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98" r:id="rId2"/>
    <p:sldId id="299" r:id="rId3"/>
    <p:sldId id="260" r:id="rId4"/>
    <p:sldId id="268" r:id="rId5"/>
    <p:sldId id="265" r:id="rId6"/>
    <p:sldId id="293" r:id="rId7"/>
    <p:sldId id="304" r:id="rId8"/>
    <p:sldId id="264" r:id="rId9"/>
    <p:sldId id="273" r:id="rId10"/>
    <p:sldId id="261" r:id="rId11"/>
    <p:sldId id="292" r:id="rId12"/>
    <p:sldId id="305" r:id="rId13"/>
    <p:sldId id="287" r:id="rId14"/>
    <p:sldId id="267" r:id="rId15"/>
    <p:sldId id="285" r:id="rId16"/>
    <p:sldId id="284" r:id="rId17"/>
    <p:sldId id="275" r:id="rId18"/>
    <p:sldId id="291" r:id="rId19"/>
    <p:sldId id="306" r:id="rId20"/>
    <p:sldId id="286" r:id="rId21"/>
    <p:sldId id="274" r:id="rId22"/>
    <p:sldId id="257" r:id="rId23"/>
    <p:sldId id="307" r:id="rId24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>
          <p15:clr>
            <a:srgbClr val="A4A3A4"/>
          </p15:clr>
        </p15:guide>
        <p15:guide id="2" pos="38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6969"/>
    <a:srgbClr val="2B2A2A"/>
    <a:srgbClr val="8F8686"/>
    <a:srgbClr val="404040"/>
    <a:srgbClr val="202521"/>
    <a:srgbClr val="242426"/>
    <a:srgbClr val="BFBFBF"/>
    <a:srgbClr val="616E80"/>
    <a:srgbClr val="262626"/>
    <a:srgbClr val="A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3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228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  <a:r>
              <a:rPr lang="en-US"/>
              <a:t>Add the title here</a:t>
            </a:r>
            <a:endParaRPr lang="zh-CN"/>
          </a:p>
        </c:rich>
      </c:tx>
      <c:layout>
        <c:manualLayout>
          <c:xMode val="edge"/>
          <c:yMode val="edge"/>
          <c:x val="0.30835992144873098"/>
          <c:y val="2.949176215073269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营销部门</c:v>
                </c:pt>
              </c:strCache>
            </c:strRef>
          </c:tx>
          <c:spPr>
            <a:solidFill>
              <a:schemeClr val="tx1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营销部门2</c:v>
                </c:pt>
              </c:strCache>
            </c:strRef>
          </c:tx>
          <c:spPr>
            <a:solidFill>
              <a:srgbClr val="FFC00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管理部门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1010688"/>
        <c:axId val="-211026464"/>
      </c:barChart>
      <c:catAx>
        <c:axId val="-211010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211026464"/>
        <c:crosses val="autoZero"/>
        <c:auto val="1"/>
        <c:lblAlgn val="ctr"/>
        <c:lblOffset val="100"/>
        <c:noMultiLvlLbl val="0"/>
      </c:catAx>
      <c:valAx>
        <c:axId val="-2110264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-211010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2018/5/17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7072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2018/5/17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679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973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697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111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865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026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987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00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6221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445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105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6834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534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533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217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8105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09178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403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5068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8027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6962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5998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7486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029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A976-E9C7-4ECE-854F-88B7BD6105E5}" type="datetimeFigureOut">
              <a:rPr lang="zh-CN" altLang="en-US" smtClean="0"/>
              <a:t>2018/5/17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3F82-69F4-4E52-9940-7FCB1441F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A976-E9C7-4ECE-854F-88B7BD6105E5}" type="datetimeFigureOut">
              <a:rPr lang="zh-CN" altLang="en-US" smtClean="0"/>
              <a:t>2018/5/17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3F82-69F4-4E52-9940-7FCB1441F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A976-E9C7-4ECE-854F-88B7BD6105E5}" type="datetimeFigureOut">
              <a:rPr lang="zh-CN" altLang="en-US" smtClean="0"/>
              <a:t>2018/5/17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3F82-69F4-4E52-9940-7FCB1441F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A976-E9C7-4ECE-854F-88B7BD6105E5}" type="datetimeFigureOut">
              <a:rPr lang="zh-CN" altLang="en-US" smtClean="0"/>
              <a:t>2018/5/17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3F82-69F4-4E52-9940-7FCB1441F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A976-E9C7-4ECE-854F-88B7BD6105E5}" type="datetimeFigureOut">
              <a:rPr lang="zh-CN" altLang="en-US" smtClean="0"/>
              <a:t>2018/5/17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3F82-69F4-4E52-9940-7FCB1441F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A976-E9C7-4ECE-854F-88B7BD6105E5}" type="datetimeFigureOut">
              <a:rPr lang="zh-CN" altLang="en-US" smtClean="0"/>
              <a:t>2018/5/17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3F82-69F4-4E52-9940-7FCB1441F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A976-E9C7-4ECE-854F-88B7BD6105E5}" type="datetimeFigureOut">
              <a:rPr lang="zh-CN" altLang="en-US" smtClean="0"/>
              <a:t>2018/5/17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3F82-69F4-4E52-9940-7FCB1441F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A976-E9C7-4ECE-854F-88B7BD6105E5}" type="datetimeFigureOut">
              <a:rPr lang="zh-CN" altLang="en-US" smtClean="0"/>
              <a:t>2018/5/17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3F82-69F4-4E52-9940-7FCB1441F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A976-E9C7-4ECE-854F-88B7BD6105E5}" type="datetimeFigureOut">
              <a:rPr lang="zh-CN" altLang="en-US" smtClean="0"/>
              <a:t>2018/5/17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3F82-69F4-4E52-9940-7FCB1441F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A976-E9C7-4ECE-854F-88B7BD6105E5}" type="datetimeFigureOut">
              <a:rPr lang="zh-CN" altLang="en-US" smtClean="0"/>
              <a:t>2018/5/17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3F82-69F4-4E52-9940-7FCB1441F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A976-E9C7-4ECE-854F-88B7BD6105E5}" type="datetimeFigureOut">
              <a:rPr lang="zh-CN" altLang="en-US" smtClean="0"/>
              <a:t>2018/5/17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C03F82-69F4-4E52-9940-7FCB1441F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4A976-E9C7-4ECE-854F-88B7BD6105E5}" type="datetimeFigureOut">
              <a:rPr lang="zh-CN" altLang="en-US" smtClean="0"/>
              <a:t>2018/5/17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03F82-69F4-4E52-9940-7FCB1441FD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1" name="椭圆 40"/>
          <p:cNvSpPr>
            <a:spLocks noChangeArrowheads="1"/>
          </p:cNvSpPr>
          <p:nvPr/>
        </p:nvSpPr>
        <p:spPr bwMode="auto">
          <a:xfrm>
            <a:off x="3505200" y="712787"/>
            <a:ext cx="5726112" cy="5726113"/>
          </a:xfrm>
          <a:prstGeom prst="ellipse">
            <a:avLst/>
          </a:prstGeom>
          <a:solidFill>
            <a:srgbClr val="263346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2" name="椭圆 41"/>
          <p:cNvSpPr>
            <a:spLocks noChangeArrowheads="1"/>
          </p:cNvSpPr>
          <p:nvPr/>
        </p:nvSpPr>
        <p:spPr bwMode="auto">
          <a:xfrm>
            <a:off x="3644900" y="852487"/>
            <a:ext cx="5446712" cy="5446713"/>
          </a:xfrm>
          <a:prstGeom prst="ellipse">
            <a:avLst/>
          </a:prstGeom>
          <a:noFill/>
          <a:ln w="88900">
            <a:solidFill>
              <a:srgbClr val="D0EAEB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4" name="直接连接符 43"/>
          <p:cNvSpPr>
            <a:spLocks noChangeShapeType="1"/>
          </p:cNvSpPr>
          <p:nvPr/>
        </p:nvSpPr>
        <p:spPr bwMode="auto">
          <a:xfrm>
            <a:off x="4208462" y="3548062"/>
            <a:ext cx="4319588" cy="0"/>
          </a:xfrm>
          <a:prstGeom prst="line">
            <a:avLst/>
          </a:prstGeom>
          <a:noFill/>
          <a:ln w="6350">
            <a:solidFill>
              <a:srgbClr val="FFFFFF">
                <a:alpha val="58823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椭圆 46"/>
          <p:cNvSpPr>
            <a:spLocks noChangeArrowheads="1"/>
          </p:cNvSpPr>
          <p:nvPr/>
        </p:nvSpPr>
        <p:spPr bwMode="auto">
          <a:xfrm>
            <a:off x="3230562" y="420687"/>
            <a:ext cx="6311900" cy="6310313"/>
          </a:xfrm>
          <a:prstGeom prst="ellipse">
            <a:avLst/>
          </a:prstGeom>
          <a:noFill/>
          <a:ln w="6350">
            <a:solidFill>
              <a:srgbClr val="FFFFFF">
                <a:alpha val="50195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椭圆 47"/>
          <p:cNvSpPr>
            <a:spLocks noChangeArrowheads="1"/>
          </p:cNvSpPr>
          <p:nvPr/>
        </p:nvSpPr>
        <p:spPr bwMode="auto">
          <a:xfrm>
            <a:off x="2974022" y="115252"/>
            <a:ext cx="6837363" cy="6837363"/>
          </a:xfrm>
          <a:prstGeom prst="ellipse">
            <a:avLst/>
          </a:prstGeom>
          <a:noFill/>
          <a:ln w="6350">
            <a:solidFill>
              <a:srgbClr val="FFFFFF">
                <a:alpha val="38823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9" name="椭圆 48"/>
          <p:cNvSpPr>
            <a:spLocks noChangeArrowheads="1"/>
          </p:cNvSpPr>
          <p:nvPr/>
        </p:nvSpPr>
        <p:spPr bwMode="auto">
          <a:xfrm>
            <a:off x="2057400" y="-784226"/>
            <a:ext cx="8637587" cy="8637588"/>
          </a:xfrm>
          <a:prstGeom prst="ellipse">
            <a:avLst/>
          </a:prstGeom>
          <a:noFill/>
          <a:ln w="6350">
            <a:solidFill>
              <a:srgbClr val="FFFFFF">
                <a:alpha val="29019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9" name="文本框 45"/>
          <p:cNvSpPr txBox="1"/>
          <p:nvPr/>
        </p:nvSpPr>
        <p:spPr>
          <a:xfrm>
            <a:off x="5589837" y="1816318"/>
            <a:ext cx="1556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cs typeface="+mn-ea"/>
                <a:sym typeface="+mn-lt"/>
              </a:rPr>
              <a:t>201x</a:t>
            </a:r>
            <a:endParaRPr lang="zh-CN" altLang="en-US" sz="4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0" name="PA_文本框 8"/>
          <p:cNvSpPr txBox="1"/>
          <p:nvPr>
            <p:custDataLst>
              <p:tags r:id="rId1"/>
            </p:custDataLst>
          </p:nvPr>
        </p:nvSpPr>
        <p:spPr>
          <a:xfrm>
            <a:off x="3887387" y="2561192"/>
            <a:ext cx="5274075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cs typeface="+mn-ea"/>
                <a:sym typeface="+mn-lt"/>
              </a:rPr>
              <a:t>黑白简约艺术</a:t>
            </a:r>
            <a:r>
              <a:rPr lang="en-US" altLang="zh-CN" sz="6000" b="1" dirty="0" err="1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6000" b="1" dirty="0">
                <a:solidFill>
                  <a:schemeClr val="bg1"/>
                </a:solidFill>
                <a:cs typeface="+mn-ea"/>
                <a:sym typeface="+mn-lt"/>
              </a:rPr>
              <a:t>模板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1" name="PA_文本框 10"/>
          <p:cNvSpPr txBox="1"/>
          <p:nvPr>
            <p:custDataLst>
              <p:tags r:id="rId2"/>
            </p:custDataLst>
          </p:nvPr>
        </p:nvSpPr>
        <p:spPr>
          <a:xfrm>
            <a:off x="4011265" y="4325699"/>
            <a:ext cx="4750493" cy="4616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bg1"/>
                </a:solidFill>
                <a:cs typeface="+mn-ea"/>
                <a:sym typeface="+mn-lt"/>
              </a:rPr>
              <a:t>Please add your text in here, thank you download Paul Ting design studio. Please add your text in here, thank you download Paul Ting design studio.</a:t>
            </a:r>
          </a:p>
        </p:txBody>
      </p:sp>
      <p:sp>
        <p:nvSpPr>
          <p:cNvPr id="12" name="矩形 11"/>
          <p:cNvSpPr/>
          <p:nvPr/>
        </p:nvSpPr>
        <p:spPr>
          <a:xfrm>
            <a:off x="5049603" y="4995014"/>
            <a:ext cx="4283968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汇报人：</a:t>
            </a:r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XXX           </a:t>
            </a:r>
          </a:p>
          <a:p>
            <a:pPr>
              <a:defRPr/>
            </a:pPr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时间：</a:t>
            </a:r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年</a:t>
            </a:r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8</a:t>
            </a:r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月</a:t>
            </a:r>
            <a:r>
              <a:rPr lang="en-US" altLang="zh-CN" sz="2000" dirty="0" smtClean="0">
                <a:solidFill>
                  <a:schemeClr val="bg1"/>
                </a:solidFill>
                <a:cs typeface="+mn-ea"/>
                <a:sym typeface="+mn-lt"/>
              </a:rPr>
              <a:t>28</a:t>
            </a:r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日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8" grpId="0" animBg="1"/>
      <p:bldP spid="49" grpId="0" animBg="1"/>
      <p:bldP spid="29" grpId="0"/>
      <p:bldP spid="100" grpId="0"/>
      <p:bldP spid="10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>
            <a:alphaModFix amt="89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771"/>
          <p:cNvSpPr txBox="1"/>
          <p:nvPr/>
        </p:nvSpPr>
        <p:spPr>
          <a:xfrm>
            <a:off x="4731139" y="2693083"/>
            <a:ext cx="6590266" cy="1107996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6600" dirty="0">
                <a:solidFill>
                  <a:schemeClr val="bg1"/>
                </a:solidFill>
                <a:cs typeface="+mn-ea"/>
                <a:sym typeface="+mn-lt"/>
              </a:rPr>
              <a:t>Add the title here</a:t>
            </a:r>
          </a:p>
        </p:txBody>
      </p:sp>
      <p:sp>
        <p:nvSpPr>
          <p:cNvPr id="55" name="椭圆 54"/>
          <p:cNvSpPr>
            <a:spLocks noChangeArrowheads="1"/>
          </p:cNvSpPr>
          <p:nvPr/>
        </p:nvSpPr>
        <p:spPr bwMode="auto">
          <a:xfrm>
            <a:off x="570630" y="1512841"/>
            <a:ext cx="3635375" cy="3635375"/>
          </a:xfrm>
          <a:prstGeom prst="ellipse">
            <a:avLst/>
          </a:prstGeom>
          <a:solidFill>
            <a:srgbClr val="2B2A2A">
              <a:alpha val="84000"/>
            </a:srgbClr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939688" y="2822816"/>
            <a:ext cx="7200900" cy="1220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椭圆 50"/>
          <p:cNvSpPr>
            <a:spLocks noChangeArrowheads="1"/>
          </p:cNvSpPr>
          <p:nvPr/>
        </p:nvSpPr>
        <p:spPr bwMode="auto">
          <a:xfrm>
            <a:off x="3872509" y="4227467"/>
            <a:ext cx="923925" cy="923925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2" name="椭圆 51"/>
          <p:cNvSpPr>
            <a:spLocks noChangeArrowheads="1"/>
          </p:cNvSpPr>
          <p:nvPr/>
        </p:nvSpPr>
        <p:spPr bwMode="auto">
          <a:xfrm>
            <a:off x="4594026" y="1516017"/>
            <a:ext cx="631825" cy="631825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bg1"/>
            </a:solidFill>
            <a:miter lim="8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3" name="椭圆 52"/>
          <p:cNvSpPr>
            <a:spLocks noChangeArrowheads="1"/>
          </p:cNvSpPr>
          <p:nvPr/>
        </p:nvSpPr>
        <p:spPr bwMode="auto">
          <a:xfrm>
            <a:off x="6662774" y="1588262"/>
            <a:ext cx="1012825" cy="1012825"/>
          </a:xfrm>
          <a:prstGeom prst="ellipse">
            <a:avLst/>
          </a:prstGeom>
          <a:solidFill>
            <a:srgbClr val="696969"/>
          </a:solidFill>
          <a:ln w="6350">
            <a:solidFill>
              <a:schemeClr val="bg1"/>
            </a:solidFill>
            <a:miter lim="8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6" name="椭圆 55"/>
          <p:cNvSpPr>
            <a:spLocks noChangeArrowheads="1"/>
          </p:cNvSpPr>
          <p:nvPr/>
        </p:nvSpPr>
        <p:spPr bwMode="auto">
          <a:xfrm>
            <a:off x="746843" y="1689054"/>
            <a:ext cx="3282950" cy="3282950"/>
          </a:xfrm>
          <a:prstGeom prst="ellipse">
            <a:avLst/>
          </a:prstGeom>
          <a:noFill/>
          <a:ln w="63500">
            <a:solidFill>
              <a:srgbClr val="D0EAEB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7" name="文本框 57"/>
          <p:cNvSpPr>
            <a:spLocks noChangeArrowheads="1"/>
          </p:cNvSpPr>
          <p:nvPr/>
        </p:nvSpPr>
        <p:spPr bwMode="auto">
          <a:xfrm>
            <a:off x="1485030" y="2230392"/>
            <a:ext cx="2153154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3800" b="1">
                <a:solidFill>
                  <a:srgbClr val="FDFDFD"/>
                </a:solidFill>
                <a:cs typeface="+mn-ea"/>
                <a:sym typeface="+mn-lt"/>
              </a:rPr>
              <a:t>01</a:t>
            </a:r>
            <a:endParaRPr lang="zh-CN" altLang="en-US" sz="13800" b="1">
              <a:solidFill>
                <a:srgbClr val="FDFDFD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55" grpId="0" animBg="1"/>
      <p:bldP spid="51" grpId="0" animBg="1"/>
      <p:bldP spid="52" grpId="0" animBg="1"/>
      <p:bldP spid="53" grpId="0" animBg="1"/>
      <p:bldP spid="56" grpId="0" animBg="1"/>
      <p:bldP spid="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等腰三角形 12"/>
          <p:cNvSpPr/>
          <p:nvPr/>
        </p:nvSpPr>
        <p:spPr>
          <a:xfrm rot="5400000">
            <a:off x="-474864" y="2119632"/>
            <a:ext cx="4470400" cy="3520671"/>
          </a:xfrm>
          <a:prstGeom prst="triangle">
            <a:avLst>
              <a:gd name="adj" fmla="val 47727"/>
            </a:avLst>
          </a:prstGeom>
          <a:blipFill>
            <a:blip r:embed="rId3" cstate="print"/>
            <a:stretch>
              <a:fillRect l="-50000" r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Oval 41"/>
          <p:cNvSpPr>
            <a:spLocks noChangeArrowheads="1"/>
          </p:cNvSpPr>
          <p:nvPr/>
        </p:nvSpPr>
        <p:spPr bwMode="auto">
          <a:xfrm>
            <a:off x="4545446" y="1489652"/>
            <a:ext cx="876300" cy="8763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Freeform 42"/>
          <p:cNvSpPr/>
          <p:nvPr/>
        </p:nvSpPr>
        <p:spPr bwMode="auto">
          <a:xfrm>
            <a:off x="4762933" y="1708727"/>
            <a:ext cx="646113" cy="644525"/>
          </a:xfrm>
          <a:custGeom>
            <a:avLst/>
            <a:gdLst>
              <a:gd name="T0" fmla="*/ 166 w 466"/>
              <a:gd name="T1" fmla="*/ 0 h 465"/>
              <a:gd name="T2" fmla="*/ 0 w 466"/>
              <a:gd name="T3" fmla="*/ 162 h 465"/>
              <a:gd name="T4" fmla="*/ 90 w 466"/>
              <a:gd name="T5" fmla="*/ 319 h 465"/>
              <a:gd name="T6" fmla="*/ 235 w 466"/>
              <a:gd name="T7" fmla="*/ 465 h 465"/>
              <a:gd name="T8" fmla="*/ 466 w 466"/>
              <a:gd name="T9" fmla="*/ 234 h 465"/>
              <a:gd name="T10" fmla="*/ 396 w 466"/>
              <a:gd name="T11" fmla="*/ 165 h 465"/>
              <a:gd name="T12" fmla="*/ 279 w 466"/>
              <a:gd name="T13" fmla="*/ 47 h 465"/>
              <a:gd name="T14" fmla="*/ 166 w 466"/>
              <a:gd name="T15" fmla="*/ 0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6" h="465">
                <a:moveTo>
                  <a:pt x="166" y="0"/>
                </a:moveTo>
                <a:cubicBezTo>
                  <a:pt x="82" y="0"/>
                  <a:pt x="0" y="65"/>
                  <a:pt x="0" y="162"/>
                </a:cubicBezTo>
                <a:cubicBezTo>
                  <a:pt x="0" y="231"/>
                  <a:pt x="45" y="274"/>
                  <a:pt x="90" y="319"/>
                </a:cubicBezTo>
                <a:cubicBezTo>
                  <a:pt x="138" y="368"/>
                  <a:pt x="186" y="416"/>
                  <a:pt x="235" y="465"/>
                </a:cubicBezTo>
                <a:cubicBezTo>
                  <a:pt x="349" y="437"/>
                  <a:pt x="438" y="348"/>
                  <a:pt x="466" y="234"/>
                </a:cubicBezTo>
                <a:cubicBezTo>
                  <a:pt x="443" y="211"/>
                  <a:pt x="419" y="188"/>
                  <a:pt x="396" y="165"/>
                </a:cubicBezTo>
                <a:cubicBezTo>
                  <a:pt x="357" y="125"/>
                  <a:pt x="318" y="86"/>
                  <a:pt x="279" y="47"/>
                </a:cubicBezTo>
                <a:cubicBezTo>
                  <a:pt x="247" y="15"/>
                  <a:pt x="206" y="0"/>
                  <a:pt x="166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Freeform 43"/>
          <p:cNvSpPr/>
          <p:nvPr/>
        </p:nvSpPr>
        <p:spPr bwMode="auto">
          <a:xfrm>
            <a:off x="4920096" y="1830965"/>
            <a:ext cx="138113" cy="203200"/>
          </a:xfrm>
          <a:custGeom>
            <a:avLst/>
            <a:gdLst>
              <a:gd name="T0" fmla="*/ 90 w 100"/>
              <a:gd name="T1" fmla="*/ 65 h 146"/>
              <a:gd name="T2" fmla="*/ 63 w 100"/>
              <a:gd name="T3" fmla="*/ 54 h 146"/>
              <a:gd name="T4" fmla="*/ 63 w 100"/>
              <a:gd name="T5" fmla="*/ 54 h 146"/>
              <a:gd name="T6" fmla="*/ 62 w 100"/>
              <a:gd name="T7" fmla="*/ 54 h 146"/>
              <a:gd name="T8" fmla="*/ 62 w 100"/>
              <a:gd name="T9" fmla="*/ 44 h 146"/>
              <a:gd name="T10" fmla="*/ 79 w 100"/>
              <a:gd name="T11" fmla="*/ 51 h 146"/>
              <a:gd name="T12" fmla="*/ 92 w 100"/>
              <a:gd name="T13" fmla="*/ 51 h 146"/>
              <a:gd name="T14" fmla="*/ 92 w 100"/>
              <a:gd name="T15" fmla="*/ 24 h 146"/>
              <a:gd name="T16" fmla="*/ 73 w 100"/>
              <a:gd name="T17" fmla="*/ 19 h 146"/>
              <a:gd name="T18" fmla="*/ 62 w 100"/>
              <a:gd name="T19" fmla="*/ 17 h 146"/>
              <a:gd name="T20" fmla="*/ 62 w 100"/>
              <a:gd name="T21" fmla="*/ 0 h 146"/>
              <a:gd name="T22" fmla="*/ 36 w 100"/>
              <a:gd name="T23" fmla="*/ 0 h 146"/>
              <a:gd name="T24" fmla="*/ 36 w 100"/>
              <a:gd name="T25" fmla="*/ 17 h 146"/>
              <a:gd name="T26" fmla="*/ 12 w 100"/>
              <a:gd name="T27" fmla="*/ 27 h 146"/>
              <a:gd name="T28" fmla="*/ 0 w 100"/>
              <a:gd name="T29" fmla="*/ 48 h 146"/>
              <a:gd name="T30" fmla="*/ 12 w 100"/>
              <a:gd name="T31" fmla="*/ 71 h 146"/>
              <a:gd name="T32" fmla="*/ 29 w 100"/>
              <a:gd name="T33" fmla="*/ 79 h 146"/>
              <a:gd name="T34" fmla="*/ 35 w 100"/>
              <a:gd name="T35" fmla="*/ 80 h 146"/>
              <a:gd name="T36" fmla="*/ 37 w 100"/>
              <a:gd name="T37" fmla="*/ 81 h 146"/>
              <a:gd name="T38" fmla="*/ 37 w 100"/>
              <a:gd name="T39" fmla="*/ 92 h 146"/>
              <a:gd name="T40" fmla="*/ 27 w 100"/>
              <a:gd name="T41" fmla="*/ 90 h 146"/>
              <a:gd name="T42" fmla="*/ 15 w 100"/>
              <a:gd name="T43" fmla="*/ 85 h 146"/>
              <a:gd name="T44" fmla="*/ 2 w 100"/>
              <a:gd name="T45" fmla="*/ 85 h 146"/>
              <a:gd name="T46" fmla="*/ 2 w 100"/>
              <a:gd name="T47" fmla="*/ 112 h 146"/>
              <a:gd name="T48" fmla="*/ 23 w 100"/>
              <a:gd name="T49" fmla="*/ 119 h 146"/>
              <a:gd name="T50" fmla="*/ 36 w 100"/>
              <a:gd name="T51" fmla="*/ 120 h 146"/>
              <a:gd name="T52" fmla="*/ 36 w 100"/>
              <a:gd name="T53" fmla="*/ 146 h 146"/>
              <a:gd name="T54" fmla="*/ 62 w 100"/>
              <a:gd name="T55" fmla="*/ 146 h 146"/>
              <a:gd name="T56" fmla="*/ 62 w 100"/>
              <a:gd name="T57" fmla="*/ 120 h 146"/>
              <a:gd name="T58" fmla="*/ 88 w 100"/>
              <a:gd name="T59" fmla="*/ 109 h 146"/>
              <a:gd name="T60" fmla="*/ 88 w 100"/>
              <a:gd name="T61" fmla="*/ 109 h 146"/>
              <a:gd name="T62" fmla="*/ 100 w 100"/>
              <a:gd name="T63" fmla="*/ 86 h 146"/>
              <a:gd name="T64" fmla="*/ 90 w 100"/>
              <a:gd name="T65" fmla="*/ 65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00" h="146">
                <a:moveTo>
                  <a:pt x="90" y="65"/>
                </a:moveTo>
                <a:cubicBezTo>
                  <a:pt x="85" y="60"/>
                  <a:pt x="75" y="57"/>
                  <a:pt x="63" y="54"/>
                </a:cubicBezTo>
                <a:cubicBezTo>
                  <a:pt x="63" y="54"/>
                  <a:pt x="63" y="54"/>
                  <a:pt x="63" y="54"/>
                </a:cubicBezTo>
                <a:cubicBezTo>
                  <a:pt x="62" y="54"/>
                  <a:pt x="62" y="54"/>
                  <a:pt x="62" y="54"/>
                </a:cubicBezTo>
                <a:cubicBezTo>
                  <a:pt x="62" y="44"/>
                  <a:pt x="62" y="44"/>
                  <a:pt x="62" y="44"/>
                </a:cubicBezTo>
                <a:cubicBezTo>
                  <a:pt x="68" y="46"/>
                  <a:pt x="74" y="48"/>
                  <a:pt x="79" y="51"/>
                </a:cubicBezTo>
                <a:cubicBezTo>
                  <a:pt x="92" y="51"/>
                  <a:pt x="92" y="51"/>
                  <a:pt x="92" y="51"/>
                </a:cubicBezTo>
                <a:cubicBezTo>
                  <a:pt x="92" y="24"/>
                  <a:pt x="92" y="24"/>
                  <a:pt x="92" y="24"/>
                </a:cubicBezTo>
                <a:cubicBezTo>
                  <a:pt x="87" y="22"/>
                  <a:pt x="79" y="20"/>
                  <a:pt x="73" y="19"/>
                </a:cubicBezTo>
                <a:cubicBezTo>
                  <a:pt x="70" y="18"/>
                  <a:pt x="66" y="17"/>
                  <a:pt x="62" y="17"/>
                </a:cubicBezTo>
                <a:cubicBezTo>
                  <a:pt x="62" y="0"/>
                  <a:pt x="62" y="0"/>
                  <a:pt x="62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17"/>
                  <a:pt x="36" y="17"/>
                  <a:pt x="36" y="17"/>
                </a:cubicBezTo>
                <a:cubicBezTo>
                  <a:pt x="27" y="19"/>
                  <a:pt x="18" y="22"/>
                  <a:pt x="12" y="27"/>
                </a:cubicBezTo>
                <a:cubicBezTo>
                  <a:pt x="4" y="33"/>
                  <a:pt x="0" y="40"/>
                  <a:pt x="0" y="48"/>
                </a:cubicBezTo>
                <a:cubicBezTo>
                  <a:pt x="0" y="59"/>
                  <a:pt x="4" y="66"/>
                  <a:pt x="12" y="71"/>
                </a:cubicBezTo>
                <a:cubicBezTo>
                  <a:pt x="16" y="75"/>
                  <a:pt x="22" y="77"/>
                  <a:pt x="29" y="79"/>
                </a:cubicBezTo>
                <a:cubicBezTo>
                  <a:pt x="31" y="79"/>
                  <a:pt x="33" y="80"/>
                  <a:pt x="35" y="80"/>
                </a:cubicBezTo>
                <a:cubicBezTo>
                  <a:pt x="37" y="81"/>
                  <a:pt x="37" y="81"/>
                  <a:pt x="37" y="81"/>
                </a:cubicBezTo>
                <a:cubicBezTo>
                  <a:pt x="37" y="92"/>
                  <a:pt x="37" y="92"/>
                  <a:pt x="37" y="92"/>
                </a:cubicBezTo>
                <a:cubicBezTo>
                  <a:pt x="33" y="92"/>
                  <a:pt x="31" y="91"/>
                  <a:pt x="27" y="90"/>
                </a:cubicBezTo>
                <a:cubicBezTo>
                  <a:pt x="22" y="89"/>
                  <a:pt x="18" y="87"/>
                  <a:pt x="15" y="85"/>
                </a:cubicBezTo>
                <a:cubicBezTo>
                  <a:pt x="2" y="85"/>
                  <a:pt x="2" y="85"/>
                  <a:pt x="2" y="85"/>
                </a:cubicBezTo>
                <a:cubicBezTo>
                  <a:pt x="2" y="112"/>
                  <a:pt x="2" y="112"/>
                  <a:pt x="2" y="112"/>
                </a:cubicBezTo>
                <a:cubicBezTo>
                  <a:pt x="8" y="115"/>
                  <a:pt x="16" y="117"/>
                  <a:pt x="23" y="119"/>
                </a:cubicBezTo>
                <a:cubicBezTo>
                  <a:pt x="28" y="119"/>
                  <a:pt x="32" y="120"/>
                  <a:pt x="36" y="120"/>
                </a:cubicBezTo>
                <a:cubicBezTo>
                  <a:pt x="36" y="146"/>
                  <a:pt x="36" y="146"/>
                  <a:pt x="36" y="146"/>
                </a:cubicBezTo>
                <a:cubicBezTo>
                  <a:pt x="62" y="146"/>
                  <a:pt x="62" y="146"/>
                  <a:pt x="62" y="146"/>
                </a:cubicBezTo>
                <a:cubicBezTo>
                  <a:pt x="62" y="120"/>
                  <a:pt x="62" y="120"/>
                  <a:pt x="62" y="120"/>
                </a:cubicBezTo>
                <a:cubicBezTo>
                  <a:pt x="74" y="118"/>
                  <a:pt x="81" y="115"/>
                  <a:pt x="88" y="109"/>
                </a:cubicBezTo>
                <a:cubicBezTo>
                  <a:pt x="88" y="109"/>
                  <a:pt x="88" y="109"/>
                  <a:pt x="88" y="109"/>
                </a:cubicBezTo>
                <a:cubicBezTo>
                  <a:pt x="95" y="103"/>
                  <a:pt x="100" y="95"/>
                  <a:pt x="100" y="86"/>
                </a:cubicBezTo>
                <a:cubicBezTo>
                  <a:pt x="100" y="77"/>
                  <a:pt x="96" y="70"/>
                  <a:pt x="90" y="6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Freeform 44"/>
          <p:cNvSpPr>
            <a:spLocks noEditPoints="1"/>
          </p:cNvSpPr>
          <p:nvPr/>
        </p:nvSpPr>
        <p:spPr bwMode="auto">
          <a:xfrm>
            <a:off x="4762933" y="1707140"/>
            <a:ext cx="452438" cy="452438"/>
          </a:xfrm>
          <a:custGeom>
            <a:avLst/>
            <a:gdLst>
              <a:gd name="T0" fmla="*/ 163 w 326"/>
              <a:gd name="T1" fmla="*/ 0 h 326"/>
              <a:gd name="T2" fmla="*/ 0 w 326"/>
              <a:gd name="T3" fmla="*/ 163 h 326"/>
              <a:gd name="T4" fmla="*/ 163 w 326"/>
              <a:gd name="T5" fmla="*/ 326 h 326"/>
              <a:gd name="T6" fmla="*/ 326 w 326"/>
              <a:gd name="T7" fmla="*/ 163 h 326"/>
              <a:gd name="T8" fmla="*/ 163 w 326"/>
              <a:gd name="T9" fmla="*/ 0 h 326"/>
              <a:gd name="T10" fmla="*/ 163 w 326"/>
              <a:gd name="T11" fmla="*/ 289 h 326"/>
              <a:gd name="T12" fmla="*/ 37 w 326"/>
              <a:gd name="T13" fmla="*/ 163 h 326"/>
              <a:gd name="T14" fmla="*/ 163 w 326"/>
              <a:gd name="T15" fmla="*/ 37 h 326"/>
              <a:gd name="T16" fmla="*/ 289 w 326"/>
              <a:gd name="T17" fmla="*/ 163 h 326"/>
              <a:gd name="T18" fmla="*/ 163 w 326"/>
              <a:gd name="T19" fmla="*/ 289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6" h="326">
                <a:moveTo>
                  <a:pt x="163" y="0"/>
                </a:moveTo>
                <a:cubicBezTo>
                  <a:pt x="73" y="0"/>
                  <a:pt x="0" y="73"/>
                  <a:pt x="0" y="163"/>
                </a:cubicBezTo>
                <a:cubicBezTo>
                  <a:pt x="0" y="253"/>
                  <a:pt x="73" y="326"/>
                  <a:pt x="163" y="326"/>
                </a:cubicBezTo>
                <a:cubicBezTo>
                  <a:pt x="253" y="326"/>
                  <a:pt x="326" y="253"/>
                  <a:pt x="326" y="163"/>
                </a:cubicBezTo>
                <a:cubicBezTo>
                  <a:pt x="326" y="73"/>
                  <a:pt x="253" y="0"/>
                  <a:pt x="163" y="0"/>
                </a:cubicBezTo>
                <a:close/>
                <a:moveTo>
                  <a:pt x="163" y="289"/>
                </a:moveTo>
                <a:cubicBezTo>
                  <a:pt x="94" y="289"/>
                  <a:pt x="37" y="232"/>
                  <a:pt x="37" y="163"/>
                </a:cubicBezTo>
                <a:cubicBezTo>
                  <a:pt x="37" y="93"/>
                  <a:pt x="94" y="37"/>
                  <a:pt x="163" y="37"/>
                </a:cubicBezTo>
                <a:cubicBezTo>
                  <a:pt x="233" y="37"/>
                  <a:pt x="289" y="93"/>
                  <a:pt x="289" y="163"/>
                </a:cubicBezTo>
                <a:cubicBezTo>
                  <a:pt x="289" y="232"/>
                  <a:pt x="233" y="289"/>
                  <a:pt x="163" y="2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Oval 53"/>
          <p:cNvSpPr>
            <a:spLocks noChangeArrowheads="1"/>
          </p:cNvSpPr>
          <p:nvPr/>
        </p:nvSpPr>
        <p:spPr bwMode="auto">
          <a:xfrm>
            <a:off x="4545446" y="3248170"/>
            <a:ext cx="876300" cy="8763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Freeform 54"/>
          <p:cNvSpPr>
            <a:spLocks noEditPoints="1"/>
          </p:cNvSpPr>
          <p:nvPr/>
        </p:nvSpPr>
        <p:spPr bwMode="auto">
          <a:xfrm>
            <a:off x="5421746" y="3687907"/>
            <a:ext cx="0" cy="20638"/>
          </a:xfrm>
          <a:custGeom>
            <a:avLst/>
            <a:gdLst>
              <a:gd name="T0" fmla="*/ 15 h 15"/>
              <a:gd name="T1" fmla="*/ 15 h 15"/>
              <a:gd name="T2" fmla="*/ 15 h 15"/>
              <a:gd name="T3" fmla="*/ 13 h 15"/>
              <a:gd name="T4" fmla="*/ 13 h 15"/>
              <a:gd name="T5" fmla="*/ 13 h 15"/>
              <a:gd name="T6" fmla="*/ 12 h 15"/>
              <a:gd name="T7" fmla="*/ 12 h 15"/>
              <a:gd name="T8" fmla="*/ 12 h 15"/>
              <a:gd name="T9" fmla="*/ 11 h 15"/>
              <a:gd name="T10" fmla="*/ 11 h 15"/>
              <a:gd name="T11" fmla="*/ 11 h 15"/>
              <a:gd name="T12" fmla="*/ 10 h 15"/>
              <a:gd name="T13" fmla="*/ 10 h 15"/>
              <a:gd name="T14" fmla="*/ 10 h 15"/>
              <a:gd name="T15" fmla="*/ 9 h 15"/>
              <a:gd name="T16" fmla="*/ 8 h 15"/>
              <a:gd name="T17" fmla="*/ 8 h 15"/>
              <a:gd name="T18" fmla="*/ 8 h 15"/>
              <a:gd name="T19" fmla="*/ 7 h 15"/>
              <a:gd name="T20" fmla="*/ 7 h 15"/>
              <a:gd name="T21" fmla="*/ 7 h 15"/>
              <a:gd name="T22" fmla="*/ 7 h 15"/>
              <a:gd name="T23" fmla="*/ 7 h 15"/>
              <a:gd name="T24" fmla="*/ 6 h 15"/>
              <a:gd name="T25" fmla="*/ 5 h 15"/>
              <a:gd name="T26" fmla="*/ 5 h 15"/>
              <a:gd name="T27" fmla="*/ 5 h 15"/>
              <a:gd name="T28" fmla="*/ 4 h 15"/>
              <a:gd name="T29" fmla="*/ 4 h 15"/>
              <a:gd name="T30" fmla="*/ 4 h 15"/>
              <a:gd name="T31" fmla="*/ 3 h 15"/>
              <a:gd name="T32" fmla="*/ 3 h 15"/>
              <a:gd name="T33" fmla="*/ 3 h 15"/>
              <a:gd name="T34" fmla="*/ 2 h 15"/>
              <a:gd name="T35" fmla="*/ 2 h 15"/>
              <a:gd name="T36" fmla="*/ 2 h 15"/>
              <a:gd name="T37" fmla="*/ 1 h 15"/>
              <a:gd name="T38" fmla="*/ 1 h 15"/>
              <a:gd name="T39" fmla="*/ 1 h 15"/>
              <a:gd name="T40" fmla="*/ 0 h 15"/>
              <a:gd name="T41" fmla="*/ 0 h 15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  <a:cxn ang="0">
                <a:pos x="0" y="T8"/>
              </a:cxn>
              <a:cxn ang="0">
                <a:pos x="0" y="T9"/>
              </a:cxn>
              <a:cxn ang="0">
                <a:pos x="0" y="T10"/>
              </a:cxn>
              <a:cxn ang="0">
                <a:pos x="0" y="T11"/>
              </a:cxn>
              <a:cxn ang="0">
                <a:pos x="0" y="T12"/>
              </a:cxn>
              <a:cxn ang="0">
                <a:pos x="0" y="T13"/>
              </a:cxn>
              <a:cxn ang="0">
                <a:pos x="0" y="T14"/>
              </a:cxn>
              <a:cxn ang="0">
                <a:pos x="0" y="T15"/>
              </a:cxn>
              <a:cxn ang="0">
                <a:pos x="0" y="T16"/>
              </a:cxn>
              <a:cxn ang="0">
                <a:pos x="0" y="T17"/>
              </a:cxn>
              <a:cxn ang="0">
                <a:pos x="0" y="T18"/>
              </a:cxn>
              <a:cxn ang="0">
                <a:pos x="0" y="T19"/>
              </a:cxn>
              <a:cxn ang="0">
                <a:pos x="0" y="T20"/>
              </a:cxn>
              <a:cxn ang="0">
                <a:pos x="0" y="T21"/>
              </a:cxn>
              <a:cxn ang="0">
                <a:pos x="0" y="T22"/>
              </a:cxn>
              <a:cxn ang="0">
                <a:pos x="0" y="T23"/>
              </a:cxn>
              <a:cxn ang="0">
                <a:pos x="0" y="T24"/>
              </a:cxn>
              <a:cxn ang="0">
                <a:pos x="0" y="T25"/>
              </a:cxn>
              <a:cxn ang="0">
                <a:pos x="0" y="T26"/>
              </a:cxn>
              <a:cxn ang="0">
                <a:pos x="0" y="T27"/>
              </a:cxn>
              <a:cxn ang="0">
                <a:pos x="0" y="T28"/>
              </a:cxn>
              <a:cxn ang="0">
                <a:pos x="0" y="T29"/>
              </a:cxn>
              <a:cxn ang="0">
                <a:pos x="0" y="T30"/>
              </a:cxn>
              <a:cxn ang="0">
                <a:pos x="0" y="T31"/>
              </a:cxn>
              <a:cxn ang="0">
                <a:pos x="0" y="T32"/>
              </a:cxn>
              <a:cxn ang="0">
                <a:pos x="0" y="T33"/>
              </a:cxn>
              <a:cxn ang="0">
                <a:pos x="0" y="T34"/>
              </a:cxn>
              <a:cxn ang="0">
                <a:pos x="0" y="T35"/>
              </a:cxn>
              <a:cxn ang="0">
                <a:pos x="0" y="T36"/>
              </a:cxn>
              <a:cxn ang="0">
                <a:pos x="0" y="T37"/>
              </a:cxn>
              <a:cxn ang="0">
                <a:pos x="0" y="T38"/>
              </a:cxn>
              <a:cxn ang="0">
                <a:pos x="0" y="T39"/>
              </a:cxn>
              <a:cxn ang="0">
                <a:pos x="0" y="T40"/>
              </a:cxn>
              <a:cxn ang="0">
                <a:pos x="0" y="T41"/>
              </a:cxn>
            </a:cxnLst>
            <a:rect l="0" t="0" r="r" b="b"/>
            <a:pathLst>
              <a:path h="15"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0" y="15"/>
                </a:move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5"/>
                  <a:pt x="0" y="15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3"/>
                </a:move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0" y="13"/>
                  <a:pt x="0" y="13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1"/>
                </a:move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1"/>
                  <a:pt x="0" y="11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1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moveTo>
                  <a:pt x="0" y="9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9"/>
                </a:cubicBezTo>
                <a:moveTo>
                  <a:pt x="0" y="8"/>
                </a:moveTo>
                <a:cubicBezTo>
                  <a:pt x="0" y="9"/>
                  <a:pt x="0" y="9"/>
                  <a:pt x="0" y="9"/>
                </a:cubicBezTo>
                <a:cubicBezTo>
                  <a:pt x="0" y="9"/>
                  <a:pt x="0" y="9"/>
                  <a:pt x="0" y="8"/>
                </a:cubicBezTo>
                <a:moveTo>
                  <a:pt x="0" y="8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moveTo>
                  <a:pt x="0" y="7"/>
                </a:moveTo>
                <a:cubicBezTo>
                  <a:pt x="0" y="8"/>
                  <a:pt x="0" y="8"/>
                  <a:pt x="0" y="8"/>
                </a:cubicBezTo>
                <a:cubicBezTo>
                  <a:pt x="0" y="8"/>
                  <a:pt x="0" y="8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7"/>
                </a:moveTo>
                <a:cubicBezTo>
                  <a:pt x="0" y="7"/>
                  <a:pt x="0" y="7"/>
                  <a:pt x="0" y="7"/>
                </a:cubicBezTo>
                <a:cubicBezTo>
                  <a:pt x="0" y="7"/>
                  <a:pt x="0" y="7"/>
                  <a:pt x="0" y="7"/>
                </a:cubicBezTo>
                <a:moveTo>
                  <a:pt x="0" y="6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6"/>
                </a:cubicBezTo>
                <a:moveTo>
                  <a:pt x="0" y="5"/>
                </a:moveTo>
                <a:cubicBezTo>
                  <a:pt x="0" y="6"/>
                  <a:pt x="0" y="6"/>
                  <a:pt x="0" y="6"/>
                </a:cubicBezTo>
                <a:cubicBezTo>
                  <a:pt x="0" y="6"/>
                  <a:pt x="0" y="6"/>
                  <a:pt x="0" y="5"/>
                </a:cubicBezTo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0" y="5"/>
                </a:cubicBezTo>
                <a:moveTo>
                  <a:pt x="0" y="4"/>
                </a:moveTo>
                <a:cubicBezTo>
                  <a:pt x="0" y="4"/>
                  <a:pt x="0" y="5"/>
                  <a:pt x="0" y="5"/>
                </a:cubicBezTo>
                <a:cubicBezTo>
                  <a:pt x="0" y="5"/>
                  <a:pt x="0" y="4"/>
                  <a:pt x="0" y="4"/>
                </a:cubicBezTo>
                <a:moveTo>
                  <a:pt x="0" y="4"/>
                </a:moveTo>
                <a:cubicBezTo>
                  <a:pt x="0" y="4"/>
                  <a:pt x="0" y="4"/>
                  <a:pt x="0" y="4"/>
                </a:cubicBezTo>
                <a:cubicBezTo>
                  <a:pt x="0" y="4"/>
                  <a:pt x="0" y="4"/>
                  <a:pt x="0" y="4"/>
                </a:cubicBezTo>
                <a:moveTo>
                  <a:pt x="0" y="3"/>
                </a:moveTo>
                <a:cubicBezTo>
                  <a:pt x="0" y="3"/>
                  <a:pt x="0" y="4"/>
                  <a:pt x="0" y="4"/>
                </a:cubicBezTo>
                <a:cubicBezTo>
                  <a:pt x="0" y="4"/>
                  <a:pt x="0" y="3"/>
                  <a:pt x="0" y="3"/>
                </a:cubicBezTo>
                <a:moveTo>
                  <a:pt x="0" y="3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3"/>
                </a:cubicBezTo>
                <a:moveTo>
                  <a:pt x="0" y="2"/>
                </a:moveTo>
                <a:cubicBezTo>
                  <a:pt x="0" y="3"/>
                  <a:pt x="0" y="3"/>
                  <a:pt x="0" y="3"/>
                </a:cubicBezTo>
                <a:cubicBezTo>
                  <a:pt x="0" y="3"/>
                  <a:pt x="0" y="3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2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0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Freeform 55"/>
          <p:cNvSpPr/>
          <p:nvPr/>
        </p:nvSpPr>
        <p:spPr bwMode="auto">
          <a:xfrm>
            <a:off x="4716753" y="3481533"/>
            <a:ext cx="695325" cy="641350"/>
          </a:xfrm>
          <a:custGeom>
            <a:avLst/>
            <a:gdLst>
              <a:gd name="T0" fmla="*/ 319 w 502"/>
              <a:gd name="T1" fmla="*/ 0 h 463"/>
              <a:gd name="T2" fmla="*/ 58 w 502"/>
              <a:gd name="T3" fmla="*/ 0 h 463"/>
              <a:gd name="T4" fmla="*/ 3 w 502"/>
              <a:gd name="T5" fmla="*/ 36 h 463"/>
              <a:gd name="T6" fmla="*/ 4 w 502"/>
              <a:gd name="T7" fmla="*/ 222 h 463"/>
              <a:gd name="T8" fmla="*/ 13 w 502"/>
              <a:gd name="T9" fmla="*/ 248 h 463"/>
              <a:gd name="T10" fmla="*/ 25 w 502"/>
              <a:gd name="T11" fmla="*/ 300 h 463"/>
              <a:gd name="T12" fmla="*/ 502 w 502"/>
              <a:gd name="T13" fmla="*/ 163 h 463"/>
              <a:gd name="T14" fmla="*/ 502 w 502"/>
              <a:gd name="T15" fmla="*/ 163 h 463"/>
              <a:gd name="T16" fmla="*/ 502 w 502"/>
              <a:gd name="T17" fmla="*/ 161 h 463"/>
              <a:gd name="T18" fmla="*/ 502 w 502"/>
              <a:gd name="T19" fmla="*/ 161 h 463"/>
              <a:gd name="T20" fmla="*/ 502 w 502"/>
              <a:gd name="T21" fmla="*/ 160 h 463"/>
              <a:gd name="T22" fmla="*/ 502 w 502"/>
              <a:gd name="T23" fmla="*/ 160 h 463"/>
              <a:gd name="T24" fmla="*/ 502 w 502"/>
              <a:gd name="T25" fmla="*/ 159 h 463"/>
              <a:gd name="T26" fmla="*/ 502 w 502"/>
              <a:gd name="T27" fmla="*/ 159 h 463"/>
              <a:gd name="T28" fmla="*/ 502 w 502"/>
              <a:gd name="T29" fmla="*/ 158 h 463"/>
              <a:gd name="T30" fmla="*/ 502 w 502"/>
              <a:gd name="T31" fmla="*/ 158 h 463"/>
              <a:gd name="T32" fmla="*/ 502 w 502"/>
              <a:gd name="T33" fmla="*/ 157 h 463"/>
              <a:gd name="T34" fmla="*/ 502 w 502"/>
              <a:gd name="T35" fmla="*/ 157 h 463"/>
              <a:gd name="T36" fmla="*/ 502 w 502"/>
              <a:gd name="T37" fmla="*/ 156 h 463"/>
              <a:gd name="T38" fmla="*/ 502 w 502"/>
              <a:gd name="T39" fmla="*/ 156 h 463"/>
              <a:gd name="T40" fmla="*/ 502 w 502"/>
              <a:gd name="T41" fmla="*/ 155 h 463"/>
              <a:gd name="T42" fmla="*/ 502 w 502"/>
              <a:gd name="T43" fmla="*/ 155 h 463"/>
              <a:gd name="T44" fmla="*/ 502 w 502"/>
              <a:gd name="T45" fmla="*/ 154 h 463"/>
              <a:gd name="T46" fmla="*/ 502 w 502"/>
              <a:gd name="T47" fmla="*/ 154 h 463"/>
              <a:gd name="T48" fmla="*/ 502 w 502"/>
              <a:gd name="T49" fmla="*/ 153 h 463"/>
              <a:gd name="T50" fmla="*/ 502 w 502"/>
              <a:gd name="T51" fmla="*/ 153 h 463"/>
              <a:gd name="T52" fmla="*/ 502 w 502"/>
              <a:gd name="T53" fmla="*/ 152 h 463"/>
              <a:gd name="T54" fmla="*/ 502 w 502"/>
              <a:gd name="T55" fmla="*/ 152 h 463"/>
              <a:gd name="T56" fmla="*/ 502 w 502"/>
              <a:gd name="T57" fmla="*/ 151 h 463"/>
              <a:gd name="T58" fmla="*/ 502 w 502"/>
              <a:gd name="T59" fmla="*/ 151 h 463"/>
              <a:gd name="T60" fmla="*/ 502 w 502"/>
              <a:gd name="T61" fmla="*/ 150 h 463"/>
              <a:gd name="T62" fmla="*/ 502 w 502"/>
              <a:gd name="T63" fmla="*/ 150 h 463"/>
              <a:gd name="T64" fmla="*/ 502 w 502"/>
              <a:gd name="T65" fmla="*/ 149 h 463"/>
              <a:gd name="T66" fmla="*/ 502 w 502"/>
              <a:gd name="T67" fmla="*/ 149 h 463"/>
              <a:gd name="T68" fmla="*/ 502 w 502"/>
              <a:gd name="T69" fmla="*/ 147 h 463"/>
              <a:gd name="T70" fmla="*/ 502 w 502"/>
              <a:gd name="T71" fmla="*/ 137 h 463"/>
              <a:gd name="T72" fmla="*/ 378 w 502"/>
              <a:gd name="T73" fmla="*/ 15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02" h="463">
                <a:moveTo>
                  <a:pt x="336" y="0"/>
                </a:moveTo>
                <a:cubicBezTo>
                  <a:pt x="331" y="0"/>
                  <a:pt x="325" y="0"/>
                  <a:pt x="319" y="0"/>
                </a:cubicBezTo>
                <a:cubicBezTo>
                  <a:pt x="279" y="0"/>
                  <a:pt x="239" y="0"/>
                  <a:pt x="198" y="0"/>
                </a:cubicBezTo>
                <a:cubicBezTo>
                  <a:pt x="152" y="0"/>
                  <a:pt x="105" y="0"/>
                  <a:pt x="58" y="0"/>
                </a:cubicBezTo>
                <a:cubicBezTo>
                  <a:pt x="57" y="0"/>
                  <a:pt x="56" y="0"/>
                  <a:pt x="55" y="0"/>
                </a:cubicBezTo>
                <a:cubicBezTo>
                  <a:pt x="27" y="0"/>
                  <a:pt x="3" y="1"/>
                  <a:pt x="3" y="36"/>
                </a:cubicBezTo>
                <a:cubicBezTo>
                  <a:pt x="3" y="84"/>
                  <a:pt x="3" y="133"/>
                  <a:pt x="3" y="181"/>
                </a:cubicBezTo>
                <a:cubicBezTo>
                  <a:pt x="3" y="194"/>
                  <a:pt x="0" y="210"/>
                  <a:pt x="4" y="222"/>
                </a:cubicBezTo>
                <a:cubicBezTo>
                  <a:pt x="7" y="232"/>
                  <a:pt x="19" y="241"/>
                  <a:pt x="27" y="249"/>
                </a:cubicBezTo>
                <a:cubicBezTo>
                  <a:pt x="21" y="249"/>
                  <a:pt x="17" y="248"/>
                  <a:pt x="13" y="248"/>
                </a:cubicBezTo>
                <a:cubicBezTo>
                  <a:pt x="4" y="248"/>
                  <a:pt x="1" y="251"/>
                  <a:pt x="3" y="265"/>
                </a:cubicBezTo>
                <a:cubicBezTo>
                  <a:pt x="3" y="280"/>
                  <a:pt x="15" y="290"/>
                  <a:pt x="25" y="300"/>
                </a:cubicBezTo>
                <a:cubicBezTo>
                  <a:pt x="30" y="306"/>
                  <a:pt x="106" y="382"/>
                  <a:pt x="187" y="463"/>
                </a:cubicBezTo>
                <a:cubicBezTo>
                  <a:pt x="356" y="463"/>
                  <a:pt x="494" y="330"/>
                  <a:pt x="502" y="163"/>
                </a:cubicBezTo>
                <a:cubicBezTo>
                  <a:pt x="502" y="163"/>
                  <a:pt x="502" y="163"/>
                  <a:pt x="502" y="163"/>
                </a:cubicBezTo>
                <a:cubicBezTo>
                  <a:pt x="502" y="163"/>
                  <a:pt x="502" y="163"/>
                  <a:pt x="502" y="163"/>
                </a:cubicBezTo>
                <a:cubicBezTo>
                  <a:pt x="502" y="163"/>
                  <a:pt x="502" y="163"/>
                  <a:pt x="502" y="163"/>
                </a:cubicBezTo>
                <a:cubicBezTo>
                  <a:pt x="502" y="162"/>
                  <a:pt x="502" y="162"/>
                  <a:pt x="502" y="161"/>
                </a:cubicBezTo>
                <a:cubicBezTo>
                  <a:pt x="502" y="161"/>
                  <a:pt x="502" y="161"/>
                  <a:pt x="502" y="161"/>
                </a:cubicBezTo>
                <a:cubicBezTo>
                  <a:pt x="502" y="161"/>
                  <a:pt x="502" y="161"/>
                  <a:pt x="502" y="161"/>
                </a:cubicBezTo>
                <a:cubicBezTo>
                  <a:pt x="502" y="161"/>
                  <a:pt x="502" y="161"/>
                  <a:pt x="502" y="161"/>
                </a:cubicBezTo>
                <a:cubicBezTo>
                  <a:pt x="502" y="161"/>
                  <a:pt x="502" y="160"/>
                  <a:pt x="502" y="160"/>
                </a:cubicBezTo>
                <a:cubicBezTo>
                  <a:pt x="502" y="160"/>
                  <a:pt x="502" y="160"/>
                  <a:pt x="502" y="160"/>
                </a:cubicBezTo>
                <a:cubicBezTo>
                  <a:pt x="502" y="160"/>
                  <a:pt x="502" y="160"/>
                  <a:pt x="502" y="160"/>
                </a:cubicBezTo>
                <a:cubicBezTo>
                  <a:pt x="502" y="160"/>
                  <a:pt x="502" y="160"/>
                  <a:pt x="502" y="160"/>
                </a:cubicBezTo>
                <a:cubicBezTo>
                  <a:pt x="502" y="160"/>
                  <a:pt x="502" y="159"/>
                  <a:pt x="502" y="159"/>
                </a:cubicBezTo>
                <a:cubicBezTo>
                  <a:pt x="502" y="159"/>
                  <a:pt x="502" y="159"/>
                  <a:pt x="502" y="159"/>
                </a:cubicBezTo>
                <a:cubicBezTo>
                  <a:pt x="502" y="159"/>
                  <a:pt x="502" y="159"/>
                  <a:pt x="502" y="159"/>
                </a:cubicBezTo>
                <a:cubicBezTo>
                  <a:pt x="502" y="159"/>
                  <a:pt x="502" y="159"/>
                  <a:pt x="502" y="159"/>
                </a:cubicBezTo>
                <a:cubicBezTo>
                  <a:pt x="502" y="158"/>
                  <a:pt x="502" y="158"/>
                  <a:pt x="502" y="158"/>
                </a:cubicBezTo>
                <a:cubicBezTo>
                  <a:pt x="502" y="158"/>
                  <a:pt x="502" y="158"/>
                  <a:pt x="502" y="158"/>
                </a:cubicBezTo>
                <a:cubicBezTo>
                  <a:pt x="502" y="158"/>
                  <a:pt x="502" y="158"/>
                  <a:pt x="502" y="158"/>
                </a:cubicBezTo>
                <a:cubicBezTo>
                  <a:pt x="502" y="158"/>
                  <a:pt x="502" y="158"/>
                  <a:pt x="502" y="158"/>
                </a:cubicBezTo>
                <a:cubicBezTo>
                  <a:pt x="502" y="157"/>
                  <a:pt x="502" y="157"/>
                  <a:pt x="502" y="157"/>
                </a:cubicBezTo>
                <a:cubicBezTo>
                  <a:pt x="502" y="157"/>
                  <a:pt x="502" y="157"/>
                  <a:pt x="502" y="157"/>
                </a:cubicBezTo>
                <a:cubicBezTo>
                  <a:pt x="502" y="157"/>
                  <a:pt x="502" y="157"/>
                  <a:pt x="502" y="157"/>
                </a:cubicBezTo>
                <a:cubicBezTo>
                  <a:pt x="502" y="157"/>
                  <a:pt x="502" y="157"/>
                  <a:pt x="502" y="156"/>
                </a:cubicBezTo>
                <a:cubicBezTo>
                  <a:pt x="502" y="156"/>
                  <a:pt x="502" y="156"/>
                  <a:pt x="502" y="156"/>
                </a:cubicBezTo>
                <a:cubicBezTo>
                  <a:pt x="502" y="156"/>
                  <a:pt x="502" y="156"/>
                  <a:pt x="502" y="156"/>
                </a:cubicBezTo>
                <a:cubicBezTo>
                  <a:pt x="502" y="156"/>
                  <a:pt x="502" y="156"/>
                  <a:pt x="502" y="156"/>
                </a:cubicBezTo>
                <a:cubicBezTo>
                  <a:pt x="502" y="156"/>
                  <a:pt x="502" y="156"/>
                  <a:pt x="502" y="155"/>
                </a:cubicBezTo>
                <a:cubicBezTo>
                  <a:pt x="502" y="155"/>
                  <a:pt x="502" y="155"/>
                  <a:pt x="502" y="155"/>
                </a:cubicBezTo>
                <a:cubicBezTo>
                  <a:pt x="502" y="155"/>
                  <a:pt x="502" y="155"/>
                  <a:pt x="502" y="155"/>
                </a:cubicBezTo>
                <a:cubicBezTo>
                  <a:pt x="502" y="155"/>
                  <a:pt x="502" y="155"/>
                  <a:pt x="502" y="155"/>
                </a:cubicBezTo>
                <a:cubicBezTo>
                  <a:pt x="502" y="155"/>
                  <a:pt x="502" y="155"/>
                  <a:pt x="502" y="155"/>
                </a:cubicBezTo>
                <a:cubicBezTo>
                  <a:pt x="502" y="154"/>
                  <a:pt x="502" y="154"/>
                  <a:pt x="502" y="154"/>
                </a:cubicBezTo>
                <a:cubicBezTo>
                  <a:pt x="502" y="154"/>
                  <a:pt x="502" y="154"/>
                  <a:pt x="502" y="154"/>
                </a:cubicBezTo>
                <a:cubicBezTo>
                  <a:pt x="502" y="154"/>
                  <a:pt x="502" y="154"/>
                  <a:pt x="502" y="154"/>
                </a:cubicBezTo>
                <a:cubicBezTo>
                  <a:pt x="502" y="154"/>
                  <a:pt x="502" y="154"/>
                  <a:pt x="502" y="153"/>
                </a:cubicBezTo>
                <a:cubicBezTo>
                  <a:pt x="502" y="153"/>
                  <a:pt x="502" y="153"/>
                  <a:pt x="502" y="153"/>
                </a:cubicBezTo>
                <a:cubicBezTo>
                  <a:pt x="502" y="153"/>
                  <a:pt x="502" y="153"/>
                  <a:pt x="502" y="153"/>
                </a:cubicBezTo>
                <a:cubicBezTo>
                  <a:pt x="502" y="153"/>
                  <a:pt x="502" y="153"/>
                  <a:pt x="502" y="153"/>
                </a:cubicBezTo>
                <a:cubicBezTo>
                  <a:pt x="502" y="153"/>
                  <a:pt x="502" y="152"/>
                  <a:pt x="502" y="152"/>
                </a:cubicBezTo>
                <a:cubicBezTo>
                  <a:pt x="502" y="152"/>
                  <a:pt x="502" y="152"/>
                  <a:pt x="502" y="152"/>
                </a:cubicBezTo>
                <a:cubicBezTo>
                  <a:pt x="502" y="152"/>
                  <a:pt x="502" y="152"/>
                  <a:pt x="502" y="152"/>
                </a:cubicBezTo>
                <a:cubicBezTo>
                  <a:pt x="502" y="152"/>
                  <a:pt x="502" y="152"/>
                  <a:pt x="502" y="152"/>
                </a:cubicBezTo>
                <a:cubicBezTo>
                  <a:pt x="502" y="152"/>
                  <a:pt x="502" y="151"/>
                  <a:pt x="502" y="151"/>
                </a:cubicBezTo>
                <a:cubicBezTo>
                  <a:pt x="502" y="151"/>
                  <a:pt x="502" y="151"/>
                  <a:pt x="502" y="151"/>
                </a:cubicBezTo>
                <a:cubicBezTo>
                  <a:pt x="502" y="151"/>
                  <a:pt x="502" y="151"/>
                  <a:pt x="502" y="151"/>
                </a:cubicBezTo>
                <a:cubicBezTo>
                  <a:pt x="502" y="151"/>
                  <a:pt x="502" y="151"/>
                  <a:pt x="502" y="151"/>
                </a:cubicBezTo>
                <a:cubicBezTo>
                  <a:pt x="502" y="151"/>
                  <a:pt x="502" y="151"/>
                  <a:pt x="502" y="150"/>
                </a:cubicBezTo>
                <a:cubicBezTo>
                  <a:pt x="502" y="150"/>
                  <a:pt x="502" y="150"/>
                  <a:pt x="502" y="150"/>
                </a:cubicBezTo>
                <a:cubicBezTo>
                  <a:pt x="502" y="150"/>
                  <a:pt x="502" y="150"/>
                  <a:pt x="502" y="150"/>
                </a:cubicBezTo>
                <a:cubicBezTo>
                  <a:pt x="502" y="150"/>
                  <a:pt x="502" y="150"/>
                  <a:pt x="502" y="150"/>
                </a:cubicBezTo>
                <a:cubicBezTo>
                  <a:pt x="502" y="149"/>
                  <a:pt x="502" y="149"/>
                  <a:pt x="502" y="149"/>
                </a:cubicBezTo>
                <a:cubicBezTo>
                  <a:pt x="502" y="149"/>
                  <a:pt x="502" y="149"/>
                  <a:pt x="502" y="149"/>
                </a:cubicBezTo>
                <a:cubicBezTo>
                  <a:pt x="502" y="149"/>
                  <a:pt x="502" y="149"/>
                  <a:pt x="502" y="149"/>
                </a:cubicBezTo>
                <a:cubicBezTo>
                  <a:pt x="502" y="149"/>
                  <a:pt x="502" y="149"/>
                  <a:pt x="502" y="149"/>
                </a:cubicBezTo>
                <a:cubicBezTo>
                  <a:pt x="502" y="149"/>
                  <a:pt x="502" y="149"/>
                  <a:pt x="502" y="148"/>
                </a:cubicBezTo>
                <a:cubicBezTo>
                  <a:pt x="502" y="148"/>
                  <a:pt x="502" y="148"/>
                  <a:pt x="502" y="147"/>
                </a:cubicBezTo>
                <a:cubicBezTo>
                  <a:pt x="502" y="147"/>
                  <a:pt x="502" y="147"/>
                  <a:pt x="502" y="147"/>
                </a:cubicBezTo>
                <a:cubicBezTo>
                  <a:pt x="502" y="144"/>
                  <a:pt x="502" y="141"/>
                  <a:pt x="502" y="137"/>
                </a:cubicBezTo>
                <a:cubicBezTo>
                  <a:pt x="476" y="112"/>
                  <a:pt x="455" y="91"/>
                  <a:pt x="443" y="80"/>
                </a:cubicBezTo>
                <a:cubicBezTo>
                  <a:pt x="423" y="58"/>
                  <a:pt x="400" y="36"/>
                  <a:pt x="378" y="15"/>
                </a:cubicBezTo>
                <a:cubicBezTo>
                  <a:pt x="366" y="1"/>
                  <a:pt x="352" y="0"/>
                  <a:pt x="336" y="0"/>
                </a:cubicBezTo>
              </a:path>
            </a:pathLst>
          </a:custGeom>
          <a:solidFill>
            <a:schemeClr val="accent4">
              <a:lumMod val="75000"/>
            </a:schemeClr>
          </a:solidFill>
          <a:ln w="9525">
            <a:solidFill>
              <a:schemeClr val="accent4">
                <a:lumMod val="75000"/>
              </a:schemeClr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Freeform 56"/>
          <p:cNvSpPr>
            <a:spLocks noEditPoints="1"/>
          </p:cNvSpPr>
          <p:nvPr/>
        </p:nvSpPr>
        <p:spPr bwMode="auto">
          <a:xfrm>
            <a:off x="4729596" y="3483120"/>
            <a:ext cx="519113" cy="331788"/>
          </a:xfrm>
          <a:custGeom>
            <a:avLst/>
            <a:gdLst>
              <a:gd name="T0" fmla="*/ 348 w 374"/>
              <a:gd name="T1" fmla="*/ 0 h 239"/>
              <a:gd name="T2" fmla="*/ 26 w 374"/>
              <a:gd name="T3" fmla="*/ 0 h 239"/>
              <a:gd name="T4" fmla="*/ 0 w 374"/>
              <a:gd name="T5" fmla="*/ 23 h 239"/>
              <a:gd name="T6" fmla="*/ 0 w 374"/>
              <a:gd name="T7" fmla="*/ 216 h 239"/>
              <a:gd name="T8" fmla="*/ 26 w 374"/>
              <a:gd name="T9" fmla="*/ 239 h 239"/>
              <a:gd name="T10" fmla="*/ 348 w 374"/>
              <a:gd name="T11" fmla="*/ 239 h 239"/>
              <a:gd name="T12" fmla="*/ 374 w 374"/>
              <a:gd name="T13" fmla="*/ 216 h 239"/>
              <a:gd name="T14" fmla="*/ 374 w 374"/>
              <a:gd name="T15" fmla="*/ 23 h 239"/>
              <a:gd name="T16" fmla="*/ 348 w 374"/>
              <a:gd name="T17" fmla="*/ 0 h 239"/>
              <a:gd name="T18" fmla="*/ 345 w 374"/>
              <a:gd name="T19" fmla="*/ 196 h 239"/>
              <a:gd name="T20" fmla="*/ 323 w 374"/>
              <a:gd name="T21" fmla="*/ 214 h 239"/>
              <a:gd name="T22" fmla="*/ 51 w 374"/>
              <a:gd name="T23" fmla="*/ 214 h 239"/>
              <a:gd name="T24" fmla="*/ 29 w 374"/>
              <a:gd name="T25" fmla="*/ 196 h 239"/>
              <a:gd name="T26" fmla="*/ 29 w 374"/>
              <a:gd name="T27" fmla="*/ 43 h 239"/>
              <a:gd name="T28" fmla="*/ 51 w 374"/>
              <a:gd name="T29" fmla="*/ 25 h 239"/>
              <a:gd name="T30" fmla="*/ 323 w 374"/>
              <a:gd name="T31" fmla="*/ 25 h 239"/>
              <a:gd name="T32" fmla="*/ 345 w 374"/>
              <a:gd name="T33" fmla="*/ 43 h 239"/>
              <a:gd name="T34" fmla="*/ 345 w 374"/>
              <a:gd name="T35" fmla="*/ 196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4" h="239">
                <a:moveTo>
                  <a:pt x="348" y="0"/>
                </a:moveTo>
                <a:cubicBezTo>
                  <a:pt x="26" y="0"/>
                  <a:pt x="26" y="0"/>
                  <a:pt x="26" y="0"/>
                </a:cubicBezTo>
                <a:cubicBezTo>
                  <a:pt x="12" y="0"/>
                  <a:pt x="0" y="10"/>
                  <a:pt x="0" y="23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29"/>
                  <a:pt x="12" y="239"/>
                  <a:pt x="26" y="239"/>
                </a:cubicBezTo>
                <a:cubicBezTo>
                  <a:pt x="348" y="239"/>
                  <a:pt x="348" y="239"/>
                  <a:pt x="348" y="239"/>
                </a:cubicBezTo>
                <a:cubicBezTo>
                  <a:pt x="363" y="239"/>
                  <a:pt x="374" y="229"/>
                  <a:pt x="374" y="216"/>
                </a:cubicBezTo>
                <a:cubicBezTo>
                  <a:pt x="374" y="23"/>
                  <a:pt x="374" y="23"/>
                  <a:pt x="374" y="23"/>
                </a:cubicBezTo>
                <a:cubicBezTo>
                  <a:pt x="374" y="10"/>
                  <a:pt x="363" y="0"/>
                  <a:pt x="348" y="0"/>
                </a:cubicBezTo>
                <a:close/>
                <a:moveTo>
                  <a:pt x="345" y="196"/>
                </a:moveTo>
                <a:cubicBezTo>
                  <a:pt x="345" y="206"/>
                  <a:pt x="335" y="214"/>
                  <a:pt x="323" y="214"/>
                </a:cubicBezTo>
                <a:cubicBezTo>
                  <a:pt x="51" y="214"/>
                  <a:pt x="51" y="214"/>
                  <a:pt x="51" y="214"/>
                </a:cubicBezTo>
                <a:cubicBezTo>
                  <a:pt x="39" y="214"/>
                  <a:pt x="29" y="206"/>
                  <a:pt x="29" y="196"/>
                </a:cubicBezTo>
                <a:cubicBezTo>
                  <a:pt x="29" y="43"/>
                  <a:pt x="29" y="43"/>
                  <a:pt x="29" y="43"/>
                </a:cubicBezTo>
                <a:cubicBezTo>
                  <a:pt x="29" y="33"/>
                  <a:pt x="39" y="25"/>
                  <a:pt x="51" y="25"/>
                </a:cubicBezTo>
                <a:cubicBezTo>
                  <a:pt x="323" y="25"/>
                  <a:pt x="323" y="25"/>
                  <a:pt x="323" y="25"/>
                </a:cubicBezTo>
                <a:cubicBezTo>
                  <a:pt x="335" y="25"/>
                  <a:pt x="345" y="33"/>
                  <a:pt x="345" y="43"/>
                </a:cubicBezTo>
                <a:lnTo>
                  <a:pt x="345" y="1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Freeform 57"/>
          <p:cNvSpPr>
            <a:spLocks noEditPoints="1"/>
          </p:cNvSpPr>
          <p:nvPr/>
        </p:nvSpPr>
        <p:spPr bwMode="auto">
          <a:xfrm>
            <a:off x="4729596" y="3829195"/>
            <a:ext cx="519113" cy="61913"/>
          </a:xfrm>
          <a:custGeom>
            <a:avLst/>
            <a:gdLst>
              <a:gd name="T0" fmla="*/ 0 w 374"/>
              <a:gd name="T1" fmla="*/ 16 h 45"/>
              <a:gd name="T2" fmla="*/ 26 w 374"/>
              <a:gd name="T3" fmla="*/ 45 h 45"/>
              <a:gd name="T4" fmla="*/ 348 w 374"/>
              <a:gd name="T5" fmla="*/ 45 h 45"/>
              <a:gd name="T6" fmla="*/ 374 w 374"/>
              <a:gd name="T7" fmla="*/ 16 h 45"/>
              <a:gd name="T8" fmla="*/ 374 w 374"/>
              <a:gd name="T9" fmla="*/ 0 h 45"/>
              <a:gd name="T10" fmla="*/ 0 w 374"/>
              <a:gd name="T11" fmla="*/ 0 h 45"/>
              <a:gd name="T12" fmla="*/ 0 w 374"/>
              <a:gd name="T13" fmla="*/ 16 h 45"/>
              <a:gd name="T14" fmla="*/ 214 w 374"/>
              <a:gd name="T15" fmla="*/ 26 h 45"/>
              <a:gd name="T16" fmla="*/ 207 w 374"/>
              <a:gd name="T17" fmla="*/ 33 h 45"/>
              <a:gd name="T18" fmla="*/ 165 w 374"/>
              <a:gd name="T19" fmla="*/ 33 h 45"/>
              <a:gd name="T20" fmla="*/ 158 w 374"/>
              <a:gd name="T21" fmla="*/ 26 h 45"/>
              <a:gd name="T22" fmla="*/ 158 w 374"/>
              <a:gd name="T23" fmla="*/ 18 h 45"/>
              <a:gd name="T24" fmla="*/ 165 w 374"/>
              <a:gd name="T25" fmla="*/ 11 h 45"/>
              <a:gd name="T26" fmla="*/ 207 w 374"/>
              <a:gd name="T27" fmla="*/ 11 h 45"/>
              <a:gd name="T28" fmla="*/ 214 w 374"/>
              <a:gd name="T29" fmla="*/ 18 h 45"/>
              <a:gd name="T30" fmla="*/ 214 w 374"/>
              <a:gd name="T31" fmla="*/ 26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74" h="45">
                <a:moveTo>
                  <a:pt x="0" y="16"/>
                </a:moveTo>
                <a:cubicBezTo>
                  <a:pt x="0" y="32"/>
                  <a:pt x="12" y="45"/>
                  <a:pt x="26" y="45"/>
                </a:cubicBezTo>
                <a:cubicBezTo>
                  <a:pt x="348" y="45"/>
                  <a:pt x="348" y="45"/>
                  <a:pt x="348" y="45"/>
                </a:cubicBezTo>
                <a:cubicBezTo>
                  <a:pt x="363" y="45"/>
                  <a:pt x="374" y="32"/>
                  <a:pt x="374" y="16"/>
                </a:cubicBezTo>
                <a:cubicBezTo>
                  <a:pt x="374" y="0"/>
                  <a:pt x="374" y="0"/>
                  <a:pt x="374" y="0"/>
                </a:cubicBezTo>
                <a:cubicBezTo>
                  <a:pt x="0" y="0"/>
                  <a:pt x="0" y="0"/>
                  <a:pt x="0" y="0"/>
                </a:cubicBezTo>
                <a:lnTo>
                  <a:pt x="0" y="16"/>
                </a:lnTo>
                <a:close/>
                <a:moveTo>
                  <a:pt x="214" y="26"/>
                </a:moveTo>
                <a:cubicBezTo>
                  <a:pt x="214" y="30"/>
                  <a:pt x="211" y="33"/>
                  <a:pt x="207" y="33"/>
                </a:cubicBezTo>
                <a:cubicBezTo>
                  <a:pt x="165" y="33"/>
                  <a:pt x="165" y="33"/>
                  <a:pt x="165" y="33"/>
                </a:cubicBezTo>
                <a:cubicBezTo>
                  <a:pt x="162" y="33"/>
                  <a:pt x="158" y="30"/>
                  <a:pt x="158" y="26"/>
                </a:cubicBezTo>
                <a:cubicBezTo>
                  <a:pt x="158" y="18"/>
                  <a:pt x="158" y="18"/>
                  <a:pt x="158" y="18"/>
                </a:cubicBezTo>
                <a:cubicBezTo>
                  <a:pt x="158" y="14"/>
                  <a:pt x="162" y="11"/>
                  <a:pt x="165" y="11"/>
                </a:cubicBezTo>
                <a:cubicBezTo>
                  <a:pt x="207" y="11"/>
                  <a:pt x="207" y="11"/>
                  <a:pt x="207" y="11"/>
                </a:cubicBezTo>
                <a:cubicBezTo>
                  <a:pt x="211" y="11"/>
                  <a:pt x="214" y="14"/>
                  <a:pt x="214" y="18"/>
                </a:cubicBezTo>
                <a:lnTo>
                  <a:pt x="214" y="2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Rectangle 58"/>
          <p:cNvSpPr>
            <a:spLocks noChangeArrowheads="1"/>
          </p:cNvSpPr>
          <p:nvPr/>
        </p:nvSpPr>
        <p:spPr bwMode="auto">
          <a:xfrm>
            <a:off x="4853421" y="3599007"/>
            <a:ext cx="39688" cy="10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Freeform 59"/>
          <p:cNvSpPr/>
          <p:nvPr/>
        </p:nvSpPr>
        <p:spPr bwMode="auto">
          <a:xfrm>
            <a:off x="4913746" y="3599007"/>
            <a:ext cx="115888" cy="101600"/>
          </a:xfrm>
          <a:custGeom>
            <a:avLst/>
            <a:gdLst>
              <a:gd name="T0" fmla="*/ 44 w 84"/>
              <a:gd name="T1" fmla="*/ 21 h 74"/>
              <a:gd name="T2" fmla="*/ 44 w 84"/>
              <a:gd name="T3" fmla="*/ 21 h 74"/>
              <a:gd name="T4" fmla="*/ 42 w 84"/>
              <a:gd name="T5" fmla="*/ 26 h 74"/>
              <a:gd name="T6" fmla="*/ 29 w 84"/>
              <a:gd name="T7" fmla="*/ 0 h 74"/>
              <a:gd name="T8" fmla="*/ 0 w 84"/>
              <a:gd name="T9" fmla="*/ 0 h 74"/>
              <a:gd name="T10" fmla="*/ 0 w 84"/>
              <a:gd name="T11" fmla="*/ 74 h 74"/>
              <a:gd name="T12" fmla="*/ 26 w 84"/>
              <a:gd name="T13" fmla="*/ 74 h 74"/>
              <a:gd name="T14" fmla="*/ 26 w 84"/>
              <a:gd name="T15" fmla="*/ 46 h 74"/>
              <a:gd name="T16" fmla="*/ 32 w 84"/>
              <a:gd name="T17" fmla="*/ 57 h 74"/>
              <a:gd name="T18" fmla="*/ 51 w 84"/>
              <a:gd name="T19" fmla="*/ 57 h 74"/>
              <a:gd name="T20" fmla="*/ 56 w 84"/>
              <a:gd name="T21" fmla="*/ 46 h 74"/>
              <a:gd name="T22" fmla="*/ 56 w 84"/>
              <a:gd name="T23" fmla="*/ 74 h 74"/>
              <a:gd name="T24" fmla="*/ 84 w 84"/>
              <a:gd name="T25" fmla="*/ 74 h 74"/>
              <a:gd name="T26" fmla="*/ 84 w 84"/>
              <a:gd name="T27" fmla="*/ 0 h 74"/>
              <a:gd name="T28" fmla="*/ 55 w 84"/>
              <a:gd name="T29" fmla="*/ 0 h 74"/>
              <a:gd name="T30" fmla="*/ 44 w 84"/>
              <a:gd name="T31" fmla="*/ 2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4" h="74">
                <a:moveTo>
                  <a:pt x="44" y="21"/>
                </a:move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3" y="25"/>
                  <a:pt x="42" y="26"/>
                </a:cubicBezTo>
                <a:cubicBezTo>
                  <a:pt x="29" y="0"/>
                  <a:pt x="29" y="0"/>
                  <a:pt x="2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74"/>
                  <a:pt x="0" y="74"/>
                  <a:pt x="0" y="74"/>
                </a:cubicBezTo>
                <a:cubicBezTo>
                  <a:pt x="26" y="74"/>
                  <a:pt x="26" y="74"/>
                  <a:pt x="26" y="74"/>
                </a:cubicBezTo>
                <a:cubicBezTo>
                  <a:pt x="26" y="46"/>
                  <a:pt x="26" y="46"/>
                  <a:pt x="26" y="46"/>
                </a:cubicBezTo>
                <a:cubicBezTo>
                  <a:pt x="32" y="57"/>
                  <a:pt x="32" y="57"/>
                  <a:pt x="32" y="57"/>
                </a:cubicBezTo>
                <a:cubicBezTo>
                  <a:pt x="51" y="57"/>
                  <a:pt x="51" y="57"/>
                  <a:pt x="51" y="57"/>
                </a:cubicBezTo>
                <a:cubicBezTo>
                  <a:pt x="53" y="54"/>
                  <a:pt x="55" y="50"/>
                  <a:pt x="56" y="46"/>
                </a:cubicBezTo>
                <a:cubicBezTo>
                  <a:pt x="56" y="74"/>
                  <a:pt x="56" y="74"/>
                  <a:pt x="56" y="74"/>
                </a:cubicBezTo>
                <a:cubicBezTo>
                  <a:pt x="84" y="74"/>
                  <a:pt x="84" y="74"/>
                  <a:pt x="84" y="74"/>
                </a:cubicBezTo>
                <a:cubicBezTo>
                  <a:pt x="84" y="0"/>
                  <a:pt x="84" y="0"/>
                  <a:pt x="84" y="0"/>
                </a:cubicBezTo>
                <a:cubicBezTo>
                  <a:pt x="55" y="0"/>
                  <a:pt x="55" y="0"/>
                  <a:pt x="55" y="0"/>
                </a:cubicBezTo>
                <a:lnTo>
                  <a:pt x="44" y="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Freeform 60"/>
          <p:cNvSpPr/>
          <p:nvPr/>
        </p:nvSpPr>
        <p:spPr bwMode="auto">
          <a:xfrm>
            <a:off x="5042333" y="3595832"/>
            <a:ext cx="96838" cy="106363"/>
          </a:xfrm>
          <a:custGeom>
            <a:avLst/>
            <a:gdLst>
              <a:gd name="T0" fmla="*/ 67 w 70"/>
              <a:gd name="T1" fmla="*/ 6 h 77"/>
              <a:gd name="T2" fmla="*/ 67 w 70"/>
              <a:gd name="T3" fmla="*/ 6 h 77"/>
              <a:gd name="T4" fmla="*/ 62 w 70"/>
              <a:gd name="T5" fmla="*/ 4 h 77"/>
              <a:gd name="T6" fmla="*/ 56 w 70"/>
              <a:gd name="T7" fmla="*/ 2 h 77"/>
              <a:gd name="T8" fmla="*/ 40 w 70"/>
              <a:gd name="T9" fmla="*/ 0 h 77"/>
              <a:gd name="T10" fmla="*/ 11 w 70"/>
              <a:gd name="T11" fmla="*/ 11 h 77"/>
              <a:gd name="T12" fmla="*/ 11 w 70"/>
              <a:gd name="T13" fmla="*/ 11 h 77"/>
              <a:gd name="T14" fmla="*/ 0 w 70"/>
              <a:gd name="T15" fmla="*/ 39 h 77"/>
              <a:gd name="T16" fmla="*/ 11 w 70"/>
              <a:gd name="T17" fmla="*/ 67 h 77"/>
              <a:gd name="T18" fmla="*/ 40 w 70"/>
              <a:gd name="T19" fmla="*/ 77 h 77"/>
              <a:gd name="T20" fmla="*/ 49 w 70"/>
              <a:gd name="T21" fmla="*/ 77 h 77"/>
              <a:gd name="T22" fmla="*/ 56 w 70"/>
              <a:gd name="T23" fmla="*/ 75 h 77"/>
              <a:gd name="T24" fmla="*/ 66 w 70"/>
              <a:gd name="T25" fmla="*/ 71 h 77"/>
              <a:gd name="T26" fmla="*/ 67 w 70"/>
              <a:gd name="T27" fmla="*/ 71 h 77"/>
              <a:gd name="T28" fmla="*/ 69 w 70"/>
              <a:gd name="T29" fmla="*/ 70 h 77"/>
              <a:gd name="T30" fmla="*/ 70 w 70"/>
              <a:gd name="T31" fmla="*/ 70 h 77"/>
              <a:gd name="T32" fmla="*/ 70 w 70"/>
              <a:gd name="T33" fmla="*/ 50 h 77"/>
              <a:gd name="T34" fmla="*/ 62 w 70"/>
              <a:gd name="T35" fmla="*/ 50 h 77"/>
              <a:gd name="T36" fmla="*/ 59 w 70"/>
              <a:gd name="T37" fmla="*/ 51 h 77"/>
              <a:gd name="T38" fmla="*/ 53 w 70"/>
              <a:gd name="T39" fmla="*/ 56 h 77"/>
              <a:gd name="T40" fmla="*/ 43 w 70"/>
              <a:gd name="T41" fmla="*/ 59 h 77"/>
              <a:gd name="T42" fmla="*/ 33 w 70"/>
              <a:gd name="T43" fmla="*/ 55 h 77"/>
              <a:gd name="T44" fmla="*/ 28 w 70"/>
              <a:gd name="T45" fmla="*/ 39 h 77"/>
              <a:gd name="T46" fmla="*/ 33 w 70"/>
              <a:gd name="T47" fmla="*/ 23 h 77"/>
              <a:gd name="T48" fmla="*/ 43 w 70"/>
              <a:gd name="T49" fmla="*/ 18 h 77"/>
              <a:gd name="T50" fmla="*/ 53 w 70"/>
              <a:gd name="T51" fmla="*/ 22 h 77"/>
              <a:gd name="T52" fmla="*/ 61 w 70"/>
              <a:gd name="T53" fmla="*/ 28 h 77"/>
              <a:gd name="T54" fmla="*/ 70 w 70"/>
              <a:gd name="T55" fmla="*/ 28 h 77"/>
              <a:gd name="T56" fmla="*/ 70 w 70"/>
              <a:gd name="T57" fmla="*/ 7 h 77"/>
              <a:gd name="T58" fmla="*/ 68 w 70"/>
              <a:gd name="T59" fmla="*/ 6 h 77"/>
              <a:gd name="T60" fmla="*/ 67 w 70"/>
              <a:gd name="T61" fmla="*/ 6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0" h="77">
                <a:moveTo>
                  <a:pt x="67" y="6"/>
                </a:moveTo>
                <a:cubicBezTo>
                  <a:pt x="67" y="6"/>
                  <a:pt x="67" y="6"/>
                  <a:pt x="67" y="6"/>
                </a:cubicBezTo>
                <a:cubicBezTo>
                  <a:pt x="65" y="5"/>
                  <a:pt x="64" y="4"/>
                  <a:pt x="62" y="4"/>
                </a:cubicBezTo>
                <a:cubicBezTo>
                  <a:pt x="61" y="3"/>
                  <a:pt x="59" y="2"/>
                  <a:pt x="56" y="2"/>
                </a:cubicBezTo>
                <a:cubicBezTo>
                  <a:pt x="52" y="0"/>
                  <a:pt x="47" y="0"/>
                  <a:pt x="40" y="0"/>
                </a:cubicBezTo>
                <a:cubicBezTo>
                  <a:pt x="28" y="0"/>
                  <a:pt x="18" y="4"/>
                  <a:pt x="11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3" y="17"/>
                  <a:pt x="0" y="27"/>
                  <a:pt x="0" y="39"/>
                </a:cubicBezTo>
                <a:cubicBezTo>
                  <a:pt x="0" y="51"/>
                  <a:pt x="3" y="60"/>
                  <a:pt x="11" y="67"/>
                </a:cubicBezTo>
                <a:cubicBezTo>
                  <a:pt x="18" y="74"/>
                  <a:pt x="28" y="77"/>
                  <a:pt x="40" y="77"/>
                </a:cubicBezTo>
                <a:cubicBezTo>
                  <a:pt x="45" y="77"/>
                  <a:pt x="47" y="77"/>
                  <a:pt x="49" y="77"/>
                </a:cubicBezTo>
                <a:cubicBezTo>
                  <a:pt x="52" y="76"/>
                  <a:pt x="54" y="76"/>
                  <a:pt x="56" y="75"/>
                </a:cubicBezTo>
                <a:cubicBezTo>
                  <a:pt x="60" y="74"/>
                  <a:pt x="64" y="73"/>
                  <a:pt x="66" y="71"/>
                </a:cubicBezTo>
                <a:cubicBezTo>
                  <a:pt x="67" y="71"/>
                  <a:pt x="67" y="71"/>
                  <a:pt x="67" y="71"/>
                </a:cubicBezTo>
                <a:cubicBezTo>
                  <a:pt x="69" y="70"/>
                  <a:pt x="69" y="70"/>
                  <a:pt x="69" y="70"/>
                </a:cubicBezTo>
                <a:cubicBezTo>
                  <a:pt x="70" y="70"/>
                  <a:pt x="70" y="70"/>
                  <a:pt x="70" y="70"/>
                </a:cubicBezTo>
                <a:cubicBezTo>
                  <a:pt x="70" y="50"/>
                  <a:pt x="70" y="50"/>
                  <a:pt x="70" y="50"/>
                </a:cubicBezTo>
                <a:cubicBezTo>
                  <a:pt x="62" y="50"/>
                  <a:pt x="62" y="50"/>
                  <a:pt x="62" y="50"/>
                </a:cubicBezTo>
                <a:cubicBezTo>
                  <a:pt x="59" y="51"/>
                  <a:pt x="59" y="51"/>
                  <a:pt x="59" y="51"/>
                </a:cubicBezTo>
                <a:cubicBezTo>
                  <a:pt x="57" y="53"/>
                  <a:pt x="55" y="55"/>
                  <a:pt x="53" y="56"/>
                </a:cubicBezTo>
                <a:cubicBezTo>
                  <a:pt x="51" y="57"/>
                  <a:pt x="47" y="59"/>
                  <a:pt x="43" y="59"/>
                </a:cubicBezTo>
                <a:cubicBezTo>
                  <a:pt x="40" y="59"/>
                  <a:pt x="37" y="57"/>
                  <a:pt x="33" y="55"/>
                </a:cubicBezTo>
                <a:cubicBezTo>
                  <a:pt x="30" y="52"/>
                  <a:pt x="28" y="46"/>
                  <a:pt x="28" y="39"/>
                </a:cubicBezTo>
                <a:cubicBezTo>
                  <a:pt x="28" y="31"/>
                  <a:pt x="30" y="26"/>
                  <a:pt x="33" y="23"/>
                </a:cubicBezTo>
                <a:cubicBezTo>
                  <a:pt x="37" y="19"/>
                  <a:pt x="40" y="18"/>
                  <a:pt x="43" y="18"/>
                </a:cubicBezTo>
                <a:cubicBezTo>
                  <a:pt x="46" y="18"/>
                  <a:pt x="50" y="20"/>
                  <a:pt x="53" y="22"/>
                </a:cubicBezTo>
                <a:cubicBezTo>
                  <a:pt x="56" y="23"/>
                  <a:pt x="59" y="26"/>
                  <a:pt x="61" y="28"/>
                </a:cubicBezTo>
                <a:cubicBezTo>
                  <a:pt x="70" y="28"/>
                  <a:pt x="70" y="28"/>
                  <a:pt x="70" y="28"/>
                </a:cubicBezTo>
                <a:cubicBezTo>
                  <a:pt x="70" y="7"/>
                  <a:pt x="70" y="7"/>
                  <a:pt x="70" y="7"/>
                </a:cubicBezTo>
                <a:cubicBezTo>
                  <a:pt x="69" y="6"/>
                  <a:pt x="68" y="6"/>
                  <a:pt x="68" y="6"/>
                </a:cubicBezTo>
                <a:lnTo>
                  <a:pt x="67" y="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Oval 93"/>
          <p:cNvSpPr>
            <a:spLocks noChangeArrowheads="1"/>
          </p:cNvSpPr>
          <p:nvPr/>
        </p:nvSpPr>
        <p:spPr bwMode="auto">
          <a:xfrm>
            <a:off x="4554972" y="5030500"/>
            <a:ext cx="876300" cy="8763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Freeform 94"/>
          <p:cNvSpPr/>
          <p:nvPr/>
        </p:nvSpPr>
        <p:spPr bwMode="auto">
          <a:xfrm>
            <a:off x="4762934" y="5254337"/>
            <a:ext cx="654050" cy="641350"/>
          </a:xfrm>
          <a:custGeom>
            <a:avLst/>
            <a:gdLst>
              <a:gd name="T0" fmla="*/ 166 w 472"/>
              <a:gd name="T1" fmla="*/ 0 h 463"/>
              <a:gd name="T2" fmla="*/ 3 w 472"/>
              <a:gd name="T3" fmla="*/ 151 h 463"/>
              <a:gd name="T4" fmla="*/ 71 w 472"/>
              <a:gd name="T5" fmla="*/ 296 h 463"/>
              <a:gd name="T6" fmla="*/ 238 w 472"/>
              <a:gd name="T7" fmla="*/ 463 h 463"/>
              <a:gd name="T8" fmla="*/ 472 w 472"/>
              <a:gd name="T9" fmla="*/ 235 h 463"/>
              <a:gd name="T10" fmla="*/ 286 w 472"/>
              <a:gd name="T11" fmla="*/ 50 h 463"/>
              <a:gd name="T12" fmla="*/ 166 w 472"/>
              <a:gd name="T13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2" h="463">
                <a:moveTo>
                  <a:pt x="166" y="0"/>
                </a:moveTo>
                <a:cubicBezTo>
                  <a:pt x="86" y="0"/>
                  <a:pt x="8" y="56"/>
                  <a:pt x="3" y="151"/>
                </a:cubicBezTo>
                <a:cubicBezTo>
                  <a:pt x="0" y="211"/>
                  <a:pt x="31" y="256"/>
                  <a:pt x="71" y="296"/>
                </a:cubicBezTo>
                <a:cubicBezTo>
                  <a:pt x="82" y="307"/>
                  <a:pt x="163" y="388"/>
                  <a:pt x="238" y="463"/>
                </a:cubicBezTo>
                <a:cubicBezTo>
                  <a:pt x="352" y="436"/>
                  <a:pt x="442" y="348"/>
                  <a:pt x="472" y="235"/>
                </a:cubicBezTo>
                <a:cubicBezTo>
                  <a:pt x="398" y="161"/>
                  <a:pt x="309" y="73"/>
                  <a:pt x="286" y="50"/>
                </a:cubicBezTo>
                <a:cubicBezTo>
                  <a:pt x="252" y="16"/>
                  <a:pt x="209" y="0"/>
                  <a:pt x="166" y="0"/>
                </a:cubicBezTo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Freeform 95"/>
          <p:cNvSpPr>
            <a:spLocks noEditPoints="1"/>
          </p:cNvSpPr>
          <p:nvPr/>
        </p:nvSpPr>
        <p:spPr bwMode="auto">
          <a:xfrm>
            <a:off x="4766109" y="5249575"/>
            <a:ext cx="452438" cy="452438"/>
          </a:xfrm>
          <a:custGeom>
            <a:avLst/>
            <a:gdLst>
              <a:gd name="T0" fmla="*/ 278 w 326"/>
              <a:gd name="T1" fmla="*/ 48 h 326"/>
              <a:gd name="T2" fmla="*/ 163 w 326"/>
              <a:gd name="T3" fmla="*/ 0 h 326"/>
              <a:gd name="T4" fmla="*/ 47 w 326"/>
              <a:gd name="T5" fmla="*/ 48 h 326"/>
              <a:gd name="T6" fmla="*/ 0 w 326"/>
              <a:gd name="T7" fmla="*/ 163 h 326"/>
              <a:gd name="T8" fmla="*/ 47 w 326"/>
              <a:gd name="T9" fmla="*/ 278 h 326"/>
              <a:gd name="T10" fmla="*/ 163 w 326"/>
              <a:gd name="T11" fmla="*/ 326 h 326"/>
              <a:gd name="T12" fmla="*/ 278 w 326"/>
              <a:gd name="T13" fmla="*/ 278 h 326"/>
              <a:gd name="T14" fmla="*/ 326 w 326"/>
              <a:gd name="T15" fmla="*/ 163 h 326"/>
              <a:gd name="T16" fmla="*/ 250 w 326"/>
              <a:gd name="T17" fmla="*/ 175 h 326"/>
              <a:gd name="T18" fmla="*/ 293 w 326"/>
              <a:gd name="T19" fmla="*/ 219 h 326"/>
              <a:gd name="T20" fmla="*/ 243 w 326"/>
              <a:gd name="T21" fmla="*/ 230 h 326"/>
              <a:gd name="T22" fmla="*/ 250 w 326"/>
              <a:gd name="T23" fmla="*/ 153 h 326"/>
              <a:gd name="T24" fmla="*/ 279 w 326"/>
              <a:gd name="T25" fmla="*/ 82 h 326"/>
              <a:gd name="T26" fmla="*/ 304 w 326"/>
              <a:gd name="T27" fmla="*/ 153 h 326"/>
              <a:gd name="T28" fmla="*/ 223 w 326"/>
              <a:gd name="T29" fmla="*/ 221 h 326"/>
              <a:gd name="T30" fmla="*/ 175 w 326"/>
              <a:gd name="T31" fmla="*/ 219 h 326"/>
              <a:gd name="T32" fmla="*/ 229 w 326"/>
              <a:gd name="T33" fmla="*/ 175 h 326"/>
              <a:gd name="T34" fmla="*/ 229 w 326"/>
              <a:gd name="T35" fmla="*/ 153 h 326"/>
              <a:gd name="T36" fmla="*/ 175 w 326"/>
              <a:gd name="T37" fmla="*/ 108 h 326"/>
              <a:gd name="T38" fmla="*/ 223 w 326"/>
              <a:gd name="T39" fmla="*/ 106 h 326"/>
              <a:gd name="T40" fmla="*/ 175 w 326"/>
              <a:gd name="T41" fmla="*/ 86 h 326"/>
              <a:gd name="T42" fmla="*/ 185 w 326"/>
              <a:gd name="T43" fmla="*/ 31 h 326"/>
              <a:gd name="T44" fmla="*/ 216 w 326"/>
              <a:gd name="T45" fmla="*/ 81 h 326"/>
              <a:gd name="T46" fmla="*/ 215 w 326"/>
              <a:gd name="T47" fmla="*/ 32 h 326"/>
              <a:gd name="T48" fmla="*/ 263 w 326"/>
              <a:gd name="T49" fmla="*/ 63 h 326"/>
              <a:gd name="T50" fmla="*/ 237 w 326"/>
              <a:gd name="T51" fmla="*/ 76 h 326"/>
              <a:gd name="T52" fmla="*/ 215 w 326"/>
              <a:gd name="T53" fmla="*/ 32 h 326"/>
              <a:gd name="T54" fmla="*/ 207 w 326"/>
              <a:gd name="T55" fmla="*/ 266 h 326"/>
              <a:gd name="T56" fmla="*/ 175 w 326"/>
              <a:gd name="T57" fmla="*/ 302 h 326"/>
              <a:gd name="T58" fmla="*/ 216 w 326"/>
              <a:gd name="T59" fmla="*/ 245 h 326"/>
              <a:gd name="T60" fmla="*/ 227 w 326"/>
              <a:gd name="T61" fmla="*/ 276 h 326"/>
              <a:gd name="T62" fmla="*/ 265 w 326"/>
              <a:gd name="T63" fmla="*/ 261 h 326"/>
              <a:gd name="T64" fmla="*/ 218 w 326"/>
              <a:gd name="T65" fmla="*/ 294 h 326"/>
              <a:gd name="T66" fmla="*/ 102 w 326"/>
              <a:gd name="T67" fmla="*/ 106 h 326"/>
              <a:gd name="T68" fmla="*/ 153 w 326"/>
              <a:gd name="T69" fmla="*/ 108 h 326"/>
              <a:gd name="T70" fmla="*/ 97 w 326"/>
              <a:gd name="T71" fmla="*/ 153 h 326"/>
              <a:gd name="T72" fmla="*/ 99 w 326"/>
              <a:gd name="T73" fmla="*/ 51 h 326"/>
              <a:gd name="T74" fmla="*/ 64 w 326"/>
              <a:gd name="T75" fmla="*/ 62 h 326"/>
              <a:gd name="T76" fmla="*/ 110 w 326"/>
              <a:gd name="T77" fmla="*/ 32 h 326"/>
              <a:gd name="T78" fmla="*/ 97 w 326"/>
              <a:gd name="T79" fmla="*/ 175 h 326"/>
              <a:gd name="T80" fmla="*/ 153 w 326"/>
              <a:gd name="T81" fmla="*/ 219 h 326"/>
              <a:gd name="T82" fmla="*/ 102 w 326"/>
              <a:gd name="T83" fmla="*/ 221 h 326"/>
              <a:gd name="T84" fmla="*/ 153 w 326"/>
              <a:gd name="T85" fmla="*/ 240 h 326"/>
              <a:gd name="T86" fmla="*/ 140 w 326"/>
              <a:gd name="T87" fmla="*/ 295 h 326"/>
              <a:gd name="T88" fmla="*/ 110 w 326"/>
              <a:gd name="T89" fmla="*/ 246 h 326"/>
              <a:gd name="T90" fmla="*/ 89 w 326"/>
              <a:gd name="T91" fmla="*/ 253 h 326"/>
              <a:gd name="T92" fmla="*/ 110 w 326"/>
              <a:gd name="T93" fmla="*/ 295 h 326"/>
              <a:gd name="T94" fmla="*/ 64 w 326"/>
              <a:gd name="T95" fmla="*/ 264 h 326"/>
              <a:gd name="T96" fmla="*/ 110 w 326"/>
              <a:gd name="T97" fmla="*/ 80 h 326"/>
              <a:gd name="T98" fmla="*/ 140 w 326"/>
              <a:gd name="T99" fmla="*/ 31 h 326"/>
              <a:gd name="T100" fmla="*/ 153 w 326"/>
              <a:gd name="T101" fmla="*/ 86 h 326"/>
              <a:gd name="T102" fmla="*/ 32 w 326"/>
              <a:gd name="T103" fmla="*/ 108 h 326"/>
              <a:gd name="T104" fmla="*/ 83 w 326"/>
              <a:gd name="T105" fmla="*/ 95 h 326"/>
              <a:gd name="T106" fmla="*/ 22 w 326"/>
              <a:gd name="T107" fmla="*/ 153 h 326"/>
              <a:gd name="T108" fmla="*/ 22 w 326"/>
              <a:gd name="T109" fmla="*/ 175 h 326"/>
              <a:gd name="T110" fmla="*/ 83 w 326"/>
              <a:gd name="T111" fmla="*/ 232 h 326"/>
              <a:gd name="T112" fmla="*/ 32 w 326"/>
              <a:gd name="T113" fmla="*/ 219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26" h="326">
                <a:moveTo>
                  <a:pt x="313" y="100"/>
                </a:moveTo>
                <a:cubicBezTo>
                  <a:pt x="305" y="80"/>
                  <a:pt x="293" y="63"/>
                  <a:pt x="278" y="48"/>
                </a:cubicBezTo>
                <a:cubicBezTo>
                  <a:pt x="263" y="33"/>
                  <a:pt x="246" y="21"/>
                  <a:pt x="226" y="13"/>
                </a:cubicBezTo>
                <a:cubicBezTo>
                  <a:pt x="206" y="4"/>
                  <a:pt x="185" y="0"/>
                  <a:pt x="163" y="0"/>
                </a:cubicBezTo>
                <a:cubicBezTo>
                  <a:pt x="141" y="0"/>
                  <a:pt x="119" y="4"/>
                  <a:pt x="99" y="13"/>
                </a:cubicBezTo>
                <a:cubicBezTo>
                  <a:pt x="80" y="21"/>
                  <a:pt x="62" y="33"/>
                  <a:pt x="47" y="48"/>
                </a:cubicBezTo>
                <a:cubicBezTo>
                  <a:pt x="32" y="63"/>
                  <a:pt x="21" y="80"/>
                  <a:pt x="13" y="100"/>
                </a:cubicBezTo>
                <a:cubicBezTo>
                  <a:pt x="4" y="120"/>
                  <a:pt x="0" y="141"/>
                  <a:pt x="0" y="163"/>
                </a:cubicBezTo>
                <a:cubicBezTo>
                  <a:pt x="0" y="185"/>
                  <a:pt x="4" y="206"/>
                  <a:pt x="13" y="227"/>
                </a:cubicBezTo>
                <a:cubicBezTo>
                  <a:pt x="21" y="246"/>
                  <a:pt x="32" y="263"/>
                  <a:pt x="47" y="278"/>
                </a:cubicBezTo>
                <a:cubicBezTo>
                  <a:pt x="62" y="293"/>
                  <a:pt x="80" y="305"/>
                  <a:pt x="99" y="313"/>
                </a:cubicBezTo>
                <a:cubicBezTo>
                  <a:pt x="119" y="322"/>
                  <a:pt x="141" y="326"/>
                  <a:pt x="163" y="326"/>
                </a:cubicBezTo>
                <a:cubicBezTo>
                  <a:pt x="185" y="326"/>
                  <a:pt x="206" y="322"/>
                  <a:pt x="226" y="313"/>
                </a:cubicBezTo>
                <a:cubicBezTo>
                  <a:pt x="246" y="305"/>
                  <a:pt x="263" y="293"/>
                  <a:pt x="278" y="278"/>
                </a:cubicBezTo>
                <a:cubicBezTo>
                  <a:pt x="293" y="263"/>
                  <a:pt x="305" y="246"/>
                  <a:pt x="313" y="227"/>
                </a:cubicBezTo>
                <a:cubicBezTo>
                  <a:pt x="322" y="206"/>
                  <a:pt x="326" y="185"/>
                  <a:pt x="326" y="163"/>
                </a:cubicBezTo>
                <a:cubicBezTo>
                  <a:pt x="326" y="141"/>
                  <a:pt x="322" y="120"/>
                  <a:pt x="313" y="100"/>
                </a:cubicBezTo>
                <a:close/>
                <a:moveTo>
                  <a:pt x="250" y="175"/>
                </a:moveTo>
                <a:cubicBezTo>
                  <a:pt x="304" y="175"/>
                  <a:pt x="304" y="175"/>
                  <a:pt x="304" y="175"/>
                </a:cubicBezTo>
                <a:cubicBezTo>
                  <a:pt x="303" y="190"/>
                  <a:pt x="299" y="205"/>
                  <a:pt x="293" y="219"/>
                </a:cubicBezTo>
                <a:cubicBezTo>
                  <a:pt x="289" y="228"/>
                  <a:pt x="285" y="236"/>
                  <a:pt x="279" y="245"/>
                </a:cubicBezTo>
                <a:cubicBezTo>
                  <a:pt x="268" y="239"/>
                  <a:pt x="256" y="234"/>
                  <a:pt x="243" y="230"/>
                </a:cubicBezTo>
                <a:cubicBezTo>
                  <a:pt x="247" y="213"/>
                  <a:pt x="250" y="194"/>
                  <a:pt x="250" y="175"/>
                </a:cubicBezTo>
                <a:close/>
                <a:moveTo>
                  <a:pt x="250" y="153"/>
                </a:moveTo>
                <a:cubicBezTo>
                  <a:pt x="250" y="134"/>
                  <a:pt x="247" y="115"/>
                  <a:pt x="243" y="97"/>
                </a:cubicBezTo>
                <a:cubicBezTo>
                  <a:pt x="256" y="93"/>
                  <a:pt x="268" y="88"/>
                  <a:pt x="279" y="82"/>
                </a:cubicBezTo>
                <a:cubicBezTo>
                  <a:pt x="284" y="90"/>
                  <a:pt x="289" y="99"/>
                  <a:pt x="293" y="108"/>
                </a:cubicBezTo>
                <a:cubicBezTo>
                  <a:pt x="299" y="122"/>
                  <a:pt x="303" y="137"/>
                  <a:pt x="304" y="153"/>
                </a:cubicBezTo>
                <a:lnTo>
                  <a:pt x="250" y="153"/>
                </a:lnTo>
                <a:close/>
                <a:moveTo>
                  <a:pt x="223" y="221"/>
                </a:moveTo>
                <a:cubicBezTo>
                  <a:pt x="223" y="222"/>
                  <a:pt x="222" y="223"/>
                  <a:pt x="222" y="224"/>
                </a:cubicBezTo>
                <a:cubicBezTo>
                  <a:pt x="207" y="221"/>
                  <a:pt x="191" y="219"/>
                  <a:pt x="175" y="219"/>
                </a:cubicBezTo>
                <a:cubicBezTo>
                  <a:pt x="175" y="175"/>
                  <a:pt x="175" y="175"/>
                  <a:pt x="175" y="175"/>
                </a:cubicBezTo>
                <a:cubicBezTo>
                  <a:pt x="229" y="175"/>
                  <a:pt x="229" y="175"/>
                  <a:pt x="229" y="175"/>
                </a:cubicBezTo>
                <a:cubicBezTo>
                  <a:pt x="228" y="190"/>
                  <a:pt x="226" y="206"/>
                  <a:pt x="223" y="221"/>
                </a:cubicBezTo>
                <a:close/>
                <a:moveTo>
                  <a:pt x="229" y="153"/>
                </a:moveTo>
                <a:cubicBezTo>
                  <a:pt x="175" y="153"/>
                  <a:pt x="175" y="153"/>
                  <a:pt x="175" y="153"/>
                </a:cubicBezTo>
                <a:cubicBezTo>
                  <a:pt x="175" y="108"/>
                  <a:pt x="175" y="108"/>
                  <a:pt x="175" y="108"/>
                </a:cubicBezTo>
                <a:cubicBezTo>
                  <a:pt x="191" y="107"/>
                  <a:pt x="207" y="105"/>
                  <a:pt x="222" y="102"/>
                </a:cubicBezTo>
                <a:cubicBezTo>
                  <a:pt x="222" y="103"/>
                  <a:pt x="223" y="105"/>
                  <a:pt x="223" y="106"/>
                </a:cubicBezTo>
                <a:cubicBezTo>
                  <a:pt x="226" y="121"/>
                  <a:pt x="228" y="137"/>
                  <a:pt x="229" y="153"/>
                </a:cubicBezTo>
                <a:close/>
                <a:moveTo>
                  <a:pt x="175" y="86"/>
                </a:moveTo>
                <a:cubicBezTo>
                  <a:pt x="175" y="24"/>
                  <a:pt x="175" y="24"/>
                  <a:pt x="175" y="24"/>
                </a:cubicBezTo>
                <a:cubicBezTo>
                  <a:pt x="178" y="26"/>
                  <a:pt x="182" y="28"/>
                  <a:pt x="185" y="31"/>
                </a:cubicBezTo>
                <a:cubicBezTo>
                  <a:pt x="194" y="38"/>
                  <a:pt x="201" y="48"/>
                  <a:pt x="207" y="60"/>
                </a:cubicBezTo>
                <a:cubicBezTo>
                  <a:pt x="211" y="67"/>
                  <a:pt x="213" y="73"/>
                  <a:pt x="216" y="81"/>
                </a:cubicBezTo>
                <a:cubicBezTo>
                  <a:pt x="203" y="84"/>
                  <a:pt x="189" y="86"/>
                  <a:pt x="175" y="86"/>
                </a:cubicBezTo>
                <a:close/>
                <a:moveTo>
                  <a:pt x="215" y="32"/>
                </a:moveTo>
                <a:cubicBezTo>
                  <a:pt x="216" y="32"/>
                  <a:pt x="217" y="32"/>
                  <a:pt x="218" y="33"/>
                </a:cubicBezTo>
                <a:cubicBezTo>
                  <a:pt x="235" y="40"/>
                  <a:pt x="250" y="50"/>
                  <a:pt x="263" y="63"/>
                </a:cubicBezTo>
                <a:cubicBezTo>
                  <a:pt x="264" y="64"/>
                  <a:pt x="264" y="64"/>
                  <a:pt x="265" y="65"/>
                </a:cubicBezTo>
                <a:cubicBezTo>
                  <a:pt x="256" y="69"/>
                  <a:pt x="247" y="73"/>
                  <a:pt x="237" y="76"/>
                </a:cubicBezTo>
                <a:cubicBezTo>
                  <a:pt x="234" y="67"/>
                  <a:pt x="231" y="58"/>
                  <a:pt x="227" y="51"/>
                </a:cubicBezTo>
                <a:cubicBezTo>
                  <a:pt x="223" y="44"/>
                  <a:pt x="220" y="37"/>
                  <a:pt x="215" y="32"/>
                </a:cubicBezTo>
                <a:close/>
                <a:moveTo>
                  <a:pt x="216" y="245"/>
                </a:moveTo>
                <a:cubicBezTo>
                  <a:pt x="213" y="252"/>
                  <a:pt x="211" y="260"/>
                  <a:pt x="207" y="266"/>
                </a:cubicBezTo>
                <a:cubicBezTo>
                  <a:pt x="201" y="279"/>
                  <a:pt x="193" y="289"/>
                  <a:pt x="185" y="295"/>
                </a:cubicBezTo>
                <a:cubicBezTo>
                  <a:pt x="182" y="298"/>
                  <a:pt x="178" y="300"/>
                  <a:pt x="175" y="302"/>
                </a:cubicBezTo>
                <a:cubicBezTo>
                  <a:pt x="175" y="240"/>
                  <a:pt x="175" y="240"/>
                  <a:pt x="175" y="240"/>
                </a:cubicBezTo>
                <a:cubicBezTo>
                  <a:pt x="189" y="241"/>
                  <a:pt x="203" y="242"/>
                  <a:pt x="216" y="245"/>
                </a:cubicBezTo>
                <a:close/>
                <a:moveTo>
                  <a:pt x="215" y="295"/>
                </a:moveTo>
                <a:cubicBezTo>
                  <a:pt x="220" y="289"/>
                  <a:pt x="223" y="283"/>
                  <a:pt x="227" y="276"/>
                </a:cubicBezTo>
                <a:cubicBezTo>
                  <a:pt x="231" y="268"/>
                  <a:pt x="234" y="259"/>
                  <a:pt x="237" y="250"/>
                </a:cubicBezTo>
                <a:cubicBezTo>
                  <a:pt x="247" y="253"/>
                  <a:pt x="256" y="257"/>
                  <a:pt x="265" y="261"/>
                </a:cubicBezTo>
                <a:cubicBezTo>
                  <a:pt x="264" y="262"/>
                  <a:pt x="264" y="263"/>
                  <a:pt x="263" y="263"/>
                </a:cubicBezTo>
                <a:cubicBezTo>
                  <a:pt x="250" y="276"/>
                  <a:pt x="235" y="286"/>
                  <a:pt x="218" y="294"/>
                </a:cubicBezTo>
                <a:cubicBezTo>
                  <a:pt x="217" y="294"/>
                  <a:pt x="216" y="294"/>
                  <a:pt x="215" y="295"/>
                </a:cubicBezTo>
                <a:close/>
                <a:moveTo>
                  <a:pt x="102" y="106"/>
                </a:moveTo>
                <a:cubicBezTo>
                  <a:pt x="103" y="104"/>
                  <a:pt x="103" y="102"/>
                  <a:pt x="104" y="101"/>
                </a:cubicBezTo>
                <a:cubicBezTo>
                  <a:pt x="119" y="104"/>
                  <a:pt x="136" y="107"/>
                  <a:pt x="153" y="108"/>
                </a:cubicBezTo>
                <a:cubicBezTo>
                  <a:pt x="153" y="153"/>
                  <a:pt x="153" y="153"/>
                  <a:pt x="153" y="153"/>
                </a:cubicBezTo>
                <a:cubicBezTo>
                  <a:pt x="97" y="153"/>
                  <a:pt x="97" y="153"/>
                  <a:pt x="97" y="153"/>
                </a:cubicBezTo>
                <a:cubicBezTo>
                  <a:pt x="97" y="137"/>
                  <a:pt x="99" y="121"/>
                  <a:pt x="102" y="106"/>
                </a:cubicBezTo>
                <a:close/>
                <a:moveTo>
                  <a:pt x="99" y="51"/>
                </a:moveTo>
                <a:cubicBezTo>
                  <a:pt x="95" y="58"/>
                  <a:pt x="92" y="65"/>
                  <a:pt x="89" y="74"/>
                </a:cubicBezTo>
                <a:cubicBezTo>
                  <a:pt x="80" y="70"/>
                  <a:pt x="71" y="66"/>
                  <a:pt x="64" y="62"/>
                </a:cubicBezTo>
                <a:cubicBezTo>
                  <a:pt x="76" y="49"/>
                  <a:pt x="91" y="40"/>
                  <a:pt x="108" y="33"/>
                </a:cubicBezTo>
                <a:cubicBezTo>
                  <a:pt x="109" y="32"/>
                  <a:pt x="109" y="32"/>
                  <a:pt x="110" y="32"/>
                </a:cubicBezTo>
                <a:cubicBezTo>
                  <a:pt x="106" y="37"/>
                  <a:pt x="102" y="44"/>
                  <a:pt x="99" y="51"/>
                </a:cubicBezTo>
                <a:close/>
                <a:moveTo>
                  <a:pt x="97" y="175"/>
                </a:moveTo>
                <a:cubicBezTo>
                  <a:pt x="153" y="175"/>
                  <a:pt x="153" y="175"/>
                  <a:pt x="153" y="175"/>
                </a:cubicBezTo>
                <a:cubicBezTo>
                  <a:pt x="153" y="219"/>
                  <a:pt x="153" y="219"/>
                  <a:pt x="153" y="219"/>
                </a:cubicBezTo>
                <a:cubicBezTo>
                  <a:pt x="136" y="219"/>
                  <a:pt x="119" y="222"/>
                  <a:pt x="104" y="226"/>
                </a:cubicBezTo>
                <a:cubicBezTo>
                  <a:pt x="103" y="224"/>
                  <a:pt x="103" y="222"/>
                  <a:pt x="102" y="221"/>
                </a:cubicBezTo>
                <a:cubicBezTo>
                  <a:pt x="99" y="206"/>
                  <a:pt x="97" y="191"/>
                  <a:pt x="97" y="175"/>
                </a:cubicBezTo>
                <a:close/>
                <a:moveTo>
                  <a:pt x="153" y="240"/>
                </a:moveTo>
                <a:cubicBezTo>
                  <a:pt x="153" y="303"/>
                  <a:pt x="153" y="303"/>
                  <a:pt x="153" y="303"/>
                </a:cubicBezTo>
                <a:cubicBezTo>
                  <a:pt x="149" y="302"/>
                  <a:pt x="144" y="299"/>
                  <a:pt x="140" y="295"/>
                </a:cubicBezTo>
                <a:cubicBezTo>
                  <a:pt x="131" y="288"/>
                  <a:pt x="124" y="279"/>
                  <a:pt x="118" y="266"/>
                </a:cubicBezTo>
                <a:cubicBezTo>
                  <a:pt x="115" y="260"/>
                  <a:pt x="112" y="254"/>
                  <a:pt x="110" y="246"/>
                </a:cubicBezTo>
                <a:cubicBezTo>
                  <a:pt x="124" y="243"/>
                  <a:pt x="138" y="241"/>
                  <a:pt x="153" y="240"/>
                </a:cubicBezTo>
                <a:close/>
                <a:moveTo>
                  <a:pt x="89" y="253"/>
                </a:moveTo>
                <a:cubicBezTo>
                  <a:pt x="92" y="261"/>
                  <a:pt x="95" y="269"/>
                  <a:pt x="99" y="276"/>
                </a:cubicBezTo>
                <a:cubicBezTo>
                  <a:pt x="102" y="283"/>
                  <a:pt x="106" y="289"/>
                  <a:pt x="110" y="295"/>
                </a:cubicBezTo>
                <a:cubicBezTo>
                  <a:pt x="109" y="294"/>
                  <a:pt x="109" y="294"/>
                  <a:pt x="108" y="294"/>
                </a:cubicBezTo>
                <a:cubicBezTo>
                  <a:pt x="91" y="287"/>
                  <a:pt x="76" y="277"/>
                  <a:pt x="64" y="264"/>
                </a:cubicBezTo>
                <a:cubicBezTo>
                  <a:pt x="71" y="260"/>
                  <a:pt x="80" y="256"/>
                  <a:pt x="89" y="253"/>
                </a:cubicBezTo>
                <a:close/>
                <a:moveTo>
                  <a:pt x="110" y="80"/>
                </a:moveTo>
                <a:cubicBezTo>
                  <a:pt x="112" y="73"/>
                  <a:pt x="115" y="66"/>
                  <a:pt x="118" y="60"/>
                </a:cubicBezTo>
                <a:cubicBezTo>
                  <a:pt x="124" y="48"/>
                  <a:pt x="132" y="38"/>
                  <a:pt x="140" y="31"/>
                </a:cubicBezTo>
                <a:cubicBezTo>
                  <a:pt x="144" y="27"/>
                  <a:pt x="149" y="24"/>
                  <a:pt x="153" y="23"/>
                </a:cubicBezTo>
                <a:cubicBezTo>
                  <a:pt x="153" y="86"/>
                  <a:pt x="153" y="86"/>
                  <a:pt x="153" y="86"/>
                </a:cubicBezTo>
                <a:cubicBezTo>
                  <a:pt x="138" y="85"/>
                  <a:pt x="124" y="83"/>
                  <a:pt x="110" y="80"/>
                </a:cubicBezTo>
                <a:close/>
                <a:moveTo>
                  <a:pt x="32" y="108"/>
                </a:moveTo>
                <a:cubicBezTo>
                  <a:pt x="37" y="98"/>
                  <a:pt x="42" y="88"/>
                  <a:pt x="49" y="79"/>
                </a:cubicBezTo>
                <a:cubicBezTo>
                  <a:pt x="59" y="85"/>
                  <a:pt x="71" y="90"/>
                  <a:pt x="83" y="95"/>
                </a:cubicBezTo>
                <a:cubicBezTo>
                  <a:pt x="79" y="113"/>
                  <a:pt x="76" y="132"/>
                  <a:pt x="75" y="153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3" y="137"/>
                  <a:pt x="26" y="122"/>
                  <a:pt x="32" y="108"/>
                </a:cubicBezTo>
                <a:close/>
                <a:moveTo>
                  <a:pt x="22" y="175"/>
                </a:moveTo>
                <a:cubicBezTo>
                  <a:pt x="75" y="175"/>
                  <a:pt x="75" y="175"/>
                  <a:pt x="75" y="175"/>
                </a:cubicBezTo>
                <a:cubicBezTo>
                  <a:pt x="76" y="195"/>
                  <a:pt x="79" y="214"/>
                  <a:pt x="83" y="232"/>
                </a:cubicBezTo>
                <a:cubicBezTo>
                  <a:pt x="71" y="237"/>
                  <a:pt x="59" y="242"/>
                  <a:pt x="49" y="248"/>
                </a:cubicBezTo>
                <a:cubicBezTo>
                  <a:pt x="42" y="239"/>
                  <a:pt x="37" y="229"/>
                  <a:pt x="32" y="219"/>
                </a:cubicBezTo>
                <a:cubicBezTo>
                  <a:pt x="26" y="205"/>
                  <a:pt x="23" y="190"/>
                  <a:pt x="22" y="1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975925" y="1459916"/>
            <a:ext cx="379509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Flying impression graphic design thank you for buying this template, Flying impression graphic design thank you for buying this template, </a:t>
            </a:r>
            <a:endParaRPr lang="zh-CN" altLang="en-US" sz="1200" dirty="0"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975925" y="3322770"/>
            <a:ext cx="379509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Flying impression graphic design thank you for buying this template, Flying impression graphic design thank you for buying this template, </a:t>
            </a:r>
            <a:endParaRPr lang="zh-CN" altLang="en-US" sz="1200" dirty="0"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975925" y="5142407"/>
            <a:ext cx="3690589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Flying impression graphic design thank you for buying this template, Flying impression graphic design thank you for buying this template, </a:t>
            </a:r>
            <a:endParaRPr lang="zh-CN" altLang="en-US" sz="1200" dirty="0"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2" name="等腰三角形 1"/>
          <p:cNvSpPr/>
          <p:nvPr/>
        </p:nvSpPr>
        <p:spPr>
          <a:xfrm rot="16200000">
            <a:off x="10477682" y="3164974"/>
            <a:ext cx="2154171" cy="1274466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79160" y="274022"/>
            <a:ext cx="3951176" cy="770512"/>
            <a:chOff x="379160" y="274022"/>
            <a:chExt cx="3951176" cy="770512"/>
          </a:xfrm>
        </p:grpSpPr>
        <p:sp>
          <p:nvSpPr>
            <p:cNvPr id="37" name="TextBox 32"/>
            <p:cNvSpPr txBox="1">
              <a:spLocks noChangeArrowheads="1"/>
            </p:cNvSpPr>
            <p:nvPr/>
          </p:nvSpPr>
          <p:spPr bwMode="auto">
            <a:xfrm>
              <a:off x="379160" y="274022"/>
              <a:ext cx="636372" cy="578882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  <a:endParaRPr lang="zh-CN" altLang="en-US" sz="3200" i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99209" y="305870"/>
              <a:ext cx="31311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cs typeface="+mn-ea"/>
                  <a:sym typeface="+mn-lt"/>
                </a:rPr>
                <a:t>Add the title here</a:t>
              </a:r>
            </a:p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6072073" y="1120320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Add the </a:t>
            </a:r>
            <a:r>
              <a:rPr lang="en-US" altLang="zh-CN" dirty="0" err="1">
                <a:cs typeface="+mn-ea"/>
                <a:sym typeface="+mn-lt"/>
              </a:rPr>
              <a:t>titlehere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072073" y="2953438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Add the </a:t>
            </a:r>
            <a:r>
              <a:rPr lang="en-US" altLang="zh-CN" dirty="0" err="1">
                <a:cs typeface="+mn-ea"/>
                <a:sym typeface="+mn-lt"/>
              </a:rPr>
              <a:t>titlehere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072073" y="4787511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Add the </a:t>
            </a:r>
            <a:r>
              <a:rPr lang="en-US" altLang="zh-CN" dirty="0" err="1">
                <a:cs typeface="+mn-ea"/>
                <a:sym typeface="+mn-lt"/>
              </a:rPr>
              <a:t>titlehere</a:t>
            </a:r>
            <a:endParaRPr lang="en-US" altLang="zh-CN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5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2" grpId="0" animBg="1"/>
      <p:bldP spid="3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9160" y="274022"/>
            <a:ext cx="3951176" cy="770512"/>
            <a:chOff x="379160" y="274022"/>
            <a:chExt cx="3951176" cy="770512"/>
          </a:xfrm>
        </p:grpSpPr>
        <p:sp>
          <p:nvSpPr>
            <p:cNvPr id="4" name="TextBox 32"/>
            <p:cNvSpPr txBox="1">
              <a:spLocks noChangeArrowheads="1"/>
            </p:cNvSpPr>
            <p:nvPr/>
          </p:nvSpPr>
          <p:spPr bwMode="auto">
            <a:xfrm>
              <a:off x="379160" y="274022"/>
              <a:ext cx="636372" cy="578882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  <a:endParaRPr lang="zh-CN" altLang="en-US" sz="3200" i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199209" y="305870"/>
              <a:ext cx="31311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cs typeface="+mn-ea"/>
                  <a:sym typeface="+mn-lt"/>
                </a:rPr>
                <a:t>Add the title here</a:t>
              </a:r>
            </a:p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2120710" y="3620337"/>
            <a:ext cx="2401792" cy="2196376"/>
          </a:xfrm>
          <a:prstGeom prst="rect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2120710" y="5276310"/>
            <a:ext cx="2401792" cy="540403"/>
          </a:xfrm>
          <a:prstGeom prst="rect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4915298" y="1234247"/>
            <a:ext cx="2401792" cy="2196376"/>
          </a:xfrm>
          <a:prstGeom prst="rect">
            <a:avLst/>
          </a:prstGeom>
          <a:blipFill>
            <a:blip r:embed="rId3" cstate="print"/>
            <a:stretch>
              <a:fillRect r="-3733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2312876" y="5392622"/>
            <a:ext cx="2017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cs typeface="+mn-ea"/>
                <a:sym typeface="+mn-lt"/>
              </a:rPr>
              <a:t>Add the title here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171164" y="4057788"/>
            <a:ext cx="226456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Please add your text description to the flying impression plane.</a:t>
            </a: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4905370" y="3590955"/>
            <a:ext cx="2401792" cy="2196376"/>
          </a:xfrm>
          <a:prstGeom prst="rect">
            <a:avLst/>
          </a:prstGeom>
          <a:solidFill>
            <a:srgbClr val="404040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4895104" y="5300280"/>
            <a:ext cx="2401792" cy="54040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7669498" y="1191883"/>
            <a:ext cx="2401792" cy="2196376"/>
          </a:xfrm>
          <a:prstGeom prst="rect">
            <a:avLst/>
          </a:prstGeom>
          <a:blipFill>
            <a:blip r:embed="rId4" cstate="print"/>
            <a:stretch>
              <a:fillRect r="-3733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963719" y="4101425"/>
            <a:ext cx="226456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Please add your text description to the flying impression plane.</a:t>
            </a: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7669498" y="3590955"/>
            <a:ext cx="2401792" cy="2196376"/>
          </a:xfrm>
          <a:prstGeom prst="rect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5087270" y="5479554"/>
            <a:ext cx="2017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cs typeface="+mn-ea"/>
                <a:sym typeface="+mn-lt"/>
              </a:rPr>
              <a:t>Add the title here</a:t>
            </a:r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2033933" y="1234247"/>
            <a:ext cx="2401792" cy="2196376"/>
          </a:xfrm>
          <a:prstGeom prst="rect">
            <a:avLst/>
          </a:prstGeom>
          <a:blipFill>
            <a:blip r:embed="rId5" cstate="print"/>
            <a:stretch>
              <a:fillRect r="-3733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Rectangle 6"/>
          <p:cNvSpPr>
            <a:spLocks noChangeArrowheads="1"/>
          </p:cNvSpPr>
          <p:nvPr/>
        </p:nvSpPr>
        <p:spPr bwMode="auto">
          <a:xfrm>
            <a:off x="7669498" y="5262064"/>
            <a:ext cx="2401792" cy="540403"/>
          </a:xfrm>
          <a:prstGeom prst="rect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TextBox 76"/>
          <p:cNvSpPr txBox="1"/>
          <p:nvPr/>
        </p:nvSpPr>
        <p:spPr>
          <a:xfrm>
            <a:off x="7861664" y="5378376"/>
            <a:ext cx="2017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  <a:cs typeface="+mn-ea"/>
                <a:sym typeface="+mn-lt"/>
              </a:rPr>
              <a:t>Add the title here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7738113" y="4038431"/>
            <a:ext cx="226456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Please add your text description to the flying impression plane.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/>
      <p:bldP spid="24" grpId="0"/>
      <p:bldP spid="25" grpId="0" animBg="1"/>
      <p:bldP spid="26" grpId="0" animBg="1"/>
      <p:bldP spid="27" grpId="0" animBg="1"/>
      <p:bldP spid="28" grpId="0"/>
      <p:bldP spid="35" grpId="0" animBg="1"/>
      <p:bldP spid="29" grpId="0"/>
      <p:bldP spid="30" grpId="0" animBg="1"/>
      <p:bldP spid="32" grpId="0" animBg="1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453331"/>
            <a:ext cx="12192000" cy="516108"/>
          </a:xfrm>
          <a:prstGeom prst="rect">
            <a:avLst/>
          </a:prstGeom>
          <a:solidFill>
            <a:srgbClr val="40404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 rot="13403634">
            <a:off x="7670779" y="3230413"/>
            <a:ext cx="1013257" cy="10132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28" name="Group 52"/>
          <p:cNvGrpSpPr/>
          <p:nvPr/>
        </p:nvGrpSpPr>
        <p:grpSpPr>
          <a:xfrm>
            <a:off x="7896479" y="3465513"/>
            <a:ext cx="561856" cy="562817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29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0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1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2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3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4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5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6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7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 rot="13403634">
            <a:off x="3497934" y="3230413"/>
            <a:ext cx="1013257" cy="10132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39" name="Group 68"/>
          <p:cNvGrpSpPr/>
          <p:nvPr/>
        </p:nvGrpSpPr>
        <p:grpSpPr>
          <a:xfrm>
            <a:off x="3782703" y="3487811"/>
            <a:ext cx="424707" cy="562817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40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1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 rot="13403634">
            <a:off x="1414278" y="3230413"/>
            <a:ext cx="1013257" cy="101325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 rot="13403634">
            <a:off x="5604752" y="3230414"/>
            <a:ext cx="1013257" cy="101325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 rot="13403634">
            <a:off x="9736806" y="3230413"/>
            <a:ext cx="1013257" cy="1013257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52" name="Group 102"/>
          <p:cNvGrpSpPr/>
          <p:nvPr/>
        </p:nvGrpSpPr>
        <p:grpSpPr>
          <a:xfrm>
            <a:off x="9996579" y="3425464"/>
            <a:ext cx="464344" cy="510778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53" name="AutoShape 136"/>
            <p:cNvSpPr/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54" name="AutoShape 137"/>
            <p:cNvSpPr/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55" name="AutoShape 138"/>
            <p:cNvSpPr/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56" name="TextBox 76"/>
          <p:cNvSpPr txBox="1"/>
          <p:nvPr/>
        </p:nvSpPr>
        <p:spPr>
          <a:xfrm>
            <a:off x="3158498" y="1653883"/>
            <a:ext cx="1673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cs typeface="+mn-ea"/>
                <a:sym typeface="+mn-lt"/>
              </a:rPr>
              <a:t>Add the title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2988417" y="2003978"/>
            <a:ext cx="203228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9172967" y="4678757"/>
            <a:ext cx="2032289" cy="1181032"/>
            <a:chOff x="904761" y="4526357"/>
            <a:chExt cx="2032289" cy="1181032"/>
          </a:xfrm>
        </p:grpSpPr>
        <p:sp>
          <p:nvSpPr>
            <p:cNvPr id="66" name="TextBox 76"/>
            <p:cNvSpPr txBox="1"/>
            <p:nvPr/>
          </p:nvSpPr>
          <p:spPr>
            <a:xfrm>
              <a:off x="1084348" y="4526357"/>
              <a:ext cx="16731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cs typeface="+mn-ea"/>
                  <a:sym typeface="+mn-lt"/>
                </a:rPr>
                <a:t>Add the title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904761" y="4894859"/>
              <a:ext cx="203228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cs typeface="+mn-ea"/>
                  <a:sym typeface="+mn-lt"/>
                </a:rPr>
                <a:t>Please add your text description to the flying impression plane.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079855" y="4678757"/>
            <a:ext cx="2032289" cy="1181032"/>
            <a:chOff x="904761" y="4526357"/>
            <a:chExt cx="2032289" cy="1181032"/>
          </a:xfrm>
        </p:grpSpPr>
        <p:sp>
          <p:nvSpPr>
            <p:cNvPr id="69" name="TextBox 76"/>
            <p:cNvSpPr txBox="1"/>
            <p:nvPr/>
          </p:nvSpPr>
          <p:spPr>
            <a:xfrm>
              <a:off x="1084348" y="4526357"/>
              <a:ext cx="16731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cs typeface="+mn-ea"/>
                  <a:sym typeface="+mn-lt"/>
                </a:rPr>
                <a:t>Add the title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904761" y="4894859"/>
              <a:ext cx="203228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cs typeface="+mn-ea"/>
                  <a:sym typeface="+mn-lt"/>
                </a:rPr>
                <a:t>Please add your text description to the flying impression plane.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086657" y="1631748"/>
            <a:ext cx="2032289" cy="1181032"/>
            <a:chOff x="904761" y="4526357"/>
            <a:chExt cx="2032289" cy="1181032"/>
          </a:xfrm>
        </p:grpSpPr>
        <p:sp>
          <p:nvSpPr>
            <p:cNvPr id="72" name="TextBox 76"/>
            <p:cNvSpPr txBox="1"/>
            <p:nvPr/>
          </p:nvSpPr>
          <p:spPr>
            <a:xfrm>
              <a:off x="1084348" y="4526357"/>
              <a:ext cx="16731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cs typeface="+mn-ea"/>
                  <a:sym typeface="+mn-lt"/>
                </a:rPr>
                <a:t>Add the title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904761" y="4894859"/>
              <a:ext cx="203228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cs typeface="+mn-ea"/>
                  <a:sym typeface="+mn-lt"/>
                </a:rPr>
                <a:t>Please add your text description to the flying impression plane.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057161" y="4678757"/>
            <a:ext cx="2032289" cy="1181032"/>
            <a:chOff x="904761" y="4526357"/>
            <a:chExt cx="2032289" cy="1181032"/>
          </a:xfrm>
        </p:grpSpPr>
        <p:sp>
          <p:nvSpPr>
            <p:cNvPr id="75" name="TextBox 76"/>
            <p:cNvSpPr txBox="1"/>
            <p:nvPr/>
          </p:nvSpPr>
          <p:spPr>
            <a:xfrm>
              <a:off x="1084348" y="4526357"/>
              <a:ext cx="16731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cs typeface="+mn-ea"/>
                  <a:sym typeface="+mn-lt"/>
                </a:rPr>
                <a:t>Add the title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904761" y="4894859"/>
              <a:ext cx="203228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cs typeface="+mn-ea"/>
                  <a:sym typeface="+mn-lt"/>
                </a:rPr>
                <a:t>Please add your text description to the flying impression plane.</a:t>
              </a:r>
            </a:p>
          </p:txBody>
        </p:sp>
      </p:grpSp>
      <p:sp>
        <p:nvSpPr>
          <p:cNvPr id="77" name="Freeform 55"/>
          <p:cNvSpPr>
            <a:spLocks noEditPoints="1"/>
          </p:cNvSpPr>
          <p:nvPr/>
        </p:nvSpPr>
        <p:spPr bwMode="auto">
          <a:xfrm>
            <a:off x="1665079" y="3461716"/>
            <a:ext cx="511653" cy="512438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79 w 144"/>
              <a:gd name="T11" fmla="*/ 129 h 144"/>
              <a:gd name="T12" fmla="*/ 79 w 144"/>
              <a:gd name="T13" fmla="*/ 108 h 144"/>
              <a:gd name="T14" fmla="*/ 65 w 144"/>
              <a:gd name="T15" fmla="*/ 108 h 144"/>
              <a:gd name="T16" fmla="*/ 65 w 144"/>
              <a:gd name="T17" fmla="*/ 129 h 144"/>
              <a:gd name="T18" fmla="*/ 15 w 144"/>
              <a:gd name="T19" fmla="*/ 79 h 144"/>
              <a:gd name="T20" fmla="*/ 36 w 144"/>
              <a:gd name="T21" fmla="*/ 79 h 144"/>
              <a:gd name="T22" fmla="*/ 36 w 144"/>
              <a:gd name="T23" fmla="*/ 65 h 144"/>
              <a:gd name="T24" fmla="*/ 15 w 144"/>
              <a:gd name="T25" fmla="*/ 65 h 144"/>
              <a:gd name="T26" fmla="*/ 65 w 144"/>
              <a:gd name="T27" fmla="*/ 15 h 144"/>
              <a:gd name="T28" fmla="*/ 65 w 144"/>
              <a:gd name="T29" fmla="*/ 36 h 144"/>
              <a:gd name="T30" fmla="*/ 79 w 144"/>
              <a:gd name="T31" fmla="*/ 36 h 144"/>
              <a:gd name="T32" fmla="*/ 79 w 144"/>
              <a:gd name="T33" fmla="*/ 15 h 144"/>
              <a:gd name="T34" fmla="*/ 129 w 144"/>
              <a:gd name="T35" fmla="*/ 65 h 144"/>
              <a:gd name="T36" fmla="*/ 108 w 144"/>
              <a:gd name="T37" fmla="*/ 65 h 144"/>
              <a:gd name="T38" fmla="*/ 108 w 144"/>
              <a:gd name="T39" fmla="*/ 79 h 144"/>
              <a:gd name="T40" fmla="*/ 129 w 144"/>
              <a:gd name="T41" fmla="*/ 79 h 144"/>
              <a:gd name="T42" fmla="*/ 79 w 144"/>
              <a:gd name="T43" fmla="*/ 129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moveTo>
                  <a:pt x="79" y="129"/>
                </a:moveTo>
                <a:cubicBezTo>
                  <a:pt x="79" y="108"/>
                  <a:pt x="79" y="108"/>
                  <a:pt x="79" y="108"/>
                </a:cubicBezTo>
                <a:cubicBezTo>
                  <a:pt x="65" y="108"/>
                  <a:pt x="65" y="108"/>
                  <a:pt x="65" y="108"/>
                </a:cubicBezTo>
                <a:cubicBezTo>
                  <a:pt x="65" y="129"/>
                  <a:pt x="65" y="129"/>
                  <a:pt x="65" y="129"/>
                </a:cubicBezTo>
                <a:cubicBezTo>
                  <a:pt x="39" y="126"/>
                  <a:pt x="18" y="105"/>
                  <a:pt x="15" y="79"/>
                </a:cubicBezTo>
                <a:cubicBezTo>
                  <a:pt x="36" y="79"/>
                  <a:pt x="36" y="79"/>
                  <a:pt x="36" y="79"/>
                </a:cubicBezTo>
                <a:cubicBezTo>
                  <a:pt x="36" y="65"/>
                  <a:pt x="36" y="65"/>
                  <a:pt x="36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8" y="39"/>
                  <a:pt x="39" y="18"/>
                  <a:pt x="65" y="15"/>
                </a:cubicBezTo>
                <a:cubicBezTo>
                  <a:pt x="65" y="36"/>
                  <a:pt x="65" y="36"/>
                  <a:pt x="65" y="36"/>
                </a:cubicBezTo>
                <a:cubicBezTo>
                  <a:pt x="79" y="36"/>
                  <a:pt x="79" y="36"/>
                  <a:pt x="79" y="36"/>
                </a:cubicBezTo>
                <a:cubicBezTo>
                  <a:pt x="79" y="15"/>
                  <a:pt x="79" y="15"/>
                  <a:pt x="79" y="15"/>
                </a:cubicBezTo>
                <a:cubicBezTo>
                  <a:pt x="105" y="18"/>
                  <a:pt x="126" y="39"/>
                  <a:pt x="129" y="65"/>
                </a:cubicBezTo>
                <a:cubicBezTo>
                  <a:pt x="108" y="65"/>
                  <a:pt x="108" y="65"/>
                  <a:pt x="108" y="65"/>
                </a:cubicBezTo>
                <a:cubicBezTo>
                  <a:pt x="108" y="79"/>
                  <a:pt x="108" y="79"/>
                  <a:pt x="108" y="79"/>
                </a:cubicBezTo>
                <a:cubicBezTo>
                  <a:pt x="129" y="79"/>
                  <a:pt x="129" y="79"/>
                  <a:pt x="129" y="79"/>
                </a:cubicBezTo>
                <a:cubicBezTo>
                  <a:pt x="126" y="105"/>
                  <a:pt x="105" y="126"/>
                  <a:pt x="79" y="12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algn="l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8" name="AutoShape 137"/>
          <p:cNvSpPr/>
          <p:nvPr/>
        </p:nvSpPr>
        <p:spPr bwMode="auto">
          <a:xfrm>
            <a:off x="5864087" y="3425463"/>
            <a:ext cx="526774" cy="548691"/>
          </a:xfrm>
          <a:custGeom>
            <a:avLst/>
            <a:gdLst>
              <a:gd name="T0" fmla="+- 0 10819 195"/>
              <a:gd name="T1" fmla="*/ T0 w 21248"/>
              <a:gd name="T2" fmla="*/ 10800 h 21600"/>
              <a:gd name="T3" fmla="+- 0 10819 195"/>
              <a:gd name="T4" fmla="*/ T3 w 21248"/>
              <a:gd name="T5" fmla="*/ 10800 h 21600"/>
              <a:gd name="T6" fmla="+- 0 10819 195"/>
              <a:gd name="T7" fmla="*/ T6 w 21248"/>
              <a:gd name="T8" fmla="*/ 10800 h 21600"/>
              <a:gd name="T9" fmla="+- 0 10819 195"/>
              <a:gd name="T10" fmla="*/ T9 w 2124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248" h="21600">
                <a:moveTo>
                  <a:pt x="19868" y="17133"/>
                </a:moveTo>
                <a:cubicBezTo>
                  <a:pt x="19766" y="17386"/>
                  <a:pt x="19525" y="17549"/>
                  <a:pt x="19255" y="17549"/>
                </a:cubicBezTo>
                <a:lnTo>
                  <a:pt x="19058" y="17549"/>
                </a:lnTo>
                <a:lnTo>
                  <a:pt x="3983" y="2226"/>
                </a:lnTo>
                <a:lnTo>
                  <a:pt x="3983" y="2025"/>
                </a:lnTo>
                <a:cubicBezTo>
                  <a:pt x="3983" y="1750"/>
                  <a:pt x="4144" y="1506"/>
                  <a:pt x="4393" y="1401"/>
                </a:cubicBezTo>
                <a:cubicBezTo>
                  <a:pt x="4475" y="1367"/>
                  <a:pt x="4560" y="1350"/>
                  <a:pt x="4647" y="1350"/>
                </a:cubicBezTo>
                <a:cubicBezTo>
                  <a:pt x="4824" y="1350"/>
                  <a:pt x="4991" y="1420"/>
                  <a:pt x="5116" y="1547"/>
                </a:cubicBezTo>
                <a:lnTo>
                  <a:pt x="19724" y="16397"/>
                </a:lnTo>
                <a:cubicBezTo>
                  <a:pt x="19915" y="16591"/>
                  <a:pt x="19972" y="16880"/>
                  <a:pt x="19868" y="17133"/>
                </a:cubicBezTo>
                <a:moveTo>
                  <a:pt x="10121" y="17549"/>
                </a:moveTo>
                <a:cubicBezTo>
                  <a:pt x="10017" y="17549"/>
                  <a:pt x="9922" y="17586"/>
                  <a:pt x="9824" y="17609"/>
                </a:cubicBezTo>
                <a:lnTo>
                  <a:pt x="3923" y="11612"/>
                </a:lnTo>
                <a:cubicBezTo>
                  <a:pt x="3946" y="11512"/>
                  <a:pt x="3982" y="11415"/>
                  <a:pt x="3982" y="11311"/>
                </a:cubicBezTo>
                <a:lnTo>
                  <a:pt x="3983" y="3180"/>
                </a:lnTo>
                <a:lnTo>
                  <a:pt x="18119" y="17549"/>
                </a:lnTo>
                <a:cubicBezTo>
                  <a:pt x="18119" y="17549"/>
                  <a:pt x="10121" y="17549"/>
                  <a:pt x="10121" y="17549"/>
                </a:cubicBezTo>
                <a:close/>
                <a:moveTo>
                  <a:pt x="9182" y="17945"/>
                </a:moveTo>
                <a:lnTo>
                  <a:pt x="7109" y="20052"/>
                </a:lnTo>
                <a:cubicBezTo>
                  <a:pt x="6939" y="20224"/>
                  <a:pt x="6742" y="20249"/>
                  <a:pt x="6640" y="20249"/>
                </a:cubicBezTo>
                <a:cubicBezTo>
                  <a:pt x="6537" y="20249"/>
                  <a:pt x="6339" y="20224"/>
                  <a:pt x="6170" y="20052"/>
                </a:cubicBezTo>
                <a:lnTo>
                  <a:pt x="1522" y="15327"/>
                </a:lnTo>
                <a:cubicBezTo>
                  <a:pt x="1352" y="15154"/>
                  <a:pt x="1327" y="14953"/>
                  <a:pt x="1327" y="14850"/>
                </a:cubicBezTo>
                <a:cubicBezTo>
                  <a:pt x="1327" y="14745"/>
                  <a:pt x="1352" y="14544"/>
                  <a:pt x="1522" y="14373"/>
                </a:cubicBezTo>
                <a:lnTo>
                  <a:pt x="3593" y="12266"/>
                </a:lnTo>
                <a:cubicBezTo>
                  <a:pt x="3599" y="12260"/>
                  <a:pt x="3601" y="12251"/>
                  <a:pt x="3607" y="12245"/>
                </a:cubicBezTo>
                <a:lnTo>
                  <a:pt x="9202" y="17932"/>
                </a:lnTo>
                <a:cubicBezTo>
                  <a:pt x="9196" y="17937"/>
                  <a:pt x="9187" y="17939"/>
                  <a:pt x="9182" y="17945"/>
                </a:cubicBezTo>
                <a:moveTo>
                  <a:pt x="6056" y="593"/>
                </a:moveTo>
                <a:cubicBezTo>
                  <a:pt x="5675" y="205"/>
                  <a:pt x="5165" y="0"/>
                  <a:pt x="4647" y="0"/>
                </a:cubicBezTo>
                <a:cubicBezTo>
                  <a:pt x="4390" y="0"/>
                  <a:pt x="4132" y="49"/>
                  <a:pt x="3885" y="154"/>
                </a:cubicBezTo>
                <a:cubicBezTo>
                  <a:pt x="3141" y="467"/>
                  <a:pt x="2655" y="1205"/>
                  <a:pt x="2655" y="2025"/>
                </a:cubicBezTo>
                <a:lnTo>
                  <a:pt x="2654" y="11311"/>
                </a:lnTo>
                <a:lnTo>
                  <a:pt x="583" y="13418"/>
                </a:lnTo>
                <a:cubicBezTo>
                  <a:pt x="-195" y="14208"/>
                  <a:pt x="-195" y="15491"/>
                  <a:pt x="583" y="16281"/>
                </a:cubicBezTo>
                <a:lnTo>
                  <a:pt x="5231" y="21006"/>
                </a:lnTo>
                <a:cubicBezTo>
                  <a:pt x="5620" y="21402"/>
                  <a:pt x="6131" y="21599"/>
                  <a:pt x="6640" y="21599"/>
                </a:cubicBezTo>
                <a:cubicBezTo>
                  <a:pt x="7150" y="21599"/>
                  <a:pt x="7659" y="21402"/>
                  <a:pt x="8048" y="21006"/>
                </a:cubicBezTo>
                <a:lnTo>
                  <a:pt x="10121" y="18900"/>
                </a:lnTo>
                <a:lnTo>
                  <a:pt x="19255" y="18900"/>
                </a:lnTo>
                <a:cubicBezTo>
                  <a:pt x="20062" y="18900"/>
                  <a:pt x="20788" y="18407"/>
                  <a:pt x="21095" y="17650"/>
                </a:cubicBezTo>
                <a:cubicBezTo>
                  <a:pt x="21405" y="16893"/>
                  <a:pt x="21234" y="16022"/>
                  <a:pt x="20663" y="15443"/>
                </a:cubicBezTo>
                <a:cubicBezTo>
                  <a:pt x="20663" y="15443"/>
                  <a:pt x="6056" y="593"/>
                  <a:pt x="6056" y="5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79160" y="274022"/>
            <a:ext cx="3951176" cy="770512"/>
            <a:chOff x="379160" y="274022"/>
            <a:chExt cx="3951176" cy="770512"/>
          </a:xfrm>
        </p:grpSpPr>
        <p:sp>
          <p:nvSpPr>
            <p:cNvPr id="44" name="TextBox 32"/>
            <p:cNvSpPr txBox="1">
              <a:spLocks noChangeArrowheads="1"/>
            </p:cNvSpPr>
            <p:nvPr/>
          </p:nvSpPr>
          <p:spPr bwMode="auto">
            <a:xfrm>
              <a:off x="379160" y="274022"/>
              <a:ext cx="636372" cy="578882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  <a:endParaRPr lang="zh-CN" altLang="en-US" sz="3200" i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199209" y="305870"/>
              <a:ext cx="31311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cs typeface="+mn-ea"/>
                  <a:sym typeface="+mn-lt"/>
                </a:rPr>
                <a:t>Add the title here</a:t>
              </a:r>
            </a:p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7" grpId="0" animBg="1"/>
      <p:bldP spid="38" grpId="0" animBg="1"/>
      <p:bldP spid="42" grpId="0" animBg="1"/>
      <p:bldP spid="46" grpId="0" animBg="1"/>
      <p:bldP spid="51" grpId="0" animBg="1"/>
      <p:bldP spid="56" grpId="0"/>
      <p:bldP spid="57" grpId="0"/>
      <p:bldP spid="77" grpId="0" animBg="1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096000" y="2919442"/>
            <a:ext cx="6095999" cy="4572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1546576" y="1744109"/>
            <a:ext cx="2284695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14" name="矩形 13"/>
          <p:cNvSpPr/>
          <p:nvPr/>
        </p:nvSpPr>
        <p:spPr>
          <a:xfrm>
            <a:off x="753070" y="2298419"/>
            <a:ext cx="3871705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</a:t>
            </a:r>
            <a:r>
              <a:rPr lang="en-US" altLang="zh-CN" sz="1200" dirty="0" err="1">
                <a:cs typeface="+mn-ea"/>
                <a:sym typeface="+mn-lt"/>
              </a:rPr>
              <a:t>flyingimpression</a:t>
            </a:r>
            <a:r>
              <a:rPr lang="en-US" altLang="zh-CN" sz="1200" dirty="0">
                <a:cs typeface="+mn-ea"/>
                <a:sym typeface="+mn-lt"/>
              </a:rPr>
              <a:t> plane. Flying impression graphic design thank you for buying this template.</a:t>
            </a:r>
            <a:endParaRPr lang="zh-CN" altLang="en-US" sz="1200" dirty="0"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8079897" y="4257194"/>
            <a:ext cx="2284695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16" name="矩形 15"/>
          <p:cNvSpPr/>
          <p:nvPr/>
        </p:nvSpPr>
        <p:spPr>
          <a:xfrm>
            <a:off x="7286391" y="4816630"/>
            <a:ext cx="3871705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</a:t>
            </a:r>
            <a:r>
              <a:rPr lang="en-US" altLang="zh-CN" sz="1200" dirty="0" err="1">
                <a:cs typeface="+mn-ea"/>
                <a:sym typeface="+mn-lt"/>
              </a:rPr>
              <a:t>flyingimpression</a:t>
            </a:r>
            <a:r>
              <a:rPr lang="en-US" altLang="zh-CN" sz="1200" dirty="0">
                <a:cs typeface="+mn-ea"/>
                <a:sym typeface="+mn-lt"/>
              </a:rPr>
              <a:t> plane. Flying impression graphic design thank you for buying this template.</a:t>
            </a:r>
            <a:endParaRPr lang="zh-CN" altLang="en-US" sz="1200" dirty="0"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79160" y="274022"/>
            <a:ext cx="3951176" cy="770512"/>
            <a:chOff x="379160" y="274022"/>
            <a:chExt cx="3951176" cy="770512"/>
          </a:xfrm>
        </p:grpSpPr>
        <p:sp>
          <p:nvSpPr>
            <p:cNvPr id="18" name="TextBox 32"/>
            <p:cNvSpPr txBox="1">
              <a:spLocks noChangeArrowheads="1"/>
            </p:cNvSpPr>
            <p:nvPr/>
          </p:nvSpPr>
          <p:spPr bwMode="auto">
            <a:xfrm>
              <a:off x="379160" y="274022"/>
              <a:ext cx="636372" cy="578882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  <a:endParaRPr lang="zh-CN" altLang="en-US" sz="3200" i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199209" y="305870"/>
              <a:ext cx="31311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cs typeface="+mn-ea"/>
                  <a:sym typeface="+mn-lt"/>
                </a:rPr>
                <a:t>Add the title here</a:t>
              </a:r>
            </a:p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-1" y="3649447"/>
            <a:ext cx="2913017" cy="2196376"/>
          </a:xfrm>
          <a:prstGeom prst="rect">
            <a:avLst/>
          </a:prstGeom>
          <a:blipFill>
            <a:blip r:embed="rId3" cstate="print"/>
            <a:stretch>
              <a:fillRect r="-37330"/>
            </a:stretch>
          </a:blip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" y="3192247"/>
            <a:ext cx="6033267" cy="45720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2913016" y="3649447"/>
            <a:ext cx="3015714" cy="2196376"/>
          </a:xfrm>
          <a:prstGeom prst="rect">
            <a:avLst/>
          </a:prstGeom>
          <a:blipFill>
            <a:blip r:embed="rId4" cstate="print"/>
            <a:stretch>
              <a:fillRect r="-37330"/>
            </a:stretch>
          </a:blip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9222377" y="723066"/>
            <a:ext cx="2969622" cy="2196376"/>
          </a:xfrm>
          <a:prstGeom prst="rect">
            <a:avLst/>
          </a:prstGeom>
          <a:blipFill>
            <a:blip r:embed="rId5" cstate="print"/>
            <a:stretch>
              <a:fillRect r="-3733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23066"/>
            <a:ext cx="3126244" cy="2196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  <p:bldP spid="14" grpId="0"/>
      <p:bldP spid="15" grpId="0"/>
      <p:bldP spid="16" grpId="0"/>
      <p:bldP spid="20" grpId="0" animBg="1"/>
      <p:bldP spid="8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>
            <a:alphaModFix amt="89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771"/>
          <p:cNvSpPr txBox="1"/>
          <p:nvPr/>
        </p:nvSpPr>
        <p:spPr>
          <a:xfrm>
            <a:off x="4731139" y="2693083"/>
            <a:ext cx="6590266" cy="1107996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6600" dirty="0">
                <a:solidFill>
                  <a:schemeClr val="bg1"/>
                </a:solidFill>
                <a:cs typeface="+mn-ea"/>
                <a:sym typeface="+mn-lt"/>
              </a:rPr>
              <a:t>Add the title here</a:t>
            </a:r>
          </a:p>
        </p:txBody>
      </p:sp>
      <p:sp>
        <p:nvSpPr>
          <p:cNvPr id="55" name="椭圆 54"/>
          <p:cNvSpPr>
            <a:spLocks noChangeArrowheads="1"/>
          </p:cNvSpPr>
          <p:nvPr/>
        </p:nvSpPr>
        <p:spPr bwMode="auto">
          <a:xfrm>
            <a:off x="570630" y="1512841"/>
            <a:ext cx="3635375" cy="3635375"/>
          </a:xfrm>
          <a:prstGeom prst="ellipse">
            <a:avLst/>
          </a:prstGeom>
          <a:solidFill>
            <a:srgbClr val="2B2A2A">
              <a:alpha val="84000"/>
            </a:srgbClr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939688" y="2822816"/>
            <a:ext cx="7200900" cy="1220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椭圆 50"/>
          <p:cNvSpPr>
            <a:spLocks noChangeArrowheads="1"/>
          </p:cNvSpPr>
          <p:nvPr/>
        </p:nvSpPr>
        <p:spPr bwMode="auto">
          <a:xfrm>
            <a:off x="3872509" y="4227467"/>
            <a:ext cx="923925" cy="923925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2" name="椭圆 51"/>
          <p:cNvSpPr>
            <a:spLocks noChangeArrowheads="1"/>
          </p:cNvSpPr>
          <p:nvPr/>
        </p:nvSpPr>
        <p:spPr bwMode="auto">
          <a:xfrm>
            <a:off x="4594026" y="1516017"/>
            <a:ext cx="631825" cy="631825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bg1"/>
            </a:solidFill>
            <a:miter lim="8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3" name="椭圆 52"/>
          <p:cNvSpPr>
            <a:spLocks noChangeArrowheads="1"/>
          </p:cNvSpPr>
          <p:nvPr/>
        </p:nvSpPr>
        <p:spPr bwMode="auto">
          <a:xfrm>
            <a:off x="6662774" y="1588262"/>
            <a:ext cx="1012825" cy="1012825"/>
          </a:xfrm>
          <a:prstGeom prst="ellipse">
            <a:avLst/>
          </a:prstGeom>
          <a:solidFill>
            <a:srgbClr val="696969"/>
          </a:solidFill>
          <a:ln w="6350">
            <a:solidFill>
              <a:schemeClr val="bg1"/>
            </a:solidFill>
            <a:miter lim="8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6" name="椭圆 55"/>
          <p:cNvSpPr>
            <a:spLocks noChangeArrowheads="1"/>
          </p:cNvSpPr>
          <p:nvPr/>
        </p:nvSpPr>
        <p:spPr bwMode="auto">
          <a:xfrm>
            <a:off x="746843" y="1689054"/>
            <a:ext cx="3282950" cy="3282950"/>
          </a:xfrm>
          <a:prstGeom prst="ellipse">
            <a:avLst/>
          </a:prstGeom>
          <a:noFill/>
          <a:ln w="63500">
            <a:solidFill>
              <a:srgbClr val="D0EAEB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7" name="文本框 57"/>
          <p:cNvSpPr>
            <a:spLocks noChangeArrowheads="1"/>
          </p:cNvSpPr>
          <p:nvPr/>
        </p:nvSpPr>
        <p:spPr bwMode="auto">
          <a:xfrm>
            <a:off x="1485030" y="2230392"/>
            <a:ext cx="2153154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3800" b="1" dirty="0">
                <a:solidFill>
                  <a:srgbClr val="FDFDFD"/>
                </a:solidFill>
                <a:cs typeface="+mn-ea"/>
                <a:sym typeface="+mn-lt"/>
              </a:rPr>
              <a:t>02</a:t>
            </a:r>
            <a:endParaRPr lang="zh-CN" altLang="en-US" sz="13800" b="1" dirty="0">
              <a:solidFill>
                <a:srgbClr val="FDFDFD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55" grpId="0" animBg="1"/>
      <p:bldP spid="51" grpId="0" animBg="1"/>
      <p:bldP spid="52" grpId="0" animBg="1"/>
      <p:bldP spid="53" grpId="0" animBg="1"/>
      <p:bldP spid="56" grpId="0" animBg="1"/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017" y="1884219"/>
            <a:ext cx="5422931" cy="360218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033975" y="2633781"/>
            <a:ext cx="5689600" cy="3703782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Oval 63"/>
          <p:cNvSpPr>
            <a:spLocks noChangeArrowheads="1"/>
          </p:cNvSpPr>
          <p:nvPr/>
        </p:nvSpPr>
        <p:spPr bwMode="auto">
          <a:xfrm>
            <a:off x="625121" y="1905141"/>
            <a:ext cx="725772" cy="73890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63722" y="2099327"/>
            <a:ext cx="395648" cy="380960"/>
            <a:chOff x="8134849" y="3131854"/>
            <a:chExt cx="489450" cy="464509"/>
          </a:xfrm>
        </p:grpSpPr>
        <p:sp>
          <p:nvSpPr>
            <p:cNvPr id="11" name="Freeform 74"/>
            <p:cNvSpPr/>
            <p:nvPr/>
          </p:nvSpPr>
          <p:spPr bwMode="auto">
            <a:xfrm>
              <a:off x="8190965" y="3131854"/>
              <a:ext cx="221344" cy="205755"/>
            </a:xfrm>
            <a:custGeom>
              <a:avLst/>
              <a:gdLst>
                <a:gd name="T0" fmla="*/ 78 w 78"/>
                <a:gd name="T1" fmla="*/ 13 h 72"/>
                <a:gd name="T2" fmla="*/ 64 w 78"/>
                <a:gd name="T3" fmla="*/ 72 h 72"/>
                <a:gd name="T4" fmla="*/ 0 w 78"/>
                <a:gd name="T5" fmla="*/ 68 h 72"/>
                <a:gd name="T6" fmla="*/ 15 w 78"/>
                <a:gd name="T7" fmla="*/ 13 h 72"/>
                <a:gd name="T8" fmla="*/ 78 w 78"/>
                <a:gd name="T9" fmla="*/ 1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2">
                  <a:moveTo>
                    <a:pt x="78" y="13"/>
                  </a:moveTo>
                  <a:cubicBezTo>
                    <a:pt x="76" y="36"/>
                    <a:pt x="68" y="52"/>
                    <a:pt x="64" y="72"/>
                  </a:cubicBezTo>
                  <a:cubicBezTo>
                    <a:pt x="46" y="65"/>
                    <a:pt x="22" y="61"/>
                    <a:pt x="0" y="68"/>
                  </a:cubicBezTo>
                  <a:cubicBezTo>
                    <a:pt x="5" y="49"/>
                    <a:pt x="11" y="32"/>
                    <a:pt x="15" y="13"/>
                  </a:cubicBezTo>
                  <a:cubicBezTo>
                    <a:pt x="31" y="0"/>
                    <a:pt x="61" y="5"/>
                    <a:pt x="78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75"/>
            <p:cNvSpPr/>
            <p:nvPr/>
          </p:nvSpPr>
          <p:spPr bwMode="auto">
            <a:xfrm>
              <a:off x="8396720" y="3200439"/>
              <a:ext cx="227579" cy="199520"/>
            </a:xfrm>
            <a:custGeom>
              <a:avLst/>
              <a:gdLst>
                <a:gd name="T0" fmla="*/ 17 w 80"/>
                <a:gd name="T1" fmla="*/ 0 h 70"/>
                <a:gd name="T2" fmla="*/ 80 w 80"/>
                <a:gd name="T3" fmla="*/ 4 h 70"/>
                <a:gd name="T4" fmla="*/ 63 w 80"/>
                <a:gd name="T5" fmla="*/ 61 h 70"/>
                <a:gd name="T6" fmla="*/ 0 w 80"/>
                <a:gd name="T7" fmla="*/ 57 h 70"/>
                <a:gd name="T8" fmla="*/ 17 w 80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0">
                  <a:moveTo>
                    <a:pt x="17" y="0"/>
                  </a:moveTo>
                  <a:cubicBezTo>
                    <a:pt x="33" y="9"/>
                    <a:pt x="59" y="10"/>
                    <a:pt x="80" y="4"/>
                  </a:cubicBezTo>
                  <a:cubicBezTo>
                    <a:pt x="74" y="22"/>
                    <a:pt x="70" y="43"/>
                    <a:pt x="63" y="61"/>
                  </a:cubicBezTo>
                  <a:cubicBezTo>
                    <a:pt x="46" y="70"/>
                    <a:pt x="13" y="69"/>
                    <a:pt x="0" y="57"/>
                  </a:cubicBezTo>
                  <a:cubicBezTo>
                    <a:pt x="5" y="37"/>
                    <a:pt x="11" y="18"/>
                    <a:pt x="1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76"/>
            <p:cNvSpPr/>
            <p:nvPr/>
          </p:nvSpPr>
          <p:spPr bwMode="auto">
            <a:xfrm>
              <a:off x="8134849" y="3334493"/>
              <a:ext cx="224460" cy="202639"/>
            </a:xfrm>
            <a:custGeom>
              <a:avLst/>
              <a:gdLst>
                <a:gd name="T0" fmla="*/ 78 w 78"/>
                <a:gd name="T1" fmla="*/ 12 h 71"/>
                <a:gd name="T2" fmla="*/ 64 w 78"/>
                <a:gd name="T3" fmla="*/ 71 h 71"/>
                <a:gd name="T4" fmla="*/ 0 w 78"/>
                <a:gd name="T5" fmla="*/ 67 h 71"/>
                <a:gd name="T6" fmla="*/ 15 w 78"/>
                <a:gd name="T7" fmla="*/ 10 h 71"/>
                <a:gd name="T8" fmla="*/ 78 w 78"/>
                <a:gd name="T9" fmla="*/ 1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1">
                  <a:moveTo>
                    <a:pt x="78" y="12"/>
                  </a:moveTo>
                  <a:cubicBezTo>
                    <a:pt x="75" y="33"/>
                    <a:pt x="67" y="49"/>
                    <a:pt x="64" y="71"/>
                  </a:cubicBezTo>
                  <a:cubicBezTo>
                    <a:pt x="45" y="62"/>
                    <a:pt x="21" y="56"/>
                    <a:pt x="0" y="67"/>
                  </a:cubicBezTo>
                  <a:cubicBezTo>
                    <a:pt x="3" y="45"/>
                    <a:pt x="10" y="29"/>
                    <a:pt x="15" y="10"/>
                  </a:cubicBezTo>
                  <a:cubicBezTo>
                    <a:pt x="31" y="0"/>
                    <a:pt x="64" y="3"/>
                    <a:pt x="78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77"/>
            <p:cNvSpPr/>
            <p:nvPr/>
          </p:nvSpPr>
          <p:spPr bwMode="auto">
            <a:xfrm>
              <a:off x="8340605" y="3390608"/>
              <a:ext cx="227579" cy="205755"/>
            </a:xfrm>
            <a:custGeom>
              <a:avLst/>
              <a:gdLst>
                <a:gd name="T0" fmla="*/ 17 w 80"/>
                <a:gd name="T1" fmla="*/ 0 h 72"/>
                <a:gd name="T2" fmla="*/ 80 w 80"/>
                <a:gd name="T3" fmla="*/ 4 h 72"/>
                <a:gd name="T4" fmla="*/ 63 w 80"/>
                <a:gd name="T5" fmla="*/ 61 h 72"/>
                <a:gd name="T6" fmla="*/ 0 w 80"/>
                <a:gd name="T7" fmla="*/ 59 h 72"/>
                <a:gd name="T8" fmla="*/ 17 w 80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2">
                  <a:moveTo>
                    <a:pt x="17" y="0"/>
                  </a:moveTo>
                  <a:cubicBezTo>
                    <a:pt x="33" y="12"/>
                    <a:pt x="60" y="12"/>
                    <a:pt x="80" y="4"/>
                  </a:cubicBezTo>
                  <a:cubicBezTo>
                    <a:pt x="74" y="23"/>
                    <a:pt x="69" y="43"/>
                    <a:pt x="63" y="61"/>
                  </a:cubicBezTo>
                  <a:cubicBezTo>
                    <a:pt x="47" y="72"/>
                    <a:pt x="15" y="71"/>
                    <a:pt x="0" y="59"/>
                  </a:cubicBezTo>
                  <a:cubicBezTo>
                    <a:pt x="4" y="38"/>
                    <a:pt x="10" y="18"/>
                    <a:pt x="1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623885" y="3498252"/>
            <a:ext cx="760279" cy="79665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Freeform 23"/>
          <p:cNvSpPr/>
          <p:nvPr/>
        </p:nvSpPr>
        <p:spPr bwMode="auto">
          <a:xfrm>
            <a:off x="811845" y="3710066"/>
            <a:ext cx="352324" cy="413596"/>
          </a:xfrm>
          <a:custGeom>
            <a:avLst/>
            <a:gdLst>
              <a:gd name="T0" fmla="*/ 130 w 145"/>
              <a:gd name="T1" fmla="*/ 3 h 163"/>
              <a:gd name="T2" fmla="*/ 61 w 145"/>
              <a:gd name="T3" fmla="*/ 24 h 163"/>
              <a:gd name="T4" fmla="*/ 46 w 145"/>
              <a:gd name="T5" fmla="*/ 43 h 163"/>
              <a:gd name="T6" fmla="*/ 46 w 145"/>
              <a:gd name="T7" fmla="*/ 115 h 163"/>
              <a:gd name="T8" fmla="*/ 46 w 145"/>
              <a:gd name="T9" fmla="*/ 116 h 163"/>
              <a:gd name="T10" fmla="*/ 30 w 145"/>
              <a:gd name="T11" fmla="*/ 114 h 163"/>
              <a:gd name="T12" fmla="*/ 0 w 145"/>
              <a:gd name="T13" fmla="*/ 142 h 163"/>
              <a:gd name="T14" fmla="*/ 30 w 145"/>
              <a:gd name="T15" fmla="*/ 161 h 163"/>
              <a:gd name="T16" fmla="*/ 58 w 145"/>
              <a:gd name="T17" fmla="*/ 133 h 163"/>
              <a:gd name="T18" fmla="*/ 58 w 145"/>
              <a:gd name="T19" fmla="*/ 71 h 163"/>
              <a:gd name="T20" fmla="*/ 65 w 145"/>
              <a:gd name="T21" fmla="*/ 63 h 163"/>
              <a:gd name="T22" fmla="*/ 126 w 145"/>
              <a:gd name="T23" fmla="*/ 44 h 163"/>
              <a:gd name="T24" fmla="*/ 133 w 145"/>
              <a:gd name="T25" fmla="*/ 48 h 163"/>
              <a:gd name="T26" fmla="*/ 133 w 145"/>
              <a:gd name="T27" fmla="*/ 98 h 163"/>
              <a:gd name="T28" fmla="*/ 133 w 145"/>
              <a:gd name="T29" fmla="*/ 98 h 163"/>
              <a:gd name="T30" fmla="*/ 116 w 145"/>
              <a:gd name="T31" fmla="*/ 96 h 163"/>
              <a:gd name="T32" fmla="*/ 86 w 145"/>
              <a:gd name="T33" fmla="*/ 123 h 163"/>
              <a:gd name="T34" fmla="*/ 116 w 145"/>
              <a:gd name="T35" fmla="*/ 142 h 163"/>
              <a:gd name="T36" fmla="*/ 145 w 145"/>
              <a:gd name="T37" fmla="*/ 115 h 163"/>
              <a:gd name="T38" fmla="*/ 145 w 145"/>
              <a:gd name="T39" fmla="*/ 13 h 163"/>
              <a:gd name="T40" fmla="*/ 130 w 145"/>
              <a:gd name="T41" fmla="*/ 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45" h="163">
                <a:moveTo>
                  <a:pt x="130" y="3"/>
                </a:moveTo>
                <a:cubicBezTo>
                  <a:pt x="61" y="24"/>
                  <a:pt x="61" y="24"/>
                  <a:pt x="61" y="24"/>
                </a:cubicBezTo>
                <a:cubicBezTo>
                  <a:pt x="53" y="26"/>
                  <a:pt x="46" y="35"/>
                  <a:pt x="46" y="43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6"/>
                  <a:pt x="41" y="113"/>
                  <a:pt x="30" y="114"/>
                </a:cubicBezTo>
                <a:cubicBezTo>
                  <a:pt x="14" y="116"/>
                  <a:pt x="0" y="129"/>
                  <a:pt x="0" y="142"/>
                </a:cubicBezTo>
                <a:cubicBezTo>
                  <a:pt x="0" y="155"/>
                  <a:pt x="14" y="163"/>
                  <a:pt x="30" y="161"/>
                </a:cubicBezTo>
                <a:cubicBezTo>
                  <a:pt x="46" y="159"/>
                  <a:pt x="58" y="147"/>
                  <a:pt x="58" y="133"/>
                </a:cubicBezTo>
                <a:cubicBezTo>
                  <a:pt x="58" y="133"/>
                  <a:pt x="58" y="77"/>
                  <a:pt x="58" y="71"/>
                </a:cubicBezTo>
                <a:cubicBezTo>
                  <a:pt x="58" y="66"/>
                  <a:pt x="65" y="63"/>
                  <a:pt x="65" y="63"/>
                </a:cubicBezTo>
                <a:cubicBezTo>
                  <a:pt x="126" y="44"/>
                  <a:pt x="126" y="44"/>
                  <a:pt x="126" y="44"/>
                </a:cubicBezTo>
                <a:cubicBezTo>
                  <a:pt x="126" y="44"/>
                  <a:pt x="133" y="42"/>
                  <a:pt x="133" y="48"/>
                </a:cubicBezTo>
                <a:cubicBezTo>
                  <a:pt x="133" y="54"/>
                  <a:pt x="133" y="98"/>
                  <a:pt x="133" y="98"/>
                </a:cubicBezTo>
                <a:cubicBezTo>
                  <a:pt x="133" y="98"/>
                  <a:pt x="133" y="98"/>
                  <a:pt x="133" y="98"/>
                </a:cubicBezTo>
                <a:cubicBezTo>
                  <a:pt x="133" y="98"/>
                  <a:pt x="127" y="94"/>
                  <a:pt x="116" y="96"/>
                </a:cubicBezTo>
                <a:cubicBezTo>
                  <a:pt x="99" y="98"/>
                  <a:pt x="86" y="110"/>
                  <a:pt x="86" y="123"/>
                </a:cubicBezTo>
                <a:cubicBezTo>
                  <a:pt x="86" y="136"/>
                  <a:pt x="99" y="144"/>
                  <a:pt x="116" y="142"/>
                </a:cubicBezTo>
                <a:cubicBezTo>
                  <a:pt x="132" y="140"/>
                  <a:pt x="145" y="128"/>
                  <a:pt x="145" y="115"/>
                </a:cubicBezTo>
                <a:cubicBezTo>
                  <a:pt x="145" y="13"/>
                  <a:pt x="145" y="13"/>
                  <a:pt x="145" y="13"/>
                </a:cubicBezTo>
                <a:cubicBezTo>
                  <a:pt x="145" y="5"/>
                  <a:pt x="139" y="0"/>
                  <a:pt x="130" y="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Oval 21"/>
          <p:cNvSpPr>
            <a:spLocks noChangeArrowheads="1"/>
          </p:cNvSpPr>
          <p:nvPr/>
        </p:nvSpPr>
        <p:spPr bwMode="auto">
          <a:xfrm>
            <a:off x="641887" y="5087398"/>
            <a:ext cx="760279" cy="70674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Freeform 25"/>
          <p:cNvSpPr>
            <a:spLocks noEditPoints="1"/>
          </p:cNvSpPr>
          <p:nvPr/>
        </p:nvSpPr>
        <p:spPr bwMode="auto">
          <a:xfrm>
            <a:off x="743859" y="5227672"/>
            <a:ext cx="524299" cy="426194"/>
          </a:xfrm>
          <a:custGeom>
            <a:avLst/>
            <a:gdLst>
              <a:gd name="T0" fmla="*/ 184 w 201"/>
              <a:gd name="T1" fmla="*/ 0 h 166"/>
              <a:gd name="T2" fmla="*/ 142 w 201"/>
              <a:gd name="T3" fmla="*/ 0 h 166"/>
              <a:gd name="T4" fmla="*/ 112 w 201"/>
              <a:gd name="T5" fmla="*/ 13 h 166"/>
              <a:gd name="T6" fmla="*/ 43 w 201"/>
              <a:gd name="T7" fmla="*/ 82 h 166"/>
              <a:gd name="T8" fmla="*/ 43 w 201"/>
              <a:gd name="T9" fmla="*/ 107 h 166"/>
              <a:gd name="T10" fmla="*/ 94 w 201"/>
              <a:gd name="T11" fmla="*/ 159 h 166"/>
              <a:gd name="T12" fmla="*/ 119 w 201"/>
              <a:gd name="T13" fmla="*/ 159 h 166"/>
              <a:gd name="T14" fmla="*/ 189 w 201"/>
              <a:gd name="T15" fmla="*/ 89 h 166"/>
              <a:gd name="T16" fmla="*/ 201 w 201"/>
              <a:gd name="T17" fmla="*/ 59 h 166"/>
              <a:gd name="T18" fmla="*/ 201 w 201"/>
              <a:gd name="T19" fmla="*/ 18 h 166"/>
              <a:gd name="T20" fmla="*/ 184 w 201"/>
              <a:gd name="T21" fmla="*/ 0 h 166"/>
              <a:gd name="T22" fmla="*/ 160 w 201"/>
              <a:gd name="T23" fmla="*/ 59 h 166"/>
              <a:gd name="T24" fmla="*/ 142 w 201"/>
              <a:gd name="T25" fmla="*/ 41 h 166"/>
              <a:gd name="T26" fmla="*/ 160 w 201"/>
              <a:gd name="T27" fmla="*/ 24 h 166"/>
              <a:gd name="T28" fmla="*/ 178 w 201"/>
              <a:gd name="T29" fmla="*/ 41 h 166"/>
              <a:gd name="T30" fmla="*/ 160 w 201"/>
              <a:gd name="T31" fmla="*/ 59 h 166"/>
              <a:gd name="T32" fmla="*/ 17 w 201"/>
              <a:gd name="T33" fmla="*/ 99 h 166"/>
              <a:gd name="T34" fmla="*/ 80 w 201"/>
              <a:gd name="T35" fmla="*/ 162 h 166"/>
              <a:gd name="T36" fmla="*/ 59 w 201"/>
              <a:gd name="T37" fmla="*/ 159 h 166"/>
              <a:gd name="T38" fmla="*/ 7 w 201"/>
              <a:gd name="T39" fmla="*/ 107 h 166"/>
              <a:gd name="T40" fmla="*/ 7 w 201"/>
              <a:gd name="T41" fmla="*/ 82 h 166"/>
              <a:gd name="T42" fmla="*/ 77 w 201"/>
              <a:gd name="T43" fmla="*/ 13 h 166"/>
              <a:gd name="T44" fmla="*/ 107 w 201"/>
              <a:gd name="T45" fmla="*/ 0 h 166"/>
              <a:gd name="T46" fmla="*/ 17 w 201"/>
              <a:gd name="T47" fmla="*/ 90 h 166"/>
              <a:gd name="T48" fmla="*/ 17 w 201"/>
              <a:gd name="T49" fmla="*/ 99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01" h="166">
                <a:moveTo>
                  <a:pt x="184" y="0"/>
                </a:moveTo>
                <a:cubicBezTo>
                  <a:pt x="142" y="0"/>
                  <a:pt x="142" y="0"/>
                  <a:pt x="142" y="0"/>
                </a:cubicBezTo>
                <a:cubicBezTo>
                  <a:pt x="133" y="0"/>
                  <a:pt x="119" y="6"/>
                  <a:pt x="112" y="13"/>
                </a:cubicBezTo>
                <a:cubicBezTo>
                  <a:pt x="43" y="82"/>
                  <a:pt x="43" y="82"/>
                  <a:pt x="43" y="82"/>
                </a:cubicBezTo>
                <a:cubicBezTo>
                  <a:pt x="36" y="89"/>
                  <a:pt x="36" y="100"/>
                  <a:pt x="43" y="107"/>
                </a:cubicBezTo>
                <a:cubicBezTo>
                  <a:pt x="94" y="159"/>
                  <a:pt x="94" y="159"/>
                  <a:pt x="94" y="159"/>
                </a:cubicBezTo>
                <a:cubicBezTo>
                  <a:pt x="101" y="166"/>
                  <a:pt x="112" y="166"/>
                  <a:pt x="119" y="159"/>
                </a:cubicBezTo>
                <a:cubicBezTo>
                  <a:pt x="189" y="89"/>
                  <a:pt x="189" y="89"/>
                  <a:pt x="189" y="89"/>
                </a:cubicBezTo>
                <a:cubicBezTo>
                  <a:pt x="196" y="82"/>
                  <a:pt x="201" y="69"/>
                  <a:pt x="201" y="59"/>
                </a:cubicBezTo>
                <a:cubicBezTo>
                  <a:pt x="201" y="18"/>
                  <a:pt x="201" y="18"/>
                  <a:pt x="201" y="18"/>
                </a:cubicBezTo>
                <a:cubicBezTo>
                  <a:pt x="201" y="8"/>
                  <a:pt x="193" y="0"/>
                  <a:pt x="184" y="0"/>
                </a:cubicBezTo>
                <a:close/>
                <a:moveTo>
                  <a:pt x="160" y="59"/>
                </a:moveTo>
                <a:cubicBezTo>
                  <a:pt x="150" y="59"/>
                  <a:pt x="142" y="51"/>
                  <a:pt x="142" y="41"/>
                </a:cubicBezTo>
                <a:cubicBezTo>
                  <a:pt x="142" y="32"/>
                  <a:pt x="150" y="24"/>
                  <a:pt x="160" y="24"/>
                </a:cubicBezTo>
                <a:cubicBezTo>
                  <a:pt x="170" y="24"/>
                  <a:pt x="178" y="32"/>
                  <a:pt x="178" y="41"/>
                </a:cubicBezTo>
                <a:cubicBezTo>
                  <a:pt x="178" y="51"/>
                  <a:pt x="170" y="59"/>
                  <a:pt x="160" y="59"/>
                </a:cubicBezTo>
                <a:close/>
                <a:moveTo>
                  <a:pt x="17" y="99"/>
                </a:moveTo>
                <a:cubicBezTo>
                  <a:pt x="80" y="162"/>
                  <a:pt x="80" y="162"/>
                  <a:pt x="80" y="162"/>
                </a:cubicBezTo>
                <a:cubicBezTo>
                  <a:pt x="73" y="165"/>
                  <a:pt x="65" y="164"/>
                  <a:pt x="59" y="159"/>
                </a:cubicBezTo>
                <a:cubicBezTo>
                  <a:pt x="7" y="107"/>
                  <a:pt x="7" y="107"/>
                  <a:pt x="7" y="107"/>
                </a:cubicBezTo>
                <a:cubicBezTo>
                  <a:pt x="0" y="100"/>
                  <a:pt x="0" y="89"/>
                  <a:pt x="7" y="82"/>
                </a:cubicBezTo>
                <a:cubicBezTo>
                  <a:pt x="77" y="13"/>
                  <a:pt x="77" y="13"/>
                  <a:pt x="77" y="13"/>
                </a:cubicBezTo>
                <a:cubicBezTo>
                  <a:pt x="83" y="6"/>
                  <a:pt x="97" y="0"/>
                  <a:pt x="107" y="0"/>
                </a:cubicBezTo>
                <a:cubicBezTo>
                  <a:pt x="17" y="90"/>
                  <a:pt x="17" y="90"/>
                  <a:pt x="17" y="90"/>
                </a:cubicBezTo>
                <a:cubicBezTo>
                  <a:pt x="14" y="93"/>
                  <a:pt x="14" y="96"/>
                  <a:pt x="17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699959" y="1948352"/>
            <a:ext cx="3830263" cy="5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Flying impression graphic design thank you for buying this template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745598" y="3575552"/>
            <a:ext cx="3830263" cy="5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Flying impression graphic design thank you for buying this template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699959" y="5087398"/>
            <a:ext cx="3830263" cy="5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Flying impression graphic design thank you for buying this template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2" y="4485672"/>
            <a:ext cx="5846017" cy="28823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1" y="2834042"/>
            <a:ext cx="5846017" cy="2882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79160" y="274022"/>
            <a:ext cx="3951176" cy="770512"/>
            <a:chOff x="379160" y="274022"/>
            <a:chExt cx="3951176" cy="770512"/>
          </a:xfrm>
        </p:grpSpPr>
        <p:sp>
          <p:nvSpPr>
            <p:cNvPr id="26" name="TextBox 32"/>
            <p:cNvSpPr txBox="1">
              <a:spLocks noChangeArrowheads="1"/>
            </p:cNvSpPr>
            <p:nvPr/>
          </p:nvSpPr>
          <p:spPr bwMode="auto">
            <a:xfrm>
              <a:off x="379160" y="274022"/>
              <a:ext cx="636372" cy="578882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  <a:endParaRPr lang="zh-CN" altLang="en-US" sz="3200" i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199209" y="305870"/>
              <a:ext cx="31311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cs typeface="+mn-ea"/>
                  <a:sym typeface="+mn-lt"/>
                </a:rPr>
                <a:t>Add the title here</a:t>
              </a:r>
            </a:p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789539" y="1625025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Add the </a:t>
            </a:r>
            <a:r>
              <a:rPr lang="en-US" altLang="zh-CN" dirty="0" err="1">
                <a:cs typeface="+mn-ea"/>
                <a:sym typeface="+mn-lt"/>
              </a:rPr>
              <a:t>titlehere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841746" y="3275267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Add the </a:t>
            </a:r>
            <a:r>
              <a:rPr lang="en-US" altLang="zh-CN" dirty="0" err="1">
                <a:cs typeface="+mn-ea"/>
                <a:sym typeface="+mn-lt"/>
              </a:rPr>
              <a:t>titlehere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841746" y="4823328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Add the </a:t>
            </a:r>
            <a:r>
              <a:rPr lang="en-US" altLang="zh-CN" dirty="0" err="1">
                <a:cs typeface="+mn-ea"/>
                <a:sym typeface="+mn-lt"/>
              </a:rPr>
              <a:t>titlehere</a:t>
            </a:r>
            <a:endParaRPr lang="en-US" altLang="zh-CN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 animBg="1"/>
      <p:bldP spid="16" grpId="0" animBg="1"/>
      <p:bldP spid="17" grpId="0" animBg="1"/>
      <p:bldP spid="18" grpId="0" animBg="1"/>
      <p:bldP spid="22" grpId="0"/>
      <p:bldP spid="23" grpId="0"/>
      <p:bldP spid="24" grpId="0"/>
      <p:bldP spid="2" grpId="0" animBg="1"/>
      <p:bldP spid="20" grpId="0" animBg="1"/>
      <p:bldP spid="3" grpId="0"/>
      <p:bldP spid="25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5"/>
          <p:cNvSpPr>
            <a:spLocks noChangeArrowheads="1"/>
          </p:cNvSpPr>
          <p:nvPr/>
        </p:nvSpPr>
        <p:spPr bwMode="auto">
          <a:xfrm>
            <a:off x="1507563" y="2126360"/>
            <a:ext cx="751508" cy="749972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Oval 21"/>
          <p:cNvSpPr>
            <a:spLocks noChangeArrowheads="1"/>
          </p:cNvSpPr>
          <p:nvPr/>
        </p:nvSpPr>
        <p:spPr bwMode="auto">
          <a:xfrm>
            <a:off x="1507563" y="3432664"/>
            <a:ext cx="751508" cy="751509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Freeform 12"/>
          <p:cNvSpPr>
            <a:spLocks noEditPoints="1"/>
          </p:cNvSpPr>
          <p:nvPr/>
        </p:nvSpPr>
        <p:spPr bwMode="auto">
          <a:xfrm>
            <a:off x="1629525" y="3658199"/>
            <a:ext cx="512726" cy="312850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Oval 22"/>
          <p:cNvSpPr>
            <a:spLocks noChangeArrowheads="1"/>
          </p:cNvSpPr>
          <p:nvPr/>
        </p:nvSpPr>
        <p:spPr bwMode="auto">
          <a:xfrm>
            <a:off x="1507563" y="4740505"/>
            <a:ext cx="751508" cy="749972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Freeform 17"/>
          <p:cNvSpPr>
            <a:spLocks noEditPoints="1"/>
          </p:cNvSpPr>
          <p:nvPr/>
        </p:nvSpPr>
        <p:spPr bwMode="auto">
          <a:xfrm>
            <a:off x="1667932" y="4943717"/>
            <a:ext cx="430768" cy="343546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Oval 24"/>
          <p:cNvSpPr>
            <a:spLocks noChangeArrowheads="1"/>
          </p:cNvSpPr>
          <p:nvPr/>
        </p:nvSpPr>
        <p:spPr bwMode="auto">
          <a:xfrm>
            <a:off x="6974059" y="3429590"/>
            <a:ext cx="751509" cy="749972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Freeform 22"/>
          <p:cNvSpPr>
            <a:spLocks noEditPoints="1"/>
          </p:cNvSpPr>
          <p:nvPr/>
        </p:nvSpPr>
        <p:spPr bwMode="auto">
          <a:xfrm>
            <a:off x="7170318" y="3631880"/>
            <a:ext cx="358991" cy="357777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Oval 25"/>
          <p:cNvSpPr>
            <a:spLocks noChangeArrowheads="1"/>
          </p:cNvSpPr>
          <p:nvPr/>
        </p:nvSpPr>
        <p:spPr bwMode="auto">
          <a:xfrm>
            <a:off x="6980207" y="4729747"/>
            <a:ext cx="751509" cy="751509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Freeform 27"/>
          <p:cNvSpPr>
            <a:spLocks noEditPoints="1"/>
          </p:cNvSpPr>
          <p:nvPr/>
        </p:nvSpPr>
        <p:spPr bwMode="auto">
          <a:xfrm>
            <a:off x="7148707" y="4963605"/>
            <a:ext cx="414506" cy="296203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Oval 26"/>
          <p:cNvSpPr>
            <a:spLocks noChangeArrowheads="1"/>
          </p:cNvSpPr>
          <p:nvPr/>
        </p:nvSpPr>
        <p:spPr bwMode="auto">
          <a:xfrm>
            <a:off x="6974059" y="2121750"/>
            <a:ext cx="751509" cy="751508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400417" y="2121750"/>
            <a:ext cx="354962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 Flying impression graphic design thank you for buying this template.</a:t>
            </a:r>
            <a:endParaRPr lang="zh-CN" altLang="en-US" sz="1200" dirty="0"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866914" y="2140184"/>
            <a:ext cx="356952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 Flying impression graphic design thank you for buying this template.</a:t>
            </a:r>
            <a:endParaRPr lang="zh-CN" altLang="en-US" sz="1200" dirty="0"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394268" y="3424850"/>
            <a:ext cx="354962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 Flying impression graphic design thank you for buying this template.</a:t>
            </a:r>
            <a:endParaRPr lang="zh-CN" altLang="en-US" sz="1200" dirty="0"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866914" y="3429590"/>
            <a:ext cx="378846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 Flying impression graphic design thank you for buying this template.</a:t>
            </a:r>
            <a:endParaRPr lang="zh-CN" altLang="en-US" sz="1200" dirty="0"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394268" y="4740505"/>
            <a:ext cx="354962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 Flying impression graphic design thank you for buying this template.</a:t>
            </a:r>
            <a:endParaRPr lang="zh-CN" altLang="en-US" sz="1200" dirty="0"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866913" y="4707511"/>
            <a:ext cx="356952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 Flying impression graphic design thank you for buying this template.</a:t>
            </a:r>
            <a:endParaRPr lang="zh-CN" altLang="en-US" sz="1200" dirty="0"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28" name="Freeform 62"/>
          <p:cNvSpPr>
            <a:spLocks noEditPoints="1"/>
          </p:cNvSpPr>
          <p:nvPr/>
        </p:nvSpPr>
        <p:spPr bwMode="auto">
          <a:xfrm>
            <a:off x="1672528" y="2328526"/>
            <a:ext cx="421576" cy="337956"/>
          </a:xfrm>
          <a:custGeom>
            <a:avLst/>
            <a:gdLst>
              <a:gd name="T0" fmla="*/ 459 w 465"/>
              <a:gd name="T1" fmla="*/ 181 h 465"/>
              <a:gd name="T2" fmla="*/ 397 w 465"/>
              <a:gd name="T3" fmla="*/ 68 h 465"/>
              <a:gd name="T4" fmla="*/ 284 w 465"/>
              <a:gd name="T5" fmla="*/ 6 h 465"/>
              <a:gd name="T6" fmla="*/ 234 w 465"/>
              <a:gd name="T7" fmla="*/ 0 h 465"/>
              <a:gd name="T8" fmla="*/ 180 w 465"/>
              <a:gd name="T9" fmla="*/ 6 h 465"/>
              <a:gd name="T10" fmla="*/ 68 w 465"/>
              <a:gd name="T11" fmla="*/ 68 h 465"/>
              <a:gd name="T12" fmla="*/ 6 w 465"/>
              <a:gd name="T13" fmla="*/ 181 h 465"/>
              <a:gd name="T14" fmla="*/ 0 w 465"/>
              <a:gd name="T15" fmla="*/ 233 h 465"/>
              <a:gd name="T16" fmla="*/ 6 w 465"/>
              <a:gd name="T17" fmla="*/ 285 h 465"/>
              <a:gd name="T18" fmla="*/ 68 w 465"/>
              <a:gd name="T19" fmla="*/ 397 h 465"/>
              <a:gd name="T20" fmla="*/ 180 w 465"/>
              <a:gd name="T21" fmla="*/ 459 h 465"/>
              <a:gd name="T22" fmla="*/ 231 w 465"/>
              <a:gd name="T23" fmla="*/ 465 h 465"/>
              <a:gd name="T24" fmla="*/ 284 w 465"/>
              <a:gd name="T25" fmla="*/ 459 h 465"/>
              <a:gd name="T26" fmla="*/ 397 w 465"/>
              <a:gd name="T27" fmla="*/ 397 h 465"/>
              <a:gd name="T28" fmla="*/ 459 w 465"/>
              <a:gd name="T29" fmla="*/ 285 h 465"/>
              <a:gd name="T30" fmla="*/ 465 w 465"/>
              <a:gd name="T31" fmla="*/ 233 h 465"/>
              <a:gd name="T32" fmla="*/ 431 w 465"/>
              <a:gd name="T33" fmla="*/ 216 h 465"/>
              <a:gd name="T34" fmla="*/ 363 w 465"/>
              <a:gd name="T35" fmla="*/ 159 h 465"/>
              <a:gd name="T36" fmla="*/ 413 w 465"/>
              <a:gd name="T37" fmla="*/ 149 h 465"/>
              <a:gd name="T38" fmla="*/ 431 w 465"/>
              <a:gd name="T39" fmla="*/ 216 h 465"/>
              <a:gd name="T40" fmla="*/ 425 w 465"/>
              <a:gd name="T41" fmla="*/ 281 h 465"/>
              <a:gd name="T42" fmla="*/ 360 w 465"/>
              <a:gd name="T43" fmla="*/ 316 h 465"/>
              <a:gd name="T44" fmla="*/ 373 w 465"/>
              <a:gd name="T45" fmla="*/ 249 h 465"/>
              <a:gd name="T46" fmla="*/ 249 w 465"/>
              <a:gd name="T47" fmla="*/ 216 h 465"/>
              <a:gd name="T48" fmla="*/ 324 w 465"/>
              <a:gd name="T49" fmla="*/ 149 h 465"/>
              <a:gd name="T50" fmla="*/ 249 w 465"/>
              <a:gd name="T51" fmla="*/ 216 h 465"/>
              <a:gd name="T52" fmla="*/ 296 w 465"/>
              <a:gd name="T53" fmla="*/ 45 h 465"/>
              <a:gd name="T54" fmla="*/ 393 w 465"/>
              <a:gd name="T55" fmla="*/ 116 h 465"/>
              <a:gd name="T56" fmla="*/ 249 w 465"/>
              <a:gd name="T57" fmla="*/ 116 h 465"/>
              <a:gd name="T58" fmla="*/ 303 w 465"/>
              <a:gd name="T59" fmla="*/ 107 h 465"/>
              <a:gd name="T60" fmla="*/ 249 w 465"/>
              <a:gd name="T61" fmla="*/ 116 h 465"/>
              <a:gd name="T62" fmla="*/ 249 w 465"/>
              <a:gd name="T63" fmla="*/ 249 h 465"/>
              <a:gd name="T64" fmla="*/ 324 w 465"/>
              <a:gd name="T65" fmla="*/ 316 h 465"/>
              <a:gd name="T66" fmla="*/ 393 w 465"/>
              <a:gd name="T67" fmla="*/ 349 h 465"/>
              <a:gd name="T68" fmla="*/ 296 w 465"/>
              <a:gd name="T69" fmla="*/ 420 h 465"/>
              <a:gd name="T70" fmla="*/ 393 w 465"/>
              <a:gd name="T71" fmla="*/ 349 h 465"/>
              <a:gd name="T72" fmla="*/ 249 w 465"/>
              <a:gd name="T73" fmla="*/ 349 h 465"/>
              <a:gd name="T74" fmla="*/ 303 w 465"/>
              <a:gd name="T75" fmla="*/ 358 h 465"/>
              <a:gd name="T76" fmla="*/ 119 w 465"/>
              <a:gd name="T77" fmla="*/ 349 h 465"/>
              <a:gd name="T78" fmla="*/ 171 w 465"/>
              <a:gd name="T79" fmla="*/ 422 h 465"/>
              <a:gd name="T80" fmla="*/ 119 w 465"/>
              <a:gd name="T81" fmla="*/ 349 h 465"/>
              <a:gd name="T82" fmla="*/ 216 w 465"/>
              <a:gd name="T83" fmla="*/ 417 h 465"/>
              <a:gd name="T84" fmla="*/ 156 w 465"/>
              <a:gd name="T85" fmla="*/ 349 h 465"/>
              <a:gd name="T86" fmla="*/ 216 w 465"/>
              <a:gd name="T87" fmla="*/ 249 h 465"/>
              <a:gd name="T88" fmla="*/ 140 w 465"/>
              <a:gd name="T89" fmla="*/ 316 h 465"/>
              <a:gd name="T90" fmla="*/ 216 w 465"/>
              <a:gd name="T91" fmla="*/ 249 h 465"/>
              <a:gd name="T92" fmla="*/ 216 w 465"/>
              <a:gd name="T93" fmla="*/ 116 h 465"/>
              <a:gd name="T94" fmla="*/ 162 w 465"/>
              <a:gd name="T95" fmla="*/ 107 h 465"/>
              <a:gd name="T96" fmla="*/ 71 w 465"/>
              <a:gd name="T97" fmla="*/ 116 h 465"/>
              <a:gd name="T98" fmla="*/ 169 w 465"/>
              <a:gd name="T99" fmla="*/ 45 h 465"/>
              <a:gd name="T100" fmla="*/ 71 w 465"/>
              <a:gd name="T101" fmla="*/ 116 h 465"/>
              <a:gd name="T102" fmla="*/ 216 w 465"/>
              <a:gd name="T103" fmla="*/ 216 h 465"/>
              <a:gd name="T104" fmla="*/ 140 w 465"/>
              <a:gd name="T105" fmla="*/ 149 h 465"/>
              <a:gd name="T106" fmla="*/ 34 w 465"/>
              <a:gd name="T107" fmla="*/ 216 h 465"/>
              <a:gd name="T108" fmla="*/ 52 w 465"/>
              <a:gd name="T109" fmla="*/ 149 h 465"/>
              <a:gd name="T110" fmla="*/ 102 w 465"/>
              <a:gd name="T111" fmla="*/ 159 h 465"/>
              <a:gd name="T112" fmla="*/ 34 w 465"/>
              <a:gd name="T113" fmla="*/ 216 h 465"/>
              <a:gd name="T114" fmla="*/ 52 w 465"/>
              <a:gd name="T115" fmla="*/ 316 h 465"/>
              <a:gd name="T116" fmla="*/ 34 w 465"/>
              <a:gd name="T117" fmla="*/ 249 h 465"/>
              <a:gd name="T118" fmla="*/ 102 w 465"/>
              <a:gd name="T119" fmla="*/ 307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65" h="465">
                <a:moveTo>
                  <a:pt x="465" y="230"/>
                </a:moveTo>
                <a:cubicBezTo>
                  <a:pt x="464" y="213"/>
                  <a:pt x="462" y="197"/>
                  <a:pt x="459" y="181"/>
                </a:cubicBezTo>
                <a:cubicBezTo>
                  <a:pt x="456" y="168"/>
                  <a:pt x="452" y="155"/>
                  <a:pt x="446" y="142"/>
                </a:cubicBezTo>
                <a:cubicBezTo>
                  <a:pt x="435" y="115"/>
                  <a:pt x="418" y="90"/>
                  <a:pt x="397" y="68"/>
                </a:cubicBezTo>
                <a:cubicBezTo>
                  <a:pt x="375" y="47"/>
                  <a:pt x="350" y="30"/>
                  <a:pt x="323" y="19"/>
                </a:cubicBezTo>
                <a:cubicBezTo>
                  <a:pt x="310" y="13"/>
                  <a:pt x="297" y="9"/>
                  <a:pt x="284" y="6"/>
                </a:cubicBezTo>
                <a:cubicBezTo>
                  <a:pt x="268" y="3"/>
                  <a:pt x="252" y="1"/>
                  <a:pt x="235" y="0"/>
                </a:cubicBezTo>
                <a:cubicBezTo>
                  <a:pt x="234" y="0"/>
                  <a:pt x="234" y="0"/>
                  <a:pt x="234" y="0"/>
                </a:cubicBezTo>
                <a:cubicBezTo>
                  <a:pt x="232" y="0"/>
                  <a:pt x="231" y="0"/>
                  <a:pt x="229" y="0"/>
                </a:cubicBezTo>
                <a:cubicBezTo>
                  <a:pt x="213" y="1"/>
                  <a:pt x="196" y="3"/>
                  <a:pt x="180" y="6"/>
                </a:cubicBezTo>
                <a:cubicBezTo>
                  <a:pt x="167" y="9"/>
                  <a:pt x="154" y="13"/>
                  <a:pt x="142" y="19"/>
                </a:cubicBezTo>
                <a:cubicBezTo>
                  <a:pt x="114" y="30"/>
                  <a:pt x="89" y="47"/>
                  <a:pt x="68" y="68"/>
                </a:cubicBezTo>
                <a:cubicBezTo>
                  <a:pt x="47" y="90"/>
                  <a:pt x="30" y="115"/>
                  <a:pt x="18" y="142"/>
                </a:cubicBezTo>
                <a:cubicBezTo>
                  <a:pt x="13" y="155"/>
                  <a:pt x="9" y="168"/>
                  <a:pt x="6" y="181"/>
                </a:cubicBezTo>
                <a:cubicBezTo>
                  <a:pt x="2" y="197"/>
                  <a:pt x="0" y="213"/>
                  <a:pt x="0" y="230"/>
                </a:cubicBezTo>
                <a:cubicBezTo>
                  <a:pt x="0" y="231"/>
                  <a:pt x="0" y="232"/>
                  <a:pt x="0" y="233"/>
                </a:cubicBezTo>
                <a:cubicBezTo>
                  <a:pt x="0" y="233"/>
                  <a:pt x="0" y="234"/>
                  <a:pt x="0" y="235"/>
                </a:cubicBezTo>
                <a:cubicBezTo>
                  <a:pt x="0" y="252"/>
                  <a:pt x="2" y="269"/>
                  <a:pt x="6" y="285"/>
                </a:cubicBezTo>
                <a:cubicBezTo>
                  <a:pt x="9" y="298"/>
                  <a:pt x="13" y="311"/>
                  <a:pt x="18" y="323"/>
                </a:cubicBezTo>
                <a:cubicBezTo>
                  <a:pt x="30" y="351"/>
                  <a:pt x="47" y="376"/>
                  <a:pt x="68" y="397"/>
                </a:cubicBezTo>
                <a:cubicBezTo>
                  <a:pt x="89" y="418"/>
                  <a:pt x="114" y="435"/>
                  <a:pt x="142" y="447"/>
                </a:cubicBezTo>
                <a:cubicBezTo>
                  <a:pt x="154" y="452"/>
                  <a:pt x="167" y="456"/>
                  <a:pt x="180" y="459"/>
                </a:cubicBezTo>
                <a:cubicBezTo>
                  <a:pt x="196" y="463"/>
                  <a:pt x="213" y="465"/>
                  <a:pt x="230" y="465"/>
                </a:cubicBezTo>
                <a:cubicBezTo>
                  <a:pt x="231" y="465"/>
                  <a:pt x="231" y="465"/>
                  <a:pt x="231" y="465"/>
                </a:cubicBezTo>
                <a:cubicBezTo>
                  <a:pt x="235" y="465"/>
                  <a:pt x="235" y="465"/>
                  <a:pt x="235" y="465"/>
                </a:cubicBezTo>
                <a:cubicBezTo>
                  <a:pt x="252" y="465"/>
                  <a:pt x="268" y="463"/>
                  <a:pt x="284" y="459"/>
                </a:cubicBezTo>
                <a:cubicBezTo>
                  <a:pt x="297" y="456"/>
                  <a:pt x="310" y="452"/>
                  <a:pt x="323" y="447"/>
                </a:cubicBezTo>
                <a:cubicBezTo>
                  <a:pt x="350" y="435"/>
                  <a:pt x="375" y="418"/>
                  <a:pt x="397" y="397"/>
                </a:cubicBezTo>
                <a:cubicBezTo>
                  <a:pt x="418" y="376"/>
                  <a:pt x="435" y="351"/>
                  <a:pt x="446" y="323"/>
                </a:cubicBezTo>
                <a:cubicBezTo>
                  <a:pt x="452" y="311"/>
                  <a:pt x="456" y="298"/>
                  <a:pt x="459" y="285"/>
                </a:cubicBezTo>
                <a:cubicBezTo>
                  <a:pt x="462" y="269"/>
                  <a:pt x="464" y="252"/>
                  <a:pt x="465" y="235"/>
                </a:cubicBezTo>
                <a:cubicBezTo>
                  <a:pt x="465" y="233"/>
                  <a:pt x="465" y="233"/>
                  <a:pt x="465" y="233"/>
                </a:cubicBezTo>
                <a:cubicBezTo>
                  <a:pt x="465" y="232"/>
                  <a:pt x="465" y="231"/>
                  <a:pt x="465" y="230"/>
                </a:cubicBezTo>
                <a:close/>
                <a:moveTo>
                  <a:pt x="431" y="216"/>
                </a:moveTo>
                <a:cubicBezTo>
                  <a:pt x="373" y="216"/>
                  <a:pt x="373" y="216"/>
                  <a:pt x="373" y="216"/>
                </a:cubicBezTo>
                <a:cubicBezTo>
                  <a:pt x="371" y="196"/>
                  <a:pt x="368" y="177"/>
                  <a:pt x="363" y="159"/>
                </a:cubicBezTo>
                <a:cubicBezTo>
                  <a:pt x="362" y="155"/>
                  <a:pt x="361" y="152"/>
                  <a:pt x="360" y="149"/>
                </a:cubicBezTo>
                <a:cubicBezTo>
                  <a:pt x="413" y="149"/>
                  <a:pt x="413" y="149"/>
                  <a:pt x="413" y="149"/>
                </a:cubicBezTo>
                <a:cubicBezTo>
                  <a:pt x="418" y="160"/>
                  <a:pt x="422" y="172"/>
                  <a:pt x="425" y="184"/>
                </a:cubicBezTo>
                <a:cubicBezTo>
                  <a:pt x="428" y="194"/>
                  <a:pt x="430" y="205"/>
                  <a:pt x="431" y="216"/>
                </a:cubicBezTo>
                <a:close/>
                <a:moveTo>
                  <a:pt x="431" y="249"/>
                </a:moveTo>
                <a:cubicBezTo>
                  <a:pt x="430" y="260"/>
                  <a:pt x="428" y="271"/>
                  <a:pt x="425" y="281"/>
                </a:cubicBezTo>
                <a:cubicBezTo>
                  <a:pt x="422" y="293"/>
                  <a:pt x="418" y="305"/>
                  <a:pt x="413" y="316"/>
                </a:cubicBezTo>
                <a:cubicBezTo>
                  <a:pt x="360" y="316"/>
                  <a:pt x="360" y="316"/>
                  <a:pt x="360" y="316"/>
                </a:cubicBezTo>
                <a:cubicBezTo>
                  <a:pt x="361" y="313"/>
                  <a:pt x="362" y="310"/>
                  <a:pt x="363" y="307"/>
                </a:cubicBezTo>
                <a:cubicBezTo>
                  <a:pt x="368" y="288"/>
                  <a:pt x="371" y="269"/>
                  <a:pt x="373" y="249"/>
                </a:cubicBezTo>
                <a:lnTo>
                  <a:pt x="431" y="249"/>
                </a:lnTo>
                <a:close/>
                <a:moveTo>
                  <a:pt x="249" y="216"/>
                </a:moveTo>
                <a:cubicBezTo>
                  <a:pt x="249" y="149"/>
                  <a:pt x="249" y="149"/>
                  <a:pt x="249" y="149"/>
                </a:cubicBezTo>
                <a:cubicBezTo>
                  <a:pt x="324" y="149"/>
                  <a:pt x="324" y="149"/>
                  <a:pt x="324" y="149"/>
                </a:cubicBezTo>
                <a:cubicBezTo>
                  <a:pt x="333" y="170"/>
                  <a:pt x="338" y="193"/>
                  <a:pt x="339" y="216"/>
                </a:cubicBezTo>
                <a:lnTo>
                  <a:pt x="249" y="216"/>
                </a:lnTo>
                <a:close/>
                <a:moveTo>
                  <a:pt x="346" y="116"/>
                </a:moveTo>
                <a:cubicBezTo>
                  <a:pt x="333" y="90"/>
                  <a:pt x="316" y="66"/>
                  <a:pt x="296" y="45"/>
                </a:cubicBezTo>
                <a:cubicBezTo>
                  <a:pt x="295" y="45"/>
                  <a:pt x="294" y="44"/>
                  <a:pt x="294" y="43"/>
                </a:cubicBezTo>
                <a:cubicBezTo>
                  <a:pt x="333" y="56"/>
                  <a:pt x="368" y="82"/>
                  <a:pt x="393" y="116"/>
                </a:cubicBezTo>
                <a:lnTo>
                  <a:pt x="346" y="116"/>
                </a:lnTo>
                <a:close/>
                <a:moveTo>
                  <a:pt x="249" y="116"/>
                </a:moveTo>
                <a:cubicBezTo>
                  <a:pt x="249" y="49"/>
                  <a:pt x="249" y="49"/>
                  <a:pt x="249" y="49"/>
                </a:cubicBezTo>
                <a:cubicBezTo>
                  <a:pt x="270" y="65"/>
                  <a:pt x="288" y="85"/>
                  <a:pt x="303" y="107"/>
                </a:cubicBezTo>
                <a:cubicBezTo>
                  <a:pt x="305" y="110"/>
                  <a:pt x="306" y="113"/>
                  <a:pt x="308" y="116"/>
                </a:cubicBezTo>
                <a:lnTo>
                  <a:pt x="249" y="116"/>
                </a:lnTo>
                <a:close/>
                <a:moveTo>
                  <a:pt x="249" y="316"/>
                </a:moveTo>
                <a:cubicBezTo>
                  <a:pt x="249" y="249"/>
                  <a:pt x="249" y="249"/>
                  <a:pt x="249" y="249"/>
                </a:cubicBezTo>
                <a:cubicBezTo>
                  <a:pt x="339" y="249"/>
                  <a:pt x="339" y="249"/>
                  <a:pt x="339" y="249"/>
                </a:cubicBezTo>
                <a:cubicBezTo>
                  <a:pt x="338" y="272"/>
                  <a:pt x="333" y="295"/>
                  <a:pt x="324" y="316"/>
                </a:cubicBezTo>
                <a:lnTo>
                  <a:pt x="249" y="316"/>
                </a:lnTo>
                <a:close/>
                <a:moveTo>
                  <a:pt x="393" y="349"/>
                </a:moveTo>
                <a:cubicBezTo>
                  <a:pt x="368" y="384"/>
                  <a:pt x="334" y="409"/>
                  <a:pt x="294" y="422"/>
                </a:cubicBezTo>
                <a:cubicBezTo>
                  <a:pt x="294" y="421"/>
                  <a:pt x="295" y="421"/>
                  <a:pt x="296" y="420"/>
                </a:cubicBezTo>
                <a:cubicBezTo>
                  <a:pt x="316" y="399"/>
                  <a:pt x="333" y="376"/>
                  <a:pt x="346" y="349"/>
                </a:cubicBezTo>
                <a:lnTo>
                  <a:pt x="393" y="349"/>
                </a:lnTo>
                <a:close/>
                <a:moveTo>
                  <a:pt x="249" y="417"/>
                </a:moveTo>
                <a:cubicBezTo>
                  <a:pt x="249" y="349"/>
                  <a:pt x="249" y="349"/>
                  <a:pt x="249" y="349"/>
                </a:cubicBezTo>
                <a:cubicBezTo>
                  <a:pt x="308" y="349"/>
                  <a:pt x="308" y="349"/>
                  <a:pt x="308" y="349"/>
                </a:cubicBezTo>
                <a:cubicBezTo>
                  <a:pt x="306" y="352"/>
                  <a:pt x="305" y="355"/>
                  <a:pt x="303" y="358"/>
                </a:cubicBezTo>
                <a:cubicBezTo>
                  <a:pt x="288" y="381"/>
                  <a:pt x="270" y="400"/>
                  <a:pt x="249" y="417"/>
                </a:cubicBezTo>
                <a:close/>
                <a:moveTo>
                  <a:pt x="119" y="349"/>
                </a:moveTo>
                <a:cubicBezTo>
                  <a:pt x="131" y="376"/>
                  <a:pt x="148" y="399"/>
                  <a:pt x="169" y="420"/>
                </a:cubicBezTo>
                <a:cubicBezTo>
                  <a:pt x="170" y="421"/>
                  <a:pt x="170" y="421"/>
                  <a:pt x="171" y="422"/>
                </a:cubicBezTo>
                <a:cubicBezTo>
                  <a:pt x="131" y="409"/>
                  <a:pt x="96" y="384"/>
                  <a:pt x="71" y="349"/>
                </a:cubicBezTo>
                <a:lnTo>
                  <a:pt x="119" y="349"/>
                </a:lnTo>
                <a:close/>
                <a:moveTo>
                  <a:pt x="216" y="349"/>
                </a:moveTo>
                <a:cubicBezTo>
                  <a:pt x="216" y="417"/>
                  <a:pt x="216" y="417"/>
                  <a:pt x="216" y="417"/>
                </a:cubicBezTo>
                <a:cubicBezTo>
                  <a:pt x="194" y="400"/>
                  <a:pt x="176" y="381"/>
                  <a:pt x="162" y="358"/>
                </a:cubicBezTo>
                <a:cubicBezTo>
                  <a:pt x="160" y="355"/>
                  <a:pt x="158" y="352"/>
                  <a:pt x="156" y="349"/>
                </a:cubicBezTo>
                <a:lnTo>
                  <a:pt x="216" y="349"/>
                </a:lnTo>
                <a:close/>
                <a:moveTo>
                  <a:pt x="216" y="249"/>
                </a:moveTo>
                <a:cubicBezTo>
                  <a:pt x="216" y="316"/>
                  <a:pt x="216" y="316"/>
                  <a:pt x="216" y="316"/>
                </a:cubicBezTo>
                <a:cubicBezTo>
                  <a:pt x="140" y="316"/>
                  <a:pt x="140" y="316"/>
                  <a:pt x="140" y="316"/>
                </a:cubicBezTo>
                <a:cubicBezTo>
                  <a:pt x="132" y="295"/>
                  <a:pt x="127" y="272"/>
                  <a:pt x="125" y="249"/>
                </a:cubicBezTo>
                <a:lnTo>
                  <a:pt x="216" y="249"/>
                </a:lnTo>
                <a:close/>
                <a:moveTo>
                  <a:pt x="216" y="49"/>
                </a:moveTo>
                <a:cubicBezTo>
                  <a:pt x="216" y="116"/>
                  <a:pt x="216" y="116"/>
                  <a:pt x="216" y="116"/>
                </a:cubicBezTo>
                <a:cubicBezTo>
                  <a:pt x="156" y="116"/>
                  <a:pt x="156" y="116"/>
                  <a:pt x="156" y="116"/>
                </a:cubicBezTo>
                <a:cubicBezTo>
                  <a:pt x="158" y="113"/>
                  <a:pt x="160" y="110"/>
                  <a:pt x="162" y="107"/>
                </a:cubicBezTo>
                <a:cubicBezTo>
                  <a:pt x="176" y="85"/>
                  <a:pt x="194" y="65"/>
                  <a:pt x="216" y="49"/>
                </a:cubicBezTo>
                <a:close/>
                <a:moveTo>
                  <a:pt x="71" y="116"/>
                </a:moveTo>
                <a:cubicBezTo>
                  <a:pt x="96" y="82"/>
                  <a:pt x="131" y="56"/>
                  <a:pt x="171" y="43"/>
                </a:cubicBezTo>
                <a:cubicBezTo>
                  <a:pt x="170" y="44"/>
                  <a:pt x="170" y="45"/>
                  <a:pt x="169" y="45"/>
                </a:cubicBezTo>
                <a:cubicBezTo>
                  <a:pt x="148" y="66"/>
                  <a:pt x="131" y="90"/>
                  <a:pt x="119" y="116"/>
                </a:cubicBezTo>
                <a:lnTo>
                  <a:pt x="71" y="116"/>
                </a:lnTo>
                <a:close/>
                <a:moveTo>
                  <a:pt x="216" y="149"/>
                </a:moveTo>
                <a:cubicBezTo>
                  <a:pt x="216" y="216"/>
                  <a:pt x="216" y="216"/>
                  <a:pt x="216" y="216"/>
                </a:cubicBezTo>
                <a:cubicBezTo>
                  <a:pt x="125" y="216"/>
                  <a:pt x="125" y="216"/>
                  <a:pt x="125" y="216"/>
                </a:cubicBezTo>
                <a:cubicBezTo>
                  <a:pt x="127" y="193"/>
                  <a:pt x="132" y="170"/>
                  <a:pt x="140" y="149"/>
                </a:cubicBezTo>
                <a:lnTo>
                  <a:pt x="216" y="149"/>
                </a:lnTo>
                <a:close/>
                <a:moveTo>
                  <a:pt x="34" y="216"/>
                </a:moveTo>
                <a:cubicBezTo>
                  <a:pt x="35" y="205"/>
                  <a:pt x="37" y="194"/>
                  <a:pt x="39" y="184"/>
                </a:cubicBezTo>
                <a:cubicBezTo>
                  <a:pt x="42" y="172"/>
                  <a:pt x="47" y="160"/>
                  <a:pt x="52" y="149"/>
                </a:cubicBezTo>
                <a:cubicBezTo>
                  <a:pt x="105" y="149"/>
                  <a:pt x="105" y="149"/>
                  <a:pt x="105" y="149"/>
                </a:cubicBezTo>
                <a:cubicBezTo>
                  <a:pt x="104" y="152"/>
                  <a:pt x="103" y="155"/>
                  <a:pt x="102" y="159"/>
                </a:cubicBezTo>
                <a:cubicBezTo>
                  <a:pt x="97" y="177"/>
                  <a:pt x="93" y="196"/>
                  <a:pt x="92" y="216"/>
                </a:cubicBezTo>
                <a:lnTo>
                  <a:pt x="34" y="216"/>
                </a:lnTo>
                <a:close/>
                <a:moveTo>
                  <a:pt x="105" y="316"/>
                </a:moveTo>
                <a:cubicBezTo>
                  <a:pt x="52" y="316"/>
                  <a:pt x="52" y="316"/>
                  <a:pt x="52" y="316"/>
                </a:cubicBezTo>
                <a:cubicBezTo>
                  <a:pt x="47" y="305"/>
                  <a:pt x="42" y="293"/>
                  <a:pt x="39" y="281"/>
                </a:cubicBezTo>
                <a:cubicBezTo>
                  <a:pt x="37" y="271"/>
                  <a:pt x="35" y="260"/>
                  <a:pt x="34" y="249"/>
                </a:cubicBezTo>
                <a:cubicBezTo>
                  <a:pt x="92" y="249"/>
                  <a:pt x="92" y="249"/>
                  <a:pt x="92" y="249"/>
                </a:cubicBezTo>
                <a:cubicBezTo>
                  <a:pt x="93" y="269"/>
                  <a:pt x="97" y="288"/>
                  <a:pt x="102" y="307"/>
                </a:cubicBezTo>
                <a:cubicBezTo>
                  <a:pt x="103" y="310"/>
                  <a:pt x="104" y="313"/>
                  <a:pt x="105" y="3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7119473" y="2277806"/>
            <a:ext cx="460680" cy="388676"/>
            <a:chOff x="5928340" y="670992"/>
            <a:chExt cx="506444" cy="470018"/>
          </a:xfrm>
          <a:solidFill>
            <a:srgbClr val="383635"/>
          </a:solidFill>
          <a:effectLst/>
        </p:grpSpPr>
        <p:sp>
          <p:nvSpPr>
            <p:cNvPr id="30" name="Freeform 36"/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37"/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38"/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79160" y="274022"/>
            <a:ext cx="3951176" cy="770512"/>
            <a:chOff x="379160" y="274022"/>
            <a:chExt cx="3951176" cy="770512"/>
          </a:xfrm>
        </p:grpSpPr>
        <p:sp>
          <p:nvSpPr>
            <p:cNvPr id="34" name="TextBox 32"/>
            <p:cNvSpPr txBox="1">
              <a:spLocks noChangeArrowheads="1"/>
            </p:cNvSpPr>
            <p:nvPr/>
          </p:nvSpPr>
          <p:spPr bwMode="auto">
            <a:xfrm>
              <a:off x="379160" y="274022"/>
              <a:ext cx="636372" cy="578882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  <a:endParaRPr lang="zh-CN" altLang="en-US" sz="3200" i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99209" y="305870"/>
              <a:ext cx="31311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cs typeface="+mn-ea"/>
                  <a:sym typeface="+mn-lt"/>
                </a:rPr>
                <a:t>Add the title here</a:t>
              </a:r>
            </a:p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/>
      <p:bldP spid="23" grpId="0"/>
      <p:bldP spid="24" grpId="0"/>
      <p:bldP spid="25" grpId="0"/>
      <p:bldP spid="26" grpId="0"/>
      <p:bldP spid="27" grpId="0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菱形 7"/>
          <p:cNvSpPr/>
          <p:nvPr/>
        </p:nvSpPr>
        <p:spPr>
          <a:xfrm>
            <a:off x="314773" y="1967342"/>
            <a:ext cx="3833091" cy="3814619"/>
          </a:xfrm>
          <a:prstGeom prst="diamond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菱形 8"/>
          <p:cNvSpPr/>
          <p:nvPr/>
        </p:nvSpPr>
        <p:spPr>
          <a:xfrm>
            <a:off x="4147864" y="1967342"/>
            <a:ext cx="3833091" cy="3814619"/>
          </a:xfrm>
          <a:prstGeom prst="diamond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菱形 9"/>
          <p:cNvSpPr/>
          <p:nvPr/>
        </p:nvSpPr>
        <p:spPr>
          <a:xfrm>
            <a:off x="7980955" y="1967342"/>
            <a:ext cx="3833091" cy="3814619"/>
          </a:xfrm>
          <a:prstGeom prst="diamond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99038" y="3405077"/>
            <a:ext cx="226456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Please add your text description to the flying impression plane.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932128" y="3404071"/>
            <a:ext cx="226456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Please add your text description to the flying impression plane.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771468" y="3404071"/>
            <a:ext cx="226456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Please add your text description to the flying impression plane.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379160" y="274022"/>
            <a:ext cx="3951176" cy="770512"/>
            <a:chOff x="379160" y="274022"/>
            <a:chExt cx="3951176" cy="770512"/>
          </a:xfrm>
        </p:grpSpPr>
        <p:sp>
          <p:nvSpPr>
            <p:cNvPr id="17" name="TextBox 32"/>
            <p:cNvSpPr txBox="1">
              <a:spLocks noChangeArrowheads="1"/>
            </p:cNvSpPr>
            <p:nvPr/>
          </p:nvSpPr>
          <p:spPr bwMode="auto">
            <a:xfrm>
              <a:off x="379160" y="274022"/>
              <a:ext cx="636372" cy="578882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  <a:endParaRPr lang="zh-CN" altLang="en-US" sz="3200" i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199209" y="305870"/>
              <a:ext cx="31311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cs typeface="+mn-ea"/>
                  <a:sym typeface="+mn-lt"/>
                </a:rPr>
                <a:t>Add the title here</a:t>
              </a:r>
            </a:p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2" name="菱形 1"/>
          <p:cNvSpPr/>
          <p:nvPr/>
        </p:nvSpPr>
        <p:spPr>
          <a:xfrm>
            <a:off x="3273145" y="1838711"/>
            <a:ext cx="1658983" cy="1692837"/>
          </a:xfrm>
          <a:prstGeom prst="diamond">
            <a:avLst/>
          </a:prstGeom>
          <a:solidFill>
            <a:srgbClr val="40404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菱形 21"/>
          <p:cNvSpPr/>
          <p:nvPr/>
        </p:nvSpPr>
        <p:spPr>
          <a:xfrm>
            <a:off x="7196691" y="4174773"/>
            <a:ext cx="1658983" cy="1692837"/>
          </a:xfrm>
          <a:prstGeom prst="diamond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235927" y="5910592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Add the </a:t>
            </a:r>
            <a:r>
              <a:rPr lang="en-US" altLang="zh-CN" dirty="0" err="1">
                <a:cs typeface="+mn-ea"/>
                <a:sym typeface="+mn-lt"/>
              </a:rPr>
              <a:t>titlehere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12383" y="5867610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Add the </a:t>
            </a:r>
            <a:r>
              <a:rPr lang="en-US" altLang="zh-CN" dirty="0" err="1">
                <a:cs typeface="+mn-ea"/>
                <a:sym typeface="+mn-lt"/>
              </a:rPr>
              <a:t>titlehere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65193" y="5910592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Add the </a:t>
            </a:r>
            <a:r>
              <a:rPr lang="en-US" altLang="zh-CN" dirty="0" err="1">
                <a:cs typeface="+mn-ea"/>
                <a:sym typeface="+mn-lt"/>
              </a:rPr>
              <a:t>titlehere</a:t>
            </a:r>
            <a:endParaRPr lang="en-US" altLang="zh-CN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9" grpId="0"/>
      <p:bldP spid="20" grpId="0"/>
      <p:bldP spid="21" grpId="0"/>
      <p:bldP spid="2" grpId="0" animBg="1"/>
      <p:bldP spid="22" grpId="0" animBg="1"/>
      <p:bldP spid="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图表 12"/>
          <p:cNvGraphicFramePr/>
          <p:nvPr/>
        </p:nvGraphicFramePr>
        <p:xfrm>
          <a:off x="439968" y="1332210"/>
          <a:ext cx="6343373" cy="4736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76"/>
          <p:cNvSpPr txBox="1"/>
          <p:nvPr/>
        </p:nvSpPr>
        <p:spPr>
          <a:xfrm>
            <a:off x="8056706" y="1795285"/>
            <a:ext cx="2284695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15" name="矩形 14"/>
          <p:cNvSpPr/>
          <p:nvPr/>
        </p:nvSpPr>
        <p:spPr>
          <a:xfrm>
            <a:off x="7362589" y="2164617"/>
            <a:ext cx="3871705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</a:t>
            </a:r>
            <a:r>
              <a:rPr lang="en-US" altLang="zh-CN" sz="1200" dirty="0" err="1">
                <a:cs typeface="+mn-ea"/>
                <a:sym typeface="+mn-lt"/>
              </a:rPr>
              <a:t>flyingimpression</a:t>
            </a:r>
            <a:r>
              <a:rPr lang="en-US" altLang="zh-CN" sz="1200" dirty="0">
                <a:cs typeface="+mn-ea"/>
                <a:sym typeface="+mn-lt"/>
              </a:rPr>
              <a:t> plane. Flying impression graphic design thank you for buying this template.</a:t>
            </a:r>
            <a:endParaRPr lang="zh-CN" altLang="en-US" sz="1200" dirty="0"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8156095" y="4790276"/>
            <a:ext cx="2284695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17" name="矩形 16"/>
          <p:cNvSpPr/>
          <p:nvPr/>
        </p:nvSpPr>
        <p:spPr>
          <a:xfrm>
            <a:off x="7455356" y="5161182"/>
            <a:ext cx="3871705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</a:t>
            </a:r>
            <a:r>
              <a:rPr lang="en-US" altLang="zh-CN" sz="1200" dirty="0" err="1">
                <a:cs typeface="+mn-ea"/>
                <a:sym typeface="+mn-lt"/>
              </a:rPr>
              <a:t>flyingimpression</a:t>
            </a:r>
            <a:r>
              <a:rPr lang="en-US" altLang="zh-CN" sz="1200" dirty="0">
                <a:cs typeface="+mn-ea"/>
                <a:sym typeface="+mn-lt"/>
              </a:rPr>
              <a:t> plane. Flying impression graphic design thank you for buying this template.</a:t>
            </a:r>
            <a:endParaRPr lang="zh-CN" altLang="en-US" sz="1200" dirty="0"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79160" y="274022"/>
            <a:ext cx="3951176" cy="770512"/>
            <a:chOff x="379160" y="274022"/>
            <a:chExt cx="3951176" cy="770512"/>
          </a:xfrm>
        </p:grpSpPr>
        <p:sp>
          <p:nvSpPr>
            <p:cNvPr id="10" name="TextBox 32"/>
            <p:cNvSpPr txBox="1">
              <a:spLocks noChangeArrowheads="1"/>
            </p:cNvSpPr>
            <p:nvPr/>
          </p:nvSpPr>
          <p:spPr bwMode="auto">
            <a:xfrm>
              <a:off x="379160" y="274022"/>
              <a:ext cx="636372" cy="578882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  <a:endParaRPr lang="zh-CN" altLang="en-US" sz="3200" i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199209" y="305870"/>
              <a:ext cx="31311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cs typeface="+mn-ea"/>
                  <a:sym typeface="+mn-lt"/>
                </a:rPr>
                <a:t>Add the title here</a:t>
              </a:r>
            </a:p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>
            <a:alphaModFix amt="89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771"/>
          <p:cNvSpPr txBox="1"/>
          <p:nvPr/>
        </p:nvSpPr>
        <p:spPr>
          <a:xfrm>
            <a:off x="4731139" y="2693083"/>
            <a:ext cx="6590266" cy="1107996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6600" dirty="0">
                <a:solidFill>
                  <a:schemeClr val="bg1"/>
                </a:solidFill>
                <a:cs typeface="+mn-ea"/>
                <a:sym typeface="+mn-lt"/>
              </a:rPr>
              <a:t>Add the title here</a:t>
            </a:r>
          </a:p>
        </p:txBody>
      </p:sp>
      <p:sp>
        <p:nvSpPr>
          <p:cNvPr id="55" name="椭圆 54"/>
          <p:cNvSpPr>
            <a:spLocks noChangeArrowheads="1"/>
          </p:cNvSpPr>
          <p:nvPr/>
        </p:nvSpPr>
        <p:spPr bwMode="auto">
          <a:xfrm>
            <a:off x="570630" y="1512841"/>
            <a:ext cx="3635375" cy="3635375"/>
          </a:xfrm>
          <a:prstGeom prst="ellipse">
            <a:avLst/>
          </a:prstGeom>
          <a:solidFill>
            <a:srgbClr val="2B2A2A">
              <a:alpha val="84000"/>
            </a:srgbClr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939688" y="2822816"/>
            <a:ext cx="7200900" cy="1220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椭圆 50"/>
          <p:cNvSpPr>
            <a:spLocks noChangeArrowheads="1"/>
          </p:cNvSpPr>
          <p:nvPr/>
        </p:nvSpPr>
        <p:spPr bwMode="auto">
          <a:xfrm>
            <a:off x="3872509" y="4227467"/>
            <a:ext cx="923925" cy="923925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2" name="椭圆 51"/>
          <p:cNvSpPr>
            <a:spLocks noChangeArrowheads="1"/>
          </p:cNvSpPr>
          <p:nvPr/>
        </p:nvSpPr>
        <p:spPr bwMode="auto">
          <a:xfrm>
            <a:off x="4594026" y="1516017"/>
            <a:ext cx="631825" cy="631825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bg1"/>
            </a:solidFill>
            <a:miter lim="8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3" name="椭圆 52"/>
          <p:cNvSpPr>
            <a:spLocks noChangeArrowheads="1"/>
          </p:cNvSpPr>
          <p:nvPr/>
        </p:nvSpPr>
        <p:spPr bwMode="auto">
          <a:xfrm>
            <a:off x="6662774" y="1588262"/>
            <a:ext cx="1012825" cy="1012825"/>
          </a:xfrm>
          <a:prstGeom prst="ellipse">
            <a:avLst/>
          </a:prstGeom>
          <a:solidFill>
            <a:srgbClr val="696969"/>
          </a:solidFill>
          <a:ln w="6350">
            <a:solidFill>
              <a:schemeClr val="bg1"/>
            </a:solidFill>
            <a:miter lim="8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6" name="椭圆 55"/>
          <p:cNvSpPr>
            <a:spLocks noChangeArrowheads="1"/>
          </p:cNvSpPr>
          <p:nvPr/>
        </p:nvSpPr>
        <p:spPr bwMode="auto">
          <a:xfrm>
            <a:off x="746843" y="1689054"/>
            <a:ext cx="3282950" cy="3282950"/>
          </a:xfrm>
          <a:prstGeom prst="ellipse">
            <a:avLst/>
          </a:prstGeom>
          <a:noFill/>
          <a:ln w="63500">
            <a:solidFill>
              <a:srgbClr val="D0EAEB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7" name="文本框 57"/>
          <p:cNvSpPr>
            <a:spLocks noChangeArrowheads="1"/>
          </p:cNvSpPr>
          <p:nvPr/>
        </p:nvSpPr>
        <p:spPr bwMode="auto">
          <a:xfrm>
            <a:off x="1485030" y="2230392"/>
            <a:ext cx="2153154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3800" b="1" dirty="0">
                <a:solidFill>
                  <a:srgbClr val="FDFDFD"/>
                </a:solidFill>
                <a:cs typeface="+mn-ea"/>
                <a:sym typeface="+mn-lt"/>
              </a:rPr>
              <a:t>03</a:t>
            </a:r>
            <a:endParaRPr lang="zh-CN" altLang="en-US" sz="13800" b="1" dirty="0">
              <a:solidFill>
                <a:srgbClr val="FDFDFD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55" grpId="0" animBg="1"/>
      <p:bldP spid="51" grpId="0" animBg="1"/>
      <p:bldP spid="52" grpId="0" animBg="1"/>
      <p:bldP spid="53" grpId="0" animBg="1"/>
      <p:bldP spid="56" grpId="0" animBg="1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1918075" y="3387365"/>
            <a:ext cx="8355849" cy="83269"/>
          </a:xfrm>
          <a:prstGeom prst="rect">
            <a:avLst/>
          </a:prstGeom>
          <a:solidFill>
            <a:schemeClr val="tx1">
              <a:alpha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Oval 31"/>
          <p:cNvSpPr>
            <a:spLocks noChangeArrowheads="1"/>
          </p:cNvSpPr>
          <p:nvPr/>
        </p:nvSpPr>
        <p:spPr bwMode="auto">
          <a:xfrm>
            <a:off x="1392623" y="2891629"/>
            <a:ext cx="1072802" cy="1074739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Oval 32"/>
          <p:cNvSpPr>
            <a:spLocks noChangeArrowheads="1"/>
          </p:cNvSpPr>
          <p:nvPr/>
        </p:nvSpPr>
        <p:spPr bwMode="auto">
          <a:xfrm>
            <a:off x="4164375" y="2891630"/>
            <a:ext cx="1070866" cy="1074739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Oval 33"/>
          <p:cNvSpPr>
            <a:spLocks noChangeArrowheads="1"/>
          </p:cNvSpPr>
          <p:nvPr/>
        </p:nvSpPr>
        <p:spPr bwMode="auto">
          <a:xfrm>
            <a:off x="6949013" y="2891630"/>
            <a:ext cx="1074739" cy="1074739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Oval 34"/>
          <p:cNvSpPr>
            <a:spLocks noChangeArrowheads="1"/>
          </p:cNvSpPr>
          <p:nvPr/>
        </p:nvSpPr>
        <p:spPr bwMode="auto">
          <a:xfrm>
            <a:off x="9737523" y="2891630"/>
            <a:ext cx="1072802" cy="1074739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Freeform 36"/>
          <p:cNvSpPr/>
          <p:nvPr/>
        </p:nvSpPr>
        <p:spPr bwMode="auto">
          <a:xfrm>
            <a:off x="7642267" y="3079468"/>
            <a:ext cx="73586" cy="160727"/>
          </a:xfrm>
          <a:custGeom>
            <a:avLst/>
            <a:gdLst>
              <a:gd name="T0" fmla="*/ 38 w 38"/>
              <a:gd name="T1" fmla="*/ 0 h 83"/>
              <a:gd name="T2" fmla="*/ 0 w 38"/>
              <a:gd name="T3" fmla="*/ 0 h 83"/>
              <a:gd name="T4" fmla="*/ 1 w 38"/>
              <a:gd name="T5" fmla="*/ 46 h 83"/>
              <a:gd name="T6" fmla="*/ 38 w 38"/>
              <a:gd name="T7" fmla="*/ 83 h 83"/>
              <a:gd name="T8" fmla="*/ 38 w 38"/>
              <a:gd name="T9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83">
                <a:moveTo>
                  <a:pt x="38" y="0"/>
                </a:moveTo>
                <a:lnTo>
                  <a:pt x="0" y="0"/>
                </a:lnTo>
                <a:lnTo>
                  <a:pt x="1" y="46"/>
                </a:lnTo>
                <a:lnTo>
                  <a:pt x="38" y="83"/>
                </a:lnTo>
                <a:lnTo>
                  <a:pt x="3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Freeform 37"/>
          <p:cNvSpPr/>
          <p:nvPr/>
        </p:nvSpPr>
        <p:spPr bwMode="auto">
          <a:xfrm>
            <a:off x="7142659" y="3042674"/>
            <a:ext cx="689382" cy="391166"/>
          </a:xfrm>
          <a:custGeom>
            <a:avLst/>
            <a:gdLst>
              <a:gd name="T0" fmla="*/ 356 w 356"/>
              <a:gd name="T1" fmla="*/ 178 h 202"/>
              <a:gd name="T2" fmla="*/ 201 w 356"/>
              <a:gd name="T3" fmla="*/ 23 h 202"/>
              <a:gd name="T4" fmla="*/ 201 w 356"/>
              <a:gd name="T5" fmla="*/ 23 h 202"/>
              <a:gd name="T6" fmla="*/ 178 w 356"/>
              <a:gd name="T7" fmla="*/ 0 h 202"/>
              <a:gd name="T8" fmla="*/ 178 w 356"/>
              <a:gd name="T9" fmla="*/ 0 h 202"/>
              <a:gd name="T10" fmla="*/ 178 w 356"/>
              <a:gd name="T11" fmla="*/ 0 h 202"/>
              <a:gd name="T12" fmla="*/ 155 w 356"/>
              <a:gd name="T13" fmla="*/ 23 h 202"/>
              <a:gd name="T14" fmla="*/ 155 w 356"/>
              <a:gd name="T15" fmla="*/ 23 h 202"/>
              <a:gd name="T16" fmla="*/ 0 w 356"/>
              <a:gd name="T17" fmla="*/ 178 h 202"/>
              <a:gd name="T18" fmla="*/ 22 w 356"/>
              <a:gd name="T19" fmla="*/ 202 h 202"/>
              <a:gd name="T20" fmla="*/ 178 w 356"/>
              <a:gd name="T21" fmla="*/ 45 h 202"/>
              <a:gd name="T22" fmla="*/ 334 w 356"/>
              <a:gd name="T23" fmla="*/ 202 h 202"/>
              <a:gd name="T24" fmla="*/ 356 w 356"/>
              <a:gd name="T25" fmla="*/ 178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56" h="202">
                <a:moveTo>
                  <a:pt x="356" y="178"/>
                </a:moveTo>
                <a:lnTo>
                  <a:pt x="201" y="23"/>
                </a:lnTo>
                <a:lnTo>
                  <a:pt x="201" y="23"/>
                </a:lnTo>
                <a:lnTo>
                  <a:pt x="178" y="0"/>
                </a:lnTo>
                <a:lnTo>
                  <a:pt x="178" y="0"/>
                </a:lnTo>
                <a:lnTo>
                  <a:pt x="178" y="0"/>
                </a:lnTo>
                <a:lnTo>
                  <a:pt x="155" y="23"/>
                </a:lnTo>
                <a:lnTo>
                  <a:pt x="155" y="23"/>
                </a:lnTo>
                <a:lnTo>
                  <a:pt x="0" y="178"/>
                </a:lnTo>
                <a:lnTo>
                  <a:pt x="22" y="202"/>
                </a:lnTo>
                <a:lnTo>
                  <a:pt x="178" y="45"/>
                </a:lnTo>
                <a:lnTo>
                  <a:pt x="334" y="202"/>
                </a:lnTo>
                <a:lnTo>
                  <a:pt x="356" y="17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Freeform 38"/>
          <p:cNvSpPr/>
          <p:nvPr/>
        </p:nvSpPr>
        <p:spPr bwMode="auto">
          <a:xfrm>
            <a:off x="7223991" y="3174354"/>
            <a:ext cx="526719" cy="544147"/>
          </a:xfrm>
          <a:custGeom>
            <a:avLst/>
            <a:gdLst>
              <a:gd name="T0" fmla="*/ 136 w 272"/>
              <a:gd name="T1" fmla="*/ 0 h 281"/>
              <a:gd name="T2" fmla="*/ 0 w 272"/>
              <a:gd name="T3" fmla="*/ 136 h 281"/>
              <a:gd name="T4" fmla="*/ 0 w 272"/>
              <a:gd name="T5" fmla="*/ 136 h 281"/>
              <a:gd name="T6" fmla="*/ 0 w 272"/>
              <a:gd name="T7" fmla="*/ 281 h 281"/>
              <a:gd name="T8" fmla="*/ 103 w 272"/>
              <a:gd name="T9" fmla="*/ 281 h 281"/>
              <a:gd name="T10" fmla="*/ 103 w 272"/>
              <a:gd name="T11" fmla="*/ 187 h 281"/>
              <a:gd name="T12" fmla="*/ 169 w 272"/>
              <a:gd name="T13" fmla="*/ 187 h 281"/>
              <a:gd name="T14" fmla="*/ 169 w 272"/>
              <a:gd name="T15" fmla="*/ 281 h 281"/>
              <a:gd name="T16" fmla="*/ 272 w 272"/>
              <a:gd name="T17" fmla="*/ 281 h 281"/>
              <a:gd name="T18" fmla="*/ 272 w 272"/>
              <a:gd name="T19" fmla="*/ 136 h 281"/>
              <a:gd name="T20" fmla="*/ 136 w 272"/>
              <a:gd name="T21" fmla="*/ 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72" h="281">
                <a:moveTo>
                  <a:pt x="136" y="0"/>
                </a:moveTo>
                <a:lnTo>
                  <a:pt x="0" y="136"/>
                </a:lnTo>
                <a:lnTo>
                  <a:pt x="0" y="136"/>
                </a:lnTo>
                <a:lnTo>
                  <a:pt x="0" y="281"/>
                </a:lnTo>
                <a:lnTo>
                  <a:pt x="103" y="281"/>
                </a:lnTo>
                <a:lnTo>
                  <a:pt x="103" y="187"/>
                </a:lnTo>
                <a:lnTo>
                  <a:pt x="169" y="187"/>
                </a:lnTo>
                <a:lnTo>
                  <a:pt x="169" y="281"/>
                </a:lnTo>
                <a:lnTo>
                  <a:pt x="272" y="281"/>
                </a:lnTo>
                <a:lnTo>
                  <a:pt x="272" y="136"/>
                </a:lnTo>
                <a:lnTo>
                  <a:pt x="1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Oval 39"/>
          <p:cNvSpPr>
            <a:spLocks noChangeArrowheads="1"/>
          </p:cNvSpPr>
          <p:nvPr/>
        </p:nvSpPr>
        <p:spPr bwMode="auto">
          <a:xfrm>
            <a:off x="10130626" y="3056230"/>
            <a:ext cx="296280" cy="29434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Freeform 40"/>
          <p:cNvSpPr/>
          <p:nvPr/>
        </p:nvSpPr>
        <p:spPr bwMode="auto">
          <a:xfrm>
            <a:off x="10024120" y="3385429"/>
            <a:ext cx="507354" cy="344691"/>
          </a:xfrm>
          <a:custGeom>
            <a:avLst/>
            <a:gdLst>
              <a:gd name="T0" fmla="*/ 290 w 293"/>
              <a:gd name="T1" fmla="*/ 109 h 199"/>
              <a:gd name="T2" fmla="*/ 263 w 293"/>
              <a:gd name="T3" fmla="*/ 46 h 199"/>
              <a:gd name="T4" fmla="*/ 208 w 293"/>
              <a:gd name="T5" fmla="*/ 2 h 199"/>
              <a:gd name="T6" fmla="*/ 85 w 293"/>
              <a:gd name="T7" fmla="*/ 2 h 199"/>
              <a:gd name="T8" fmla="*/ 0 w 293"/>
              <a:gd name="T9" fmla="*/ 133 h 199"/>
              <a:gd name="T10" fmla="*/ 0 w 293"/>
              <a:gd name="T11" fmla="*/ 199 h 199"/>
              <a:gd name="T12" fmla="*/ 293 w 293"/>
              <a:gd name="T13" fmla="*/ 199 h 199"/>
              <a:gd name="T14" fmla="*/ 293 w 293"/>
              <a:gd name="T15" fmla="*/ 199 h 199"/>
              <a:gd name="T16" fmla="*/ 293 w 293"/>
              <a:gd name="T17" fmla="*/ 198 h 199"/>
              <a:gd name="T18" fmla="*/ 293 w 293"/>
              <a:gd name="T19" fmla="*/ 134 h 199"/>
              <a:gd name="T20" fmla="*/ 290 w 293"/>
              <a:gd name="T21" fmla="*/ 109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3" h="199">
                <a:moveTo>
                  <a:pt x="290" y="109"/>
                </a:moveTo>
                <a:cubicBezTo>
                  <a:pt x="286" y="86"/>
                  <a:pt x="277" y="65"/>
                  <a:pt x="263" y="46"/>
                </a:cubicBezTo>
                <a:cubicBezTo>
                  <a:pt x="249" y="27"/>
                  <a:pt x="230" y="12"/>
                  <a:pt x="208" y="2"/>
                </a:cubicBezTo>
                <a:cubicBezTo>
                  <a:pt x="200" y="0"/>
                  <a:pt x="93" y="0"/>
                  <a:pt x="85" y="2"/>
                </a:cubicBezTo>
                <a:cubicBezTo>
                  <a:pt x="35" y="25"/>
                  <a:pt x="1" y="75"/>
                  <a:pt x="0" y="133"/>
                </a:cubicBezTo>
                <a:cubicBezTo>
                  <a:pt x="0" y="133"/>
                  <a:pt x="0" y="199"/>
                  <a:pt x="0" y="199"/>
                </a:cubicBezTo>
                <a:cubicBezTo>
                  <a:pt x="293" y="199"/>
                  <a:pt x="293" y="199"/>
                  <a:pt x="293" y="199"/>
                </a:cubicBezTo>
                <a:cubicBezTo>
                  <a:pt x="293" y="199"/>
                  <a:pt x="293" y="199"/>
                  <a:pt x="293" y="199"/>
                </a:cubicBezTo>
                <a:cubicBezTo>
                  <a:pt x="293" y="198"/>
                  <a:pt x="293" y="198"/>
                  <a:pt x="293" y="198"/>
                </a:cubicBezTo>
                <a:cubicBezTo>
                  <a:pt x="293" y="134"/>
                  <a:pt x="293" y="134"/>
                  <a:pt x="293" y="134"/>
                </a:cubicBezTo>
                <a:cubicBezTo>
                  <a:pt x="293" y="126"/>
                  <a:pt x="292" y="117"/>
                  <a:pt x="290" y="10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Freeform 41"/>
          <p:cNvSpPr/>
          <p:nvPr/>
        </p:nvSpPr>
        <p:spPr bwMode="auto">
          <a:xfrm>
            <a:off x="1629543" y="3089149"/>
            <a:ext cx="532529" cy="679700"/>
          </a:xfrm>
          <a:custGeom>
            <a:avLst/>
            <a:gdLst>
              <a:gd name="T0" fmla="*/ 307 w 307"/>
              <a:gd name="T1" fmla="*/ 180 h 392"/>
              <a:gd name="T2" fmla="*/ 305 w 307"/>
              <a:gd name="T3" fmla="*/ 89 h 392"/>
              <a:gd name="T4" fmla="*/ 299 w 307"/>
              <a:gd name="T5" fmla="*/ 71 h 392"/>
              <a:gd name="T6" fmla="*/ 282 w 307"/>
              <a:gd name="T7" fmla="*/ 64 h 392"/>
              <a:gd name="T8" fmla="*/ 258 w 307"/>
              <a:gd name="T9" fmla="*/ 88 h 392"/>
              <a:gd name="T10" fmla="*/ 258 w 307"/>
              <a:gd name="T11" fmla="*/ 199 h 392"/>
              <a:gd name="T12" fmla="*/ 253 w 307"/>
              <a:gd name="T13" fmla="*/ 204 h 392"/>
              <a:gd name="T14" fmla="*/ 249 w 307"/>
              <a:gd name="T15" fmla="*/ 199 h 392"/>
              <a:gd name="T16" fmla="*/ 249 w 307"/>
              <a:gd name="T17" fmla="*/ 120 h 392"/>
              <a:gd name="T18" fmla="*/ 248 w 307"/>
              <a:gd name="T19" fmla="*/ 41 h 392"/>
              <a:gd name="T20" fmla="*/ 248 w 307"/>
              <a:gd name="T21" fmla="*/ 41 h 392"/>
              <a:gd name="T22" fmla="*/ 248 w 307"/>
              <a:gd name="T23" fmla="*/ 41 h 392"/>
              <a:gd name="T24" fmla="*/ 225 w 307"/>
              <a:gd name="T25" fmla="*/ 16 h 392"/>
              <a:gd name="T26" fmla="*/ 202 w 307"/>
              <a:gd name="T27" fmla="*/ 41 h 392"/>
              <a:gd name="T28" fmla="*/ 202 w 307"/>
              <a:gd name="T29" fmla="*/ 199 h 392"/>
              <a:gd name="T30" fmla="*/ 197 w 307"/>
              <a:gd name="T31" fmla="*/ 204 h 392"/>
              <a:gd name="T32" fmla="*/ 192 w 307"/>
              <a:gd name="T33" fmla="*/ 199 h 392"/>
              <a:gd name="T34" fmla="*/ 192 w 307"/>
              <a:gd name="T35" fmla="*/ 105 h 392"/>
              <a:gd name="T36" fmla="*/ 192 w 307"/>
              <a:gd name="T37" fmla="*/ 25 h 392"/>
              <a:gd name="T38" fmla="*/ 168 w 307"/>
              <a:gd name="T39" fmla="*/ 0 h 392"/>
              <a:gd name="T40" fmla="*/ 145 w 307"/>
              <a:gd name="T41" fmla="*/ 25 h 392"/>
              <a:gd name="T42" fmla="*/ 145 w 307"/>
              <a:gd name="T43" fmla="*/ 199 h 392"/>
              <a:gd name="T44" fmla="*/ 140 w 307"/>
              <a:gd name="T45" fmla="*/ 204 h 392"/>
              <a:gd name="T46" fmla="*/ 135 w 307"/>
              <a:gd name="T47" fmla="*/ 199 h 392"/>
              <a:gd name="T48" fmla="*/ 135 w 307"/>
              <a:gd name="T49" fmla="*/ 128 h 392"/>
              <a:gd name="T50" fmla="*/ 135 w 307"/>
              <a:gd name="T51" fmla="*/ 57 h 392"/>
              <a:gd name="T52" fmla="*/ 135 w 307"/>
              <a:gd name="T53" fmla="*/ 57 h 392"/>
              <a:gd name="T54" fmla="*/ 135 w 307"/>
              <a:gd name="T55" fmla="*/ 57 h 392"/>
              <a:gd name="T56" fmla="*/ 112 w 307"/>
              <a:gd name="T57" fmla="*/ 32 h 392"/>
              <a:gd name="T58" fmla="*/ 94 w 307"/>
              <a:gd name="T59" fmla="*/ 39 h 392"/>
              <a:gd name="T60" fmla="*/ 87 w 307"/>
              <a:gd name="T61" fmla="*/ 57 h 392"/>
              <a:gd name="T62" fmla="*/ 87 w 307"/>
              <a:gd name="T63" fmla="*/ 261 h 392"/>
              <a:gd name="T64" fmla="*/ 81 w 307"/>
              <a:gd name="T65" fmla="*/ 255 h 392"/>
              <a:gd name="T66" fmla="*/ 81 w 307"/>
              <a:gd name="T67" fmla="*/ 255 h 392"/>
              <a:gd name="T68" fmla="*/ 52 w 307"/>
              <a:gd name="T69" fmla="*/ 221 h 392"/>
              <a:gd name="T70" fmla="*/ 39 w 307"/>
              <a:gd name="T71" fmla="*/ 210 h 392"/>
              <a:gd name="T72" fmla="*/ 24 w 307"/>
              <a:gd name="T73" fmla="*/ 205 h 392"/>
              <a:gd name="T74" fmla="*/ 12 w 307"/>
              <a:gd name="T75" fmla="*/ 209 h 392"/>
              <a:gd name="T76" fmla="*/ 9 w 307"/>
              <a:gd name="T77" fmla="*/ 247 h 392"/>
              <a:gd name="T78" fmla="*/ 75 w 307"/>
              <a:gd name="T79" fmla="*/ 336 h 392"/>
              <a:gd name="T80" fmla="*/ 188 w 307"/>
              <a:gd name="T81" fmla="*/ 392 h 392"/>
              <a:gd name="T82" fmla="*/ 244 w 307"/>
              <a:gd name="T83" fmla="*/ 379 h 392"/>
              <a:gd name="T84" fmla="*/ 279 w 307"/>
              <a:gd name="T85" fmla="*/ 351 h 392"/>
              <a:gd name="T86" fmla="*/ 296 w 307"/>
              <a:gd name="T87" fmla="*/ 319 h 392"/>
              <a:gd name="T88" fmla="*/ 302 w 307"/>
              <a:gd name="T89" fmla="*/ 298 h 392"/>
              <a:gd name="T90" fmla="*/ 307 w 307"/>
              <a:gd name="T91" fmla="*/ 180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07" h="392">
                <a:moveTo>
                  <a:pt x="307" y="180"/>
                </a:moveTo>
                <a:cubicBezTo>
                  <a:pt x="306" y="133"/>
                  <a:pt x="305" y="91"/>
                  <a:pt x="305" y="89"/>
                </a:cubicBezTo>
                <a:cubicBezTo>
                  <a:pt x="305" y="82"/>
                  <a:pt x="303" y="76"/>
                  <a:pt x="299" y="71"/>
                </a:cubicBezTo>
                <a:cubicBezTo>
                  <a:pt x="294" y="66"/>
                  <a:pt x="288" y="64"/>
                  <a:pt x="282" y="64"/>
                </a:cubicBezTo>
                <a:cubicBezTo>
                  <a:pt x="269" y="64"/>
                  <a:pt x="258" y="75"/>
                  <a:pt x="258" y="88"/>
                </a:cubicBezTo>
                <a:cubicBezTo>
                  <a:pt x="258" y="199"/>
                  <a:pt x="258" y="199"/>
                  <a:pt x="258" y="199"/>
                </a:cubicBezTo>
                <a:cubicBezTo>
                  <a:pt x="258" y="202"/>
                  <a:pt x="256" y="204"/>
                  <a:pt x="253" y="204"/>
                </a:cubicBezTo>
                <a:cubicBezTo>
                  <a:pt x="251" y="204"/>
                  <a:pt x="249" y="202"/>
                  <a:pt x="249" y="199"/>
                </a:cubicBezTo>
                <a:cubicBezTo>
                  <a:pt x="249" y="199"/>
                  <a:pt x="249" y="159"/>
                  <a:pt x="249" y="120"/>
                </a:cubicBezTo>
                <a:cubicBezTo>
                  <a:pt x="248" y="41"/>
                  <a:pt x="248" y="41"/>
                  <a:pt x="248" y="41"/>
                </a:cubicBezTo>
                <a:cubicBezTo>
                  <a:pt x="248" y="41"/>
                  <a:pt x="248" y="41"/>
                  <a:pt x="248" y="41"/>
                </a:cubicBezTo>
                <a:cubicBezTo>
                  <a:pt x="248" y="41"/>
                  <a:pt x="248" y="41"/>
                  <a:pt x="248" y="41"/>
                </a:cubicBezTo>
                <a:cubicBezTo>
                  <a:pt x="248" y="27"/>
                  <a:pt x="238" y="16"/>
                  <a:pt x="225" y="16"/>
                </a:cubicBezTo>
                <a:cubicBezTo>
                  <a:pt x="212" y="16"/>
                  <a:pt x="202" y="27"/>
                  <a:pt x="202" y="41"/>
                </a:cubicBezTo>
                <a:cubicBezTo>
                  <a:pt x="202" y="199"/>
                  <a:pt x="202" y="199"/>
                  <a:pt x="202" y="199"/>
                </a:cubicBezTo>
                <a:cubicBezTo>
                  <a:pt x="202" y="202"/>
                  <a:pt x="199" y="204"/>
                  <a:pt x="197" y="204"/>
                </a:cubicBezTo>
                <a:cubicBezTo>
                  <a:pt x="194" y="204"/>
                  <a:pt x="192" y="202"/>
                  <a:pt x="192" y="199"/>
                </a:cubicBezTo>
                <a:cubicBezTo>
                  <a:pt x="192" y="198"/>
                  <a:pt x="192" y="151"/>
                  <a:pt x="192" y="105"/>
                </a:cubicBezTo>
                <a:cubicBezTo>
                  <a:pt x="192" y="65"/>
                  <a:pt x="192" y="26"/>
                  <a:pt x="192" y="25"/>
                </a:cubicBezTo>
                <a:cubicBezTo>
                  <a:pt x="192" y="11"/>
                  <a:pt x="181" y="0"/>
                  <a:pt x="168" y="0"/>
                </a:cubicBezTo>
                <a:cubicBezTo>
                  <a:pt x="155" y="0"/>
                  <a:pt x="145" y="11"/>
                  <a:pt x="145" y="25"/>
                </a:cubicBezTo>
                <a:cubicBezTo>
                  <a:pt x="145" y="199"/>
                  <a:pt x="145" y="199"/>
                  <a:pt x="145" y="199"/>
                </a:cubicBezTo>
                <a:cubicBezTo>
                  <a:pt x="145" y="202"/>
                  <a:pt x="143" y="204"/>
                  <a:pt x="140" y="204"/>
                </a:cubicBezTo>
                <a:cubicBezTo>
                  <a:pt x="137" y="204"/>
                  <a:pt x="135" y="202"/>
                  <a:pt x="135" y="199"/>
                </a:cubicBezTo>
                <a:cubicBezTo>
                  <a:pt x="135" y="198"/>
                  <a:pt x="135" y="163"/>
                  <a:pt x="135" y="128"/>
                </a:cubicBezTo>
                <a:cubicBezTo>
                  <a:pt x="135" y="57"/>
                  <a:pt x="135" y="57"/>
                  <a:pt x="135" y="57"/>
                </a:cubicBezTo>
                <a:cubicBezTo>
                  <a:pt x="135" y="57"/>
                  <a:pt x="135" y="57"/>
                  <a:pt x="135" y="57"/>
                </a:cubicBezTo>
                <a:cubicBezTo>
                  <a:pt x="135" y="57"/>
                  <a:pt x="135" y="57"/>
                  <a:pt x="135" y="57"/>
                </a:cubicBezTo>
                <a:cubicBezTo>
                  <a:pt x="135" y="43"/>
                  <a:pt x="125" y="32"/>
                  <a:pt x="112" y="32"/>
                </a:cubicBezTo>
                <a:cubicBezTo>
                  <a:pt x="105" y="32"/>
                  <a:pt x="99" y="35"/>
                  <a:pt x="94" y="39"/>
                </a:cubicBezTo>
                <a:cubicBezTo>
                  <a:pt x="89" y="44"/>
                  <a:pt x="87" y="50"/>
                  <a:pt x="87" y="57"/>
                </a:cubicBezTo>
                <a:cubicBezTo>
                  <a:pt x="87" y="261"/>
                  <a:pt x="87" y="261"/>
                  <a:pt x="87" y="261"/>
                </a:cubicBezTo>
                <a:cubicBezTo>
                  <a:pt x="85" y="260"/>
                  <a:pt x="83" y="257"/>
                  <a:pt x="81" y="255"/>
                </a:cubicBezTo>
                <a:cubicBezTo>
                  <a:pt x="81" y="255"/>
                  <a:pt x="81" y="255"/>
                  <a:pt x="81" y="255"/>
                </a:cubicBezTo>
                <a:cubicBezTo>
                  <a:pt x="72" y="244"/>
                  <a:pt x="61" y="230"/>
                  <a:pt x="52" y="221"/>
                </a:cubicBezTo>
                <a:cubicBezTo>
                  <a:pt x="49" y="216"/>
                  <a:pt x="44" y="212"/>
                  <a:pt x="39" y="210"/>
                </a:cubicBezTo>
                <a:cubicBezTo>
                  <a:pt x="34" y="207"/>
                  <a:pt x="29" y="205"/>
                  <a:pt x="24" y="205"/>
                </a:cubicBezTo>
                <a:cubicBezTo>
                  <a:pt x="19" y="205"/>
                  <a:pt x="15" y="206"/>
                  <a:pt x="12" y="209"/>
                </a:cubicBezTo>
                <a:cubicBezTo>
                  <a:pt x="1" y="218"/>
                  <a:pt x="0" y="234"/>
                  <a:pt x="9" y="247"/>
                </a:cubicBezTo>
                <a:cubicBezTo>
                  <a:pt x="19" y="262"/>
                  <a:pt x="51" y="305"/>
                  <a:pt x="75" y="336"/>
                </a:cubicBezTo>
                <a:cubicBezTo>
                  <a:pt x="101" y="370"/>
                  <a:pt x="144" y="392"/>
                  <a:pt x="188" y="392"/>
                </a:cubicBezTo>
                <a:cubicBezTo>
                  <a:pt x="209" y="392"/>
                  <a:pt x="228" y="387"/>
                  <a:pt x="244" y="379"/>
                </a:cubicBezTo>
                <a:cubicBezTo>
                  <a:pt x="257" y="372"/>
                  <a:pt x="269" y="363"/>
                  <a:pt x="279" y="351"/>
                </a:cubicBezTo>
                <a:cubicBezTo>
                  <a:pt x="286" y="341"/>
                  <a:pt x="292" y="331"/>
                  <a:pt x="296" y="319"/>
                </a:cubicBezTo>
                <a:cubicBezTo>
                  <a:pt x="300" y="310"/>
                  <a:pt x="301" y="302"/>
                  <a:pt x="302" y="298"/>
                </a:cubicBezTo>
                <a:cubicBezTo>
                  <a:pt x="305" y="281"/>
                  <a:pt x="307" y="242"/>
                  <a:pt x="307" y="1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85794" y="4365280"/>
            <a:ext cx="2264561" cy="85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</a:t>
            </a:r>
            <a:r>
              <a:rPr lang="en-US" altLang="zh-CN" sz="1400" dirty="0">
                <a:cs typeface="+mn-ea"/>
                <a:sym typeface="+mn-lt"/>
              </a:rPr>
              <a:t>.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619042" y="1832913"/>
            <a:ext cx="226456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354101" y="4365280"/>
            <a:ext cx="2264561" cy="85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</a:t>
            </a:r>
            <a:r>
              <a:rPr lang="en-US" altLang="zh-CN" sz="1400" dirty="0">
                <a:cs typeface="+mn-ea"/>
                <a:sym typeface="+mn-lt"/>
              </a:rPr>
              <a:t>.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9141643" y="1583801"/>
            <a:ext cx="226456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</a:t>
            </a:r>
          </a:p>
        </p:txBody>
      </p:sp>
      <p:sp>
        <p:nvSpPr>
          <p:cNvPr id="22" name="Freeform 682"/>
          <p:cNvSpPr>
            <a:spLocks noEditPoints="1"/>
          </p:cNvSpPr>
          <p:nvPr/>
        </p:nvSpPr>
        <p:spPr bwMode="auto">
          <a:xfrm>
            <a:off x="4371816" y="3079468"/>
            <a:ext cx="655982" cy="656300"/>
          </a:xfrm>
          <a:custGeom>
            <a:avLst/>
            <a:gdLst>
              <a:gd name="T0" fmla="*/ 268 w 305"/>
              <a:gd name="T1" fmla="*/ 178 h 275"/>
              <a:gd name="T2" fmla="*/ 209 w 305"/>
              <a:gd name="T3" fmla="*/ 150 h 275"/>
              <a:gd name="T4" fmla="*/ 201 w 305"/>
              <a:gd name="T5" fmla="*/ 151 h 275"/>
              <a:gd name="T6" fmla="*/ 182 w 305"/>
              <a:gd name="T7" fmla="*/ 132 h 275"/>
              <a:gd name="T8" fmla="*/ 239 w 305"/>
              <a:gd name="T9" fmla="*/ 75 h 275"/>
              <a:gd name="T10" fmla="*/ 254 w 305"/>
              <a:gd name="T11" fmla="*/ 0 h 275"/>
              <a:gd name="T12" fmla="*/ 152 w 305"/>
              <a:gd name="T13" fmla="*/ 102 h 275"/>
              <a:gd name="T14" fmla="*/ 51 w 305"/>
              <a:gd name="T15" fmla="*/ 0 h 275"/>
              <a:gd name="T16" fmla="*/ 66 w 305"/>
              <a:gd name="T17" fmla="*/ 75 h 275"/>
              <a:gd name="T18" fmla="*/ 123 w 305"/>
              <a:gd name="T19" fmla="*/ 132 h 275"/>
              <a:gd name="T20" fmla="*/ 104 w 305"/>
              <a:gd name="T21" fmla="*/ 151 h 275"/>
              <a:gd name="T22" fmla="*/ 95 w 305"/>
              <a:gd name="T23" fmla="*/ 150 h 275"/>
              <a:gd name="T24" fmla="*/ 36 w 305"/>
              <a:gd name="T25" fmla="*/ 178 h 275"/>
              <a:gd name="T26" fmla="*/ 19 w 305"/>
              <a:gd name="T27" fmla="*/ 265 h 275"/>
              <a:gd name="T28" fmla="*/ 47 w 305"/>
              <a:gd name="T29" fmla="*/ 275 h 275"/>
              <a:gd name="T30" fmla="*/ 106 w 305"/>
              <a:gd name="T31" fmla="*/ 247 h 275"/>
              <a:gd name="T32" fmla="*/ 133 w 305"/>
              <a:gd name="T33" fmla="*/ 181 h 275"/>
              <a:gd name="T34" fmla="*/ 152 w 305"/>
              <a:gd name="T35" fmla="*/ 162 h 275"/>
              <a:gd name="T36" fmla="*/ 171 w 305"/>
              <a:gd name="T37" fmla="*/ 181 h 275"/>
              <a:gd name="T38" fmla="*/ 199 w 305"/>
              <a:gd name="T39" fmla="*/ 247 h 275"/>
              <a:gd name="T40" fmla="*/ 258 w 305"/>
              <a:gd name="T41" fmla="*/ 275 h 275"/>
              <a:gd name="T42" fmla="*/ 286 w 305"/>
              <a:gd name="T43" fmla="*/ 265 h 275"/>
              <a:gd name="T44" fmla="*/ 268 w 305"/>
              <a:gd name="T45" fmla="*/ 178 h 275"/>
              <a:gd name="T46" fmla="*/ 87 w 305"/>
              <a:gd name="T47" fmla="*/ 228 h 275"/>
              <a:gd name="T48" fmla="*/ 47 w 305"/>
              <a:gd name="T49" fmla="*/ 248 h 275"/>
              <a:gd name="T50" fmla="*/ 39 w 305"/>
              <a:gd name="T51" fmla="*/ 245 h 275"/>
              <a:gd name="T52" fmla="*/ 56 w 305"/>
              <a:gd name="T53" fmla="*/ 197 h 275"/>
              <a:gd name="T54" fmla="*/ 95 w 305"/>
              <a:gd name="T55" fmla="*/ 177 h 275"/>
              <a:gd name="T56" fmla="*/ 104 w 305"/>
              <a:gd name="T57" fmla="*/ 180 h 275"/>
              <a:gd name="T58" fmla="*/ 87 w 305"/>
              <a:gd name="T59" fmla="*/ 228 h 275"/>
              <a:gd name="T60" fmla="*/ 266 w 305"/>
              <a:gd name="T61" fmla="*/ 245 h 275"/>
              <a:gd name="T62" fmla="*/ 258 w 305"/>
              <a:gd name="T63" fmla="*/ 248 h 275"/>
              <a:gd name="T64" fmla="*/ 218 w 305"/>
              <a:gd name="T65" fmla="*/ 228 h 275"/>
              <a:gd name="T66" fmla="*/ 201 w 305"/>
              <a:gd name="T67" fmla="*/ 180 h 275"/>
              <a:gd name="T68" fmla="*/ 209 w 305"/>
              <a:gd name="T69" fmla="*/ 177 h 275"/>
              <a:gd name="T70" fmla="*/ 249 w 305"/>
              <a:gd name="T71" fmla="*/ 197 h 275"/>
              <a:gd name="T72" fmla="*/ 266 w 305"/>
              <a:gd name="T73" fmla="*/ 24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5" h="275">
                <a:moveTo>
                  <a:pt x="268" y="178"/>
                </a:moveTo>
                <a:cubicBezTo>
                  <a:pt x="250" y="160"/>
                  <a:pt x="228" y="150"/>
                  <a:pt x="209" y="150"/>
                </a:cubicBezTo>
                <a:cubicBezTo>
                  <a:pt x="206" y="150"/>
                  <a:pt x="203" y="150"/>
                  <a:pt x="201" y="151"/>
                </a:cubicBezTo>
                <a:cubicBezTo>
                  <a:pt x="182" y="132"/>
                  <a:pt x="182" y="132"/>
                  <a:pt x="182" y="132"/>
                </a:cubicBezTo>
                <a:cubicBezTo>
                  <a:pt x="239" y="75"/>
                  <a:pt x="239" y="75"/>
                  <a:pt x="239" y="75"/>
                </a:cubicBezTo>
                <a:cubicBezTo>
                  <a:pt x="239" y="75"/>
                  <a:pt x="283" y="29"/>
                  <a:pt x="254" y="0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51" y="0"/>
                  <a:pt x="51" y="0"/>
                  <a:pt x="51" y="0"/>
                </a:cubicBezTo>
                <a:cubicBezTo>
                  <a:pt x="22" y="29"/>
                  <a:pt x="66" y="75"/>
                  <a:pt x="66" y="75"/>
                </a:cubicBezTo>
                <a:cubicBezTo>
                  <a:pt x="123" y="132"/>
                  <a:pt x="123" y="132"/>
                  <a:pt x="123" y="132"/>
                </a:cubicBezTo>
                <a:cubicBezTo>
                  <a:pt x="104" y="151"/>
                  <a:pt x="104" y="151"/>
                  <a:pt x="104" y="151"/>
                </a:cubicBezTo>
                <a:cubicBezTo>
                  <a:pt x="101" y="150"/>
                  <a:pt x="98" y="150"/>
                  <a:pt x="95" y="150"/>
                </a:cubicBezTo>
                <a:cubicBezTo>
                  <a:pt x="77" y="150"/>
                  <a:pt x="55" y="160"/>
                  <a:pt x="36" y="178"/>
                </a:cubicBezTo>
                <a:cubicBezTo>
                  <a:pt x="8" y="207"/>
                  <a:pt x="0" y="245"/>
                  <a:pt x="19" y="265"/>
                </a:cubicBezTo>
                <a:cubicBezTo>
                  <a:pt x="26" y="272"/>
                  <a:pt x="36" y="275"/>
                  <a:pt x="47" y="275"/>
                </a:cubicBezTo>
                <a:cubicBezTo>
                  <a:pt x="66" y="275"/>
                  <a:pt x="88" y="265"/>
                  <a:pt x="106" y="247"/>
                </a:cubicBezTo>
                <a:cubicBezTo>
                  <a:pt x="127" y="227"/>
                  <a:pt x="137" y="201"/>
                  <a:pt x="133" y="181"/>
                </a:cubicBezTo>
                <a:cubicBezTo>
                  <a:pt x="152" y="162"/>
                  <a:pt x="152" y="162"/>
                  <a:pt x="152" y="162"/>
                </a:cubicBezTo>
                <a:cubicBezTo>
                  <a:pt x="171" y="181"/>
                  <a:pt x="171" y="181"/>
                  <a:pt x="171" y="181"/>
                </a:cubicBezTo>
                <a:cubicBezTo>
                  <a:pt x="168" y="201"/>
                  <a:pt x="178" y="227"/>
                  <a:pt x="199" y="247"/>
                </a:cubicBezTo>
                <a:cubicBezTo>
                  <a:pt x="217" y="265"/>
                  <a:pt x="239" y="275"/>
                  <a:pt x="258" y="275"/>
                </a:cubicBezTo>
                <a:cubicBezTo>
                  <a:pt x="269" y="275"/>
                  <a:pt x="279" y="272"/>
                  <a:pt x="286" y="265"/>
                </a:cubicBezTo>
                <a:cubicBezTo>
                  <a:pt x="305" y="245"/>
                  <a:pt x="297" y="207"/>
                  <a:pt x="268" y="178"/>
                </a:cubicBezTo>
                <a:close/>
                <a:moveTo>
                  <a:pt x="87" y="228"/>
                </a:moveTo>
                <a:cubicBezTo>
                  <a:pt x="72" y="242"/>
                  <a:pt x="56" y="248"/>
                  <a:pt x="47" y="248"/>
                </a:cubicBezTo>
                <a:cubicBezTo>
                  <a:pt x="45" y="248"/>
                  <a:pt x="41" y="247"/>
                  <a:pt x="39" y="245"/>
                </a:cubicBezTo>
                <a:cubicBezTo>
                  <a:pt x="33" y="240"/>
                  <a:pt x="36" y="217"/>
                  <a:pt x="56" y="197"/>
                </a:cubicBezTo>
                <a:cubicBezTo>
                  <a:pt x="71" y="183"/>
                  <a:pt x="86" y="177"/>
                  <a:pt x="95" y="177"/>
                </a:cubicBezTo>
                <a:cubicBezTo>
                  <a:pt x="98" y="177"/>
                  <a:pt x="102" y="178"/>
                  <a:pt x="104" y="180"/>
                </a:cubicBezTo>
                <a:cubicBezTo>
                  <a:pt x="109" y="185"/>
                  <a:pt x="107" y="208"/>
                  <a:pt x="87" y="228"/>
                </a:cubicBezTo>
                <a:close/>
                <a:moveTo>
                  <a:pt x="266" y="245"/>
                </a:moveTo>
                <a:cubicBezTo>
                  <a:pt x="264" y="247"/>
                  <a:pt x="260" y="248"/>
                  <a:pt x="258" y="248"/>
                </a:cubicBezTo>
                <a:cubicBezTo>
                  <a:pt x="249" y="248"/>
                  <a:pt x="233" y="242"/>
                  <a:pt x="218" y="228"/>
                </a:cubicBezTo>
                <a:cubicBezTo>
                  <a:pt x="198" y="208"/>
                  <a:pt x="195" y="185"/>
                  <a:pt x="201" y="180"/>
                </a:cubicBezTo>
                <a:cubicBezTo>
                  <a:pt x="203" y="178"/>
                  <a:pt x="207" y="177"/>
                  <a:pt x="209" y="177"/>
                </a:cubicBezTo>
                <a:cubicBezTo>
                  <a:pt x="218" y="177"/>
                  <a:pt x="234" y="183"/>
                  <a:pt x="249" y="197"/>
                </a:cubicBezTo>
                <a:cubicBezTo>
                  <a:pt x="269" y="217"/>
                  <a:pt x="272" y="240"/>
                  <a:pt x="266" y="2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79160" y="274022"/>
            <a:ext cx="3951176" cy="770512"/>
            <a:chOff x="379160" y="274022"/>
            <a:chExt cx="3951176" cy="770512"/>
          </a:xfrm>
        </p:grpSpPr>
        <p:sp>
          <p:nvSpPr>
            <p:cNvPr id="24" name="TextBox 32"/>
            <p:cNvSpPr txBox="1">
              <a:spLocks noChangeArrowheads="1"/>
            </p:cNvSpPr>
            <p:nvPr/>
          </p:nvSpPr>
          <p:spPr bwMode="auto">
            <a:xfrm>
              <a:off x="379160" y="274022"/>
              <a:ext cx="636372" cy="578882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  <a:endParaRPr lang="zh-CN" altLang="en-US" sz="3200" i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199209" y="305870"/>
              <a:ext cx="31311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cs typeface="+mn-ea"/>
                  <a:sym typeface="+mn-lt"/>
                </a:rPr>
                <a:t>Add the title here</a:t>
              </a:r>
            </a:p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996717" y="5214916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Add the </a:t>
            </a:r>
            <a:r>
              <a:rPr lang="en-US" altLang="zh-CN" dirty="0" err="1">
                <a:cs typeface="+mn-ea"/>
                <a:sym typeface="+mn-lt"/>
              </a:rPr>
              <a:t>titlehere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19015" y="1515605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Add the </a:t>
            </a:r>
            <a:r>
              <a:rPr lang="en-US" altLang="zh-CN" dirty="0" err="1">
                <a:cs typeface="+mn-ea"/>
                <a:sym typeface="+mn-lt"/>
              </a:rPr>
              <a:t>titlehere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50249" y="5208526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Add the </a:t>
            </a:r>
            <a:r>
              <a:rPr lang="en-US" altLang="zh-CN" dirty="0" err="1">
                <a:cs typeface="+mn-ea"/>
                <a:sym typeface="+mn-lt"/>
              </a:rPr>
              <a:t>titlehere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341616" y="1278205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Add the </a:t>
            </a:r>
            <a:r>
              <a:rPr lang="en-US" altLang="zh-CN" dirty="0" err="1">
                <a:cs typeface="+mn-ea"/>
                <a:sym typeface="+mn-lt"/>
              </a:rPr>
              <a:t>titlehere</a:t>
            </a:r>
            <a:endParaRPr lang="en-US" altLang="zh-CN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/>
      <p:bldP spid="19" grpId="0"/>
      <p:bldP spid="20" grpId="0"/>
      <p:bldP spid="21" grpId="0"/>
      <p:bldP spid="22" grpId="0" animBg="1"/>
      <p:bldP spid="2" grpId="0"/>
      <p:bldP spid="26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60913" y="1958025"/>
            <a:ext cx="2832330" cy="23552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3987009" y="2957207"/>
            <a:ext cx="4341091" cy="3205018"/>
          </a:xfrm>
          <a:prstGeom prst="diamond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375326" y="3806953"/>
            <a:ext cx="2832330" cy="23552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95002" y="4405692"/>
            <a:ext cx="259824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 Please add your text description to the flying impression plane.</a:t>
            </a:r>
          </a:p>
          <a:p>
            <a:pPr algn="ctr"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859207" y="4313297"/>
            <a:ext cx="259824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 Please add your text description to the flying impression plane.</a:t>
            </a:r>
          </a:p>
          <a:p>
            <a:pPr algn="ctr"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379160" y="274022"/>
            <a:ext cx="3951176" cy="770512"/>
            <a:chOff x="379160" y="274022"/>
            <a:chExt cx="3951176" cy="770512"/>
          </a:xfrm>
        </p:grpSpPr>
        <p:sp>
          <p:nvSpPr>
            <p:cNvPr id="40" name="TextBox 32"/>
            <p:cNvSpPr txBox="1">
              <a:spLocks noChangeArrowheads="1"/>
            </p:cNvSpPr>
            <p:nvPr/>
          </p:nvSpPr>
          <p:spPr bwMode="auto">
            <a:xfrm>
              <a:off x="379160" y="274022"/>
              <a:ext cx="636372" cy="578882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  <a:endParaRPr lang="zh-CN" altLang="en-US" sz="3200" i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199209" y="305870"/>
              <a:ext cx="31311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cs typeface="+mn-ea"/>
                  <a:sym typeface="+mn-lt"/>
                </a:rPr>
                <a:t>Add the title here</a:t>
              </a:r>
            </a:p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30" name="菱形 29"/>
          <p:cNvSpPr/>
          <p:nvPr/>
        </p:nvSpPr>
        <p:spPr>
          <a:xfrm>
            <a:off x="1008291" y="2262003"/>
            <a:ext cx="2778410" cy="2051294"/>
          </a:xfrm>
          <a:prstGeom prst="diamond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菱形 31"/>
          <p:cNvSpPr/>
          <p:nvPr/>
        </p:nvSpPr>
        <p:spPr>
          <a:xfrm>
            <a:off x="8710250" y="2416424"/>
            <a:ext cx="2778410" cy="2051294"/>
          </a:xfrm>
          <a:prstGeom prst="diamond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49355" y="1699974"/>
            <a:ext cx="259824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 Please add your text description to the flying impression plane.</a:t>
            </a:r>
          </a:p>
          <a:p>
            <a:pPr algn="ctr"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16168" y="1330642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Add the </a:t>
            </a:r>
            <a:r>
              <a:rPr lang="en-US" altLang="zh-CN" dirty="0" err="1">
                <a:cs typeface="+mn-ea"/>
                <a:sym typeface="+mn-lt"/>
              </a:rPr>
              <a:t>titlehere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93709" y="5421417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Add the </a:t>
            </a:r>
            <a:r>
              <a:rPr lang="en-US" altLang="zh-CN" dirty="0" err="1">
                <a:cs typeface="+mn-ea"/>
                <a:sym typeface="+mn-lt"/>
              </a:rPr>
              <a:t>titlehere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239721" y="5329022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Add the </a:t>
            </a:r>
            <a:r>
              <a:rPr lang="en-US" altLang="zh-CN" dirty="0" err="1">
                <a:cs typeface="+mn-ea"/>
                <a:sym typeface="+mn-lt"/>
              </a:rPr>
              <a:t>titlehere</a:t>
            </a:r>
            <a:endParaRPr lang="en-US" altLang="zh-CN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3" grpId="0"/>
      <p:bldP spid="31" grpId="0"/>
      <p:bldP spid="30" grpId="0" animBg="1"/>
      <p:bldP spid="32" grpId="0" animBg="1"/>
      <p:bldP spid="13" grpId="0"/>
      <p:bldP spid="3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379160" y="274022"/>
            <a:ext cx="3951176" cy="770512"/>
            <a:chOff x="379160" y="274022"/>
            <a:chExt cx="3951176" cy="770512"/>
          </a:xfrm>
        </p:grpSpPr>
        <p:sp>
          <p:nvSpPr>
            <p:cNvPr id="31" name="TextBox 32"/>
            <p:cNvSpPr txBox="1">
              <a:spLocks noChangeArrowheads="1"/>
            </p:cNvSpPr>
            <p:nvPr/>
          </p:nvSpPr>
          <p:spPr bwMode="auto">
            <a:xfrm>
              <a:off x="379160" y="274022"/>
              <a:ext cx="636372" cy="578882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  <a:endParaRPr lang="zh-CN" altLang="en-US" sz="3200" i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199209" y="305870"/>
              <a:ext cx="31311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cs typeface="+mn-ea"/>
                  <a:sym typeface="+mn-lt"/>
                </a:rPr>
                <a:t>Add the title here</a:t>
              </a:r>
            </a:p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33" name="右箭头 32"/>
          <p:cNvSpPr/>
          <p:nvPr/>
        </p:nvSpPr>
        <p:spPr>
          <a:xfrm>
            <a:off x="6474829" y="2428422"/>
            <a:ext cx="2210928" cy="1108528"/>
          </a:xfrm>
          <a:prstGeom prst="rightArrow">
            <a:avLst/>
          </a:prstGeom>
          <a:solidFill>
            <a:srgbClr val="2025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tIns="0" rIns="252000" bIns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cs typeface="+mn-ea"/>
                <a:sym typeface="+mn-lt"/>
              </a:rPr>
              <a:t>Add the </a:t>
            </a:r>
            <a:r>
              <a:rPr lang="en-US" altLang="zh-CN" sz="1400" dirty="0" err="1">
                <a:cs typeface="+mn-ea"/>
                <a:sym typeface="+mn-lt"/>
              </a:rPr>
              <a:t>titlehere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8" name="右箭头 37"/>
          <p:cNvSpPr/>
          <p:nvPr/>
        </p:nvSpPr>
        <p:spPr>
          <a:xfrm>
            <a:off x="9064585" y="2428422"/>
            <a:ext cx="2196947" cy="1108528"/>
          </a:xfrm>
          <a:prstGeom prst="rightArrow">
            <a:avLst/>
          </a:prstGeom>
          <a:solidFill>
            <a:srgbClr val="2025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tIns="0" rIns="252000" bIns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cs typeface="+mn-ea"/>
                <a:sym typeface="+mn-lt"/>
              </a:rPr>
              <a:t>Add the </a:t>
            </a:r>
            <a:r>
              <a:rPr lang="en-US" altLang="zh-CN" sz="1400" dirty="0" err="1">
                <a:cs typeface="+mn-ea"/>
                <a:sym typeface="+mn-lt"/>
              </a:rPr>
              <a:t>titlehere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8875905" y="2664887"/>
            <a:ext cx="653842" cy="653842"/>
          </a:xfrm>
          <a:prstGeom prst="ellipse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TextBox 76"/>
          <p:cNvSpPr txBox="1"/>
          <p:nvPr/>
        </p:nvSpPr>
        <p:spPr>
          <a:xfrm>
            <a:off x="1292045" y="3868758"/>
            <a:ext cx="2155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41" name="文本框 17"/>
          <p:cNvSpPr txBox="1"/>
          <p:nvPr/>
        </p:nvSpPr>
        <p:spPr>
          <a:xfrm>
            <a:off x="1136373" y="4238090"/>
            <a:ext cx="2537113" cy="1169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cs typeface="+mn-ea"/>
                <a:sym typeface="+mn-lt"/>
              </a:rPr>
              <a:t>Flying impression graphic design thank you for buying this template. Flying impression graphic design thank you for buying this template.</a:t>
            </a:r>
            <a:endParaRPr lang="zh-CN" altLang="en-US" sz="1100" dirty="0"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zh-CN" altLang="en-US" sz="1100" dirty="0">
              <a:cs typeface="+mn-ea"/>
              <a:sym typeface="+mn-lt"/>
            </a:endParaRPr>
          </a:p>
        </p:txBody>
      </p:sp>
      <p:sp>
        <p:nvSpPr>
          <p:cNvPr id="42" name="TextBox 76"/>
          <p:cNvSpPr txBox="1"/>
          <p:nvPr/>
        </p:nvSpPr>
        <p:spPr>
          <a:xfrm>
            <a:off x="3847706" y="3868758"/>
            <a:ext cx="2320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43" name="文本框 19"/>
          <p:cNvSpPr txBox="1"/>
          <p:nvPr/>
        </p:nvSpPr>
        <p:spPr>
          <a:xfrm>
            <a:off x="3524283" y="4238090"/>
            <a:ext cx="2771938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>
                <a:cs typeface="+mn-ea"/>
                <a:sym typeface="+mn-lt"/>
              </a:rPr>
              <a:t>Flying impression graphic design thank you for buying this template. Flying impression graphic design thank you for buying this template.</a:t>
            </a:r>
            <a:endParaRPr lang="zh-CN" altLang="en-US" sz="1100" dirty="0"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endParaRPr lang="zh-CN" altLang="en-US" sz="1100" dirty="0">
              <a:cs typeface="+mn-ea"/>
              <a:sym typeface="+mn-lt"/>
            </a:endParaRPr>
          </a:p>
        </p:txBody>
      </p:sp>
      <p:sp>
        <p:nvSpPr>
          <p:cNvPr id="44" name="TextBox 76"/>
          <p:cNvSpPr txBox="1"/>
          <p:nvPr/>
        </p:nvSpPr>
        <p:spPr>
          <a:xfrm>
            <a:off x="6373234" y="3868758"/>
            <a:ext cx="2237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45" name="文本框 21"/>
          <p:cNvSpPr txBox="1"/>
          <p:nvPr/>
        </p:nvSpPr>
        <p:spPr>
          <a:xfrm>
            <a:off x="6197930" y="4259033"/>
            <a:ext cx="2729301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cs typeface="+mn-ea"/>
                <a:sym typeface="+mn-lt"/>
              </a:rPr>
              <a:t>Flying impression graphic design thank you for buying this template. Flying impression graphic design thank you for buying this template.</a:t>
            </a:r>
            <a:endParaRPr lang="zh-CN" altLang="en-US" sz="1100" dirty="0"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zh-CN" altLang="en-US" sz="1100" dirty="0">
              <a:cs typeface="+mn-ea"/>
              <a:sym typeface="+mn-lt"/>
            </a:endParaRPr>
          </a:p>
        </p:txBody>
      </p:sp>
      <p:sp>
        <p:nvSpPr>
          <p:cNvPr id="46" name="TextBox 76"/>
          <p:cNvSpPr txBox="1"/>
          <p:nvPr/>
        </p:nvSpPr>
        <p:spPr>
          <a:xfrm>
            <a:off x="8896099" y="3879230"/>
            <a:ext cx="2193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47" name="文本框 23"/>
          <p:cNvSpPr txBox="1"/>
          <p:nvPr/>
        </p:nvSpPr>
        <p:spPr>
          <a:xfrm>
            <a:off x="8797808" y="4244059"/>
            <a:ext cx="2779665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cs typeface="+mn-ea"/>
                <a:sym typeface="+mn-lt"/>
              </a:rPr>
              <a:t>Flying impression graphic design thank you for buying this template. Flying impression graphic design thank you for buying this template.</a:t>
            </a:r>
            <a:endParaRPr lang="zh-CN" altLang="en-US" sz="1100" dirty="0"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zh-CN" altLang="en-US" sz="1100" dirty="0">
              <a:cs typeface="+mn-ea"/>
              <a:sym typeface="+mn-lt"/>
            </a:endParaRPr>
          </a:p>
        </p:txBody>
      </p:sp>
      <p:sp>
        <p:nvSpPr>
          <p:cNvPr id="48" name="右箭头 47"/>
          <p:cNvSpPr/>
          <p:nvPr/>
        </p:nvSpPr>
        <p:spPr>
          <a:xfrm>
            <a:off x="1292045" y="2428422"/>
            <a:ext cx="2350198" cy="1108528"/>
          </a:xfrm>
          <a:prstGeom prst="rightArrow">
            <a:avLst/>
          </a:prstGeom>
          <a:solidFill>
            <a:srgbClr val="2025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tIns="0" rIns="252000" bIns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cs typeface="+mn-ea"/>
                <a:sym typeface="+mn-lt"/>
              </a:rPr>
              <a:t>Add the </a:t>
            </a:r>
            <a:r>
              <a:rPr lang="en-US" altLang="zh-CN" sz="1400" dirty="0" err="1">
                <a:cs typeface="+mn-ea"/>
                <a:sym typeface="+mn-lt"/>
              </a:rPr>
              <a:t>titlehere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136373" y="2652484"/>
            <a:ext cx="651548" cy="653842"/>
          </a:xfrm>
          <a:prstGeom prst="ellipse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右箭头 49"/>
          <p:cNvSpPr/>
          <p:nvPr/>
        </p:nvSpPr>
        <p:spPr>
          <a:xfrm>
            <a:off x="3883717" y="2428422"/>
            <a:ext cx="2212283" cy="1108528"/>
          </a:xfrm>
          <a:prstGeom prst="rightArrow">
            <a:avLst/>
          </a:prstGeom>
          <a:solidFill>
            <a:srgbClr val="2025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tIns="0" rIns="252000" bIns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cs typeface="+mn-ea"/>
                <a:sym typeface="+mn-lt"/>
              </a:rPr>
              <a:t>Add the </a:t>
            </a:r>
            <a:r>
              <a:rPr lang="en-US" altLang="zh-CN" sz="1400" dirty="0" err="1">
                <a:cs typeface="+mn-ea"/>
                <a:sym typeface="+mn-lt"/>
              </a:rPr>
              <a:t>titlehere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3695297" y="2647329"/>
            <a:ext cx="651548" cy="653842"/>
          </a:xfrm>
          <a:prstGeom prst="ellipse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6284681" y="2655765"/>
            <a:ext cx="651548" cy="653842"/>
          </a:xfrm>
          <a:prstGeom prst="ellipse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b="1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 animBg="1"/>
      <p:bldP spid="49" grpId="0" animBg="1"/>
      <p:bldP spid="50" grpId="0" animBg="1"/>
      <p:bldP spid="51" grpId="0" animBg="1"/>
      <p:bldP spid="5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209898" y="4536759"/>
            <a:ext cx="226456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cs typeface="+mn-ea"/>
                <a:sym typeface="+mn-lt"/>
              </a:rPr>
              <a:t>Please add your text description to the flying impression plane.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046343" y="1412989"/>
            <a:ext cx="226456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cs typeface="+mn-ea"/>
                <a:sym typeface="+mn-lt"/>
              </a:rPr>
              <a:t>Please add your text description to the flying impression plane.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366887" y="4461623"/>
            <a:ext cx="226456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cs typeface="+mn-ea"/>
                <a:sym typeface="+mn-lt"/>
              </a:rPr>
              <a:t>Please add your text description to the flying impression plane.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9337192" y="1548329"/>
            <a:ext cx="226456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cs typeface="+mn-ea"/>
                <a:sym typeface="+mn-lt"/>
              </a:rPr>
              <a:t>Please add your text description to the flying impression plane.</a:t>
            </a:r>
          </a:p>
        </p:txBody>
      </p:sp>
      <p:sp>
        <p:nvSpPr>
          <p:cNvPr id="14" name="TextBox 32"/>
          <p:cNvSpPr txBox="1">
            <a:spLocks noChangeArrowheads="1"/>
          </p:cNvSpPr>
          <p:nvPr/>
        </p:nvSpPr>
        <p:spPr bwMode="auto">
          <a:xfrm>
            <a:off x="430492" y="335886"/>
            <a:ext cx="636372" cy="578882"/>
          </a:xfrm>
          <a:prstGeom prst="roundRect">
            <a:avLst/>
          </a:prstGeom>
          <a:solidFill>
            <a:srgbClr val="FFC000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00</a:t>
            </a:r>
          </a:p>
        </p:txBody>
      </p:sp>
      <p:sp>
        <p:nvSpPr>
          <p:cNvPr id="15" name="矩形 14"/>
          <p:cNvSpPr/>
          <p:nvPr/>
        </p:nvSpPr>
        <p:spPr>
          <a:xfrm>
            <a:off x="1497133" y="394494"/>
            <a:ext cx="2512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16" name="Rectángulo 41"/>
          <p:cNvSpPr/>
          <p:nvPr/>
        </p:nvSpPr>
        <p:spPr>
          <a:xfrm>
            <a:off x="6544774" y="2647871"/>
            <a:ext cx="1651958" cy="1651958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14300" dist="76200" dir="2400000" sx="101000" sy="101000" algn="t" rotWithShape="0">
              <a:prstClr val="black">
                <a:alpha val="55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60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7" name="Freeform 194"/>
          <p:cNvSpPr>
            <a:spLocks noEditPoints="1"/>
          </p:cNvSpPr>
          <p:nvPr/>
        </p:nvSpPr>
        <p:spPr bwMode="auto">
          <a:xfrm>
            <a:off x="7173536" y="3198146"/>
            <a:ext cx="630554" cy="551408"/>
          </a:xfrm>
          <a:custGeom>
            <a:avLst/>
            <a:gdLst>
              <a:gd name="T0" fmla="*/ 6 w 47"/>
              <a:gd name="T1" fmla="*/ 6 h 41"/>
              <a:gd name="T2" fmla="*/ 6 w 47"/>
              <a:gd name="T3" fmla="*/ 40 h 41"/>
              <a:gd name="T4" fmla="*/ 5 w 47"/>
              <a:gd name="T5" fmla="*/ 41 h 41"/>
              <a:gd name="T6" fmla="*/ 3 w 47"/>
              <a:gd name="T7" fmla="*/ 41 h 41"/>
              <a:gd name="T8" fmla="*/ 2 w 47"/>
              <a:gd name="T9" fmla="*/ 40 h 41"/>
              <a:gd name="T10" fmla="*/ 2 w 47"/>
              <a:gd name="T11" fmla="*/ 6 h 41"/>
              <a:gd name="T12" fmla="*/ 0 w 47"/>
              <a:gd name="T13" fmla="*/ 3 h 41"/>
              <a:gd name="T14" fmla="*/ 4 w 47"/>
              <a:gd name="T15" fmla="*/ 0 h 41"/>
              <a:gd name="T16" fmla="*/ 7 w 47"/>
              <a:gd name="T17" fmla="*/ 3 h 41"/>
              <a:gd name="T18" fmla="*/ 6 w 47"/>
              <a:gd name="T19" fmla="*/ 6 h 41"/>
              <a:gd name="T20" fmla="*/ 47 w 47"/>
              <a:gd name="T21" fmla="*/ 25 h 41"/>
              <a:gd name="T22" fmla="*/ 45 w 47"/>
              <a:gd name="T23" fmla="*/ 27 h 41"/>
              <a:gd name="T24" fmla="*/ 35 w 47"/>
              <a:gd name="T25" fmla="*/ 30 h 41"/>
              <a:gd name="T26" fmla="*/ 22 w 47"/>
              <a:gd name="T27" fmla="*/ 27 h 41"/>
              <a:gd name="T28" fmla="*/ 10 w 47"/>
              <a:gd name="T29" fmla="*/ 31 h 41"/>
              <a:gd name="T30" fmla="*/ 9 w 47"/>
              <a:gd name="T31" fmla="*/ 31 h 41"/>
              <a:gd name="T32" fmla="*/ 7 w 47"/>
              <a:gd name="T33" fmla="*/ 29 h 41"/>
              <a:gd name="T34" fmla="*/ 7 w 47"/>
              <a:gd name="T35" fmla="*/ 9 h 41"/>
              <a:gd name="T36" fmla="*/ 8 w 47"/>
              <a:gd name="T37" fmla="*/ 8 h 41"/>
              <a:gd name="T38" fmla="*/ 10 w 47"/>
              <a:gd name="T39" fmla="*/ 7 h 41"/>
              <a:gd name="T40" fmla="*/ 22 w 47"/>
              <a:gd name="T41" fmla="*/ 3 h 41"/>
              <a:gd name="T42" fmla="*/ 33 w 47"/>
              <a:gd name="T43" fmla="*/ 6 h 41"/>
              <a:gd name="T44" fmla="*/ 35 w 47"/>
              <a:gd name="T45" fmla="*/ 7 h 41"/>
              <a:gd name="T46" fmla="*/ 45 w 47"/>
              <a:gd name="T47" fmla="*/ 3 h 41"/>
              <a:gd name="T48" fmla="*/ 47 w 47"/>
              <a:gd name="T49" fmla="*/ 5 h 41"/>
              <a:gd name="T50" fmla="*/ 47 w 47"/>
              <a:gd name="T51" fmla="*/ 2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7" h="41">
                <a:moveTo>
                  <a:pt x="6" y="6"/>
                </a:moveTo>
                <a:cubicBezTo>
                  <a:pt x="6" y="40"/>
                  <a:pt x="6" y="40"/>
                  <a:pt x="6" y="40"/>
                </a:cubicBezTo>
                <a:cubicBezTo>
                  <a:pt x="6" y="41"/>
                  <a:pt x="5" y="41"/>
                  <a:pt x="5" y="41"/>
                </a:cubicBezTo>
                <a:cubicBezTo>
                  <a:pt x="3" y="41"/>
                  <a:pt x="3" y="41"/>
                  <a:pt x="3" y="41"/>
                </a:cubicBezTo>
                <a:cubicBezTo>
                  <a:pt x="3" y="41"/>
                  <a:pt x="2" y="41"/>
                  <a:pt x="2" y="40"/>
                </a:cubicBezTo>
                <a:cubicBezTo>
                  <a:pt x="2" y="6"/>
                  <a:pt x="2" y="6"/>
                  <a:pt x="2" y="6"/>
                </a:cubicBezTo>
                <a:cubicBezTo>
                  <a:pt x="1" y="6"/>
                  <a:pt x="0" y="5"/>
                  <a:pt x="0" y="3"/>
                </a:cubicBezTo>
                <a:cubicBezTo>
                  <a:pt x="0" y="1"/>
                  <a:pt x="2" y="0"/>
                  <a:pt x="4" y="0"/>
                </a:cubicBezTo>
                <a:cubicBezTo>
                  <a:pt x="6" y="0"/>
                  <a:pt x="7" y="1"/>
                  <a:pt x="7" y="3"/>
                </a:cubicBezTo>
                <a:cubicBezTo>
                  <a:pt x="7" y="5"/>
                  <a:pt x="7" y="6"/>
                  <a:pt x="6" y="6"/>
                </a:cubicBezTo>
                <a:close/>
                <a:moveTo>
                  <a:pt x="47" y="25"/>
                </a:moveTo>
                <a:cubicBezTo>
                  <a:pt x="47" y="26"/>
                  <a:pt x="46" y="27"/>
                  <a:pt x="45" y="27"/>
                </a:cubicBezTo>
                <a:cubicBezTo>
                  <a:pt x="42" y="29"/>
                  <a:pt x="39" y="30"/>
                  <a:pt x="35" y="30"/>
                </a:cubicBezTo>
                <a:cubicBezTo>
                  <a:pt x="31" y="30"/>
                  <a:pt x="28" y="27"/>
                  <a:pt x="22" y="27"/>
                </a:cubicBezTo>
                <a:cubicBezTo>
                  <a:pt x="18" y="27"/>
                  <a:pt x="14" y="29"/>
                  <a:pt x="10" y="31"/>
                </a:cubicBezTo>
                <a:cubicBezTo>
                  <a:pt x="10" y="31"/>
                  <a:pt x="9" y="31"/>
                  <a:pt x="9" y="31"/>
                </a:cubicBezTo>
                <a:cubicBezTo>
                  <a:pt x="8" y="31"/>
                  <a:pt x="7" y="30"/>
                  <a:pt x="7" y="29"/>
                </a:cubicBezTo>
                <a:cubicBezTo>
                  <a:pt x="7" y="9"/>
                  <a:pt x="7" y="9"/>
                  <a:pt x="7" y="9"/>
                </a:cubicBezTo>
                <a:cubicBezTo>
                  <a:pt x="7" y="9"/>
                  <a:pt x="8" y="8"/>
                  <a:pt x="8" y="8"/>
                </a:cubicBezTo>
                <a:cubicBezTo>
                  <a:pt x="9" y="7"/>
                  <a:pt x="10" y="7"/>
                  <a:pt x="10" y="7"/>
                </a:cubicBezTo>
                <a:cubicBezTo>
                  <a:pt x="14" y="5"/>
                  <a:pt x="18" y="3"/>
                  <a:pt x="22" y="3"/>
                </a:cubicBezTo>
                <a:cubicBezTo>
                  <a:pt x="26" y="3"/>
                  <a:pt x="29" y="5"/>
                  <a:pt x="33" y="6"/>
                </a:cubicBezTo>
                <a:cubicBezTo>
                  <a:pt x="33" y="7"/>
                  <a:pt x="34" y="7"/>
                  <a:pt x="35" y="7"/>
                </a:cubicBezTo>
                <a:cubicBezTo>
                  <a:pt x="39" y="7"/>
                  <a:pt x="44" y="3"/>
                  <a:pt x="45" y="3"/>
                </a:cubicBezTo>
                <a:cubicBezTo>
                  <a:pt x="46" y="3"/>
                  <a:pt x="47" y="4"/>
                  <a:pt x="47" y="5"/>
                </a:cubicBezTo>
                <a:lnTo>
                  <a:pt x="47" y="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43824" tIns="121912" rIns="243824" bIns="121912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>
              <a:cs typeface="+mn-ea"/>
              <a:sym typeface="+mn-lt"/>
            </a:endParaRPr>
          </a:p>
        </p:txBody>
      </p:sp>
      <p:sp>
        <p:nvSpPr>
          <p:cNvPr id="18" name="Rectángulo 11"/>
          <p:cNvSpPr/>
          <p:nvPr/>
        </p:nvSpPr>
        <p:spPr>
          <a:xfrm>
            <a:off x="585561" y="2462518"/>
            <a:ext cx="1651958" cy="1651958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114300" dist="76200" dir="2400000" sx="101000" sy="101000" algn="t" rotWithShape="0">
              <a:prstClr val="black">
                <a:alpha val="55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60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9" name="Freeform 210"/>
          <p:cNvSpPr>
            <a:spLocks noEditPoints="1"/>
          </p:cNvSpPr>
          <p:nvPr/>
        </p:nvSpPr>
        <p:spPr bwMode="auto">
          <a:xfrm>
            <a:off x="1168099" y="3110170"/>
            <a:ext cx="681574" cy="363680"/>
          </a:xfrm>
          <a:custGeom>
            <a:avLst/>
            <a:gdLst>
              <a:gd name="T0" fmla="*/ 37 w 51"/>
              <a:gd name="T1" fmla="*/ 27 h 27"/>
              <a:gd name="T2" fmla="*/ 28 w 51"/>
              <a:gd name="T3" fmla="*/ 24 h 27"/>
              <a:gd name="T4" fmla="*/ 22 w 51"/>
              <a:gd name="T5" fmla="*/ 24 h 27"/>
              <a:gd name="T6" fmla="*/ 13 w 51"/>
              <a:gd name="T7" fmla="*/ 27 h 27"/>
              <a:gd name="T8" fmla="*/ 0 w 51"/>
              <a:gd name="T9" fmla="*/ 13 h 27"/>
              <a:gd name="T10" fmla="*/ 13 w 51"/>
              <a:gd name="T11" fmla="*/ 0 h 27"/>
              <a:gd name="T12" fmla="*/ 37 w 51"/>
              <a:gd name="T13" fmla="*/ 0 h 27"/>
              <a:gd name="T14" fmla="*/ 51 w 51"/>
              <a:gd name="T15" fmla="*/ 13 h 27"/>
              <a:gd name="T16" fmla="*/ 37 w 51"/>
              <a:gd name="T17" fmla="*/ 27 h 27"/>
              <a:gd name="T18" fmla="*/ 22 w 51"/>
              <a:gd name="T19" fmla="*/ 12 h 27"/>
              <a:gd name="T20" fmla="*/ 21 w 51"/>
              <a:gd name="T21" fmla="*/ 11 h 27"/>
              <a:gd name="T22" fmla="*/ 16 w 51"/>
              <a:gd name="T23" fmla="*/ 11 h 27"/>
              <a:gd name="T24" fmla="*/ 16 w 51"/>
              <a:gd name="T25" fmla="*/ 6 h 27"/>
              <a:gd name="T26" fmla="*/ 15 w 51"/>
              <a:gd name="T27" fmla="*/ 5 h 27"/>
              <a:gd name="T28" fmla="*/ 12 w 51"/>
              <a:gd name="T29" fmla="*/ 5 h 27"/>
              <a:gd name="T30" fmla="*/ 11 w 51"/>
              <a:gd name="T31" fmla="*/ 6 h 27"/>
              <a:gd name="T32" fmla="*/ 11 w 51"/>
              <a:gd name="T33" fmla="*/ 11 h 27"/>
              <a:gd name="T34" fmla="*/ 6 w 51"/>
              <a:gd name="T35" fmla="*/ 11 h 27"/>
              <a:gd name="T36" fmla="*/ 5 w 51"/>
              <a:gd name="T37" fmla="*/ 12 h 27"/>
              <a:gd name="T38" fmla="*/ 5 w 51"/>
              <a:gd name="T39" fmla="*/ 15 h 27"/>
              <a:gd name="T40" fmla="*/ 6 w 51"/>
              <a:gd name="T41" fmla="*/ 16 h 27"/>
              <a:gd name="T42" fmla="*/ 11 w 51"/>
              <a:gd name="T43" fmla="*/ 16 h 27"/>
              <a:gd name="T44" fmla="*/ 11 w 51"/>
              <a:gd name="T45" fmla="*/ 21 h 27"/>
              <a:gd name="T46" fmla="*/ 12 w 51"/>
              <a:gd name="T47" fmla="*/ 22 h 27"/>
              <a:gd name="T48" fmla="*/ 15 w 51"/>
              <a:gd name="T49" fmla="*/ 22 h 27"/>
              <a:gd name="T50" fmla="*/ 16 w 51"/>
              <a:gd name="T51" fmla="*/ 21 h 27"/>
              <a:gd name="T52" fmla="*/ 16 w 51"/>
              <a:gd name="T53" fmla="*/ 16 h 27"/>
              <a:gd name="T54" fmla="*/ 21 w 51"/>
              <a:gd name="T55" fmla="*/ 16 h 27"/>
              <a:gd name="T56" fmla="*/ 22 w 51"/>
              <a:gd name="T57" fmla="*/ 15 h 27"/>
              <a:gd name="T58" fmla="*/ 22 w 51"/>
              <a:gd name="T59" fmla="*/ 12 h 27"/>
              <a:gd name="T60" fmla="*/ 34 w 51"/>
              <a:gd name="T61" fmla="*/ 13 h 27"/>
              <a:gd name="T62" fmla="*/ 30 w 51"/>
              <a:gd name="T63" fmla="*/ 17 h 27"/>
              <a:gd name="T64" fmla="*/ 34 w 51"/>
              <a:gd name="T65" fmla="*/ 20 h 27"/>
              <a:gd name="T66" fmla="*/ 37 w 51"/>
              <a:gd name="T67" fmla="*/ 17 h 27"/>
              <a:gd name="T68" fmla="*/ 34 w 51"/>
              <a:gd name="T69" fmla="*/ 13 h 27"/>
              <a:gd name="T70" fmla="*/ 41 w 51"/>
              <a:gd name="T71" fmla="*/ 7 h 27"/>
              <a:gd name="T72" fmla="*/ 37 w 51"/>
              <a:gd name="T73" fmla="*/ 10 h 27"/>
              <a:gd name="T74" fmla="*/ 41 w 51"/>
              <a:gd name="T75" fmla="*/ 13 h 27"/>
              <a:gd name="T76" fmla="*/ 44 w 51"/>
              <a:gd name="T77" fmla="*/ 10 h 27"/>
              <a:gd name="T78" fmla="*/ 41 w 51"/>
              <a:gd name="T79" fmla="*/ 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" h="27">
                <a:moveTo>
                  <a:pt x="37" y="27"/>
                </a:moveTo>
                <a:cubicBezTo>
                  <a:pt x="34" y="27"/>
                  <a:pt x="31" y="26"/>
                  <a:pt x="28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0" y="26"/>
                  <a:pt x="17" y="27"/>
                  <a:pt x="13" y="27"/>
                </a:cubicBezTo>
                <a:cubicBezTo>
                  <a:pt x="6" y="27"/>
                  <a:pt x="0" y="21"/>
                  <a:pt x="0" y="13"/>
                </a:cubicBezTo>
                <a:cubicBezTo>
                  <a:pt x="0" y="6"/>
                  <a:pt x="6" y="0"/>
                  <a:pt x="13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45" y="0"/>
                  <a:pt x="51" y="6"/>
                  <a:pt x="51" y="13"/>
                </a:cubicBezTo>
                <a:cubicBezTo>
                  <a:pt x="51" y="21"/>
                  <a:pt x="45" y="27"/>
                  <a:pt x="37" y="27"/>
                </a:cubicBezTo>
                <a:close/>
                <a:moveTo>
                  <a:pt x="22" y="12"/>
                </a:moveTo>
                <a:cubicBezTo>
                  <a:pt x="22" y="11"/>
                  <a:pt x="21" y="11"/>
                  <a:pt x="21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5"/>
                  <a:pt x="15" y="5"/>
                  <a:pt x="15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11" y="5"/>
                  <a:pt x="11" y="5"/>
                  <a:pt x="11" y="6"/>
                </a:cubicBezTo>
                <a:cubicBezTo>
                  <a:pt x="11" y="11"/>
                  <a:pt x="11" y="11"/>
                  <a:pt x="11" y="11"/>
                </a:cubicBezTo>
                <a:cubicBezTo>
                  <a:pt x="6" y="11"/>
                  <a:pt x="6" y="11"/>
                  <a:pt x="6" y="11"/>
                </a:cubicBezTo>
                <a:cubicBezTo>
                  <a:pt x="5" y="11"/>
                  <a:pt x="5" y="11"/>
                  <a:pt x="5" y="12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6"/>
                  <a:pt x="6" y="16"/>
                </a:cubicBezTo>
                <a:cubicBezTo>
                  <a:pt x="11" y="16"/>
                  <a:pt x="11" y="16"/>
                  <a:pt x="11" y="16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2"/>
                  <a:pt x="11" y="22"/>
                  <a:pt x="12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6" y="22"/>
                  <a:pt x="16" y="21"/>
                </a:cubicBezTo>
                <a:cubicBezTo>
                  <a:pt x="16" y="16"/>
                  <a:pt x="16" y="16"/>
                  <a:pt x="16" y="16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16"/>
                  <a:pt x="22" y="16"/>
                  <a:pt x="22" y="15"/>
                </a:cubicBezTo>
                <a:lnTo>
                  <a:pt x="22" y="12"/>
                </a:lnTo>
                <a:close/>
                <a:moveTo>
                  <a:pt x="34" y="13"/>
                </a:moveTo>
                <a:cubicBezTo>
                  <a:pt x="32" y="13"/>
                  <a:pt x="30" y="15"/>
                  <a:pt x="30" y="17"/>
                </a:cubicBezTo>
                <a:cubicBezTo>
                  <a:pt x="30" y="19"/>
                  <a:pt x="32" y="20"/>
                  <a:pt x="34" y="20"/>
                </a:cubicBezTo>
                <a:cubicBezTo>
                  <a:pt x="36" y="20"/>
                  <a:pt x="37" y="19"/>
                  <a:pt x="37" y="17"/>
                </a:cubicBezTo>
                <a:cubicBezTo>
                  <a:pt x="37" y="15"/>
                  <a:pt x="36" y="13"/>
                  <a:pt x="34" y="13"/>
                </a:cubicBezTo>
                <a:close/>
                <a:moveTo>
                  <a:pt x="41" y="7"/>
                </a:moveTo>
                <a:cubicBezTo>
                  <a:pt x="39" y="7"/>
                  <a:pt x="37" y="8"/>
                  <a:pt x="37" y="10"/>
                </a:cubicBezTo>
                <a:cubicBezTo>
                  <a:pt x="37" y="12"/>
                  <a:pt x="39" y="13"/>
                  <a:pt x="41" y="13"/>
                </a:cubicBezTo>
                <a:cubicBezTo>
                  <a:pt x="43" y="13"/>
                  <a:pt x="44" y="12"/>
                  <a:pt x="44" y="10"/>
                </a:cubicBezTo>
                <a:cubicBezTo>
                  <a:pt x="44" y="8"/>
                  <a:pt x="43" y="7"/>
                  <a:pt x="41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43824" tIns="121912" rIns="243824" bIns="121912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>
              <a:cs typeface="+mn-ea"/>
              <a:sym typeface="+mn-lt"/>
            </a:endParaRPr>
          </a:p>
        </p:txBody>
      </p:sp>
      <p:sp>
        <p:nvSpPr>
          <p:cNvPr id="20" name="Rectángulo 10"/>
          <p:cNvSpPr/>
          <p:nvPr/>
        </p:nvSpPr>
        <p:spPr>
          <a:xfrm>
            <a:off x="9643494" y="2710971"/>
            <a:ext cx="1651958" cy="1651958"/>
          </a:xfrm>
          <a:prstGeom prst="ellipse">
            <a:avLst/>
          </a:prstGeom>
          <a:solidFill>
            <a:srgbClr val="404040"/>
          </a:solidFill>
          <a:ln>
            <a:noFill/>
          </a:ln>
          <a:effectLst>
            <a:outerShdw blurRad="114300" dist="76200" dir="2400000" sx="101000" sy="101000" algn="t" rotWithShape="0">
              <a:prstClr val="black">
                <a:alpha val="55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60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1" name="Freeform 213"/>
          <p:cNvSpPr>
            <a:spLocks noEditPoints="1"/>
          </p:cNvSpPr>
          <p:nvPr/>
        </p:nvSpPr>
        <p:spPr bwMode="auto">
          <a:xfrm>
            <a:off x="10145693" y="3171129"/>
            <a:ext cx="647560" cy="647560"/>
          </a:xfrm>
          <a:custGeom>
            <a:avLst/>
            <a:gdLst>
              <a:gd name="T0" fmla="*/ 0 w 48"/>
              <a:gd name="T1" fmla="*/ 24 h 48"/>
              <a:gd name="T2" fmla="*/ 48 w 48"/>
              <a:gd name="T3" fmla="*/ 24 h 48"/>
              <a:gd name="T4" fmla="*/ 24 w 48"/>
              <a:gd name="T5" fmla="*/ 1 h 48"/>
              <a:gd name="T6" fmla="*/ 24 w 48"/>
              <a:gd name="T7" fmla="*/ 47 h 48"/>
              <a:gd name="T8" fmla="*/ 24 w 48"/>
              <a:gd name="T9" fmla="*/ 1 h 48"/>
              <a:gd name="T10" fmla="*/ 7 w 48"/>
              <a:gd name="T11" fmla="*/ 33 h 48"/>
              <a:gd name="T12" fmla="*/ 3 w 48"/>
              <a:gd name="T13" fmla="*/ 24 h 48"/>
              <a:gd name="T14" fmla="*/ 7 w 48"/>
              <a:gd name="T15" fmla="*/ 14 h 48"/>
              <a:gd name="T16" fmla="*/ 8 w 48"/>
              <a:gd name="T17" fmla="*/ 18 h 48"/>
              <a:gd name="T18" fmla="*/ 8 w 48"/>
              <a:gd name="T19" fmla="*/ 30 h 48"/>
              <a:gd name="T20" fmla="*/ 24 w 48"/>
              <a:gd name="T21" fmla="*/ 46 h 48"/>
              <a:gd name="T22" fmla="*/ 7 w 48"/>
              <a:gd name="T23" fmla="*/ 34 h 48"/>
              <a:gd name="T24" fmla="*/ 11 w 48"/>
              <a:gd name="T25" fmla="*/ 35 h 48"/>
              <a:gd name="T26" fmla="*/ 20 w 48"/>
              <a:gd name="T27" fmla="*/ 43 h 48"/>
              <a:gd name="T28" fmla="*/ 24 w 48"/>
              <a:gd name="T29" fmla="*/ 46 h 48"/>
              <a:gd name="T30" fmla="*/ 20 w 48"/>
              <a:gd name="T31" fmla="*/ 4 h 48"/>
              <a:gd name="T32" fmla="*/ 11 w 48"/>
              <a:gd name="T33" fmla="*/ 12 h 48"/>
              <a:gd name="T34" fmla="*/ 7 w 48"/>
              <a:gd name="T35" fmla="*/ 13 h 48"/>
              <a:gd name="T36" fmla="*/ 24 w 48"/>
              <a:gd name="T37" fmla="*/ 2 h 48"/>
              <a:gd name="T38" fmla="*/ 31 w 48"/>
              <a:gd name="T39" fmla="*/ 22 h 48"/>
              <a:gd name="T40" fmla="*/ 31 w 48"/>
              <a:gd name="T41" fmla="*/ 26 h 48"/>
              <a:gd name="T42" fmla="*/ 35 w 48"/>
              <a:gd name="T43" fmla="*/ 33 h 48"/>
              <a:gd name="T44" fmla="*/ 26 w 48"/>
              <a:gd name="T45" fmla="*/ 31 h 48"/>
              <a:gd name="T46" fmla="*/ 24 w 48"/>
              <a:gd name="T47" fmla="*/ 37 h 48"/>
              <a:gd name="T48" fmla="*/ 23 w 48"/>
              <a:gd name="T49" fmla="*/ 31 h 48"/>
              <a:gd name="T50" fmla="*/ 14 w 48"/>
              <a:gd name="T51" fmla="*/ 33 h 48"/>
              <a:gd name="T52" fmla="*/ 18 w 48"/>
              <a:gd name="T53" fmla="*/ 26 h 48"/>
              <a:gd name="T54" fmla="*/ 18 w 48"/>
              <a:gd name="T55" fmla="*/ 22 h 48"/>
              <a:gd name="T56" fmla="*/ 14 w 48"/>
              <a:gd name="T57" fmla="*/ 15 h 48"/>
              <a:gd name="T58" fmla="*/ 23 w 48"/>
              <a:gd name="T59" fmla="*/ 17 h 48"/>
              <a:gd name="T60" fmla="*/ 24 w 48"/>
              <a:gd name="T61" fmla="*/ 10 h 48"/>
              <a:gd name="T62" fmla="*/ 26 w 48"/>
              <a:gd name="T63" fmla="*/ 17 h 48"/>
              <a:gd name="T64" fmla="*/ 35 w 48"/>
              <a:gd name="T65" fmla="*/ 15 h 48"/>
              <a:gd name="T66" fmla="*/ 31 w 48"/>
              <a:gd name="T67" fmla="*/ 22 h 48"/>
              <a:gd name="T68" fmla="*/ 39 w 48"/>
              <a:gd name="T69" fmla="*/ 11 h 48"/>
              <a:gd name="T70" fmla="*/ 28 w 48"/>
              <a:gd name="T71" fmla="*/ 7 h 48"/>
              <a:gd name="T72" fmla="*/ 25 w 48"/>
              <a:gd name="T73" fmla="*/ 4 h 48"/>
              <a:gd name="T74" fmla="*/ 43 w 48"/>
              <a:gd name="T75" fmla="*/ 13 h 48"/>
              <a:gd name="T76" fmla="*/ 43 w 48"/>
              <a:gd name="T77" fmla="*/ 35 h 48"/>
              <a:gd name="T78" fmla="*/ 25 w 48"/>
              <a:gd name="T79" fmla="*/ 44 h 48"/>
              <a:gd name="T80" fmla="*/ 28 w 48"/>
              <a:gd name="T81" fmla="*/ 41 h 48"/>
              <a:gd name="T82" fmla="*/ 39 w 48"/>
              <a:gd name="T83" fmla="*/ 37 h 48"/>
              <a:gd name="T84" fmla="*/ 43 w 48"/>
              <a:gd name="T85" fmla="*/ 35 h 48"/>
              <a:gd name="T86" fmla="*/ 42 w 48"/>
              <a:gd name="T87" fmla="*/ 33 h 48"/>
              <a:gd name="T88" fmla="*/ 41 w 48"/>
              <a:gd name="T89" fmla="*/ 30 h 48"/>
              <a:gd name="T90" fmla="*/ 41 w 48"/>
              <a:gd name="T91" fmla="*/ 18 h 48"/>
              <a:gd name="T92" fmla="*/ 42 w 48"/>
              <a:gd name="T93" fmla="*/ 14 h 48"/>
              <a:gd name="T94" fmla="*/ 46 w 48"/>
              <a:gd name="T95" fmla="*/ 2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" h="48">
                <a:moveTo>
                  <a:pt x="24" y="48"/>
                </a:moveTo>
                <a:cubicBezTo>
                  <a:pt x="11" y="48"/>
                  <a:pt x="0" y="37"/>
                  <a:pt x="0" y="24"/>
                </a:cubicBezTo>
                <a:cubicBezTo>
                  <a:pt x="0" y="11"/>
                  <a:pt x="11" y="0"/>
                  <a:pt x="24" y="0"/>
                </a:cubicBezTo>
                <a:cubicBezTo>
                  <a:pt x="38" y="0"/>
                  <a:pt x="48" y="11"/>
                  <a:pt x="48" y="24"/>
                </a:cubicBezTo>
                <a:cubicBezTo>
                  <a:pt x="48" y="37"/>
                  <a:pt x="38" y="48"/>
                  <a:pt x="24" y="48"/>
                </a:cubicBezTo>
                <a:close/>
                <a:moveTo>
                  <a:pt x="24" y="1"/>
                </a:moveTo>
                <a:cubicBezTo>
                  <a:pt x="12" y="1"/>
                  <a:pt x="1" y="11"/>
                  <a:pt x="1" y="24"/>
                </a:cubicBezTo>
                <a:cubicBezTo>
                  <a:pt x="1" y="36"/>
                  <a:pt x="12" y="47"/>
                  <a:pt x="24" y="47"/>
                </a:cubicBezTo>
                <a:cubicBezTo>
                  <a:pt x="37" y="47"/>
                  <a:pt x="47" y="36"/>
                  <a:pt x="47" y="24"/>
                </a:cubicBezTo>
                <a:cubicBezTo>
                  <a:pt x="47" y="11"/>
                  <a:pt x="37" y="1"/>
                  <a:pt x="24" y="1"/>
                </a:cubicBezTo>
                <a:close/>
                <a:moveTo>
                  <a:pt x="5" y="30"/>
                </a:moveTo>
                <a:cubicBezTo>
                  <a:pt x="6" y="31"/>
                  <a:pt x="6" y="32"/>
                  <a:pt x="7" y="33"/>
                </a:cubicBezTo>
                <a:cubicBezTo>
                  <a:pt x="5" y="34"/>
                  <a:pt x="5" y="34"/>
                  <a:pt x="5" y="34"/>
                </a:cubicBezTo>
                <a:cubicBezTo>
                  <a:pt x="4" y="31"/>
                  <a:pt x="3" y="28"/>
                  <a:pt x="3" y="24"/>
                </a:cubicBezTo>
                <a:cubicBezTo>
                  <a:pt x="3" y="20"/>
                  <a:pt x="4" y="17"/>
                  <a:pt x="5" y="14"/>
                </a:cubicBezTo>
                <a:cubicBezTo>
                  <a:pt x="7" y="14"/>
                  <a:pt x="7" y="14"/>
                  <a:pt x="7" y="14"/>
                </a:cubicBezTo>
                <a:cubicBezTo>
                  <a:pt x="6" y="15"/>
                  <a:pt x="6" y="16"/>
                  <a:pt x="5" y="17"/>
                </a:cubicBezTo>
                <a:cubicBezTo>
                  <a:pt x="8" y="18"/>
                  <a:pt x="8" y="18"/>
                  <a:pt x="8" y="18"/>
                </a:cubicBezTo>
                <a:cubicBezTo>
                  <a:pt x="7" y="20"/>
                  <a:pt x="7" y="22"/>
                  <a:pt x="7" y="24"/>
                </a:cubicBezTo>
                <a:cubicBezTo>
                  <a:pt x="7" y="26"/>
                  <a:pt x="7" y="28"/>
                  <a:pt x="8" y="30"/>
                </a:cubicBezTo>
                <a:lnTo>
                  <a:pt x="5" y="30"/>
                </a:lnTo>
                <a:close/>
                <a:moveTo>
                  <a:pt x="24" y="46"/>
                </a:moveTo>
                <a:cubicBezTo>
                  <a:pt x="16" y="45"/>
                  <a:pt x="10" y="41"/>
                  <a:pt x="6" y="35"/>
                </a:cubicBezTo>
                <a:cubicBezTo>
                  <a:pt x="7" y="34"/>
                  <a:pt x="7" y="34"/>
                  <a:pt x="7" y="34"/>
                </a:cubicBezTo>
                <a:cubicBezTo>
                  <a:pt x="8" y="35"/>
                  <a:pt x="9" y="36"/>
                  <a:pt x="9" y="37"/>
                </a:cubicBezTo>
                <a:cubicBezTo>
                  <a:pt x="11" y="35"/>
                  <a:pt x="11" y="35"/>
                  <a:pt x="11" y="35"/>
                </a:cubicBezTo>
                <a:cubicBezTo>
                  <a:pt x="14" y="38"/>
                  <a:pt x="17" y="40"/>
                  <a:pt x="21" y="41"/>
                </a:cubicBezTo>
                <a:cubicBezTo>
                  <a:pt x="20" y="43"/>
                  <a:pt x="20" y="43"/>
                  <a:pt x="20" y="43"/>
                </a:cubicBezTo>
                <a:cubicBezTo>
                  <a:pt x="21" y="44"/>
                  <a:pt x="23" y="44"/>
                  <a:pt x="24" y="44"/>
                </a:cubicBezTo>
                <a:lnTo>
                  <a:pt x="24" y="46"/>
                </a:lnTo>
                <a:close/>
                <a:moveTo>
                  <a:pt x="24" y="4"/>
                </a:moveTo>
                <a:cubicBezTo>
                  <a:pt x="23" y="4"/>
                  <a:pt x="21" y="4"/>
                  <a:pt x="20" y="4"/>
                </a:cubicBezTo>
                <a:cubicBezTo>
                  <a:pt x="21" y="7"/>
                  <a:pt x="21" y="7"/>
                  <a:pt x="21" y="7"/>
                </a:cubicBezTo>
                <a:cubicBezTo>
                  <a:pt x="17" y="7"/>
                  <a:pt x="14" y="9"/>
                  <a:pt x="11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2"/>
                  <a:pt x="8" y="12"/>
                  <a:pt x="7" y="13"/>
                </a:cubicBezTo>
                <a:cubicBezTo>
                  <a:pt x="6" y="13"/>
                  <a:pt x="6" y="13"/>
                  <a:pt x="6" y="13"/>
                </a:cubicBezTo>
                <a:cubicBezTo>
                  <a:pt x="10" y="6"/>
                  <a:pt x="16" y="2"/>
                  <a:pt x="24" y="2"/>
                </a:cubicBezTo>
                <a:lnTo>
                  <a:pt x="24" y="4"/>
                </a:lnTo>
                <a:close/>
                <a:moveTo>
                  <a:pt x="31" y="22"/>
                </a:moveTo>
                <a:cubicBezTo>
                  <a:pt x="31" y="22"/>
                  <a:pt x="31" y="23"/>
                  <a:pt x="31" y="24"/>
                </a:cubicBezTo>
                <a:cubicBezTo>
                  <a:pt x="31" y="25"/>
                  <a:pt x="31" y="25"/>
                  <a:pt x="31" y="26"/>
                </a:cubicBezTo>
                <a:cubicBezTo>
                  <a:pt x="37" y="28"/>
                  <a:pt x="37" y="28"/>
                  <a:pt x="37" y="28"/>
                </a:cubicBezTo>
                <a:cubicBezTo>
                  <a:pt x="37" y="30"/>
                  <a:pt x="36" y="31"/>
                  <a:pt x="35" y="33"/>
                </a:cubicBezTo>
                <a:cubicBezTo>
                  <a:pt x="30" y="28"/>
                  <a:pt x="30" y="28"/>
                  <a:pt x="30" y="28"/>
                </a:cubicBezTo>
                <a:cubicBezTo>
                  <a:pt x="29" y="30"/>
                  <a:pt x="27" y="30"/>
                  <a:pt x="26" y="31"/>
                </a:cubicBezTo>
                <a:cubicBezTo>
                  <a:pt x="27" y="37"/>
                  <a:pt x="27" y="37"/>
                  <a:pt x="27" y="37"/>
                </a:cubicBezTo>
                <a:cubicBezTo>
                  <a:pt x="26" y="37"/>
                  <a:pt x="25" y="37"/>
                  <a:pt x="24" y="37"/>
                </a:cubicBezTo>
                <a:cubicBezTo>
                  <a:pt x="23" y="37"/>
                  <a:pt x="22" y="37"/>
                  <a:pt x="22" y="37"/>
                </a:cubicBezTo>
                <a:cubicBezTo>
                  <a:pt x="23" y="31"/>
                  <a:pt x="23" y="31"/>
                  <a:pt x="23" y="31"/>
                </a:cubicBezTo>
                <a:cubicBezTo>
                  <a:pt x="21" y="30"/>
                  <a:pt x="20" y="30"/>
                  <a:pt x="19" y="28"/>
                </a:cubicBezTo>
                <a:cubicBezTo>
                  <a:pt x="14" y="33"/>
                  <a:pt x="14" y="33"/>
                  <a:pt x="14" y="33"/>
                </a:cubicBezTo>
                <a:cubicBezTo>
                  <a:pt x="13" y="31"/>
                  <a:pt x="12" y="30"/>
                  <a:pt x="11" y="28"/>
                </a:cubicBezTo>
                <a:cubicBezTo>
                  <a:pt x="18" y="26"/>
                  <a:pt x="18" y="26"/>
                  <a:pt x="18" y="26"/>
                </a:cubicBezTo>
                <a:cubicBezTo>
                  <a:pt x="17" y="25"/>
                  <a:pt x="17" y="25"/>
                  <a:pt x="17" y="24"/>
                </a:cubicBezTo>
                <a:cubicBezTo>
                  <a:pt x="17" y="23"/>
                  <a:pt x="17" y="22"/>
                  <a:pt x="18" y="22"/>
                </a:cubicBezTo>
                <a:cubicBezTo>
                  <a:pt x="11" y="19"/>
                  <a:pt x="11" y="19"/>
                  <a:pt x="11" y="19"/>
                </a:cubicBezTo>
                <a:cubicBezTo>
                  <a:pt x="12" y="18"/>
                  <a:pt x="13" y="16"/>
                  <a:pt x="14" y="15"/>
                </a:cubicBezTo>
                <a:cubicBezTo>
                  <a:pt x="19" y="19"/>
                  <a:pt x="19" y="19"/>
                  <a:pt x="19" y="19"/>
                </a:cubicBezTo>
                <a:cubicBezTo>
                  <a:pt x="20" y="18"/>
                  <a:pt x="21" y="17"/>
                  <a:pt x="23" y="17"/>
                </a:cubicBezTo>
                <a:cubicBezTo>
                  <a:pt x="22" y="11"/>
                  <a:pt x="22" y="11"/>
                  <a:pt x="22" y="11"/>
                </a:cubicBezTo>
                <a:cubicBezTo>
                  <a:pt x="22" y="10"/>
                  <a:pt x="23" y="10"/>
                  <a:pt x="24" y="10"/>
                </a:cubicBezTo>
                <a:cubicBezTo>
                  <a:pt x="25" y="10"/>
                  <a:pt x="26" y="10"/>
                  <a:pt x="27" y="11"/>
                </a:cubicBezTo>
                <a:cubicBezTo>
                  <a:pt x="26" y="17"/>
                  <a:pt x="26" y="17"/>
                  <a:pt x="26" y="17"/>
                </a:cubicBezTo>
                <a:cubicBezTo>
                  <a:pt x="27" y="17"/>
                  <a:pt x="29" y="18"/>
                  <a:pt x="30" y="19"/>
                </a:cubicBezTo>
                <a:cubicBezTo>
                  <a:pt x="35" y="15"/>
                  <a:pt x="35" y="15"/>
                  <a:pt x="35" y="15"/>
                </a:cubicBezTo>
                <a:cubicBezTo>
                  <a:pt x="36" y="16"/>
                  <a:pt x="37" y="18"/>
                  <a:pt x="37" y="19"/>
                </a:cubicBezTo>
                <a:lnTo>
                  <a:pt x="31" y="22"/>
                </a:lnTo>
                <a:close/>
                <a:moveTo>
                  <a:pt x="41" y="13"/>
                </a:moveTo>
                <a:cubicBezTo>
                  <a:pt x="41" y="12"/>
                  <a:pt x="40" y="12"/>
                  <a:pt x="39" y="11"/>
                </a:cubicBezTo>
                <a:cubicBezTo>
                  <a:pt x="38" y="12"/>
                  <a:pt x="38" y="12"/>
                  <a:pt x="38" y="12"/>
                </a:cubicBezTo>
                <a:cubicBezTo>
                  <a:pt x="35" y="9"/>
                  <a:pt x="32" y="7"/>
                  <a:pt x="28" y="7"/>
                </a:cubicBezTo>
                <a:cubicBezTo>
                  <a:pt x="28" y="4"/>
                  <a:pt x="28" y="4"/>
                  <a:pt x="28" y="4"/>
                </a:cubicBezTo>
                <a:cubicBezTo>
                  <a:pt x="27" y="4"/>
                  <a:pt x="26" y="4"/>
                  <a:pt x="25" y="4"/>
                </a:cubicBezTo>
                <a:cubicBezTo>
                  <a:pt x="25" y="2"/>
                  <a:pt x="25" y="2"/>
                  <a:pt x="25" y="2"/>
                </a:cubicBezTo>
                <a:cubicBezTo>
                  <a:pt x="32" y="2"/>
                  <a:pt x="39" y="6"/>
                  <a:pt x="43" y="13"/>
                </a:cubicBezTo>
                <a:lnTo>
                  <a:pt x="41" y="13"/>
                </a:lnTo>
                <a:close/>
                <a:moveTo>
                  <a:pt x="43" y="35"/>
                </a:moveTo>
                <a:cubicBezTo>
                  <a:pt x="39" y="41"/>
                  <a:pt x="32" y="45"/>
                  <a:pt x="25" y="46"/>
                </a:cubicBezTo>
                <a:cubicBezTo>
                  <a:pt x="25" y="44"/>
                  <a:pt x="25" y="44"/>
                  <a:pt x="25" y="44"/>
                </a:cubicBezTo>
                <a:cubicBezTo>
                  <a:pt x="26" y="44"/>
                  <a:pt x="27" y="44"/>
                  <a:pt x="28" y="43"/>
                </a:cubicBezTo>
                <a:cubicBezTo>
                  <a:pt x="28" y="41"/>
                  <a:pt x="28" y="41"/>
                  <a:pt x="28" y="41"/>
                </a:cubicBezTo>
                <a:cubicBezTo>
                  <a:pt x="32" y="40"/>
                  <a:pt x="35" y="38"/>
                  <a:pt x="38" y="35"/>
                </a:cubicBezTo>
                <a:cubicBezTo>
                  <a:pt x="39" y="37"/>
                  <a:pt x="39" y="37"/>
                  <a:pt x="39" y="37"/>
                </a:cubicBezTo>
                <a:cubicBezTo>
                  <a:pt x="40" y="36"/>
                  <a:pt x="41" y="35"/>
                  <a:pt x="41" y="34"/>
                </a:cubicBezTo>
                <a:lnTo>
                  <a:pt x="43" y="35"/>
                </a:lnTo>
                <a:close/>
                <a:moveTo>
                  <a:pt x="43" y="34"/>
                </a:moveTo>
                <a:cubicBezTo>
                  <a:pt x="42" y="33"/>
                  <a:pt x="42" y="33"/>
                  <a:pt x="42" y="33"/>
                </a:cubicBezTo>
                <a:cubicBezTo>
                  <a:pt x="42" y="32"/>
                  <a:pt x="43" y="31"/>
                  <a:pt x="43" y="30"/>
                </a:cubicBezTo>
                <a:cubicBezTo>
                  <a:pt x="41" y="30"/>
                  <a:pt x="41" y="30"/>
                  <a:pt x="41" y="30"/>
                </a:cubicBezTo>
                <a:cubicBezTo>
                  <a:pt x="42" y="28"/>
                  <a:pt x="42" y="26"/>
                  <a:pt x="42" y="24"/>
                </a:cubicBezTo>
                <a:cubicBezTo>
                  <a:pt x="42" y="22"/>
                  <a:pt x="42" y="20"/>
                  <a:pt x="41" y="18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6"/>
                  <a:pt x="42" y="15"/>
                  <a:pt x="42" y="14"/>
                </a:cubicBezTo>
                <a:cubicBezTo>
                  <a:pt x="43" y="14"/>
                  <a:pt x="43" y="14"/>
                  <a:pt x="43" y="14"/>
                </a:cubicBezTo>
                <a:cubicBezTo>
                  <a:pt x="45" y="17"/>
                  <a:pt x="46" y="20"/>
                  <a:pt x="46" y="24"/>
                </a:cubicBezTo>
                <a:cubicBezTo>
                  <a:pt x="46" y="28"/>
                  <a:pt x="45" y="31"/>
                  <a:pt x="43" y="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43824" tIns="121912" rIns="243824" bIns="121912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>
              <a:cs typeface="+mn-ea"/>
              <a:sym typeface="+mn-lt"/>
            </a:endParaRPr>
          </a:p>
        </p:txBody>
      </p:sp>
      <p:sp>
        <p:nvSpPr>
          <p:cNvPr id="22" name="Rectángulo 12"/>
          <p:cNvSpPr/>
          <p:nvPr/>
        </p:nvSpPr>
        <p:spPr>
          <a:xfrm>
            <a:off x="3446054" y="2462518"/>
            <a:ext cx="1651958" cy="1651958"/>
          </a:xfrm>
          <a:prstGeom prst="ellipse">
            <a:avLst/>
          </a:prstGeom>
          <a:solidFill>
            <a:srgbClr val="404040"/>
          </a:solidFill>
          <a:ln>
            <a:noFill/>
          </a:ln>
          <a:effectLst>
            <a:outerShdw blurRad="114300" dist="76200" dir="2400000" sx="101000" sy="101000" algn="t" rotWithShape="0">
              <a:prstClr val="black">
                <a:alpha val="55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60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3" name="Freeform 250"/>
          <p:cNvSpPr>
            <a:spLocks noEditPoints="1"/>
          </p:cNvSpPr>
          <p:nvPr/>
        </p:nvSpPr>
        <p:spPr bwMode="auto">
          <a:xfrm>
            <a:off x="4041192" y="2950854"/>
            <a:ext cx="551408" cy="551408"/>
          </a:xfrm>
          <a:custGeom>
            <a:avLst/>
            <a:gdLst>
              <a:gd name="T0" fmla="*/ 41 w 41"/>
              <a:gd name="T1" fmla="*/ 36 h 41"/>
              <a:gd name="T2" fmla="*/ 36 w 41"/>
              <a:gd name="T3" fmla="*/ 41 h 41"/>
              <a:gd name="T4" fmla="*/ 5 w 41"/>
              <a:gd name="T5" fmla="*/ 41 h 41"/>
              <a:gd name="T6" fmla="*/ 0 w 41"/>
              <a:gd name="T7" fmla="*/ 36 h 41"/>
              <a:gd name="T8" fmla="*/ 0 w 41"/>
              <a:gd name="T9" fmla="*/ 5 h 41"/>
              <a:gd name="T10" fmla="*/ 5 w 41"/>
              <a:gd name="T11" fmla="*/ 0 h 41"/>
              <a:gd name="T12" fmla="*/ 36 w 41"/>
              <a:gd name="T13" fmla="*/ 0 h 41"/>
              <a:gd name="T14" fmla="*/ 41 w 41"/>
              <a:gd name="T15" fmla="*/ 5 h 41"/>
              <a:gd name="T16" fmla="*/ 41 w 41"/>
              <a:gd name="T17" fmla="*/ 36 h 41"/>
              <a:gd name="T18" fmla="*/ 36 w 41"/>
              <a:gd name="T19" fmla="*/ 17 h 41"/>
              <a:gd name="T20" fmla="*/ 33 w 41"/>
              <a:gd name="T21" fmla="*/ 17 h 41"/>
              <a:gd name="T22" fmla="*/ 33 w 41"/>
              <a:gd name="T23" fmla="*/ 21 h 41"/>
              <a:gd name="T24" fmla="*/ 20 w 41"/>
              <a:gd name="T25" fmla="*/ 33 h 41"/>
              <a:gd name="T26" fmla="*/ 8 w 41"/>
              <a:gd name="T27" fmla="*/ 21 h 41"/>
              <a:gd name="T28" fmla="*/ 8 w 41"/>
              <a:gd name="T29" fmla="*/ 17 h 41"/>
              <a:gd name="T30" fmla="*/ 4 w 41"/>
              <a:gd name="T31" fmla="*/ 17 h 41"/>
              <a:gd name="T32" fmla="*/ 4 w 41"/>
              <a:gd name="T33" fmla="*/ 34 h 41"/>
              <a:gd name="T34" fmla="*/ 6 w 41"/>
              <a:gd name="T35" fmla="*/ 36 h 41"/>
              <a:gd name="T36" fmla="*/ 35 w 41"/>
              <a:gd name="T37" fmla="*/ 36 h 41"/>
              <a:gd name="T38" fmla="*/ 36 w 41"/>
              <a:gd name="T39" fmla="*/ 34 h 41"/>
              <a:gd name="T40" fmla="*/ 36 w 41"/>
              <a:gd name="T41" fmla="*/ 17 h 41"/>
              <a:gd name="T42" fmla="*/ 20 w 41"/>
              <a:gd name="T43" fmla="*/ 12 h 41"/>
              <a:gd name="T44" fmla="*/ 12 w 41"/>
              <a:gd name="T45" fmla="*/ 20 h 41"/>
              <a:gd name="T46" fmla="*/ 20 w 41"/>
              <a:gd name="T47" fmla="*/ 28 h 41"/>
              <a:gd name="T48" fmla="*/ 29 w 41"/>
              <a:gd name="T49" fmla="*/ 20 h 41"/>
              <a:gd name="T50" fmla="*/ 20 w 41"/>
              <a:gd name="T51" fmla="*/ 12 h 41"/>
              <a:gd name="T52" fmla="*/ 36 w 41"/>
              <a:gd name="T53" fmla="*/ 6 h 41"/>
              <a:gd name="T54" fmla="*/ 34 w 41"/>
              <a:gd name="T55" fmla="*/ 4 h 41"/>
              <a:gd name="T56" fmla="*/ 30 w 41"/>
              <a:gd name="T57" fmla="*/ 4 h 41"/>
              <a:gd name="T58" fmla="*/ 28 w 41"/>
              <a:gd name="T59" fmla="*/ 6 h 41"/>
              <a:gd name="T60" fmla="*/ 28 w 41"/>
              <a:gd name="T61" fmla="*/ 11 h 41"/>
              <a:gd name="T62" fmla="*/ 30 w 41"/>
              <a:gd name="T63" fmla="*/ 12 h 41"/>
              <a:gd name="T64" fmla="*/ 34 w 41"/>
              <a:gd name="T65" fmla="*/ 12 h 41"/>
              <a:gd name="T66" fmla="*/ 36 w 41"/>
              <a:gd name="T67" fmla="*/ 11 h 41"/>
              <a:gd name="T68" fmla="*/ 36 w 41"/>
              <a:gd name="T69" fmla="*/ 6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1" h="41">
                <a:moveTo>
                  <a:pt x="41" y="36"/>
                </a:moveTo>
                <a:cubicBezTo>
                  <a:pt x="41" y="38"/>
                  <a:pt x="39" y="41"/>
                  <a:pt x="36" y="41"/>
                </a:cubicBezTo>
                <a:cubicBezTo>
                  <a:pt x="5" y="41"/>
                  <a:pt x="5" y="41"/>
                  <a:pt x="5" y="41"/>
                </a:cubicBezTo>
                <a:cubicBezTo>
                  <a:pt x="2" y="41"/>
                  <a:pt x="0" y="38"/>
                  <a:pt x="0" y="36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9" y="0"/>
                  <a:pt x="41" y="2"/>
                  <a:pt x="41" y="5"/>
                </a:cubicBezTo>
                <a:lnTo>
                  <a:pt x="41" y="36"/>
                </a:lnTo>
                <a:close/>
                <a:moveTo>
                  <a:pt x="36" y="17"/>
                </a:moveTo>
                <a:cubicBezTo>
                  <a:pt x="33" y="17"/>
                  <a:pt x="33" y="17"/>
                  <a:pt x="33" y="17"/>
                </a:cubicBezTo>
                <a:cubicBezTo>
                  <a:pt x="33" y="18"/>
                  <a:pt x="33" y="19"/>
                  <a:pt x="33" y="21"/>
                </a:cubicBezTo>
                <a:cubicBezTo>
                  <a:pt x="33" y="27"/>
                  <a:pt x="27" y="33"/>
                  <a:pt x="20" y="33"/>
                </a:cubicBezTo>
                <a:cubicBezTo>
                  <a:pt x="13" y="33"/>
                  <a:pt x="8" y="27"/>
                  <a:pt x="8" y="21"/>
                </a:cubicBezTo>
                <a:cubicBezTo>
                  <a:pt x="8" y="19"/>
                  <a:pt x="8" y="18"/>
                  <a:pt x="8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34"/>
                  <a:pt x="4" y="34"/>
                  <a:pt x="4" y="34"/>
                </a:cubicBezTo>
                <a:cubicBezTo>
                  <a:pt x="4" y="35"/>
                  <a:pt x="5" y="36"/>
                  <a:pt x="6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6" y="36"/>
                  <a:pt x="36" y="35"/>
                  <a:pt x="36" y="34"/>
                </a:cubicBezTo>
                <a:lnTo>
                  <a:pt x="36" y="17"/>
                </a:lnTo>
                <a:close/>
                <a:moveTo>
                  <a:pt x="20" y="12"/>
                </a:moveTo>
                <a:cubicBezTo>
                  <a:pt x="16" y="12"/>
                  <a:pt x="12" y="16"/>
                  <a:pt x="12" y="20"/>
                </a:cubicBezTo>
                <a:cubicBezTo>
                  <a:pt x="12" y="25"/>
                  <a:pt x="16" y="28"/>
                  <a:pt x="20" y="28"/>
                </a:cubicBezTo>
                <a:cubicBezTo>
                  <a:pt x="25" y="28"/>
                  <a:pt x="29" y="25"/>
                  <a:pt x="29" y="20"/>
                </a:cubicBezTo>
                <a:cubicBezTo>
                  <a:pt x="29" y="16"/>
                  <a:pt x="25" y="12"/>
                  <a:pt x="20" y="12"/>
                </a:cubicBezTo>
                <a:close/>
                <a:moveTo>
                  <a:pt x="36" y="6"/>
                </a:moveTo>
                <a:cubicBezTo>
                  <a:pt x="36" y="5"/>
                  <a:pt x="35" y="4"/>
                  <a:pt x="34" y="4"/>
                </a:cubicBezTo>
                <a:cubicBezTo>
                  <a:pt x="30" y="4"/>
                  <a:pt x="30" y="4"/>
                  <a:pt x="30" y="4"/>
                </a:cubicBezTo>
                <a:cubicBezTo>
                  <a:pt x="29" y="4"/>
                  <a:pt x="28" y="5"/>
                  <a:pt x="28" y="6"/>
                </a:cubicBezTo>
                <a:cubicBezTo>
                  <a:pt x="28" y="11"/>
                  <a:pt x="28" y="11"/>
                  <a:pt x="28" y="11"/>
                </a:cubicBezTo>
                <a:cubicBezTo>
                  <a:pt x="28" y="12"/>
                  <a:pt x="29" y="12"/>
                  <a:pt x="30" y="12"/>
                </a:cubicBezTo>
                <a:cubicBezTo>
                  <a:pt x="34" y="12"/>
                  <a:pt x="34" y="12"/>
                  <a:pt x="34" y="12"/>
                </a:cubicBezTo>
                <a:cubicBezTo>
                  <a:pt x="35" y="12"/>
                  <a:pt x="36" y="12"/>
                  <a:pt x="36" y="11"/>
                </a:cubicBezTo>
                <a:lnTo>
                  <a:pt x="36" y="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43824" tIns="121912" rIns="243824" bIns="121912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185066" y="1105340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24" name="矩形 23"/>
          <p:cNvSpPr/>
          <p:nvPr/>
        </p:nvSpPr>
        <p:spPr>
          <a:xfrm>
            <a:off x="348621" y="4167427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25" name="矩形 24"/>
          <p:cNvSpPr/>
          <p:nvPr/>
        </p:nvSpPr>
        <p:spPr>
          <a:xfrm>
            <a:off x="6436248" y="5394186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26" name="矩形 25"/>
          <p:cNvSpPr/>
          <p:nvPr/>
        </p:nvSpPr>
        <p:spPr>
          <a:xfrm>
            <a:off x="9406553" y="1189814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Add the title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" grpId="0"/>
      <p:bldP spid="24" grpId="0"/>
      <p:bldP spid="25" grpId="0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/>
        </p:nvSpPr>
        <p:spPr>
          <a:xfrm>
            <a:off x="1" y="2276669"/>
            <a:ext cx="4343400" cy="2379306"/>
          </a:xfrm>
          <a:prstGeom prst="homePlate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820256" y="5293550"/>
            <a:ext cx="226456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737409" y="5290878"/>
            <a:ext cx="226456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9156509" y="5275673"/>
            <a:ext cx="226456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79160" y="274022"/>
            <a:ext cx="3951176" cy="770512"/>
            <a:chOff x="379160" y="274022"/>
            <a:chExt cx="3951176" cy="770512"/>
          </a:xfrm>
        </p:grpSpPr>
        <p:sp>
          <p:nvSpPr>
            <p:cNvPr id="14" name="TextBox 32"/>
            <p:cNvSpPr txBox="1">
              <a:spLocks noChangeArrowheads="1"/>
            </p:cNvSpPr>
            <p:nvPr/>
          </p:nvSpPr>
          <p:spPr bwMode="auto">
            <a:xfrm>
              <a:off x="379160" y="274022"/>
              <a:ext cx="636372" cy="578882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  <a:endParaRPr lang="zh-CN" altLang="en-US" sz="3200" i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199209" y="305870"/>
              <a:ext cx="31311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cs typeface="+mn-ea"/>
                  <a:sym typeface="+mn-lt"/>
                </a:rPr>
                <a:t>Add the title here</a:t>
              </a:r>
            </a:p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1" y="2457677"/>
            <a:ext cx="2426611" cy="217648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012" y="2448706"/>
            <a:ext cx="2160240" cy="217648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970" y="2448705"/>
            <a:ext cx="2372950" cy="217648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" name="矩形 1"/>
          <p:cNvSpPr/>
          <p:nvPr/>
        </p:nvSpPr>
        <p:spPr>
          <a:xfrm>
            <a:off x="3820256" y="4887920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15" name="矩形 14"/>
          <p:cNvSpPr/>
          <p:nvPr/>
        </p:nvSpPr>
        <p:spPr>
          <a:xfrm>
            <a:off x="6737409" y="4921546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17" name="矩形 16"/>
          <p:cNvSpPr/>
          <p:nvPr/>
        </p:nvSpPr>
        <p:spPr>
          <a:xfrm>
            <a:off x="9225870" y="4921546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Add the title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12" grpId="0"/>
      <p:bldP spid="21" grpId="0"/>
      <p:bldP spid="2" grpId="0"/>
      <p:bldP spid="15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 rot="5400000" flipV="1">
            <a:off x="5789875" y="1532691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2286000 h 2286000"/>
              <a:gd name="connsiteX2" fmla="*/ 1638300 w 2286000"/>
              <a:gd name="connsiteY2" fmla="*/ 2286000 h 2286000"/>
              <a:gd name="connsiteX3" fmla="*/ 0 w 2286000"/>
              <a:gd name="connsiteY3" fmla="*/ 6477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cubicBezTo>
                  <a:pt x="1262523" y="0"/>
                  <a:pt x="2286000" y="1023477"/>
                  <a:pt x="2286000" y="2286000"/>
                </a:cubicBezTo>
                <a:lnTo>
                  <a:pt x="1638300" y="2286000"/>
                </a:lnTo>
                <a:cubicBezTo>
                  <a:pt x="1638300" y="1381192"/>
                  <a:pt x="904808" y="647700"/>
                  <a:pt x="0" y="6477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任意多边形 4"/>
          <p:cNvSpPr/>
          <p:nvPr/>
        </p:nvSpPr>
        <p:spPr>
          <a:xfrm rot="16200000" flipH="1" flipV="1">
            <a:off x="4146812" y="1532691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2286000 h 2286000"/>
              <a:gd name="connsiteX2" fmla="*/ 1638300 w 2286000"/>
              <a:gd name="connsiteY2" fmla="*/ 2286000 h 2286000"/>
              <a:gd name="connsiteX3" fmla="*/ 0 w 2286000"/>
              <a:gd name="connsiteY3" fmla="*/ 6477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cubicBezTo>
                  <a:pt x="1262523" y="0"/>
                  <a:pt x="2286000" y="1023477"/>
                  <a:pt x="2286000" y="2286000"/>
                </a:cubicBezTo>
                <a:lnTo>
                  <a:pt x="1638300" y="2286000"/>
                </a:lnTo>
                <a:cubicBezTo>
                  <a:pt x="1638300" y="1381192"/>
                  <a:pt x="904808" y="647700"/>
                  <a:pt x="0" y="647700"/>
                </a:cubicBezTo>
                <a:close/>
              </a:path>
            </a:pathLst>
          </a:custGeom>
          <a:solidFill>
            <a:srgbClr val="FFC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任意多边形 5"/>
          <p:cNvSpPr/>
          <p:nvPr/>
        </p:nvSpPr>
        <p:spPr>
          <a:xfrm rot="5400000" flipH="1" flipV="1">
            <a:off x="5789875" y="3188136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2286000 h 2286000"/>
              <a:gd name="connsiteX2" fmla="*/ 1638300 w 2286000"/>
              <a:gd name="connsiteY2" fmla="*/ 2286000 h 2286000"/>
              <a:gd name="connsiteX3" fmla="*/ 0 w 2286000"/>
              <a:gd name="connsiteY3" fmla="*/ 6477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cubicBezTo>
                  <a:pt x="1262523" y="0"/>
                  <a:pt x="2286000" y="1023477"/>
                  <a:pt x="2286000" y="2286000"/>
                </a:cubicBezTo>
                <a:lnTo>
                  <a:pt x="1638300" y="2286000"/>
                </a:lnTo>
                <a:cubicBezTo>
                  <a:pt x="1638300" y="1381192"/>
                  <a:pt x="904808" y="647700"/>
                  <a:pt x="0" y="647700"/>
                </a:cubicBezTo>
                <a:close/>
              </a:path>
            </a:pathLst>
          </a:custGeom>
          <a:solidFill>
            <a:srgbClr val="FFC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 rot="16200000" flipV="1">
            <a:off x="4146812" y="3188136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2286000 h 2286000"/>
              <a:gd name="connsiteX2" fmla="*/ 1638300 w 2286000"/>
              <a:gd name="connsiteY2" fmla="*/ 2286000 h 2286000"/>
              <a:gd name="connsiteX3" fmla="*/ 0 w 2286000"/>
              <a:gd name="connsiteY3" fmla="*/ 6477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cubicBezTo>
                  <a:pt x="1262523" y="0"/>
                  <a:pt x="2286000" y="1023477"/>
                  <a:pt x="2286000" y="2286000"/>
                </a:cubicBezTo>
                <a:lnTo>
                  <a:pt x="1638300" y="2286000"/>
                </a:lnTo>
                <a:cubicBezTo>
                  <a:pt x="1638300" y="1381192"/>
                  <a:pt x="904808" y="647700"/>
                  <a:pt x="0" y="6477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8" name="AutoShape 4"/>
          <p:cNvSpPr/>
          <p:nvPr/>
        </p:nvSpPr>
        <p:spPr bwMode="auto">
          <a:xfrm>
            <a:off x="5655034" y="3074656"/>
            <a:ext cx="881932" cy="8515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rgbClr val="FFC000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1198706" y="1348025"/>
            <a:ext cx="2284695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30" name="矩形 29"/>
          <p:cNvSpPr/>
          <p:nvPr/>
        </p:nvSpPr>
        <p:spPr>
          <a:xfrm>
            <a:off x="567894" y="1835503"/>
            <a:ext cx="3871705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</a:t>
            </a:r>
            <a:r>
              <a:rPr lang="en-US" altLang="zh-CN" sz="1200" dirty="0" err="1">
                <a:cs typeface="+mn-ea"/>
                <a:sym typeface="+mn-lt"/>
              </a:rPr>
              <a:t>flyingimpression</a:t>
            </a:r>
            <a:r>
              <a:rPr lang="en-US" altLang="zh-CN" sz="1200" dirty="0">
                <a:cs typeface="+mn-ea"/>
                <a:sym typeface="+mn-lt"/>
              </a:rPr>
              <a:t> plane. Flying impression graphic design thank you for buying this template.</a:t>
            </a:r>
            <a:endParaRPr lang="zh-CN" altLang="en-US" sz="1200" dirty="0"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8427767" y="1348025"/>
            <a:ext cx="2284695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33" name="矩形 32"/>
          <p:cNvSpPr/>
          <p:nvPr/>
        </p:nvSpPr>
        <p:spPr>
          <a:xfrm>
            <a:off x="7727309" y="1835503"/>
            <a:ext cx="3812161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</a:t>
            </a:r>
            <a:r>
              <a:rPr lang="en-US" altLang="zh-CN" sz="1200" dirty="0" err="1">
                <a:cs typeface="+mn-ea"/>
                <a:sym typeface="+mn-lt"/>
              </a:rPr>
              <a:t>flyingimpression</a:t>
            </a:r>
            <a:r>
              <a:rPr lang="en-US" altLang="zh-CN" sz="1200" dirty="0">
                <a:cs typeface="+mn-ea"/>
                <a:sym typeface="+mn-lt"/>
              </a:rPr>
              <a:t> plane. Flying impression graphic design thank you for buying this template.</a:t>
            </a:r>
            <a:endParaRPr lang="zh-CN" altLang="en-US" sz="1200" dirty="0"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34" name="TextBox 76"/>
          <p:cNvSpPr txBox="1"/>
          <p:nvPr/>
        </p:nvSpPr>
        <p:spPr>
          <a:xfrm>
            <a:off x="1198705" y="4561677"/>
            <a:ext cx="2284695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35" name="矩形 34"/>
          <p:cNvSpPr/>
          <p:nvPr/>
        </p:nvSpPr>
        <p:spPr>
          <a:xfrm>
            <a:off x="567895" y="5015151"/>
            <a:ext cx="3871705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</a:t>
            </a:r>
            <a:r>
              <a:rPr lang="en-US" altLang="zh-CN" sz="1200" dirty="0" err="1">
                <a:cs typeface="+mn-ea"/>
                <a:sym typeface="+mn-lt"/>
              </a:rPr>
              <a:t>flyingimpression</a:t>
            </a:r>
            <a:r>
              <a:rPr lang="en-US" altLang="zh-CN" sz="1200" dirty="0">
                <a:cs typeface="+mn-ea"/>
                <a:sym typeface="+mn-lt"/>
              </a:rPr>
              <a:t> plane. Flying impression graphic design thank you for buying this template.</a:t>
            </a:r>
            <a:endParaRPr lang="zh-CN" altLang="en-US" sz="1200" dirty="0"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36" name="TextBox 76"/>
          <p:cNvSpPr txBox="1"/>
          <p:nvPr/>
        </p:nvSpPr>
        <p:spPr>
          <a:xfrm>
            <a:off x="8520813" y="4561677"/>
            <a:ext cx="2284695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37" name="矩形 36"/>
          <p:cNvSpPr/>
          <p:nvPr/>
        </p:nvSpPr>
        <p:spPr>
          <a:xfrm>
            <a:off x="7889648" y="5015151"/>
            <a:ext cx="3871705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</a:t>
            </a:r>
            <a:r>
              <a:rPr lang="en-US" altLang="zh-CN" sz="1200" dirty="0" err="1">
                <a:cs typeface="+mn-ea"/>
                <a:sym typeface="+mn-lt"/>
              </a:rPr>
              <a:t>flyingimpression</a:t>
            </a:r>
            <a:r>
              <a:rPr lang="en-US" altLang="zh-CN" sz="1200" dirty="0">
                <a:cs typeface="+mn-ea"/>
                <a:sym typeface="+mn-lt"/>
              </a:rPr>
              <a:t> plane. Flying impression graphic design thank you for buying this template.</a:t>
            </a:r>
            <a:endParaRPr lang="zh-CN" altLang="en-US" sz="1200" dirty="0"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79160" y="274022"/>
            <a:ext cx="3951176" cy="770512"/>
            <a:chOff x="379160" y="274022"/>
            <a:chExt cx="3951176" cy="770512"/>
          </a:xfrm>
        </p:grpSpPr>
        <p:sp>
          <p:nvSpPr>
            <p:cNvPr id="20" name="TextBox 32"/>
            <p:cNvSpPr txBox="1">
              <a:spLocks noChangeArrowheads="1"/>
            </p:cNvSpPr>
            <p:nvPr/>
          </p:nvSpPr>
          <p:spPr bwMode="auto">
            <a:xfrm>
              <a:off x="379160" y="274022"/>
              <a:ext cx="636372" cy="578882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  <a:endParaRPr lang="zh-CN" altLang="en-US" sz="3200" i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199209" y="305870"/>
              <a:ext cx="31311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cs typeface="+mn-ea"/>
                  <a:sym typeface="+mn-lt"/>
                </a:rPr>
                <a:t>Add the title here</a:t>
              </a:r>
            </a:p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8" grpId="0" animBg="1"/>
      <p:bldP spid="29" grpId="0"/>
      <p:bldP spid="30" grpId="0"/>
      <p:bldP spid="31" grpId="0"/>
      <p:bldP spid="33" grpId="0"/>
      <p:bldP spid="34" grpId="0"/>
      <p:bldP spid="35" grpId="0"/>
      <p:bldP spid="36" grpId="0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>
            <a:alphaModFix amt="89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771"/>
          <p:cNvSpPr txBox="1"/>
          <p:nvPr/>
        </p:nvSpPr>
        <p:spPr>
          <a:xfrm>
            <a:off x="4731139" y="2693083"/>
            <a:ext cx="6590266" cy="1107996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6600" dirty="0">
                <a:solidFill>
                  <a:schemeClr val="bg1"/>
                </a:solidFill>
                <a:cs typeface="+mn-ea"/>
                <a:sym typeface="+mn-lt"/>
              </a:rPr>
              <a:t>Add the title here</a:t>
            </a:r>
          </a:p>
        </p:txBody>
      </p:sp>
      <p:sp>
        <p:nvSpPr>
          <p:cNvPr id="55" name="椭圆 54"/>
          <p:cNvSpPr>
            <a:spLocks noChangeArrowheads="1"/>
          </p:cNvSpPr>
          <p:nvPr/>
        </p:nvSpPr>
        <p:spPr bwMode="auto">
          <a:xfrm>
            <a:off x="570630" y="1512841"/>
            <a:ext cx="3635375" cy="3635375"/>
          </a:xfrm>
          <a:prstGeom prst="ellipse">
            <a:avLst/>
          </a:prstGeom>
          <a:solidFill>
            <a:srgbClr val="2B2A2A">
              <a:alpha val="84000"/>
            </a:srgbClr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939688" y="2822816"/>
            <a:ext cx="7200900" cy="12205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椭圆 50"/>
          <p:cNvSpPr>
            <a:spLocks noChangeArrowheads="1"/>
          </p:cNvSpPr>
          <p:nvPr/>
        </p:nvSpPr>
        <p:spPr bwMode="auto">
          <a:xfrm>
            <a:off x="3872509" y="4227467"/>
            <a:ext cx="923925" cy="923925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2" name="椭圆 51"/>
          <p:cNvSpPr>
            <a:spLocks noChangeArrowheads="1"/>
          </p:cNvSpPr>
          <p:nvPr/>
        </p:nvSpPr>
        <p:spPr bwMode="auto">
          <a:xfrm>
            <a:off x="4594026" y="1516017"/>
            <a:ext cx="631825" cy="631825"/>
          </a:xfrm>
          <a:prstGeom prst="ellipse">
            <a:avLst/>
          </a:prstGeom>
          <a:solidFill>
            <a:srgbClr val="FFC000"/>
          </a:solidFill>
          <a:ln w="6350">
            <a:solidFill>
              <a:schemeClr val="bg1"/>
            </a:solidFill>
            <a:miter lim="8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3" name="椭圆 52"/>
          <p:cNvSpPr>
            <a:spLocks noChangeArrowheads="1"/>
          </p:cNvSpPr>
          <p:nvPr/>
        </p:nvSpPr>
        <p:spPr bwMode="auto">
          <a:xfrm>
            <a:off x="6662774" y="1588262"/>
            <a:ext cx="1012825" cy="1012825"/>
          </a:xfrm>
          <a:prstGeom prst="ellipse">
            <a:avLst/>
          </a:prstGeom>
          <a:solidFill>
            <a:srgbClr val="696969"/>
          </a:solidFill>
          <a:ln w="6350">
            <a:solidFill>
              <a:schemeClr val="bg1"/>
            </a:solidFill>
            <a:miter lim="800000"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6" name="椭圆 55"/>
          <p:cNvSpPr>
            <a:spLocks noChangeArrowheads="1"/>
          </p:cNvSpPr>
          <p:nvPr/>
        </p:nvSpPr>
        <p:spPr bwMode="auto">
          <a:xfrm>
            <a:off x="746843" y="1689054"/>
            <a:ext cx="3282950" cy="3282950"/>
          </a:xfrm>
          <a:prstGeom prst="ellipse">
            <a:avLst/>
          </a:prstGeom>
          <a:noFill/>
          <a:ln w="63500">
            <a:solidFill>
              <a:srgbClr val="D0EAEB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7" name="文本框 57"/>
          <p:cNvSpPr>
            <a:spLocks noChangeArrowheads="1"/>
          </p:cNvSpPr>
          <p:nvPr/>
        </p:nvSpPr>
        <p:spPr bwMode="auto">
          <a:xfrm>
            <a:off x="1485030" y="2230392"/>
            <a:ext cx="2153154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3800" b="1" dirty="0">
                <a:solidFill>
                  <a:srgbClr val="FDFDFD"/>
                </a:solidFill>
                <a:cs typeface="+mn-ea"/>
                <a:sym typeface="+mn-lt"/>
              </a:rPr>
              <a:t>04</a:t>
            </a:r>
            <a:endParaRPr lang="zh-CN" altLang="en-US" sz="13800" b="1" dirty="0">
              <a:solidFill>
                <a:srgbClr val="FDFDFD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55" grpId="0" animBg="1"/>
      <p:bldP spid="51" grpId="0" animBg="1"/>
      <p:bldP spid="52" grpId="0" animBg="1"/>
      <p:bldP spid="53" grpId="0" animBg="1"/>
      <p:bldP spid="56" grpId="0" animBg="1"/>
      <p:bldP spid="5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97345" y="4894446"/>
            <a:ext cx="25734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 Please add your text description to the flying impression plane.</a:t>
            </a:r>
          </a:p>
          <a:p>
            <a:pPr algn="ctr"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03880" y="4898264"/>
            <a:ext cx="258648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 Please add your text description to the flying impression plane.</a:t>
            </a:r>
          </a:p>
          <a:p>
            <a:pPr algn="ctr"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4" name="斜纹 13"/>
          <p:cNvSpPr/>
          <p:nvPr/>
        </p:nvSpPr>
        <p:spPr>
          <a:xfrm rot="10800000">
            <a:off x="10446026" y="5516216"/>
            <a:ext cx="1745974" cy="1341783"/>
          </a:xfrm>
          <a:prstGeom prst="diagStrip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041029" y="2276036"/>
            <a:ext cx="3744434" cy="24847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79160" y="274022"/>
            <a:ext cx="3951176" cy="770512"/>
            <a:chOff x="379160" y="274022"/>
            <a:chExt cx="3951176" cy="770512"/>
          </a:xfrm>
        </p:grpSpPr>
        <p:sp>
          <p:nvSpPr>
            <p:cNvPr id="18" name="TextBox 32"/>
            <p:cNvSpPr txBox="1">
              <a:spLocks noChangeArrowheads="1"/>
            </p:cNvSpPr>
            <p:nvPr/>
          </p:nvSpPr>
          <p:spPr bwMode="auto">
            <a:xfrm>
              <a:off x="379160" y="274022"/>
              <a:ext cx="636372" cy="578882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  <a:endParaRPr lang="zh-CN" altLang="en-US" sz="3200" i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199209" y="305870"/>
              <a:ext cx="31311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cs typeface="+mn-ea"/>
                  <a:sym typeface="+mn-lt"/>
                </a:rPr>
                <a:t>Add the title here</a:t>
              </a:r>
            </a:p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83" y="2276036"/>
            <a:ext cx="3753646" cy="246543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463" y="2276036"/>
            <a:ext cx="3753646" cy="246543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641794" y="1069566"/>
            <a:ext cx="254290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Please add your text description to the flying impression plane. Please add your text description to the flying impression plane.</a:t>
            </a:r>
          </a:p>
          <a:p>
            <a:pPr algn="ctr">
              <a:lnSpc>
                <a:spcPct val="130000"/>
              </a:lnSpc>
            </a:pP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31101" y="852904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15" name="矩形 14"/>
          <p:cNvSpPr/>
          <p:nvPr/>
        </p:nvSpPr>
        <p:spPr>
          <a:xfrm>
            <a:off x="921138" y="5970756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22" name="矩形 21"/>
          <p:cNvSpPr/>
          <p:nvPr/>
        </p:nvSpPr>
        <p:spPr>
          <a:xfrm>
            <a:off x="8734204" y="5965424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Add the title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 animBg="1"/>
      <p:bldP spid="2" grpId="0"/>
      <p:bldP spid="3" grpId="0"/>
      <p:bldP spid="15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角三角形 12"/>
          <p:cNvSpPr/>
          <p:nvPr/>
        </p:nvSpPr>
        <p:spPr>
          <a:xfrm>
            <a:off x="0" y="1623526"/>
            <a:ext cx="6214188" cy="5234474"/>
          </a:xfrm>
          <a:prstGeom prst="rtTriangle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直角三角形 13"/>
          <p:cNvSpPr/>
          <p:nvPr/>
        </p:nvSpPr>
        <p:spPr>
          <a:xfrm>
            <a:off x="298580" y="1390262"/>
            <a:ext cx="6298163" cy="5234473"/>
          </a:xfrm>
          <a:prstGeom prst="rtTriangle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83967" y="1422279"/>
            <a:ext cx="413848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Flying impression graphic design thank you for buying this template. Flying impression graphic design thank you for buying this template.</a:t>
            </a:r>
            <a:endParaRPr lang="zh-CN" altLang="en-US" sz="1200" dirty="0"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311262" y="3051170"/>
            <a:ext cx="413848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Flying impression graphic design thank you for buying this template. Flying impression graphic design thank you for buying this template.</a:t>
            </a:r>
            <a:endParaRPr lang="zh-CN" altLang="en-US" sz="1200" dirty="0"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053515" y="4671457"/>
            <a:ext cx="413848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cs typeface="+mn-ea"/>
                <a:sym typeface="+mn-lt"/>
              </a:rPr>
              <a:t>Flying impression graphic design thank you for buying this template. Flying impression graphic design thank you for buying this template.</a:t>
            </a:r>
            <a:endParaRPr lang="zh-CN" altLang="en-US" sz="1200" dirty="0"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zh-CN" altLang="en-US" sz="1200" dirty="0"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79160" y="274022"/>
            <a:ext cx="3951176" cy="770512"/>
            <a:chOff x="379160" y="274022"/>
            <a:chExt cx="3951176" cy="770512"/>
          </a:xfrm>
        </p:grpSpPr>
        <p:sp>
          <p:nvSpPr>
            <p:cNvPr id="32" name="TextBox 32"/>
            <p:cNvSpPr txBox="1">
              <a:spLocks noChangeArrowheads="1"/>
            </p:cNvSpPr>
            <p:nvPr/>
          </p:nvSpPr>
          <p:spPr bwMode="auto">
            <a:xfrm>
              <a:off x="379160" y="274022"/>
              <a:ext cx="636372" cy="578882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  <a:endParaRPr lang="zh-CN" altLang="en-US" sz="3200" i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199209" y="305870"/>
              <a:ext cx="31311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cs typeface="+mn-ea"/>
                  <a:sym typeface="+mn-lt"/>
                </a:rPr>
                <a:t>Add the title here</a:t>
              </a:r>
            </a:p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35" name="斜纹 34"/>
          <p:cNvSpPr/>
          <p:nvPr/>
        </p:nvSpPr>
        <p:spPr>
          <a:xfrm rot="5400000">
            <a:off x="11158105" y="10639"/>
            <a:ext cx="1044533" cy="1023257"/>
          </a:xfrm>
          <a:prstGeom prst="diagStrip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" name="直角三角形 1"/>
          <p:cNvSpPr/>
          <p:nvPr/>
        </p:nvSpPr>
        <p:spPr>
          <a:xfrm rot="10800000">
            <a:off x="11647256" y="0"/>
            <a:ext cx="544743" cy="522514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13047" y="1044534"/>
            <a:ext cx="1373846" cy="1383724"/>
            <a:chOff x="3728749" y="2737138"/>
            <a:chExt cx="1373846" cy="1383724"/>
          </a:xfrm>
        </p:grpSpPr>
        <p:sp>
          <p:nvSpPr>
            <p:cNvPr id="34" name="Oval 30"/>
            <p:cNvSpPr>
              <a:spLocks noChangeArrowheads="1"/>
            </p:cNvSpPr>
            <p:nvPr/>
          </p:nvSpPr>
          <p:spPr bwMode="auto">
            <a:xfrm>
              <a:off x="3728749" y="2737138"/>
              <a:ext cx="1373846" cy="1383724"/>
            </a:xfrm>
            <a:prstGeom prst="ellipse">
              <a:avLst/>
            </a:prstGeom>
            <a:gradFill flip="none" rotWithShape="1">
              <a:gsLst>
                <a:gs pos="87000">
                  <a:schemeClr val="bg1">
                    <a:lumMod val="95000"/>
                  </a:schemeClr>
                </a:gs>
                <a:gs pos="30000">
                  <a:schemeClr val="bg1"/>
                </a:gs>
              </a:gsLst>
              <a:lin ang="5400000" scaled="0"/>
              <a:tileRect/>
            </a:gradFill>
            <a:ln w="19050">
              <a:gradFill>
                <a:gsLst>
                  <a:gs pos="100000">
                    <a:srgbClr val="D9D9D9"/>
                  </a:gs>
                  <a:gs pos="78000">
                    <a:schemeClr val="bg1">
                      <a:lumMod val="95000"/>
                    </a:schemeClr>
                  </a:gs>
                  <a:gs pos="0">
                    <a:schemeClr val="bg1"/>
                  </a:gs>
                </a:gsLst>
                <a:lin ang="5400000" scaled="0"/>
              </a:gradFill>
            </a:ln>
            <a:effectLst>
              <a:outerShdw blurRad="63500" dist="38100" dir="810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5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6" name="Oval 43"/>
            <p:cNvSpPr>
              <a:spLocks noChangeArrowheads="1"/>
            </p:cNvSpPr>
            <p:nvPr/>
          </p:nvSpPr>
          <p:spPr bwMode="auto">
            <a:xfrm>
              <a:off x="3830415" y="2844140"/>
              <a:ext cx="1170514" cy="117395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0" rIns="0" bIns="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0" name="Group 57"/>
            <p:cNvGrpSpPr/>
            <p:nvPr/>
          </p:nvGrpSpPr>
          <p:grpSpPr bwMode="auto">
            <a:xfrm>
              <a:off x="4231522" y="3064933"/>
              <a:ext cx="368300" cy="364067"/>
              <a:chOff x="834" y="1832"/>
              <a:chExt cx="174" cy="172"/>
            </a:xfrm>
          </p:grpSpPr>
          <p:sp>
            <p:nvSpPr>
              <p:cNvPr id="45" name="Freeform 54"/>
              <p:cNvSpPr>
                <a:spLocks noEditPoints="1"/>
              </p:cNvSpPr>
              <p:nvPr/>
            </p:nvSpPr>
            <p:spPr bwMode="auto">
              <a:xfrm>
                <a:off x="834" y="1832"/>
                <a:ext cx="174" cy="172"/>
              </a:xfrm>
              <a:custGeom>
                <a:avLst/>
                <a:gdLst>
                  <a:gd name="T0" fmla="*/ 83 w 86"/>
                  <a:gd name="T1" fmla="*/ 33 h 85"/>
                  <a:gd name="T2" fmla="*/ 75 w 86"/>
                  <a:gd name="T3" fmla="*/ 28 h 85"/>
                  <a:gd name="T4" fmla="*/ 77 w 86"/>
                  <a:gd name="T5" fmla="*/ 17 h 85"/>
                  <a:gd name="T6" fmla="*/ 65 w 86"/>
                  <a:gd name="T7" fmla="*/ 8 h 85"/>
                  <a:gd name="T8" fmla="*/ 55 w 86"/>
                  <a:gd name="T9" fmla="*/ 10 h 85"/>
                  <a:gd name="T10" fmla="*/ 49 w 86"/>
                  <a:gd name="T11" fmla="*/ 0 h 85"/>
                  <a:gd name="T12" fmla="*/ 34 w 86"/>
                  <a:gd name="T13" fmla="*/ 3 h 85"/>
                  <a:gd name="T14" fmla="*/ 28 w 86"/>
                  <a:gd name="T15" fmla="*/ 11 h 85"/>
                  <a:gd name="T16" fmla="*/ 18 w 86"/>
                  <a:gd name="T17" fmla="*/ 8 h 85"/>
                  <a:gd name="T18" fmla="*/ 8 w 86"/>
                  <a:gd name="T19" fmla="*/ 21 h 85"/>
                  <a:gd name="T20" fmla="*/ 10 w 86"/>
                  <a:gd name="T21" fmla="*/ 31 h 85"/>
                  <a:gd name="T22" fmla="*/ 1 w 86"/>
                  <a:gd name="T23" fmla="*/ 36 h 85"/>
                  <a:gd name="T24" fmla="*/ 1 w 86"/>
                  <a:gd name="T25" fmla="*/ 49 h 85"/>
                  <a:gd name="T26" fmla="*/ 10 w 86"/>
                  <a:gd name="T27" fmla="*/ 54 h 85"/>
                  <a:gd name="T28" fmla="*/ 8 w 86"/>
                  <a:gd name="T29" fmla="*/ 64 h 85"/>
                  <a:gd name="T30" fmla="*/ 18 w 86"/>
                  <a:gd name="T31" fmla="*/ 77 h 85"/>
                  <a:gd name="T32" fmla="*/ 28 w 86"/>
                  <a:gd name="T33" fmla="*/ 74 h 85"/>
                  <a:gd name="T34" fmla="*/ 34 w 86"/>
                  <a:gd name="T35" fmla="*/ 82 h 85"/>
                  <a:gd name="T36" fmla="*/ 43 w 86"/>
                  <a:gd name="T37" fmla="*/ 85 h 85"/>
                  <a:gd name="T38" fmla="*/ 52 w 86"/>
                  <a:gd name="T39" fmla="*/ 82 h 85"/>
                  <a:gd name="T40" fmla="*/ 58 w 86"/>
                  <a:gd name="T41" fmla="*/ 74 h 85"/>
                  <a:gd name="T42" fmla="*/ 68 w 86"/>
                  <a:gd name="T43" fmla="*/ 77 h 85"/>
                  <a:gd name="T44" fmla="*/ 78 w 86"/>
                  <a:gd name="T45" fmla="*/ 64 h 85"/>
                  <a:gd name="T46" fmla="*/ 76 w 86"/>
                  <a:gd name="T47" fmla="*/ 54 h 85"/>
                  <a:gd name="T48" fmla="*/ 85 w 86"/>
                  <a:gd name="T49" fmla="*/ 49 h 85"/>
                  <a:gd name="T50" fmla="*/ 85 w 86"/>
                  <a:gd name="T51" fmla="*/ 36 h 85"/>
                  <a:gd name="T52" fmla="*/ 72 w 86"/>
                  <a:gd name="T53" fmla="*/ 48 h 85"/>
                  <a:gd name="T54" fmla="*/ 67 w 86"/>
                  <a:gd name="T55" fmla="*/ 56 h 85"/>
                  <a:gd name="T56" fmla="*/ 70 w 86"/>
                  <a:gd name="T57" fmla="*/ 65 h 85"/>
                  <a:gd name="T58" fmla="*/ 60 w 86"/>
                  <a:gd name="T59" fmla="*/ 67 h 85"/>
                  <a:gd name="T60" fmla="*/ 51 w 86"/>
                  <a:gd name="T61" fmla="*/ 69 h 85"/>
                  <a:gd name="T62" fmla="*/ 46 w 86"/>
                  <a:gd name="T63" fmla="*/ 78 h 85"/>
                  <a:gd name="T64" fmla="*/ 38 w 86"/>
                  <a:gd name="T65" fmla="*/ 72 h 85"/>
                  <a:gd name="T66" fmla="*/ 30 w 86"/>
                  <a:gd name="T67" fmla="*/ 67 h 85"/>
                  <a:gd name="T68" fmla="*/ 20 w 86"/>
                  <a:gd name="T69" fmla="*/ 70 h 85"/>
                  <a:gd name="T70" fmla="*/ 19 w 86"/>
                  <a:gd name="T71" fmla="*/ 59 h 85"/>
                  <a:gd name="T72" fmla="*/ 16 w 86"/>
                  <a:gd name="T73" fmla="*/ 51 h 85"/>
                  <a:gd name="T74" fmla="*/ 8 w 86"/>
                  <a:gd name="T75" fmla="*/ 46 h 85"/>
                  <a:gd name="T76" fmla="*/ 8 w 86"/>
                  <a:gd name="T77" fmla="*/ 39 h 85"/>
                  <a:gd name="T78" fmla="*/ 16 w 86"/>
                  <a:gd name="T79" fmla="*/ 35 h 85"/>
                  <a:gd name="T80" fmla="*/ 19 w 86"/>
                  <a:gd name="T81" fmla="*/ 26 h 85"/>
                  <a:gd name="T82" fmla="*/ 20 w 86"/>
                  <a:gd name="T83" fmla="*/ 15 h 85"/>
                  <a:gd name="T84" fmla="*/ 30 w 86"/>
                  <a:gd name="T85" fmla="*/ 18 h 85"/>
                  <a:gd name="T86" fmla="*/ 38 w 86"/>
                  <a:gd name="T87" fmla="*/ 14 h 85"/>
                  <a:gd name="T88" fmla="*/ 46 w 86"/>
                  <a:gd name="T89" fmla="*/ 7 h 85"/>
                  <a:gd name="T90" fmla="*/ 51 w 86"/>
                  <a:gd name="T91" fmla="*/ 16 h 85"/>
                  <a:gd name="T92" fmla="*/ 60 w 86"/>
                  <a:gd name="T93" fmla="*/ 18 h 85"/>
                  <a:gd name="T94" fmla="*/ 70 w 86"/>
                  <a:gd name="T95" fmla="*/ 20 h 85"/>
                  <a:gd name="T96" fmla="*/ 67 w 86"/>
                  <a:gd name="T97" fmla="*/ 29 h 85"/>
                  <a:gd name="T98" fmla="*/ 72 w 86"/>
                  <a:gd name="T99" fmla="*/ 37 h 85"/>
                  <a:gd name="T100" fmla="*/ 78 w 86"/>
                  <a:gd name="T101" fmla="*/ 43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" h="85">
                    <a:moveTo>
                      <a:pt x="85" y="36"/>
                    </a:moveTo>
                    <a:cubicBezTo>
                      <a:pt x="85" y="35"/>
                      <a:pt x="84" y="34"/>
                      <a:pt x="83" y="33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0"/>
                      <a:pt x="75" y="29"/>
                      <a:pt x="75" y="28"/>
                    </a:cubicBezTo>
                    <a:cubicBezTo>
                      <a:pt x="78" y="21"/>
                      <a:pt x="78" y="21"/>
                      <a:pt x="78" y="21"/>
                    </a:cubicBezTo>
                    <a:cubicBezTo>
                      <a:pt x="78" y="20"/>
                      <a:pt x="78" y="18"/>
                      <a:pt x="77" y="17"/>
                    </a:cubicBezTo>
                    <a:cubicBezTo>
                      <a:pt x="75" y="14"/>
                      <a:pt x="72" y="11"/>
                      <a:pt x="68" y="8"/>
                    </a:cubicBezTo>
                    <a:cubicBezTo>
                      <a:pt x="67" y="7"/>
                      <a:pt x="66" y="7"/>
                      <a:pt x="65" y="8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7" y="10"/>
                      <a:pt x="56" y="10"/>
                      <a:pt x="55" y="10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2" y="2"/>
                      <a:pt x="51" y="1"/>
                      <a:pt x="49" y="0"/>
                    </a:cubicBezTo>
                    <a:cubicBezTo>
                      <a:pt x="45" y="0"/>
                      <a:pt x="41" y="0"/>
                      <a:pt x="37" y="0"/>
                    </a:cubicBezTo>
                    <a:cubicBezTo>
                      <a:pt x="35" y="1"/>
                      <a:pt x="34" y="2"/>
                      <a:pt x="34" y="3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0" y="10"/>
                      <a:pt x="29" y="10"/>
                      <a:pt x="28" y="11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0" y="7"/>
                      <a:pt x="19" y="7"/>
                      <a:pt x="18" y="8"/>
                    </a:cubicBezTo>
                    <a:cubicBezTo>
                      <a:pt x="14" y="11"/>
                      <a:pt x="11" y="14"/>
                      <a:pt x="9" y="17"/>
                    </a:cubicBezTo>
                    <a:cubicBezTo>
                      <a:pt x="8" y="18"/>
                      <a:pt x="8" y="20"/>
                      <a:pt x="8" y="21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9"/>
                      <a:pt x="10" y="30"/>
                      <a:pt x="10" y="31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4"/>
                      <a:pt x="1" y="35"/>
                      <a:pt x="1" y="36"/>
                    </a:cubicBezTo>
                    <a:cubicBezTo>
                      <a:pt x="0" y="39"/>
                      <a:pt x="0" y="41"/>
                      <a:pt x="0" y="43"/>
                    </a:cubicBezTo>
                    <a:cubicBezTo>
                      <a:pt x="0" y="45"/>
                      <a:pt x="0" y="47"/>
                      <a:pt x="1" y="49"/>
                    </a:cubicBezTo>
                    <a:cubicBezTo>
                      <a:pt x="1" y="50"/>
                      <a:pt x="2" y="52"/>
                      <a:pt x="3" y="52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10" y="56"/>
                      <a:pt x="11" y="57"/>
                      <a:pt x="11" y="58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8" y="65"/>
                      <a:pt x="8" y="67"/>
                      <a:pt x="9" y="68"/>
                    </a:cubicBezTo>
                    <a:cubicBezTo>
                      <a:pt x="11" y="71"/>
                      <a:pt x="14" y="74"/>
                      <a:pt x="18" y="77"/>
                    </a:cubicBezTo>
                    <a:cubicBezTo>
                      <a:pt x="19" y="78"/>
                      <a:pt x="20" y="78"/>
                      <a:pt x="22" y="77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9" y="75"/>
                      <a:pt x="30" y="75"/>
                      <a:pt x="31" y="76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34" y="84"/>
                      <a:pt x="35" y="85"/>
                      <a:pt x="37" y="85"/>
                    </a:cubicBezTo>
                    <a:cubicBezTo>
                      <a:pt x="39" y="85"/>
                      <a:pt x="41" y="85"/>
                      <a:pt x="43" y="85"/>
                    </a:cubicBezTo>
                    <a:cubicBezTo>
                      <a:pt x="45" y="85"/>
                      <a:pt x="47" y="85"/>
                      <a:pt x="49" y="85"/>
                    </a:cubicBezTo>
                    <a:cubicBezTo>
                      <a:pt x="51" y="85"/>
                      <a:pt x="52" y="84"/>
                      <a:pt x="52" y="82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56" y="75"/>
                      <a:pt x="57" y="75"/>
                      <a:pt x="58" y="74"/>
                    </a:cubicBezTo>
                    <a:cubicBezTo>
                      <a:pt x="65" y="77"/>
                      <a:pt x="65" y="77"/>
                      <a:pt x="65" y="77"/>
                    </a:cubicBezTo>
                    <a:cubicBezTo>
                      <a:pt x="66" y="78"/>
                      <a:pt x="67" y="78"/>
                      <a:pt x="68" y="77"/>
                    </a:cubicBezTo>
                    <a:cubicBezTo>
                      <a:pt x="72" y="74"/>
                      <a:pt x="75" y="71"/>
                      <a:pt x="77" y="68"/>
                    </a:cubicBezTo>
                    <a:cubicBezTo>
                      <a:pt x="78" y="67"/>
                      <a:pt x="78" y="65"/>
                      <a:pt x="78" y="64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5" y="57"/>
                      <a:pt x="76" y="56"/>
                      <a:pt x="76" y="54"/>
                    </a:cubicBezTo>
                    <a:cubicBezTo>
                      <a:pt x="83" y="52"/>
                      <a:pt x="83" y="52"/>
                      <a:pt x="83" y="52"/>
                    </a:cubicBezTo>
                    <a:cubicBezTo>
                      <a:pt x="84" y="52"/>
                      <a:pt x="85" y="50"/>
                      <a:pt x="85" y="49"/>
                    </a:cubicBezTo>
                    <a:cubicBezTo>
                      <a:pt x="86" y="47"/>
                      <a:pt x="86" y="45"/>
                      <a:pt x="86" y="43"/>
                    </a:cubicBezTo>
                    <a:cubicBezTo>
                      <a:pt x="86" y="41"/>
                      <a:pt x="86" y="39"/>
                      <a:pt x="85" y="36"/>
                    </a:cubicBezTo>
                    <a:moveTo>
                      <a:pt x="78" y="46"/>
                    </a:moveTo>
                    <a:cubicBezTo>
                      <a:pt x="72" y="48"/>
                      <a:pt x="72" y="48"/>
                      <a:pt x="72" y="48"/>
                    </a:cubicBezTo>
                    <a:cubicBezTo>
                      <a:pt x="71" y="48"/>
                      <a:pt x="70" y="49"/>
                      <a:pt x="70" y="51"/>
                    </a:cubicBezTo>
                    <a:cubicBezTo>
                      <a:pt x="69" y="52"/>
                      <a:pt x="68" y="54"/>
                      <a:pt x="67" y="56"/>
                    </a:cubicBezTo>
                    <a:cubicBezTo>
                      <a:pt x="67" y="57"/>
                      <a:pt x="67" y="58"/>
                      <a:pt x="67" y="59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7"/>
                      <a:pt x="67" y="68"/>
                      <a:pt x="66" y="70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59" y="66"/>
                      <a:pt x="57" y="66"/>
                      <a:pt x="56" y="67"/>
                    </a:cubicBezTo>
                    <a:cubicBezTo>
                      <a:pt x="55" y="68"/>
                      <a:pt x="53" y="69"/>
                      <a:pt x="51" y="69"/>
                    </a:cubicBezTo>
                    <a:cubicBezTo>
                      <a:pt x="50" y="70"/>
                      <a:pt x="49" y="70"/>
                      <a:pt x="48" y="72"/>
                    </a:cubicBezTo>
                    <a:cubicBezTo>
                      <a:pt x="46" y="78"/>
                      <a:pt x="46" y="78"/>
                      <a:pt x="46" y="78"/>
                    </a:cubicBezTo>
                    <a:cubicBezTo>
                      <a:pt x="44" y="78"/>
                      <a:pt x="42" y="78"/>
                      <a:pt x="40" y="78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37" y="70"/>
                      <a:pt x="36" y="70"/>
                      <a:pt x="35" y="69"/>
                    </a:cubicBezTo>
                    <a:cubicBezTo>
                      <a:pt x="33" y="69"/>
                      <a:pt x="31" y="68"/>
                      <a:pt x="30" y="67"/>
                    </a:cubicBezTo>
                    <a:cubicBezTo>
                      <a:pt x="29" y="66"/>
                      <a:pt x="27" y="66"/>
                      <a:pt x="26" y="67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19" y="68"/>
                      <a:pt x="17" y="67"/>
                      <a:pt x="16" y="65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19" y="58"/>
                      <a:pt x="19" y="57"/>
                      <a:pt x="19" y="56"/>
                    </a:cubicBezTo>
                    <a:cubicBezTo>
                      <a:pt x="18" y="54"/>
                      <a:pt x="17" y="52"/>
                      <a:pt x="16" y="51"/>
                    </a:cubicBezTo>
                    <a:cubicBezTo>
                      <a:pt x="16" y="49"/>
                      <a:pt x="15" y="48"/>
                      <a:pt x="14" y="48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5"/>
                      <a:pt x="8" y="44"/>
                      <a:pt x="8" y="43"/>
                    </a:cubicBezTo>
                    <a:cubicBezTo>
                      <a:pt x="8" y="42"/>
                      <a:pt x="8" y="41"/>
                      <a:pt x="8" y="39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6" y="36"/>
                      <a:pt x="16" y="35"/>
                    </a:cubicBezTo>
                    <a:cubicBezTo>
                      <a:pt x="17" y="33"/>
                      <a:pt x="18" y="31"/>
                      <a:pt x="19" y="29"/>
                    </a:cubicBezTo>
                    <a:cubicBezTo>
                      <a:pt x="19" y="28"/>
                      <a:pt x="19" y="27"/>
                      <a:pt x="19" y="26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7" y="18"/>
                      <a:pt x="19" y="17"/>
                      <a:pt x="20" y="15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7" y="19"/>
                      <a:pt x="29" y="19"/>
                      <a:pt x="30" y="18"/>
                    </a:cubicBezTo>
                    <a:cubicBezTo>
                      <a:pt x="31" y="17"/>
                      <a:pt x="33" y="17"/>
                      <a:pt x="35" y="16"/>
                    </a:cubicBezTo>
                    <a:cubicBezTo>
                      <a:pt x="36" y="16"/>
                      <a:pt x="37" y="15"/>
                      <a:pt x="38" y="14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2" y="7"/>
                      <a:pt x="44" y="7"/>
                      <a:pt x="46" y="7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9" y="15"/>
                      <a:pt x="50" y="16"/>
                      <a:pt x="51" y="16"/>
                    </a:cubicBezTo>
                    <a:cubicBezTo>
                      <a:pt x="53" y="17"/>
                      <a:pt x="55" y="17"/>
                      <a:pt x="56" y="18"/>
                    </a:cubicBezTo>
                    <a:cubicBezTo>
                      <a:pt x="57" y="19"/>
                      <a:pt x="59" y="19"/>
                      <a:pt x="60" y="18"/>
                    </a:cubicBezTo>
                    <a:cubicBezTo>
                      <a:pt x="66" y="15"/>
                      <a:pt x="66" y="15"/>
                      <a:pt x="66" y="15"/>
                    </a:cubicBezTo>
                    <a:cubicBezTo>
                      <a:pt x="67" y="17"/>
                      <a:pt x="69" y="18"/>
                      <a:pt x="70" y="20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7" y="27"/>
                      <a:pt x="67" y="28"/>
                      <a:pt x="67" y="29"/>
                    </a:cubicBezTo>
                    <a:cubicBezTo>
                      <a:pt x="68" y="31"/>
                      <a:pt x="69" y="33"/>
                      <a:pt x="70" y="35"/>
                    </a:cubicBezTo>
                    <a:cubicBezTo>
                      <a:pt x="70" y="36"/>
                      <a:pt x="71" y="37"/>
                      <a:pt x="72" y="37"/>
                    </a:cubicBezTo>
                    <a:cubicBezTo>
                      <a:pt x="78" y="39"/>
                      <a:pt x="78" y="39"/>
                      <a:pt x="78" y="39"/>
                    </a:cubicBezTo>
                    <a:cubicBezTo>
                      <a:pt x="78" y="41"/>
                      <a:pt x="78" y="42"/>
                      <a:pt x="78" y="43"/>
                    </a:cubicBezTo>
                    <a:cubicBezTo>
                      <a:pt x="78" y="44"/>
                      <a:pt x="78" y="45"/>
                      <a:pt x="78" y="4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46" name="Freeform 55"/>
              <p:cNvSpPr>
                <a:spLocks noEditPoints="1"/>
              </p:cNvSpPr>
              <p:nvPr/>
            </p:nvSpPr>
            <p:spPr bwMode="auto">
              <a:xfrm>
                <a:off x="887" y="1883"/>
                <a:ext cx="69" cy="68"/>
              </a:xfrm>
              <a:custGeom>
                <a:avLst/>
                <a:gdLst>
                  <a:gd name="T0" fmla="*/ 17 w 34"/>
                  <a:gd name="T1" fmla="*/ 0 h 34"/>
                  <a:gd name="T2" fmla="*/ 0 w 34"/>
                  <a:gd name="T3" fmla="*/ 17 h 34"/>
                  <a:gd name="T4" fmla="*/ 17 w 34"/>
                  <a:gd name="T5" fmla="*/ 34 h 34"/>
                  <a:gd name="T6" fmla="*/ 34 w 34"/>
                  <a:gd name="T7" fmla="*/ 17 h 34"/>
                  <a:gd name="T8" fmla="*/ 17 w 34"/>
                  <a:gd name="T9" fmla="*/ 0 h 34"/>
                  <a:gd name="T10" fmla="*/ 17 w 34"/>
                  <a:gd name="T11" fmla="*/ 26 h 34"/>
                  <a:gd name="T12" fmla="*/ 7 w 34"/>
                  <a:gd name="T13" fmla="*/ 17 h 34"/>
                  <a:gd name="T14" fmla="*/ 17 w 34"/>
                  <a:gd name="T15" fmla="*/ 7 h 34"/>
                  <a:gd name="T16" fmla="*/ 27 w 34"/>
                  <a:gd name="T17" fmla="*/ 17 h 34"/>
                  <a:gd name="T18" fmla="*/ 17 w 34"/>
                  <a:gd name="T19" fmla="*/ 2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4">
                    <a:moveTo>
                      <a:pt x="17" y="0"/>
                    </a:moveTo>
                    <a:cubicBezTo>
                      <a:pt x="8" y="0"/>
                      <a:pt x="0" y="7"/>
                      <a:pt x="0" y="17"/>
                    </a:cubicBezTo>
                    <a:cubicBezTo>
                      <a:pt x="0" y="26"/>
                      <a:pt x="8" y="34"/>
                      <a:pt x="17" y="34"/>
                    </a:cubicBezTo>
                    <a:cubicBezTo>
                      <a:pt x="26" y="34"/>
                      <a:pt x="34" y="26"/>
                      <a:pt x="34" y="17"/>
                    </a:cubicBezTo>
                    <a:cubicBezTo>
                      <a:pt x="34" y="7"/>
                      <a:pt x="26" y="0"/>
                      <a:pt x="17" y="0"/>
                    </a:cubicBezTo>
                    <a:moveTo>
                      <a:pt x="17" y="26"/>
                    </a:moveTo>
                    <a:cubicBezTo>
                      <a:pt x="12" y="26"/>
                      <a:pt x="7" y="22"/>
                      <a:pt x="7" y="17"/>
                    </a:cubicBezTo>
                    <a:cubicBezTo>
                      <a:pt x="7" y="11"/>
                      <a:pt x="12" y="7"/>
                      <a:pt x="17" y="7"/>
                    </a:cubicBezTo>
                    <a:cubicBezTo>
                      <a:pt x="22" y="7"/>
                      <a:pt x="27" y="11"/>
                      <a:pt x="27" y="17"/>
                    </a:cubicBezTo>
                    <a:cubicBezTo>
                      <a:pt x="27" y="22"/>
                      <a:pt x="22" y="26"/>
                      <a:pt x="17" y="2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  <p:sp>
          <p:nvSpPr>
            <p:cNvPr id="42" name="Rectangle 60"/>
            <p:cNvSpPr>
              <a:spLocks noChangeArrowheads="1"/>
            </p:cNvSpPr>
            <p:nvPr/>
          </p:nvSpPr>
          <p:spPr bwMode="auto">
            <a:xfrm>
              <a:off x="3830415" y="3503519"/>
              <a:ext cx="1151467" cy="338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000" b="1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zh-CN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485227" y="2845088"/>
            <a:ext cx="1373846" cy="1383724"/>
            <a:chOff x="5409077" y="2737138"/>
            <a:chExt cx="1373846" cy="1383724"/>
          </a:xfrm>
        </p:grpSpPr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5409077" y="2737138"/>
              <a:ext cx="1373846" cy="1383724"/>
            </a:xfrm>
            <a:prstGeom prst="ellipse">
              <a:avLst/>
            </a:prstGeom>
            <a:gradFill flip="none" rotWithShape="1">
              <a:gsLst>
                <a:gs pos="87000">
                  <a:schemeClr val="bg1">
                    <a:lumMod val="95000"/>
                  </a:schemeClr>
                </a:gs>
                <a:gs pos="30000">
                  <a:schemeClr val="bg1"/>
                </a:gs>
              </a:gsLst>
              <a:lin ang="5400000" scaled="0"/>
              <a:tileRect/>
            </a:gradFill>
            <a:ln w="19050">
              <a:gradFill>
                <a:gsLst>
                  <a:gs pos="100000">
                    <a:srgbClr val="D9D9D9"/>
                  </a:gs>
                  <a:gs pos="78000">
                    <a:schemeClr val="bg1">
                      <a:lumMod val="95000"/>
                    </a:schemeClr>
                  </a:gs>
                  <a:gs pos="0">
                    <a:schemeClr val="bg1"/>
                  </a:gs>
                </a:gsLst>
                <a:lin ang="5400000" scaled="0"/>
              </a:gradFill>
            </a:ln>
            <a:effectLst>
              <a:outerShdw blurRad="63500" dist="38100" dir="810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5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7" name="Oval 44"/>
            <p:cNvSpPr>
              <a:spLocks noChangeArrowheads="1"/>
            </p:cNvSpPr>
            <p:nvPr/>
          </p:nvSpPr>
          <p:spPr bwMode="auto">
            <a:xfrm>
              <a:off x="5510743" y="2844140"/>
              <a:ext cx="1170514" cy="117395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63500" dist="38100" dir="8100000" algn="tr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0" tIns="0" rIns="0" bIns="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56"/>
            <p:cNvSpPr>
              <a:spLocks noEditPoints="1"/>
            </p:cNvSpPr>
            <p:nvPr/>
          </p:nvSpPr>
          <p:spPr bwMode="auto">
            <a:xfrm>
              <a:off x="5911850" y="3119967"/>
              <a:ext cx="368300" cy="254000"/>
            </a:xfrm>
            <a:custGeom>
              <a:avLst/>
              <a:gdLst>
                <a:gd name="T0" fmla="*/ 82 w 86"/>
                <a:gd name="T1" fmla="*/ 7 h 59"/>
                <a:gd name="T2" fmla="*/ 74 w 86"/>
                <a:gd name="T3" fmla="*/ 4 h 59"/>
                <a:gd name="T4" fmla="*/ 66 w 86"/>
                <a:gd name="T5" fmla="*/ 7 h 59"/>
                <a:gd name="T6" fmla="*/ 63 w 86"/>
                <a:gd name="T7" fmla="*/ 15 h 59"/>
                <a:gd name="T8" fmla="*/ 64 w 86"/>
                <a:gd name="T9" fmla="*/ 20 h 59"/>
                <a:gd name="T10" fmla="*/ 50 w 86"/>
                <a:gd name="T11" fmla="*/ 32 h 59"/>
                <a:gd name="T12" fmla="*/ 42 w 86"/>
                <a:gd name="T13" fmla="*/ 30 h 59"/>
                <a:gd name="T14" fmla="*/ 35 w 86"/>
                <a:gd name="T15" fmla="*/ 32 h 59"/>
                <a:gd name="T16" fmla="*/ 25 w 86"/>
                <a:gd name="T17" fmla="*/ 20 h 59"/>
                <a:gd name="T18" fmla="*/ 23 w 86"/>
                <a:gd name="T19" fmla="*/ 4 h 59"/>
                <a:gd name="T20" fmla="*/ 14 w 86"/>
                <a:gd name="T21" fmla="*/ 0 h 59"/>
                <a:gd name="T22" fmla="*/ 4 w 86"/>
                <a:gd name="T23" fmla="*/ 4 h 59"/>
                <a:gd name="T24" fmla="*/ 0 w 86"/>
                <a:gd name="T25" fmla="*/ 14 h 59"/>
                <a:gd name="T26" fmla="*/ 4 w 86"/>
                <a:gd name="T27" fmla="*/ 23 h 59"/>
                <a:gd name="T28" fmla="*/ 14 w 86"/>
                <a:gd name="T29" fmla="*/ 27 h 59"/>
                <a:gd name="T30" fmla="*/ 20 w 86"/>
                <a:gd name="T31" fmla="*/ 25 h 59"/>
                <a:gd name="T32" fmla="*/ 30 w 86"/>
                <a:gd name="T33" fmla="*/ 37 h 59"/>
                <a:gd name="T34" fmla="*/ 32 w 86"/>
                <a:gd name="T35" fmla="*/ 55 h 59"/>
                <a:gd name="T36" fmla="*/ 42 w 86"/>
                <a:gd name="T37" fmla="*/ 59 h 59"/>
                <a:gd name="T38" fmla="*/ 52 w 86"/>
                <a:gd name="T39" fmla="*/ 55 h 59"/>
                <a:gd name="T40" fmla="*/ 55 w 86"/>
                <a:gd name="T41" fmla="*/ 38 h 59"/>
                <a:gd name="T42" fmla="*/ 69 w 86"/>
                <a:gd name="T43" fmla="*/ 25 h 59"/>
                <a:gd name="T44" fmla="*/ 74 w 86"/>
                <a:gd name="T45" fmla="*/ 27 h 59"/>
                <a:gd name="T46" fmla="*/ 82 w 86"/>
                <a:gd name="T47" fmla="*/ 23 h 59"/>
                <a:gd name="T48" fmla="*/ 86 w 86"/>
                <a:gd name="T49" fmla="*/ 15 h 59"/>
                <a:gd name="T50" fmla="*/ 82 w 86"/>
                <a:gd name="T51" fmla="*/ 7 h 59"/>
                <a:gd name="T52" fmla="*/ 9 w 86"/>
                <a:gd name="T53" fmla="*/ 18 h 59"/>
                <a:gd name="T54" fmla="*/ 8 w 86"/>
                <a:gd name="T55" fmla="*/ 14 h 59"/>
                <a:gd name="T56" fmla="*/ 9 w 86"/>
                <a:gd name="T57" fmla="*/ 9 h 59"/>
                <a:gd name="T58" fmla="*/ 14 w 86"/>
                <a:gd name="T59" fmla="*/ 8 h 59"/>
                <a:gd name="T60" fmla="*/ 18 w 86"/>
                <a:gd name="T61" fmla="*/ 9 h 59"/>
                <a:gd name="T62" fmla="*/ 18 w 86"/>
                <a:gd name="T63" fmla="*/ 18 h 59"/>
                <a:gd name="T64" fmla="*/ 9 w 86"/>
                <a:gd name="T65" fmla="*/ 18 h 59"/>
                <a:gd name="T66" fmla="*/ 77 w 86"/>
                <a:gd name="T67" fmla="*/ 18 h 59"/>
                <a:gd name="T68" fmla="*/ 71 w 86"/>
                <a:gd name="T69" fmla="*/ 18 h 59"/>
                <a:gd name="T70" fmla="*/ 70 w 86"/>
                <a:gd name="T71" fmla="*/ 15 h 59"/>
                <a:gd name="T72" fmla="*/ 71 w 86"/>
                <a:gd name="T73" fmla="*/ 12 h 59"/>
                <a:gd name="T74" fmla="*/ 74 w 86"/>
                <a:gd name="T75" fmla="*/ 11 h 59"/>
                <a:gd name="T76" fmla="*/ 77 w 86"/>
                <a:gd name="T77" fmla="*/ 12 h 59"/>
                <a:gd name="T78" fmla="*/ 78 w 86"/>
                <a:gd name="T79" fmla="*/ 15 h 59"/>
                <a:gd name="T80" fmla="*/ 77 w 86"/>
                <a:gd name="T81" fmla="*/ 1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" h="59">
                  <a:moveTo>
                    <a:pt x="82" y="7"/>
                  </a:moveTo>
                  <a:cubicBezTo>
                    <a:pt x="80" y="5"/>
                    <a:pt x="77" y="4"/>
                    <a:pt x="74" y="4"/>
                  </a:cubicBezTo>
                  <a:cubicBezTo>
                    <a:pt x="71" y="4"/>
                    <a:pt x="68" y="5"/>
                    <a:pt x="66" y="7"/>
                  </a:cubicBezTo>
                  <a:cubicBezTo>
                    <a:pt x="64" y="9"/>
                    <a:pt x="63" y="12"/>
                    <a:pt x="63" y="15"/>
                  </a:cubicBezTo>
                  <a:cubicBezTo>
                    <a:pt x="63" y="17"/>
                    <a:pt x="63" y="18"/>
                    <a:pt x="64" y="20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47" y="31"/>
                    <a:pt x="45" y="30"/>
                    <a:pt x="42" y="30"/>
                  </a:cubicBezTo>
                  <a:cubicBezTo>
                    <a:pt x="40" y="30"/>
                    <a:pt x="37" y="31"/>
                    <a:pt x="35" y="3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8" y="15"/>
                    <a:pt x="27" y="8"/>
                    <a:pt x="23" y="4"/>
                  </a:cubicBezTo>
                  <a:cubicBezTo>
                    <a:pt x="21" y="2"/>
                    <a:pt x="17" y="0"/>
                    <a:pt x="14" y="0"/>
                  </a:cubicBezTo>
                  <a:cubicBezTo>
                    <a:pt x="10" y="0"/>
                    <a:pt x="7" y="2"/>
                    <a:pt x="4" y="4"/>
                  </a:cubicBezTo>
                  <a:cubicBezTo>
                    <a:pt x="2" y="7"/>
                    <a:pt x="0" y="10"/>
                    <a:pt x="0" y="14"/>
                  </a:cubicBezTo>
                  <a:cubicBezTo>
                    <a:pt x="0" y="17"/>
                    <a:pt x="2" y="20"/>
                    <a:pt x="4" y="23"/>
                  </a:cubicBezTo>
                  <a:cubicBezTo>
                    <a:pt x="7" y="25"/>
                    <a:pt x="10" y="27"/>
                    <a:pt x="14" y="27"/>
                  </a:cubicBezTo>
                  <a:cubicBezTo>
                    <a:pt x="16" y="27"/>
                    <a:pt x="18" y="26"/>
                    <a:pt x="20" y="25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43"/>
                    <a:pt x="27" y="50"/>
                    <a:pt x="32" y="55"/>
                  </a:cubicBezTo>
                  <a:cubicBezTo>
                    <a:pt x="35" y="58"/>
                    <a:pt x="38" y="59"/>
                    <a:pt x="42" y="59"/>
                  </a:cubicBezTo>
                  <a:cubicBezTo>
                    <a:pt x="46" y="59"/>
                    <a:pt x="50" y="58"/>
                    <a:pt x="52" y="55"/>
                  </a:cubicBezTo>
                  <a:cubicBezTo>
                    <a:pt x="57" y="50"/>
                    <a:pt x="58" y="43"/>
                    <a:pt x="55" y="38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71" y="26"/>
                    <a:pt x="72" y="27"/>
                    <a:pt x="74" y="27"/>
                  </a:cubicBezTo>
                  <a:cubicBezTo>
                    <a:pt x="77" y="27"/>
                    <a:pt x="80" y="25"/>
                    <a:pt x="82" y="23"/>
                  </a:cubicBezTo>
                  <a:cubicBezTo>
                    <a:pt x="85" y="21"/>
                    <a:pt x="86" y="18"/>
                    <a:pt x="86" y="15"/>
                  </a:cubicBezTo>
                  <a:cubicBezTo>
                    <a:pt x="86" y="12"/>
                    <a:pt x="85" y="9"/>
                    <a:pt x="82" y="7"/>
                  </a:cubicBezTo>
                  <a:moveTo>
                    <a:pt x="9" y="18"/>
                  </a:moveTo>
                  <a:cubicBezTo>
                    <a:pt x="8" y="17"/>
                    <a:pt x="8" y="15"/>
                    <a:pt x="8" y="14"/>
                  </a:cubicBezTo>
                  <a:cubicBezTo>
                    <a:pt x="8" y="12"/>
                    <a:pt x="8" y="10"/>
                    <a:pt x="9" y="9"/>
                  </a:cubicBezTo>
                  <a:cubicBezTo>
                    <a:pt x="11" y="8"/>
                    <a:pt x="12" y="8"/>
                    <a:pt x="14" y="8"/>
                  </a:cubicBezTo>
                  <a:cubicBezTo>
                    <a:pt x="15" y="8"/>
                    <a:pt x="17" y="8"/>
                    <a:pt x="18" y="9"/>
                  </a:cubicBezTo>
                  <a:cubicBezTo>
                    <a:pt x="20" y="12"/>
                    <a:pt x="20" y="15"/>
                    <a:pt x="18" y="18"/>
                  </a:cubicBezTo>
                  <a:cubicBezTo>
                    <a:pt x="16" y="20"/>
                    <a:pt x="12" y="20"/>
                    <a:pt x="9" y="18"/>
                  </a:cubicBezTo>
                  <a:moveTo>
                    <a:pt x="77" y="18"/>
                  </a:moveTo>
                  <a:cubicBezTo>
                    <a:pt x="76" y="20"/>
                    <a:pt x="73" y="20"/>
                    <a:pt x="71" y="18"/>
                  </a:cubicBezTo>
                  <a:cubicBezTo>
                    <a:pt x="71" y="17"/>
                    <a:pt x="70" y="16"/>
                    <a:pt x="70" y="15"/>
                  </a:cubicBezTo>
                  <a:cubicBezTo>
                    <a:pt x="70" y="14"/>
                    <a:pt x="71" y="13"/>
                    <a:pt x="71" y="12"/>
                  </a:cubicBezTo>
                  <a:cubicBezTo>
                    <a:pt x="72" y="11"/>
                    <a:pt x="73" y="11"/>
                    <a:pt x="74" y="11"/>
                  </a:cubicBezTo>
                  <a:cubicBezTo>
                    <a:pt x="75" y="11"/>
                    <a:pt x="76" y="11"/>
                    <a:pt x="77" y="12"/>
                  </a:cubicBezTo>
                  <a:cubicBezTo>
                    <a:pt x="78" y="13"/>
                    <a:pt x="78" y="14"/>
                    <a:pt x="78" y="15"/>
                  </a:cubicBezTo>
                  <a:cubicBezTo>
                    <a:pt x="78" y="16"/>
                    <a:pt x="78" y="17"/>
                    <a:pt x="77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43" name="Rectangle 61"/>
            <p:cNvSpPr>
              <a:spLocks noChangeArrowheads="1"/>
            </p:cNvSpPr>
            <p:nvPr/>
          </p:nvSpPr>
          <p:spPr bwMode="auto">
            <a:xfrm>
              <a:off x="5510743" y="3503519"/>
              <a:ext cx="1151467" cy="338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000" b="1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zh-CN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335752" y="4432322"/>
            <a:ext cx="1373846" cy="1383724"/>
            <a:chOff x="7089405" y="2737138"/>
            <a:chExt cx="1373846" cy="1383724"/>
          </a:xfrm>
        </p:grpSpPr>
        <p:sp>
          <p:nvSpPr>
            <p:cNvPr id="29" name="Oval 30"/>
            <p:cNvSpPr>
              <a:spLocks noChangeArrowheads="1"/>
            </p:cNvSpPr>
            <p:nvPr/>
          </p:nvSpPr>
          <p:spPr bwMode="auto">
            <a:xfrm>
              <a:off x="7089405" y="2737138"/>
              <a:ext cx="1373846" cy="1383724"/>
            </a:xfrm>
            <a:prstGeom prst="ellipse">
              <a:avLst/>
            </a:prstGeom>
            <a:gradFill flip="none" rotWithShape="1">
              <a:gsLst>
                <a:gs pos="87000">
                  <a:schemeClr val="bg1">
                    <a:lumMod val="95000"/>
                  </a:schemeClr>
                </a:gs>
                <a:gs pos="30000">
                  <a:schemeClr val="bg1"/>
                </a:gs>
              </a:gsLst>
              <a:lin ang="5400000" scaled="0"/>
              <a:tileRect/>
            </a:gradFill>
            <a:ln w="19050">
              <a:gradFill>
                <a:gsLst>
                  <a:gs pos="100000">
                    <a:srgbClr val="D9D9D9"/>
                  </a:gs>
                  <a:gs pos="78000">
                    <a:schemeClr val="bg1">
                      <a:lumMod val="95000"/>
                    </a:schemeClr>
                  </a:gs>
                  <a:gs pos="0">
                    <a:schemeClr val="bg1"/>
                  </a:gs>
                </a:gsLst>
                <a:lin ang="5400000" scaled="0"/>
              </a:gradFill>
            </a:ln>
            <a:effectLst>
              <a:outerShdw blurRad="63500" dist="38100" dir="810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540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8" name="Oval 45"/>
            <p:cNvSpPr>
              <a:spLocks noChangeArrowheads="1"/>
            </p:cNvSpPr>
            <p:nvPr/>
          </p:nvSpPr>
          <p:spPr bwMode="auto">
            <a:xfrm>
              <a:off x="7191071" y="2844140"/>
              <a:ext cx="1170514" cy="1173956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63500" dist="38100" dir="8100000" algn="tr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0" tIns="0" rIns="0" bIns="0" numCol="1" anchor="ctr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39" name="Group 58"/>
            <p:cNvGrpSpPr/>
            <p:nvPr/>
          </p:nvGrpSpPr>
          <p:grpSpPr bwMode="auto">
            <a:xfrm>
              <a:off x="7600645" y="3064890"/>
              <a:ext cx="351367" cy="368296"/>
              <a:chOff x="2352" y="1832"/>
              <a:chExt cx="166" cy="174"/>
            </a:xfrm>
          </p:grpSpPr>
          <p:sp>
            <p:nvSpPr>
              <p:cNvPr id="47" name="Freeform 48"/>
              <p:cNvSpPr/>
              <p:nvPr/>
            </p:nvSpPr>
            <p:spPr bwMode="auto">
              <a:xfrm>
                <a:off x="2352" y="1832"/>
                <a:ext cx="166" cy="14"/>
              </a:xfrm>
              <a:custGeom>
                <a:avLst/>
                <a:gdLst>
                  <a:gd name="T0" fmla="*/ 79 w 82"/>
                  <a:gd name="T1" fmla="*/ 0 h 7"/>
                  <a:gd name="T2" fmla="*/ 3 w 82"/>
                  <a:gd name="T3" fmla="*/ 0 h 7"/>
                  <a:gd name="T4" fmla="*/ 0 w 82"/>
                  <a:gd name="T5" fmla="*/ 4 h 7"/>
                  <a:gd name="T6" fmla="*/ 3 w 82"/>
                  <a:gd name="T7" fmla="*/ 7 h 7"/>
                  <a:gd name="T8" fmla="*/ 79 w 82"/>
                  <a:gd name="T9" fmla="*/ 7 h 7"/>
                  <a:gd name="T10" fmla="*/ 82 w 82"/>
                  <a:gd name="T11" fmla="*/ 4 h 7"/>
                  <a:gd name="T12" fmla="*/ 79 w 82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">
                    <a:moveTo>
                      <a:pt x="7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7"/>
                    </a:cubicBezTo>
                    <a:cubicBezTo>
                      <a:pt x="79" y="7"/>
                      <a:pt x="79" y="7"/>
                      <a:pt x="79" y="7"/>
                    </a:cubicBezTo>
                    <a:cubicBezTo>
                      <a:pt x="81" y="7"/>
                      <a:pt x="82" y="6"/>
                      <a:pt x="82" y="4"/>
                    </a:cubicBezTo>
                    <a:cubicBezTo>
                      <a:pt x="82" y="2"/>
                      <a:pt x="81" y="0"/>
                      <a:pt x="7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48" name="Freeform 49"/>
              <p:cNvSpPr/>
              <p:nvPr/>
            </p:nvSpPr>
            <p:spPr bwMode="auto">
              <a:xfrm>
                <a:off x="2368" y="1866"/>
                <a:ext cx="134" cy="87"/>
              </a:xfrm>
              <a:custGeom>
                <a:avLst/>
                <a:gdLst>
                  <a:gd name="T0" fmla="*/ 63 w 66"/>
                  <a:gd name="T1" fmla="*/ 0 h 43"/>
                  <a:gd name="T2" fmla="*/ 59 w 66"/>
                  <a:gd name="T3" fmla="*/ 3 h 43"/>
                  <a:gd name="T4" fmla="*/ 59 w 66"/>
                  <a:gd name="T5" fmla="*/ 32 h 43"/>
                  <a:gd name="T6" fmla="*/ 55 w 66"/>
                  <a:gd name="T7" fmla="*/ 36 h 43"/>
                  <a:gd name="T8" fmla="*/ 11 w 66"/>
                  <a:gd name="T9" fmla="*/ 36 h 43"/>
                  <a:gd name="T10" fmla="*/ 7 w 66"/>
                  <a:gd name="T11" fmla="*/ 32 h 43"/>
                  <a:gd name="T12" fmla="*/ 7 w 66"/>
                  <a:gd name="T13" fmla="*/ 3 h 43"/>
                  <a:gd name="T14" fmla="*/ 3 w 66"/>
                  <a:gd name="T15" fmla="*/ 0 h 43"/>
                  <a:gd name="T16" fmla="*/ 0 w 66"/>
                  <a:gd name="T17" fmla="*/ 3 h 43"/>
                  <a:gd name="T18" fmla="*/ 0 w 66"/>
                  <a:gd name="T19" fmla="*/ 32 h 43"/>
                  <a:gd name="T20" fmla="*/ 11 w 66"/>
                  <a:gd name="T21" fmla="*/ 43 h 43"/>
                  <a:gd name="T22" fmla="*/ 55 w 66"/>
                  <a:gd name="T23" fmla="*/ 43 h 43"/>
                  <a:gd name="T24" fmla="*/ 66 w 66"/>
                  <a:gd name="T25" fmla="*/ 32 h 43"/>
                  <a:gd name="T26" fmla="*/ 66 w 66"/>
                  <a:gd name="T27" fmla="*/ 3 h 43"/>
                  <a:gd name="T28" fmla="*/ 63 w 66"/>
                  <a:gd name="T2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6" h="43">
                    <a:moveTo>
                      <a:pt x="63" y="0"/>
                    </a:moveTo>
                    <a:cubicBezTo>
                      <a:pt x="61" y="0"/>
                      <a:pt x="59" y="1"/>
                      <a:pt x="59" y="3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9" y="34"/>
                      <a:pt x="57" y="36"/>
                      <a:pt x="55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9" y="36"/>
                      <a:pt x="7" y="34"/>
                      <a:pt x="7" y="3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8"/>
                      <a:pt x="5" y="43"/>
                      <a:pt x="11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61" y="43"/>
                      <a:pt x="66" y="38"/>
                      <a:pt x="66" y="32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6" y="1"/>
                      <a:pt x="65" y="0"/>
                      <a:pt x="6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49" name="Freeform 50"/>
              <p:cNvSpPr/>
              <p:nvPr/>
            </p:nvSpPr>
            <p:spPr bwMode="auto">
              <a:xfrm>
                <a:off x="2402" y="1895"/>
                <a:ext cx="15" cy="28"/>
              </a:xfrm>
              <a:custGeom>
                <a:avLst/>
                <a:gdLst>
                  <a:gd name="T0" fmla="*/ 7 w 7"/>
                  <a:gd name="T1" fmla="*/ 10 h 14"/>
                  <a:gd name="T2" fmla="*/ 7 w 7"/>
                  <a:gd name="T3" fmla="*/ 4 h 14"/>
                  <a:gd name="T4" fmla="*/ 3 w 7"/>
                  <a:gd name="T5" fmla="*/ 0 h 14"/>
                  <a:gd name="T6" fmla="*/ 0 w 7"/>
                  <a:gd name="T7" fmla="*/ 4 h 14"/>
                  <a:gd name="T8" fmla="*/ 0 w 7"/>
                  <a:gd name="T9" fmla="*/ 10 h 14"/>
                  <a:gd name="T10" fmla="*/ 3 w 7"/>
                  <a:gd name="T11" fmla="*/ 14 h 14"/>
                  <a:gd name="T12" fmla="*/ 7 w 7"/>
                  <a:gd name="T13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4">
                    <a:moveTo>
                      <a:pt x="7" y="10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5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2"/>
                      <a:pt x="1" y="14"/>
                      <a:pt x="3" y="14"/>
                    </a:cubicBezTo>
                    <a:cubicBezTo>
                      <a:pt x="5" y="14"/>
                      <a:pt x="7" y="12"/>
                      <a:pt x="7" y="1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50" name="Freeform 51"/>
              <p:cNvSpPr/>
              <p:nvPr/>
            </p:nvSpPr>
            <p:spPr bwMode="auto">
              <a:xfrm>
                <a:off x="2427" y="1868"/>
                <a:ext cx="16" cy="55"/>
              </a:xfrm>
              <a:custGeom>
                <a:avLst/>
                <a:gdLst>
                  <a:gd name="T0" fmla="*/ 8 w 8"/>
                  <a:gd name="T1" fmla="*/ 23 h 27"/>
                  <a:gd name="T2" fmla="*/ 8 w 8"/>
                  <a:gd name="T3" fmla="*/ 3 h 27"/>
                  <a:gd name="T4" fmla="*/ 4 w 8"/>
                  <a:gd name="T5" fmla="*/ 0 h 27"/>
                  <a:gd name="T6" fmla="*/ 0 w 8"/>
                  <a:gd name="T7" fmla="*/ 3 h 27"/>
                  <a:gd name="T8" fmla="*/ 0 w 8"/>
                  <a:gd name="T9" fmla="*/ 23 h 27"/>
                  <a:gd name="T10" fmla="*/ 4 w 8"/>
                  <a:gd name="T11" fmla="*/ 27 h 27"/>
                  <a:gd name="T12" fmla="*/ 8 w 8"/>
                  <a:gd name="T13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7">
                    <a:moveTo>
                      <a:pt x="8" y="23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5"/>
                      <a:pt x="2" y="27"/>
                      <a:pt x="4" y="27"/>
                    </a:cubicBezTo>
                    <a:cubicBezTo>
                      <a:pt x="6" y="27"/>
                      <a:pt x="8" y="25"/>
                      <a:pt x="8" y="2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51" name="Freeform 52"/>
              <p:cNvSpPr/>
              <p:nvPr/>
            </p:nvSpPr>
            <p:spPr bwMode="auto">
              <a:xfrm>
                <a:off x="2453" y="1881"/>
                <a:ext cx="14" cy="42"/>
              </a:xfrm>
              <a:custGeom>
                <a:avLst/>
                <a:gdLst>
                  <a:gd name="T0" fmla="*/ 7 w 7"/>
                  <a:gd name="T1" fmla="*/ 17 h 21"/>
                  <a:gd name="T2" fmla="*/ 7 w 7"/>
                  <a:gd name="T3" fmla="*/ 4 h 21"/>
                  <a:gd name="T4" fmla="*/ 4 w 7"/>
                  <a:gd name="T5" fmla="*/ 0 h 21"/>
                  <a:gd name="T6" fmla="*/ 0 w 7"/>
                  <a:gd name="T7" fmla="*/ 4 h 21"/>
                  <a:gd name="T8" fmla="*/ 0 w 7"/>
                  <a:gd name="T9" fmla="*/ 17 h 21"/>
                  <a:gd name="T10" fmla="*/ 4 w 7"/>
                  <a:gd name="T11" fmla="*/ 21 h 21"/>
                  <a:gd name="T12" fmla="*/ 7 w 7"/>
                  <a:gd name="T13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21">
                    <a:moveTo>
                      <a:pt x="7" y="17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2" y="21"/>
                      <a:pt x="4" y="21"/>
                    </a:cubicBezTo>
                    <a:cubicBezTo>
                      <a:pt x="6" y="21"/>
                      <a:pt x="7" y="19"/>
                      <a:pt x="7" y="1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52" name="Freeform 53"/>
              <p:cNvSpPr/>
              <p:nvPr/>
            </p:nvSpPr>
            <p:spPr bwMode="auto">
              <a:xfrm>
                <a:off x="2396" y="1965"/>
                <a:ext cx="77" cy="41"/>
              </a:xfrm>
              <a:custGeom>
                <a:avLst/>
                <a:gdLst>
                  <a:gd name="T0" fmla="*/ 30 w 38"/>
                  <a:gd name="T1" fmla="*/ 2 h 20"/>
                  <a:gd name="T2" fmla="*/ 26 w 38"/>
                  <a:gd name="T3" fmla="*/ 0 h 20"/>
                  <a:gd name="T4" fmla="*/ 12 w 38"/>
                  <a:gd name="T5" fmla="*/ 0 h 20"/>
                  <a:gd name="T6" fmla="*/ 8 w 38"/>
                  <a:gd name="T7" fmla="*/ 2 h 20"/>
                  <a:gd name="T8" fmla="*/ 1 w 38"/>
                  <a:gd name="T9" fmla="*/ 14 h 20"/>
                  <a:gd name="T10" fmla="*/ 2 w 38"/>
                  <a:gd name="T11" fmla="*/ 19 h 20"/>
                  <a:gd name="T12" fmla="*/ 7 w 38"/>
                  <a:gd name="T13" fmla="*/ 18 h 20"/>
                  <a:gd name="T14" fmla="*/ 14 w 38"/>
                  <a:gd name="T15" fmla="*/ 7 h 20"/>
                  <a:gd name="T16" fmla="*/ 24 w 38"/>
                  <a:gd name="T17" fmla="*/ 7 h 20"/>
                  <a:gd name="T18" fmla="*/ 31 w 38"/>
                  <a:gd name="T19" fmla="*/ 18 h 20"/>
                  <a:gd name="T20" fmla="*/ 34 w 38"/>
                  <a:gd name="T21" fmla="*/ 19 h 20"/>
                  <a:gd name="T22" fmla="*/ 36 w 38"/>
                  <a:gd name="T23" fmla="*/ 19 h 20"/>
                  <a:gd name="T24" fmla="*/ 37 w 38"/>
                  <a:gd name="T25" fmla="*/ 14 h 20"/>
                  <a:gd name="T26" fmla="*/ 30 w 38"/>
                  <a:gd name="T2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20">
                    <a:moveTo>
                      <a:pt x="30" y="2"/>
                    </a:moveTo>
                    <a:cubicBezTo>
                      <a:pt x="29" y="1"/>
                      <a:pt x="28" y="0"/>
                      <a:pt x="26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0" y="0"/>
                      <a:pt x="9" y="1"/>
                      <a:pt x="8" y="2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6"/>
                      <a:pt x="1" y="18"/>
                      <a:pt x="2" y="19"/>
                    </a:cubicBezTo>
                    <a:cubicBezTo>
                      <a:pt x="4" y="20"/>
                      <a:pt x="6" y="19"/>
                      <a:pt x="7" y="1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19"/>
                      <a:pt x="32" y="19"/>
                      <a:pt x="34" y="19"/>
                    </a:cubicBezTo>
                    <a:cubicBezTo>
                      <a:pt x="34" y="19"/>
                      <a:pt x="35" y="19"/>
                      <a:pt x="36" y="19"/>
                    </a:cubicBezTo>
                    <a:cubicBezTo>
                      <a:pt x="37" y="18"/>
                      <a:pt x="38" y="16"/>
                      <a:pt x="37" y="14"/>
                    </a:cubicBezTo>
                    <a:lnTo>
                      <a:pt x="30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  <p:sp>
          <p:nvSpPr>
            <p:cNvPr id="44" name="Rectangle 62"/>
            <p:cNvSpPr>
              <a:spLocks noChangeArrowheads="1"/>
            </p:cNvSpPr>
            <p:nvPr/>
          </p:nvSpPr>
          <p:spPr bwMode="auto">
            <a:xfrm>
              <a:off x="7191071" y="3503519"/>
              <a:ext cx="1151467" cy="338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000" b="1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zh-CN" sz="20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5334488" y="1004752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53" name="矩形 52"/>
          <p:cNvSpPr/>
          <p:nvPr/>
        </p:nvSpPr>
        <p:spPr>
          <a:xfrm>
            <a:off x="6909102" y="2705722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Add the title here</a:t>
            </a:r>
          </a:p>
        </p:txBody>
      </p:sp>
      <p:sp>
        <p:nvSpPr>
          <p:cNvPr id="54" name="矩形 53"/>
          <p:cNvSpPr/>
          <p:nvPr/>
        </p:nvSpPr>
        <p:spPr>
          <a:xfrm>
            <a:off x="8822453" y="4310729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Add the title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8" grpId="0"/>
      <p:bldP spid="18" grpId="0"/>
      <p:bldP spid="19" grpId="0"/>
      <p:bldP spid="5" grpId="0"/>
      <p:bldP spid="53" grpId="0"/>
      <p:bldP spid="5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785551" y="1383562"/>
            <a:ext cx="4263887" cy="4163901"/>
          </a:xfrm>
          <a:prstGeom prst="diamond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893" y="1076222"/>
            <a:ext cx="6870784" cy="4440944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380704" y="1759821"/>
            <a:ext cx="4964218" cy="327457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84487" y="3092584"/>
            <a:ext cx="3290020" cy="787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Flying impression graphic design thank you for buying this template, we mainly engaged in various types of advertising graphic design. 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968494" y="2633523"/>
            <a:ext cx="2191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Add the title here</a:t>
            </a:r>
          </a:p>
          <a:p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79160" y="274022"/>
            <a:ext cx="3951176" cy="770512"/>
            <a:chOff x="379160" y="274022"/>
            <a:chExt cx="3951176" cy="770512"/>
          </a:xfrm>
        </p:grpSpPr>
        <p:sp>
          <p:nvSpPr>
            <p:cNvPr id="15" name="TextBox 32"/>
            <p:cNvSpPr txBox="1">
              <a:spLocks noChangeArrowheads="1"/>
            </p:cNvSpPr>
            <p:nvPr/>
          </p:nvSpPr>
          <p:spPr bwMode="auto">
            <a:xfrm>
              <a:off x="379160" y="274022"/>
              <a:ext cx="636372" cy="578882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00</a:t>
              </a:r>
              <a:endParaRPr lang="zh-CN" altLang="en-US" sz="3200" i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199209" y="305870"/>
              <a:ext cx="31311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cs typeface="+mn-ea"/>
                  <a:sym typeface="+mn-lt"/>
                </a:rPr>
                <a:t>Add the title here</a:t>
              </a:r>
            </a:p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rot="5400000">
            <a:off x="15033" y="5563712"/>
            <a:ext cx="1288027" cy="1318093"/>
            <a:chOff x="10903974" y="5539905"/>
            <a:chExt cx="1288027" cy="1318093"/>
          </a:xfrm>
        </p:grpSpPr>
        <p:sp>
          <p:nvSpPr>
            <p:cNvPr id="19" name="直角三角形 18"/>
            <p:cNvSpPr/>
            <p:nvPr/>
          </p:nvSpPr>
          <p:spPr>
            <a:xfrm rot="16200000">
              <a:off x="11424454" y="6090452"/>
              <a:ext cx="778011" cy="757082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斜纹 19"/>
            <p:cNvSpPr/>
            <p:nvPr/>
          </p:nvSpPr>
          <p:spPr>
            <a:xfrm rot="16200000" flipV="1">
              <a:off x="10888940" y="5554939"/>
              <a:ext cx="1318093" cy="1288026"/>
            </a:xfrm>
            <a:prstGeom prst="diagStrip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rot="16200000">
            <a:off x="10888940" y="-15033"/>
            <a:ext cx="1288027" cy="1318093"/>
            <a:chOff x="10903974" y="5539905"/>
            <a:chExt cx="1288027" cy="1318093"/>
          </a:xfrm>
        </p:grpSpPr>
        <p:sp>
          <p:nvSpPr>
            <p:cNvPr id="22" name="直角三角形 21"/>
            <p:cNvSpPr/>
            <p:nvPr/>
          </p:nvSpPr>
          <p:spPr>
            <a:xfrm rot="16200000">
              <a:off x="11424454" y="6090452"/>
              <a:ext cx="778011" cy="757082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斜纹 22"/>
            <p:cNvSpPr/>
            <p:nvPr/>
          </p:nvSpPr>
          <p:spPr>
            <a:xfrm rot="16200000" flipV="1">
              <a:off x="10888940" y="5554939"/>
              <a:ext cx="1318093" cy="1288026"/>
            </a:xfrm>
            <a:prstGeom prst="diagStrip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689282" y="5678035"/>
            <a:ext cx="9382844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cs typeface="+mn-ea"/>
                <a:sym typeface="+mn-lt"/>
              </a:rPr>
              <a:t>Flying impression graphic design thank you for buying this template. Flying impression graphic design thank you for buying this template. Flying impression graphic design thank you for buying this template.</a:t>
            </a:r>
            <a:endParaRPr lang="zh-CN" altLang="en-US" sz="1400" dirty="0"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3" grpId="0"/>
      <p:bldP spid="18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1" name="椭圆 40"/>
          <p:cNvSpPr>
            <a:spLocks noChangeArrowheads="1"/>
          </p:cNvSpPr>
          <p:nvPr/>
        </p:nvSpPr>
        <p:spPr bwMode="auto">
          <a:xfrm>
            <a:off x="3505200" y="712787"/>
            <a:ext cx="5726112" cy="5726113"/>
          </a:xfrm>
          <a:prstGeom prst="ellipse">
            <a:avLst/>
          </a:prstGeom>
          <a:solidFill>
            <a:srgbClr val="263346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2" name="椭圆 41"/>
          <p:cNvSpPr>
            <a:spLocks noChangeArrowheads="1"/>
          </p:cNvSpPr>
          <p:nvPr/>
        </p:nvSpPr>
        <p:spPr bwMode="auto">
          <a:xfrm>
            <a:off x="3644900" y="852487"/>
            <a:ext cx="5446712" cy="5446713"/>
          </a:xfrm>
          <a:prstGeom prst="ellipse">
            <a:avLst/>
          </a:prstGeom>
          <a:noFill/>
          <a:ln w="88900">
            <a:solidFill>
              <a:srgbClr val="D0EAEB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4" name="直接连接符 43"/>
          <p:cNvSpPr>
            <a:spLocks noChangeShapeType="1"/>
          </p:cNvSpPr>
          <p:nvPr/>
        </p:nvSpPr>
        <p:spPr bwMode="auto">
          <a:xfrm>
            <a:off x="4208462" y="3548062"/>
            <a:ext cx="4319588" cy="0"/>
          </a:xfrm>
          <a:prstGeom prst="line">
            <a:avLst/>
          </a:prstGeom>
          <a:noFill/>
          <a:ln w="6350">
            <a:solidFill>
              <a:srgbClr val="FFFFFF">
                <a:alpha val="58823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椭圆 46"/>
          <p:cNvSpPr>
            <a:spLocks noChangeArrowheads="1"/>
          </p:cNvSpPr>
          <p:nvPr/>
        </p:nvSpPr>
        <p:spPr bwMode="auto">
          <a:xfrm>
            <a:off x="3230562" y="420687"/>
            <a:ext cx="6311900" cy="6310313"/>
          </a:xfrm>
          <a:prstGeom prst="ellipse">
            <a:avLst/>
          </a:prstGeom>
          <a:noFill/>
          <a:ln w="6350">
            <a:solidFill>
              <a:srgbClr val="FFFFFF">
                <a:alpha val="50195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8" name="椭圆 47"/>
          <p:cNvSpPr>
            <a:spLocks noChangeArrowheads="1"/>
          </p:cNvSpPr>
          <p:nvPr/>
        </p:nvSpPr>
        <p:spPr bwMode="auto">
          <a:xfrm>
            <a:off x="2974022" y="115252"/>
            <a:ext cx="6837363" cy="6837363"/>
          </a:xfrm>
          <a:prstGeom prst="ellipse">
            <a:avLst/>
          </a:prstGeom>
          <a:noFill/>
          <a:ln w="6350">
            <a:solidFill>
              <a:srgbClr val="FFFFFF">
                <a:alpha val="38823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9" name="椭圆 48"/>
          <p:cNvSpPr>
            <a:spLocks noChangeArrowheads="1"/>
          </p:cNvSpPr>
          <p:nvPr/>
        </p:nvSpPr>
        <p:spPr bwMode="auto">
          <a:xfrm>
            <a:off x="2057400" y="-784226"/>
            <a:ext cx="8637587" cy="8637588"/>
          </a:xfrm>
          <a:prstGeom prst="ellipse">
            <a:avLst/>
          </a:prstGeom>
          <a:noFill/>
          <a:ln w="6350">
            <a:solidFill>
              <a:srgbClr val="FFFFFF">
                <a:alpha val="29019"/>
              </a:srgb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9" name="文本框 45"/>
          <p:cNvSpPr txBox="1"/>
          <p:nvPr/>
        </p:nvSpPr>
        <p:spPr>
          <a:xfrm>
            <a:off x="5589837" y="1816318"/>
            <a:ext cx="15568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cs typeface="+mn-ea"/>
                <a:sym typeface="+mn-lt"/>
              </a:rPr>
              <a:t>201x</a:t>
            </a:r>
            <a:endParaRPr lang="zh-CN" altLang="en-US" sz="4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0" name="PA_文本框 8"/>
          <p:cNvSpPr txBox="1"/>
          <p:nvPr>
            <p:custDataLst>
              <p:tags r:id="rId1"/>
            </p:custDataLst>
          </p:nvPr>
        </p:nvSpPr>
        <p:spPr>
          <a:xfrm>
            <a:off x="3749473" y="2602150"/>
            <a:ext cx="5274075" cy="172354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cs typeface="+mn-ea"/>
                <a:sym typeface="+mn-lt"/>
              </a:rPr>
              <a:t>THANKS </a:t>
            </a:r>
          </a:p>
          <a:p>
            <a:pPr algn="ctr"/>
            <a:r>
              <a:rPr lang="en-US" altLang="zh-CN" sz="4000" b="1" dirty="0">
                <a:solidFill>
                  <a:schemeClr val="bg1"/>
                </a:solidFill>
                <a:cs typeface="+mn-ea"/>
                <a:sym typeface="+mn-lt"/>
              </a:rPr>
              <a:t>PPT TEMPLATE</a:t>
            </a:r>
            <a:endParaRPr lang="zh-CN" altLang="en-US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1" name="PA_文本框 10"/>
          <p:cNvSpPr txBox="1"/>
          <p:nvPr>
            <p:custDataLst>
              <p:tags r:id="rId2"/>
            </p:custDataLst>
          </p:nvPr>
        </p:nvSpPr>
        <p:spPr>
          <a:xfrm>
            <a:off x="4011265" y="4325699"/>
            <a:ext cx="4750493" cy="4616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bg1"/>
                </a:solidFill>
                <a:cs typeface="+mn-ea"/>
                <a:sym typeface="+mn-lt"/>
              </a:rPr>
              <a:t>Please add your text in here, thank you download Paul Ting design studio. Please add your text in here, thank you download Paul Ting design studio.</a:t>
            </a:r>
          </a:p>
        </p:txBody>
      </p:sp>
      <p:sp>
        <p:nvSpPr>
          <p:cNvPr id="12" name="文本框 2"/>
          <p:cNvSpPr txBox="1"/>
          <p:nvPr/>
        </p:nvSpPr>
        <p:spPr>
          <a:xfrm>
            <a:off x="4590295" y="4940806"/>
            <a:ext cx="3561246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dist"/>
            <a:r>
              <a:rPr lang="zh-CN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谢谢观看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8" grpId="0" animBg="1"/>
      <p:bldP spid="49" grpId="0" animBg="1"/>
      <p:bldP spid="29" grpId="0"/>
      <p:bldP spid="100" grpId="0"/>
      <p:bldP spid="101" grpId="0" animBg="1"/>
      <p:bldP spid="12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1393</Words>
  <Application>Microsoft Office PowerPoint</Application>
  <PresentationFormat>宽屏</PresentationFormat>
  <Paragraphs>194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8" baseType="lpstr"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faith123</cp:lastModifiedBy>
  <cp:revision>157</cp:revision>
  <dcterms:created xsi:type="dcterms:W3CDTF">2017-03-07T05:27:00Z</dcterms:created>
  <dcterms:modified xsi:type="dcterms:W3CDTF">2018-05-17T01:24:19Z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