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2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3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51" r:id="rId1"/>
    <p:sldMasterId id="2147483689" r:id="rId2"/>
    <p:sldMasterId id="2147483738" r:id="rId3"/>
    <p:sldMasterId id="2147483750" r:id="rId4"/>
  </p:sldMasterIdLst>
  <p:sldIdLst>
    <p:sldId id="331" r:id="rId5"/>
    <p:sldId id="264" r:id="rId6"/>
    <p:sldId id="258" r:id="rId7"/>
    <p:sldId id="259" r:id="rId8"/>
    <p:sldId id="260" r:id="rId9"/>
    <p:sldId id="262" r:id="rId10"/>
    <p:sldId id="266" r:id="rId11"/>
    <p:sldId id="268" r:id="rId12"/>
    <p:sldId id="270" r:id="rId13"/>
    <p:sldId id="282" r:id="rId14"/>
    <p:sldId id="279" r:id="rId15"/>
    <p:sldId id="280" r:id="rId16"/>
    <p:sldId id="281" r:id="rId17"/>
    <p:sldId id="283" r:id="rId18"/>
    <p:sldId id="278" r:id="rId19"/>
    <p:sldId id="284" r:id="rId20"/>
    <p:sldId id="271" r:id="rId21"/>
    <p:sldId id="285" r:id="rId22"/>
    <p:sldId id="272" r:id="rId23"/>
    <p:sldId id="273" r:id="rId24"/>
    <p:sldId id="274" r:id="rId25"/>
    <p:sldId id="275" r:id="rId26"/>
    <p:sldId id="276" r:id="rId27"/>
    <p:sldId id="277" r:id="rId28"/>
    <p:sldId id="286" r:id="rId29"/>
    <p:sldId id="288" r:id="rId30"/>
    <p:sldId id="287" r:id="rId31"/>
    <p:sldId id="289" r:id="rId32"/>
    <p:sldId id="290" r:id="rId33"/>
    <p:sldId id="291" r:id="rId34"/>
    <p:sldId id="294" r:id="rId35"/>
    <p:sldId id="295" r:id="rId36"/>
    <p:sldId id="296" r:id="rId37"/>
    <p:sldId id="297" r:id="rId38"/>
    <p:sldId id="298" r:id="rId39"/>
    <p:sldId id="299" r:id="rId40"/>
    <p:sldId id="317" r:id="rId41"/>
    <p:sldId id="319" r:id="rId42"/>
    <p:sldId id="320" r:id="rId43"/>
    <p:sldId id="322" r:id="rId44"/>
    <p:sldId id="323" r:id="rId45"/>
    <p:sldId id="325" r:id="rId46"/>
    <p:sldId id="326" r:id="rId47"/>
    <p:sldId id="327" r:id="rId48"/>
    <p:sldId id="328" r:id="rId49"/>
    <p:sldId id="263" r:id="rId50"/>
    <p:sldId id="293" r:id="rId51"/>
    <p:sldId id="301" r:id="rId52"/>
  </p:sldIdLst>
  <p:sldSz cx="5143500" cy="9144000" type="screen16x9"/>
  <p:notesSz cx="6858000" cy="9144000"/>
  <p:embeddedFontLst>
    <p:embeddedFont>
      <p:font typeface="微软雅黑" panose="020B0503020204020204" pitchFamily="34" charset="-122"/>
      <p:regular r:id="rId53"/>
      <p:bold r:id="rId54"/>
    </p:embeddedFont>
    <p:embeddedFont>
      <p:font typeface="Calibri" panose="020F0502020204030204" pitchFamily="34" charset="0"/>
      <p:regular r:id="rId55"/>
      <p:bold r:id="rId56"/>
      <p:italic r:id="rId57"/>
      <p:boldItalic r:id="rId58"/>
    </p:embeddedFont>
    <p:embeddedFont>
      <p:font typeface="Calibri Light" panose="020F0302020204030204" pitchFamily="34" charset="0"/>
      <p:regular r:id="rId59"/>
      <p:italic r:id="rId60"/>
    </p:embeddedFont>
    <p:embeddedFont>
      <p:font typeface="Segoe UI Light" panose="020B0502040204020203" pitchFamily="34" charset="0"/>
      <p:regular r:id="rId61"/>
    </p:embeddedFont>
    <p:embeddedFont>
      <p:font typeface="等线" panose="02010600030101010101" pitchFamily="2" charset="-122"/>
      <p:regular r:id="rId62"/>
      <p:bold r:id="rId63"/>
    </p:embeddedFont>
    <p:embeddedFont>
      <p:font typeface="★日文毛笔" panose="02010600030101010101" charset="-128"/>
      <p:regular r:id="rId64"/>
    </p:embeddedFont>
    <p:embeddedFont>
      <p:font typeface="汉仪尚巍手书W" panose="02010600030101010101" charset="-122"/>
      <p:regular r:id="rId65"/>
    </p:embeddedFont>
    <p:embeddedFont>
      <p:font typeface="微软雅黑 Light" panose="02010600030101010101" charset="-122"/>
      <p:regular r:id="rId66"/>
    </p:embeddedFont>
    <p:embeddedFont>
      <p:font typeface="Arial Narrow" panose="020B0606020202030204" pitchFamily="34" charset="0"/>
      <p:regular r:id="rId67"/>
      <p:bold r:id="rId68"/>
      <p:italic r:id="rId69"/>
      <p:boldItalic r:id="rId7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063"/>
    <a:srgbClr val="0C0F1F"/>
    <a:srgbClr val="E403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font" Target="fonts/font3.fntdata"/><Relationship Id="rId63" Type="http://schemas.openxmlformats.org/officeDocument/2006/relationships/font" Target="fonts/font11.fntdata"/><Relationship Id="rId68" Type="http://schemas.openxmlformats.org/officeDocument/2006/relationships/font" Target="fonts/font16.fntdata"/><Relationship Id="rId7" Type="http://schemas.openxmlformats.org/officeDocument/2006/relationships/slide" Target="slides/slide3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66" Type="http://schemas.openxmlformats.org/officeDocument/2006/relationships/font" Target="fonts/font14.fntdata"/><Relationship Id="rId7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font" Target="fonts/font5.fntdata"/><Relationship Id="rId61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font" Target="fonts/font8.fntdata"/><Relationship Id="rId65" Type="http://schemas.openxmlformats.org/officeDocument/2006/relationships/font" Target="fonts/font13.fntdata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4.fntdata"/><Relationship Id="rId64" Type="http://schemas.openxmlformats.org/officeDocument/2006/relationships/font" Target="fonts/font12.fntdata"/><Relationship Id="rId69" Type="http://schemas.openxmlformats.org/officeDocument/2006/relationships/font" Target="fonts/font17.fntdata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7.fntdata"/><Relationship Id="rId67" Type="http://schemas.openxmlformats.org/officeDocument/2006/relationships/font" Target="fonts/font15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2.fntdata"/><Relationship Id="rId62" Type="http://schemas.openxmlformats.org/officeDocument/2006/relationships/font" Target="fonts/font10.fntdata"/><Relationship Id="rId70" Type="http://schemas.openxmlformats.org/officeDocument/2006/relationships/font" Target="fonts/font1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jpg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85763" y="2840569"/>
            <a:ext cx="4371975" cy="196003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71525" y="5181600"/>
            <a:ext cx="360045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2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78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71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64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57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50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43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2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85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06301" y="5875869"/>
            <a:ext cx="4371975" cy="1816100"/>
          </a:xfrm>
        </p:spPr>
        <p:txBody>
          <a:bodyPr anchor="t"/>
          <a:lstStyle>
            <a:lvl1pPr algn="l">
              <a:defRPr sz="1688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06301" y="3875618"/>
            <a:ext cx="4371975" cy="2000249"/>
          </a:xfrm>
        </p:spPr>
        <p:txBody>
          <a:bodyPr anchor="b"/>
          <a:lstStyle>
            <a:lvl1pPr marL="0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1pPr>
            <a:lvl2pPr marL="192893" indent="0">
              <a:buNone/>
              <a:defRPr sz="759">
                <a:solidFill>
                  <a:schemeClr val="tx1">
                    <a:tint val="75000"/>
                  </a:schemeClr>
                </a:solidFill>
              </a:defRPr>
            </a:lvl2pPr>
            <a:lvl3pPr marL="38578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3pPr>
            <a:lvl4pPr marL="578678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4pPr>
            <a:lvl5pPr marL="771571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5pPr>
            <a:lvl6pPr marL="964463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6pPr>
            <a:lvl7pPr marL="1157356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7pPr>
            <a:lvl8pPr marL="1350249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8pPr>
            <a:lvl9pPr marL="1543141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8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2133602"/>
            <a:ext cx="2271713" cy="6034617"/>
          </a:xfrm>
        </p:spPr>
        <p:txBody>
          <a:bodyPr/>
          <a:lstStyle>
            <a:lvl1pPr>
              <a:defRPr sz="1181"/>
            </a:lvl1pPr>
            <a:lvl2pPr>
              <a:defRPr sz="1013"/>
            </a:lvl2pPr>
            <a:lvl3pPr>
              <a:defRPr sz="844"/>
            </a:lvl3pPr>
            <a:lvl4pPr>
              <a:defRPr sz="759"/>
            </a:lvl4pPr>
            <a:lvl5pPr>
              <a:defRPr sz="759"/>
            </a:lvl5pPr>
            <a:lvl6pPr>
              <a:defRPr sz="759"/>
            </a:lvl6pPr>
            <a:lvl7pPr>
              <a:defRPr sz="759"/>
            </a:lvl7pPr>
            <a:lvl8pPr>
              <a:defRPr sz="759"/>
            </a:lvl8pPr>
            <a:lvl9pPr>
              <a:defRPr sz="75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14612" y="2133602"/>
            <a:ext cx="2271713" cy="6034617"/>
          </a:xfrm>
        </p:spPr>
        <p:txBody>
          <a:bodyPr/>
          <a:lstStyle>
            <a:lvl1pPr>
              <a:defRPr sz="1181"/>
            </a:lvl1pPr>
            <a:lvl2pPr>
              <a:defRPr sz="1013"/>
            </a:lvl2pPr>
            <a:lvl3pPr>
              <a:defRPr sz="844"/>
            </a:lvl3pPr>
            <a:lvl4pPr>
              <a:defRPr sz="759"/>
            </a:lvl4pPr>
            <a:lvl5pPr>
              <a:defRPr sz="759"/>
            </a:lvl5pPr>
            <a:lvl6pPr>
              <a:defRPr sz="759"/>
            </a:lvl6pPr>
            <a:lvl7pPr>
              <a:defRPr sz="759"/>
            </a:lvl7pPr>
            <a:lvl8pPr>
              <a:defRPr sz="759"/>
            </a:lvl8pPr>
            <a:lvl9pPr>
              <a:defRPr sz="759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82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7175" y="2046817"/>
            <a:ext cx="2272606" cy="853016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57175" y="2899833"/>
            <a:ext cx="2272606" cy="5268384"/>
          </a:xfrm>
        </p:spPr>
        <p:txBody>
          <a:bodyPr/>
          <a:lstStyle>
            <a:lvl1pPr>
              <a:defRPr sz="1013"/>
            </a:lvl1pPr>
            <a:lvl2pPr>
              <a:defRPr sz="844"/>
            </a:lvl2pPr>
            <a:lvl3pPr>
              <a:defRPr sz="759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2612827" y="2046817"/>
            <a:ext cx="2273498" cy="853016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93" indent="0">
              <a:buNone/>
              <a:defRPr sz="844" b="1"/>
            </a:lvl2pPr>
            <a:lvl3pPr marL="385785" indent="0">
              <a:buNone/>
              <a:defRPr sz="759" b="1"/>
            </a:lvl3pPr>
            <a:lvl4pPr marL="578678" indent="0">
              <a:buNone/>
              <a:defRPr sz="675" b="1"/>
            </a:lvl4pPr>
            <a:lvl5pPr marL="771571" indent="0">
              <a:buNone/>
              <a:defRPr sz="675" b="1"/>
            </a:lvl5pPr>
            <a:lvl6pPr marL="964463" indent="0">
              <a:buNone/>
              <a:defRPr sz="675" b="1"/>
            </a:lvl6pPr>
            <a:lvl7pPr marL="1157356" indent="0">
              <a:buNone/>
              <a:defRPr sz="675" b="1"/>
            </a:lvl7pPr>
            <a:lvl8pPr marL="1350249" indent="0">
              <a:buNone/>
              <a:defRPr sz="675" b="1"/>
            </a:lvl8pPr>
            <a:lvl9pPr marL="1543141" indent="0">
              <a:buNone/>
              <a:defRPr sz="675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2612827" y="2899833"/>
            <a:ext cx="2273498" cy="5268384"/>
          </a:xfrm>
        </p:spPr>
        <p:txBody>
          <a:bodyPr/>
          <a:lstStyle>
            <a:lvl1pPr>
              <a:defRPr sz="1013"/>
            </a:lvl1pPr>
            <a:lvl2pPr>
              <a:defRPr sz="844"/>
            </a:lvl2pPr>
            <a:lvl3pPr>
              <a:defRPr sz="759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524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14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834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4189" y="-6422876"/>
            <a:ext cx="9171879" cy="16711391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5143500" cy="7950200"/>
          </a:xfrm>
          <a:prstGeom prst="rect">
            <a:avLst/>
          </a:prstGeom>
          <a:gradFill>
            <a:gsLst>
              <a:gs pos="0">
                <a:srgbClr val="0070C0">
                  <a:alpha val="63000"/>
                </a:srgb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/>
          </a:p>
        </p:txBody>
      </p:sp>
    </p:spTree>
    <p:extLst>
      <p:ext uri="{BB962C8B-B14F-4D97-AF65-F5344CB8AC3E}">
        <p14:creationId xmlns:p14="http://schemas.microsoft.com/office/powerpoint/2010/main" val="843830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08162" y="6400800"/>
            <a:ext cx="3086100" cy="755651"/>
          </a:xfrm>
        </p:spPr>
        <p:txBody>
          <a:bodyPr anchor="b"/>
          <a:lstStyle>
            <a:lvl1pPr algn="l">
              <a:defRPr sz="844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008162" y="817033"/>
            <a:ext cx="3086100" cy="5486400"/>
          </a:xfrm>
        </p:spPr>
        <p:txBody>
          <a:bodyPr/>
          <a:lstStyle>
            <a:lvl1pPr marL="0" indent="0">
              <a:buNone/>
              <a:defRPr sz="1350"/>
            </a:lvl1pPr>
            <a:lvl2pPr marL="192893" indent="0">
              <a:buNone/>
              <a:defRPr sz="1181"/>
            </a:lvl2pPr>
            <a:lvl3pPr marL="385785" indent="0">
              <a:buNone/>
              <a:defRPr sz="1013"/>
            </a:lvl3pPr>
            <a:lvl4pPr marL="578678" indent="0">
              <a:buNone/>
              <a:defRPr sz="844"/>
            </a:lvl4pPr>
            <a:lvl5pPr marL="771571" indent="0">
              <a:buNone/>
              <a:defRPr sz="844"/>
            </a:lvl5pPr>
            <a:lvl6pPr marL="964463" indent="0">
              <a:buNone/>
              <a:defRPr sz="844"/>
            </a:lvl6pPr>
            <a:lvl7pPr marL="1157356" indent="0">
              <a:buNone/>
              <a:defRPr sz="844"/>
            </a:lvl7pPr>
            <a:lvl8pPr marL="1350249" indent="0">
              <a:buNone/>
              <a:defRPr sz="844"/>
            </a:lvl8pPr>
            <a:lvl9pPr marL="1543141" indent="0">
              <a:buNone/>
              <a:defRPr sz="844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08162" y="7156451"/>
            <a:ext cx="3086100" cy="1073149"/>
          </a:xfrm>
        </p:spPr>
        <p:txBody>
          <a:bodyPr/>
          <a:lstStyle>
            <a:lvl1pPr marL="0" indent="0">
              <a:buNone/>
              <a:defRPr sz="591"/>
            </a:lvl1pPr>
            <a:lvl2pPr marL="192893" indent="0">
              <a:buNone/>
              <a:defRPr sz="506"/>
            </a:lvl2pPr>
            <a:lvl3pPr marL="385785" indent="0">
              <a:buNone/>
              <a:defRPr sz="422"/>
            </a:lvl3pPr>
            <a:lvl4pPr marL="578678" indent="0">
              <a:buNone/>
              <a:defRPr sz="380"/>
            </a:lvl4pPr>
            <a:lvl5pPr marL="771571" indent="0">
              <a:buNone/>
              <a:defRPr sz="380"/>
            </a:lvl5pPr>
            <a:lvl6pPr marL="964463" indent="0">
              <a:buNone/>
              <a:defRPr sz="380"/>
            </a:lvl6pPr>
            <a:lvl7pPr marL="1157356" indent="0">
              <a:buNone/>
              <a:defRPr sz="380"/>
            </a:lvl7pPr>
            <a:lvl8pPr marL="1350249" indent="0">
              <a:buNone/>
              <a:defRPr sz="380"/>
            </a:lvl8pPr>
            <a:lvl9pPr marL="1543141" indent="0">
              <a:buNone/>
              <a:defRPr sz="38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67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3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366186"/>
            <a:ext cx="1157288" cy="780203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366186"/>
            <a:ext cx="3386138" cy="780203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23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97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682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376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4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8973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50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889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51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7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46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95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103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602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856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8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75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6368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715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932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685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2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034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73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424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5510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249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7561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248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1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276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669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898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549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914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6238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830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23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516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73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2916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3882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486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72042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103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799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6580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757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7_标题和内容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343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86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21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477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89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16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853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15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5716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125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15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8DA44-5CA8-4C97-AE82-3F4C9D1F0481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B87C2-6FC4-4F10-A3F7-B476B0966FE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52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11" t="408" r="19977"/>
          <a:stretch/>
        </p:blipFill>
        <p:spPr>
          <a:xfrm>
            <a:off x="1028700" y="0"/>
            <a:ext cx="1028700" cy="9144000"/>
          </a:xfrm>
          <a:prstGeom prst="rect">
            <a:avLst/>
          </a:prstGeom>
          <a:solidFill>
            <a:srgbClr val="024387">
              <a:alpha val="67000"/>
            </a:srgbClr>
          </a:solidFill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/>
          <a:srcRect l="9509" r="37266"/>
          <a:stretch/>
        </p:blipFill>
        <p:spPr>
          <a:xfrm>
            <a:off x="2057400" y="0"/>
            <a:ext cx="1028194" cy="9144000"/>
          </a:xfrm>
          <a:prstGeom prst="rect">
            <a:avLst/>
          </a:prstGeom>
          <a:solidFill>
            <a:srgbClr val="024387">
              <a:alpha val="67000"/>
            </a:srgbClr>
          </a:solidFill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9" r="53590"/>
          <a:stretch/>
        </p:blipFill>
        <p:spPr>
          <a:xfrm>
            <a:off x="4114800" y="0"/>
            <a:ext cx="1028700" cy="9144000"/>
          </a:xfrm>
          <a:prstGeom prst="rect">
            <a:avLst/>
          </a:prstGeom>
          <a:solidFill>
            <a:srgbClr val="024387">
              <a:alpha val="67000"/>
            </a:srgbClr>
          </a:solidFill>
          <a:ln>
            <a:noFill/>
          </a:ln>
        </p:spPr>
      </p:pic>
      <p:pic>
        <p:nvPicPr>
          <p:cNvPr id="10" name="Picture 2" descr="https://drscdn.500px.org/photo/66545999/m%3D2048/c57217613e128a1abd900bf5de241a84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7" r="50000"/>
          <a:stretch/>
        </p:blipFill>
        <p:spPr bwMode="auto">
          <a:xfrm>
            <a:off x="3086100" y="1"/>
            <a:ext cx="1028700" cy="9143999"/>
          </a:xfrm>
          <a:prstGeom prst="rect">
            <a:avLst/>
          </a:prstGeom>
          <a:solidFill>
            <a:srgbClr val="024387">
              <a:alpha val="67000"/>
            </a:srgbClr>
          </a:solidFill>
          <a:ln>
            <a:noFill/>
          </a:ln>
          <a:extLst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0" t="8677" r="57851" b="8677"/>
          <a:stretch/>
        </p:blipFill>
        <p:spPr bwMode="auto">
          <a:xfrm>
            <a:off x="0" y="0"/>
            <a:ext cx="1028700" cy="9144000"/>
          </a:xfrm>
          <a:prstGeom prst="rect">
            <a:avLst/>
          </a:prstGeom>
          <a:solidFill>
            <a:srgbClr val="024387">
              <a:alpha val="67000"/>
            </a:srgbClr>
          </a:solidFill>
          <a:ln>
            <a:noFill/>
          </a:ln>
          <a:extLst/>
        </p:spPr>
      </p:pic>
      <p:grpSp>
        <p:nvGrpSpPr>
          <p:cNvPr id="12" name="组合 11"/>
          <p:cNvGrpSpPr/>
          <p:nvPr userDrawn="1"/>
        </p:nvGrpSpPr>
        <p:grpSpPr>
          <a:xfrm>
            <a:off x="0" y="5"/>
            <a:ext cx="5143500" cy="9143996"/>
            <a:chOff x="0" y="0"/>
            <a:chExt cx="12192000" cy="6857997"/>
          </a:xfrm>
        </p:grpSpPr>
        <p:sp>
          <p:nvSpPr>
            <p:cNvPr id="13" name="矩形 12"/>
            <p:cNvSpPr/>
            <p:nvPr/>
          </p:nvSpPr>
          <p:spPr>
            <a:xfrm>
              <a:off x="0" y="0"/>
              <a:ext cx="2437200" cy="6857997"/>
            </a:xfrm>
            <a:prstGeom prst="rect">
              <a:avLst/>
            </a:prstGeom>
            <a:solidFill>
              <a:srgbClr val="024387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>
                <a:solidFill>
                  <a:prstClr val="white"/>
                </a:solidFill>
                <a:latin typeface="Segoe UI Light"/>
                <a:ea typeface="微软雅黑 Ligh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438700" y="0"/>
              <a:ext cx="2437200" cy="6857997"/>
            </a:xfrm>
            <a:prstGeom prst="rect">
              <a:avLst/>
            </a:prstGeom>
            <a:solidFill>
              <a:srgbClr val="024387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 dirty="0">
                <a:solidFill>
                  <a:prstClr val="white"/>
                </a:solidFill>
                <a:latin typeface="Segoe UI Light"/>
                <a:ea typeface="微软雅黑 Ligh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877400" y="0"/>
              <a:ext cx="2437200" cy="6857997"/>
            </a:xfrm>
            <a:prstGeom prst="rect">
              <a:avLst/>
            </a:prstGeom>
            <a:solidFill>
              <a:srgbClr val="024387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>
                <a:solidFill>
                  <a:prstClr val="white"/>
                </a:solidFill>
                <a:latin typeface="Segoe UI Light"/>
                <a:ea typeface="微软雅黑 Light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316100" y="0"/>
              <a:ext cx="2437200" cy="6857997"/>
            </a:xfrm>
            <a:prstGeom prst="rect">
              <a:avLst/>
            </a:prstGeom>
            <a:solidFill>
              <a:srgbClr val="024387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>
                <a:solidFill>
                  <a:prstClr val="white"/>
                </a:solidFill>
                <a:latin typeface="Segoe UI Light"/>
                <a:ea typeface="微软雅黑 Ligh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754800" y="0"/>
              <a:ext cx="2437200" cy="6857997"/>
            </a:xfrm>
            <a:prstGeom prst="rect">
              <a:avLst/>
            </a:prstGeom>
            <a:solidFill>
              <a:srgbClr val="024387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>
                <a:solidFill>
                  <a:prstClr val="white"/>
                </a:solidFill>
                <a:latin typeface="Segoe UI Light"/>
                <a:ea typeface="微软雅黑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7177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5763" y="1496484"/>
            <a:ext cx="4371975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938" y="4802717"/>
            <a:ext cx="3857625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5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60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937" y="2279653"/>
            <a:ext cx="4436269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937" y="6119286"/>
            <a:ext cx="4436269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/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7112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615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3897" y="2434167"/>
            <a:ext cx="2185988" cy="5801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47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486836"/>
            <a:ext cx="4436269" cy="176741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4286" y="2241551"/>
            <a:ext cx="2175941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286" y="3340100"/>
            <a:ext cx="2175941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3897" y="2241551"/>
            <a:ext cx="2186657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3897" y="3340100"/>
            <a:ext cx="2186657" cy="49127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069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83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415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86657" y="1316569"/>
            <a:ext cx="2603897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4246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85" y="609600"/>
            <a:ext cx="165891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86657" y="1316569"/>
            <a:ext cx="2603897" cy="6498167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85" y="2743200"/>
            <a:ext cx="165891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904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4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80818" y="486834"/>
            <a:ext cx="1109067" cy="774911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616" y="486834"/>
            <a:ext cx="3262908" cy="774911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35495-6765-4E14-A39C-9ABE1169C885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6D39D-1212-41AF-8416-87C2FC9C697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05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"/>
            <a:ext cx="5143500" cy="9142709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5143500" cy="914335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622">
                  <a:alpha val="92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1"/>
          </a:p>
        </p:txBody>
      </p:sp>
    </p:spTree>
    <p:extLst>
      <p:ext uri="{BB962C8B-B14F-4D97-AF65-F5344CB8AC3E}">
        <p14:creationId xmlns:p14="http://schemas.microsoft.com/office/powerpoint/2010/main" val="234089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"/>
            <a:ext cx="5143500" cy="9142709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5143500" cy="914335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622">
                  <a:alpha val="92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1"/>
          </a:p>
        </p:txBody>
      </p:sp>
    </p:spTree>
    <p:extLst>
      <p:ext uri="{BB962C8B-B14F-4D97-AF65-F5344CB8AC3E}">
        <p14:creationId xmlns:p14="http://schemas.microsoft.com/office/powerpoint/2010/main" val="151187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6"/>
            <a:ext cx="5143500" cy="9142709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0"/>
            <a:ext cx="5143500" cy="914335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rgbClr val="000622">
                  <a:alpha val="92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1"/>
          </a:p>
        </p:txBody>
      </p:sp>
    </p:spTree>
    <p:extLst>
      <p:ext uri="{BB962C8B-B14F-4D97-AF65-F5344CB8AC3E}">
        <p14:creationId xmlns:p14="http://schemas.microsoft.com/office/powerpoint/2010/main" val="198902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609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5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257175" y="366184"/>
            <a:ext cx="462915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57175" y="2133602"/>
            <a:ext cx="462915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57175" y="8475136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1757363" y="8475136"/>
            <a:ext cx="16287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3686175" y="8475136"/>
            <a:ext cx="12001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98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ctr" defTabSz="385785" rtl="0" eaLnBrk="1" latinLnBrk="0" hangingPunct="1"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4670" indent="-144670" algn="l" defTabSz="385785" rtl="0" eaLnBrk="1" latinLnBrk="0" hangingPunct="1">
        <a:spcBef>
          <a:spcPct val="20000"/>
        </a:spcBef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13451" indent="-120558" algn="l" defTabSz="385785" rtl="0" eaLnBrk="1" latinLnBrk="0" hangingPunct="1">
        <a:spcBef>
          <a:spcPct val="20000"/>
        </a:spcBef>
        <a:buFont typeface="Arial" pitchFamily="34" charset="0"/>
        <a:buChar char="–"/>
        <a:defRPr sz="1181" kern="1200">
          <a:solidFill>
            <a:schemeClr val="tx1"/>
          </a:solidFill>
          <a:latin typeface="+mn-lt"/>
          <a:ea typeface="+mn-ea"/>
          <a:cs typeface="+mn-cs"/>
        </a:defRPr>
      </a:lvl2pPr>
      <a:lvl3pPr marL="482232" indent="-96446" algn="l" defTabSz="385785" rtl="0" eaLnBrk="1" latinLnBrk="0" hangingPunct="1">
        <a:spcBef>
          <a:spcPct val="20000"/>
        </a:spcBef>
        <a:buFont typeface="Arial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675124" indent="-96446" algn="l" defTabSz="385785" rtl="0" eaLnBrk="1" latinLnBrk="0" hangingPunct="1">
        <a:spcBef>
          <a:spcPct val="20000"/>
        </a:spcBef>
        <a:buFont typeface="Arial" pitchFamily="34" charset="0"/>
        <a:buChar char="–"/>
        <a:defRPr sz="844" kern="1200">
          <a:solidFill>
            <a:schemeClr val="tx1"/>
          </a:solidFill>
          <a:latin typeface="+mn-lt"/>
          <a:ea typeface="+mn-ea"/>
          <a:cs typeface="+mn-cs"/>
        </a:defRPr>
      </a:lvl4pPr>
      <a:lvl5pPr marL="868017" indent="-96446" algn="l" defTabSz="385785" rtl="0" eaLnBrk="1" latinLnBrk="0" hangingPunct="1">
        <a:spcBef>
          <a:spcPct val="20000"/>
        </a:spcBef>
        <a:buFont typeface="Arial" pitchFamily="34" charset="0"/>
        <a:buChar char="»"/>
        <a:defRPr sz="844" kern="1200">
          <a:solidFill>
            <a:schemeClr val="tx1"/>
          </a:solidFill>
          <a:latin typeface="+mn-lt"/>
          <a:ea typeface="+mn-ea"/>
          <a:cs typeface="+mn-cs"/>
        </a:defRPr>
      </a:lvl5pPr>
      <a:lvl6pPr marL="1060910" indent="-96446" algn="l" defTabSz="385785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6pPr>
      <a:lvl7pPr marL="1253802" indent="-96446" algn="l" defTabSz="385785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7pPr>
      <a:lvl8pPr marL="1446695" indent="-96446" algn="l" defTabSz="385785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8pPr>
      <a:lvl9pPr marL="1639588" indent="-96446" algn="l" defTabSz="385785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1pPr>
      <a:lvl2pPr marL="19289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2pPr>
      <a:lvl3pPr marL="385785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3pPr>
      <a:lvl4pPr marL="578678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4pPr>
      <a:lvl5pPr marL="77157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5pPr>
      <a:lvl6pPr marL="964463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6pPr>
      <a:lvl7pPr marL="1157356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7pPr>
      <a:lvl8pPr marL="1350249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8pPr>
      <a:lvl9pPr marL="1543141" algn="l" defTabSz="385785" rtl="0" eaLnBrk="1" latinLnBrk="0" hangingPunct="1">
        <a:defRPr sz="75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8976D-3FF3-4049-8796-A06ED790A2B4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F41B7-FBD7-457F-9CB4-1ED4CA283E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1256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  <p:sldLayoutId id="2147483712" r:id="rId23"/>
    <p:sldLayoutId id="2147483713" r:id="rId24"/>
    <p:sldLayoutId id="2147483714" r:id="rId25"/>
    <p:sldLayoutId id="2147483715" r:id="rId26"/>
    <p:sldLayoutId id="2147483716" r:id="rId27"/>
    <p:sldLayoutId id="2147483717" r:id="rId28"/>
    <p:sldLayoutId id="2147483718" r:id="rId29"/>
    <p:sldLayoutId id="2147483719" r:id="rId30"/>
    <p:sldLayoutId id="2147483720" r:id="rId31"/>
    <p:sldLayoutId id="2147483721" r:id="rId32"/>
    <p:sldLayoutId id="2147483722" r:id="rId33"/>
    <p:sldLayoutId id="2147483723" r:id="rId34"/>
    <p:sldLayoutId id="2147483724" r:id="rId35"/>
    <p:sldLayoutId id="2147483725" r:id="rId36"/>
    <p:sldLayoutId id="2147483726" r:id="rId37"/>
    <p:sldLayoutId id="2147483727" r:id="rId38"/>
    <p:sldLayoutId id="2147483728" r:id="rId39"/>
    <p:sldLayoutId id="2147483729" r:id="rId40"/>
    <p:sldLayoutId id="2147483730" r:id="rId41"/>
    <p:sldLayoutId id="2147483731" r:id="rId42"/>
    <p:sldLayoutId id="2147483732" r:id="rId43"/>
    <p:sldLayoutId id="2147483733" r:id="rId44"/>
    <p:sldLayoutId id="2147483734" r:id="rId45"/>
    <p:sldLayoutId id="2147483735" r:id="rId46"/>
    <p:sldLayoutId id="2147483736" r:id="rId47"/>
    <p:sldLayoutId id="2147483737" r:id="rId48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497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66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3616" y="486836"/>
            <a:ext cx="4436269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3616" y="2434167"/>
            <a:ext cx="4436269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3615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2018/5/30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03785" y="8475136"/>
            <a:ext cx="1735931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32597" y="8475136"/>
            <a:ext cx="1157288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34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687" r:id="rId15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117" Type="http://schemas.openxmlformats.org/officeDocument/2006/relationships/tags" Target="../tags/tag117.xml"/><Relationship Id="rId21" Type="http://schemas.openxmlformats.org/officeDocument/2006/relationships/tags" Target="../tags/tag21.xml"/><Relationship Id="rId42" Type="http://schemas.openxmlformats.org/officeDocument/2006/relationships/tags" Target="../tags/tag42.xml"/><Relationship Id="rId47" Type="http://schemas.openxmlformats.org/officeDocument/2006/relationships/tags" Target="../tags/tag47.xml"/><Relationship Id="rId63" Type="http://schemas.openxmlformats.org/officeDocument/2006/relationships/tags" Target="../tags/tag63.xml"/><Relationship Id="rId68" Type="http://schemas.openxmlformats.org/officeDocument/2006/relationships/tags" Target="../tags/tag68.xml"/><Relationship Id="rId84" Type="http://schemas.openxmlformats.org/officeDocument/2006/relationships/tags" Target="../tags/tag84.xml"/><Relationship Id="rId89" Type="http://schemas.openxmlformats.org/officeDocument/2006/relationships/tags" Target="../tags/tag89.xml"/><Relationship Id="rId112" Type="http://schemas.openxmlformats.org/officeDocument/2006/relationships/tags" Target="../tags/tag112.xml"/><Relationship Id="rId133" Type="http://schemas.openxmlformats.org/officeDocument/2006/relationships/tags" Target="../tags/tag133.xml"/><Relationship Id="rId138" Type="http://schemas.openxmlformats.org/officeDocument/2006/relationships/tags" Target="../tags/tag138.xml"/><Relationship Id="rId16" Type="http://schemas.openxmlformats.org/officeDocument/2006/relationships/tags" Target="../tags/tag16.xml"/><Relationship Id="rId107" Type="http://schemas.openxmlformats.org/officeDocument/2006/relationships/tags" Target="../tags/tag107.xml"/><Relationship Id="rId11" Type="http://schemas.openxmlformats.org/officeDocument/2006/relationships/tags" Target="../tags/tag11.xml"/><Relationship Id="rId32" Type="http://schemas.openxmlformats.org/officeDocument/2006/relationships/tags" Target="../tags/tag32.xml"/><Relationship Id="rId37" Type="http://schemas.openxmlformats.org/officeDocument/2006/relationships/tags" Target="../tags/tag37.xml"/><Relationship Id="rId53" Type="http://schemas.openxmlformats.org/officeDocument/2006/relationships/tags" Target="../tags/tag53.xml"/><Relationship Id="rId58" Type="http://schemas.openxmlformats.org/officeDocument/2006/relationships/tags" Target="../tags/tag58.xml"/><Relationship Id="rId74" Type="http://schemas.openxmlformats.org/officeDocument/2006/relationships/tags" Target="../tags/tag74.xml"/><Relationship Id="rId79" Type="http://schemas.openxmlformats.org/officeDocument/2006/relationships/tags" Target="../tags/tag79.xml"/><Relationship Id="rId102" Type="http://schemas.openxmlformats.org/officeDocument/2006/relationships/tags" Target="../tags/tag102.xml"/><Relationship Id="rId123" Type="http://schemas.openxmlformats.org/officeDocument/2006/relationships/tags" Target="../tags/tag123.xml"/><Relationship Id="rId128" Type="http://schemas.openxmlformats.org/officeDocument/2006/relationships/tags" Target="../tags/tag128.xml"/><Relationship Id="rId5" Type="http://schemas.openxmlformats.org/officeDocument/2006/relationships/tags" Target="../tags/tag5.xml"/><Relationship Id="rId90" Type="http://schemas.openxmlformats.org/officeDocument/2006/relationships/tags" Target="../tags/tag90.xml"/><Relationship Id="rId95" Type="http://schemas.openxmlformats.org/officeDocument/2006/relationships/tags" Target="../tags/tag95.xml"/><Relationship Id="rId22" Type="http://schemas.openxmlformats.org/officeDocument/2006/relationships/tags" Target="../tags/tag22.xml"/><Relationship Id="rId27" Type="http://schemas.openxmlformats.org/officeDocument/2006/relationships/tags" Target="../tags/tag27.xml"/><Relationship Id="rId43" Type="http://schemas.openxmlformats.org/officeDocument/2006/relationships/tags" Target="../tags/tag43.xml"/><Relationship Id="rId48" Type="http://schemas.openxmlformats.org/officeDocument/2006/relationships/tags" Target="../tags/tag48.xml"/><Relationship Id="rId64" Type="http://schemas.openxmlformats.org/officeDocument/2006/relationships/tags" Target="../tags/tag64.xml"/><Relationship Id="rId69" Type="http://schemas.openxmlformats.org/officeDocument/2006/relationships/tags" Target="../tags/tag69.xml"/><Relationship Id="rId113" Type="http://schemas.openxmlformats.org/officeDocument/2006/relationships/tags" Target="../tags/tag113.xml"/><Relationship Id="rId118" Type="http://schemas.openxmlformats.org/officeDocument/2006/relationships/tags" Target="../tags/tag118.xml"/><Relationship Id="rId134" Type="http://schemas.openxmlformats.org/officeDocument/2006/relationships/tags" Target="../tags/tag134.xml"/><Relationship Id="rId139" Type="http://schemas.openxmlformats.org/officeDocument/2006/relationships/audio" Target="NULL" TargetMode="External"/><Relationship Id="rId8" Type="http://schemas.openxmlformats.org/officeDocument/2006/relationships/tags" Target="../tags/tag8.xml"/><Relationship Id="rId51" Type="http://schemas.openxmlformats.org/officeDocument/2006/relationships/tags" Target="../tags/tag51.xml"/><Relationship Id="rId72" Type="http://schemas.openxmlformats.org/officeDocument/2006/relationships/tags" Target="../tags/tag72.xml"/><Relationship Id="rId80" Type="http://schemas.openxmlformats.org/officeDocument/2006/relationships/tags" Target="../tags/tag80.xml"/><Relationship Id="rId85" Type="http://schemas.openxmlformats.org/officeDocument/2006/relationships/tags" Target="../tags/tag85.xml"/><Relationship Id="rId93" Type="http://schemas.openxmlformats.org/officeDocument/2006/relationships/tags" Target="../tags/tag93.xml"/><Relationship Id="rId98" Type="http://schemas.openxmlformats.org/officeDocument/2006/relationships/tags" Target="../tags/tag98.xml"/><Relationship Id="rId121" Type="http://schemas.openxmlformats.org/officeDocument/2006/relationships/tags" Target="../tags/tag121.xml"/><Relationship Id="rId142" Type="http://schemas.openxmlformats.org/officeDocument/2006/relationships/image" Target="../media/image8.jpeg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tags" Target="../tags/tag33.xml"/><Relationship Id="rId38" Type="http://schemas.openxmlformats.org/officeDocument/2006/relationships/tags" Target="../tags/tag38.xml"/><Relationship Id="rId46" Type="http://schemas.openxmlformats.org/officeDocument/2006/relationships/tags" Target="../tags/tag46.xml"/><Relationship Id="rId59" Type="http://schemas.openxmlformats.org/officeDocument/2006/relationships/tags" Target="../tags/tag59.xml"/><Relationship Id="rId67" Type="http://schemas.openxmlformats.org/officeDocument/2006/relationships/tags" Target="../tags/tag67.xml"/><Relationship Id="rId103" Type="http://schemas.openxmlformats.org/officeDocument/2006/relationships/tags" Target="../tags/tag103.xml"/><Relationship Id="rId108" Type="http://schemas.openxmlformats.org/officeDocument/2006/relationships/tags" Target="../tags/tag108.xml"/><Relationship Id="rId116" Type="http://schemas.openxmlformats.org/officeDocument/2006/relationships/tags" Target="../tags/tag116.xml"/><Relationship Id="rId124" Type="http://schemas.openxmlformats.org/officeDocument/2006/relationships/tags" Target="../tags/tag124.xml"/><Relationship Id="rId129" Type="http://schemas.openxmlformats.org/officeDocument/2006/relationships/tags" Target="../tags/tag129.xml"/><Relationship Id="rId137" Type="http://schemas.openxmlformats.org/officeDocument/2006/relationships/tags" Target="../tags/tag137.xml"/><Relationship Id="rId20" Type="http://schemas.openxmlformats.org/officeDocument/2006/relationships/tags" Target="../tags/tag20.xml"/><Relationship Id="rId41" Type="http://schemas.openxmlformats.org/officeDocument/2006/relationships/tags" Target="../tags/tag41.xml"/><Relationship Id="rId54" Type="http://schemas.openxmlformats.org/officeDocument/2006/relationships/tags" Target="../tags/tag54.xml"/><Relationship Id="rId62" Type="http://schemas.openxmlformats.org/officeDocument/2006/relationships/tags" Target="../tags/tag62.xml"/><Relationship Id="rId70" Type="http://schemas.openxmlformats.org/officeDocument/2006/relationships/tags" Target="../tags/tag70.xml"/><Relationship Id="rId75" Type="http://schemas.openxmlformats.org/officeDocument/2006/relationships/tags" Target="../tags/tag75.xml"/><Relationship Id="rId83" Type="http://schemas.openxmlformats.org/officeDocument/2006/relationships/tags" Target="../tags/tag83.xml"/><Relationship Id="rId88" Type="http://schemas.openxmlformats.org/officeDocument/2006/relationships/tags" Target="../tags/tag88.xml"/><Relationship Id="rId91" Type="http://schemas.openxmlformats.org/officeDocument/2006/relationships/tags" Target="../tags/tag91.xml"/><Relationship Id="rId96" Type="http://schemas.openxmlformats.org/officeDocument/2006/relationships/tags" Target="../tags/tag96.xml"/><Relationship Id="rId111" Type="http://schemas.openxmlformats.org/officeDocument/2006/relationships/tags" Target="../tags/tag111.xml"/><Relationship Id="rId132" Type="http://schemas.openxmlformats.org/officeDocument/2006/relationships/tags" Target="../tags/tag132.xml"/><Relationship Id="rId140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tags" Target="../tags/tag28.xml"/><Relationship Id="rId36" Type="http://schemas.openxmlformats.org/officeDocument/2006/relationships/tags" Target="../tags/tag36.xml"/><Relationship Id="rId49" Type="http://schemas.openxmlformats.org/officeDocument/2006/relationships/tags" Target="../tags/tag49.xml"/><Relationship Id="rId57" Type="http://schemas.openxmlformats.org/officeDocument/2006/relationships/tags" Target="../tags/tag57.xml"/><Relationship Id="rId106" Type="http://schemas.openxmlformats.org/officeDocument/2006/relationships/tags" Target="../tags/tag106.xml"/><Relationship Id="rId114" Type="http://schemas.openxmlformats.org/officeDocument/2006/relationships/tags" Target="../tags/tag114.xml"/><Relationship Id="rId119" Type="http://schemas.openxmlformats.org/officeDocument/2006/relationships/tags" Target="../tags/tag119.xml"/><Relationship Id="rId127" Type="http://schemas.openxmlformats.org/officeDocument/2006/relationships/tags" Target="../tags/tag127.xml"/><Relationship Id="rId10" Type="http://schemas.openxmlformats.org/officeDocument/2006/relationships/tags" Target="../tags/tag10.xml"/><Relationship Id="rId31" Type="http://schemas.openxmlformats.org/officeDocument/2006/relationships/tags" Target="../tags/tag31.xml"/><Relationship Id="rId44" Type="http://schemas.openxmlformats.org/officeDocument/2006/relationships/tags" Target="../tags/tag44.xml"/><Relationship Id="rId52" Type="http://schemas.openxmlformats.org/officeDocument/2006/relationships/tags" Target="../tags/tag52.xml"/><Relationship Id="rId60" Type="http://schemas.openxmlformats.org/officeDocument/2006/relationships/tags" Target="../tags/tag60.xml"/><Relationship Id="rId65" Type="http://schemas.openxmlformats.org/officeDocument/2006/relationships/tags" Target="../tags/tag65.xml"/><Relationship Id="rId73" Type="http://schemas.openxmlformats.org/officeDocument/2006/relationships/tags" Target="../tags/tag73.xml"/><Relationship Id="rId78" Type="http://schemas.openxmlformats.org/officeDocument/2006/relationships/tags" Target="../tags/tag78.xml"/><Relationship Id="rId81" Type="http://schemas.openxmlformats.org/officeDocument/2006/relationships/tags" Target="../tags/tag81.xml"/><Relationship Id="rId86" Type="http://schemas.openxmlformats.org/officeDocument/2006/relationships/tags" Target="../tags/tag86.xml"/><Relationship Id="rId94" Type="http://schemas.openxmlformats.org/officeDocument/2006/relationships/tags" Target="../tags/tag94.xml"/><Relationship Id="rId99" Type="http://schemas.openxmlformats.org/officeDocument/2006/relationships/tags" Target="../tags/tag99.xml"/><Relationship Id="rId101" Type="http://schemas.openxmlformats.org/officeDocument/2006/relationships/tags" Target="../tags/tag101.xml"/><Relationship Id="rId122" Type="http://schemas.openxmlformats.org/officeDocument/2006/relationships/tags" Target="../tags/tag122.xml"/><Relationship Id="rId130" Type="http://schemas.openxmlformats.org/officeDocument/2006/relationships/tags" Target="../tags/tag130.xml"/><Relationship Id="rId135" Type="http://schemas.openxmlformats.org/officeDocument/2006/relationships/tags" Target="../tags/tag135.xml"/><Relationship Id="rId143" Type="http://schemas.openxmlformats.org/officeDocument/2006/relationships/image" Target="../media/image9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tags" Target="../tags/tag39.xml"/><Relationship Id="rId109" Type="http://schemas.openxmlformats.org/officeDocument/2006/relationships/tags" Target="../tags/tag109.xml"/><Relationship Id="rId34" Type="http://schemas.openxmlformats.org/officeDocument/2006/relationships/tags" Target="../tags/tag34.xml"/><Relationship Id="rId50" Type="http://schemas.openxmlformats.org/officeDocument/2006/relationships/tags" Target="../tags/tag50.xml"/><Relationship Id="rId55" Type="http://schemas.openxmlformats.org/officeDocument/2006/relationships/tags" Target="../tags/tag55.xml"/><Relationship Id="rId76" Type="http://schemas.openxmlformats.org/officeDocument/2006/relationships/tags" Target="../tags/tag76.xml"/><Relationship Id="rId97" Type="http://schemas.openxmlformats.org/officeDocument/2006/relationships/tags" Target="../tags/tag97.xml"/><Relationship Id="rId104" Type="http://schemas.openxmlformats.org/officeDocument/2006/relationships/tags" Target="../tags/tag104.xml"/><Relationship Id="rId120" Type="http://schemas.openxmlformats.org/officeDocument/2006/relationships/tags" Target="../tags/tag120.xml"/><Relationship Id="rId125" Type="http://schemas.openxmlformats.org/officeDocument/2006/relationships/tags" Target="../tags/tag125.xml"/><Relationship Id="rId141" Type="http://schemas.openxmlformats.org/officeDocument/2006/relationships/slideLayout" Target="../slideLayouts/slideLayout7.xml"/><Relationship Id="rId7" Type="http://schemas.openxmlformats.org/officeDocument/2006/relationships/tags" Target="../tags/tag7.xml"/><Relationship Id="rId71" Type="http://schemas.openxmlformats.org/officeDocument/2006/relationships/tags" Target="../tags/tag71.xml"/><Relationship Id="rId92" Type="http://schemas.openxmlformats.org/officeDocument/2006/relationships/tags" Target="../tags/tag92.xml"/><Relationship Id="rId2" Type="http://schemas.openxmlformats.org/officeDocument/2006/relationships/tags" Target="../tags/tag2.xml"/><Relationship Id="rId29" Type="http://schemas.openxmlformats.org/officeDocument/2006/relationships/tags" Target="../tags/tag29.xml"/><Relationship Id="rId24" Type="http://schemas.openxmlformats.org/officeDocument/2006/relationships/tags" Target="../tags/tag24.xml"/><Relationship Id="rId40" Type="http://schemas.openxmlformats.org/officeDocument/2006/relationships/tags" Target="../tags/tag40.xml"/><Relationship Id="rId45" Type="http://schemas.openxmlformats.org/officeDocument/2006/relationships/tags" Target="../tags/tag45.xml"/><Relationship Id="rId66" Type="http://schemas.openxmlformats.org/officeDocument/2006/relationships/tags" Target="../tags/tag66.xml"/><Relationship Id="rId87" Type="http://schemas.openxmlformats.org/officeDocument/2006/relationships/tags" Target="../tags/tag87.xml"/><Relationship Id="rId110" Type="http://schemas.openxmlformats.org/officeDocument/2006/relationships/tags" Target="../tags/tag110.xml"/><Relationship Id="rId115" Type="http://schemas.openxmlformats.org/officeDocument/2006/relationships/tags" Target="../tags/tag115.xml"/><Relationship Id="rId131" Type="http://schemas.openxmlformats.org/officeDocument/2006/relationships/tags" Target="../tags/tag131.xml"/><Relationship Id="rId136" Type="http://schemas.openxmlformats.org/officeDocument/2006/relationships/tags" Target="../tags/tag136.xml"/><Relationship Id="rId61" Type="http://schemas.openxmlformats.org/officeDocument/2006/relationships/tags" Target="../tags/tag61.xml"/><Relationship Id="rId82" Type="http://schemas.openxmlformats.org/officeDocument/2006/relationships/tags" Target="../tags/tag82.xml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30" Type="http://schemas.openxmlformats.org/officeDocument/2006/relationships/tags" Target="../tags/tag30.xml"/><Relationship Id="rId35" Type="http://schemas.openxmlformats.org/officeDocument/2006/relationships/tags" Target="../tags/tag35.xml"/><Relationship Id="rId56" Type="http://schemas.openxmlformats.org/officeDocument/2006/relationships/tags" Target="../tags/tag56.xml"/><Relationship Id="rId77" Type="http://schemas.openxmlformats.org/officeDocument/2006/relationships/tags" Target="../tags/tag77.xml"/><Relationship Id="rId100" Type="http://schemas.openxmlformats.org/officeDocument/2006/relationships/tags" Target="../tags/tag100.xml"/><Relationship Id="rId105" Type="http://schemas.openxmlformats.org/officeDocument/2006/relationships/tags" Target="../tags/tag105.xml"/><Relationship Id="rId126" Type="http://schemas.openxmlformats.org/officeDocument/2006/relationships/tags" Target="../tags/tag12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6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20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-PA_矩形 4">
            <a:extLst>
              <a:ext uri="{FF2B5EF4-FFF2-40B4-BE49-F238E27FC236}">
                <a16:creationId xmlns:a16="http://schemas.microsoft.com/office/drawing/2014/main" id="{5AA23B11-5D42-4A1E-A531-042237B5B2B1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-3524250" y="1143000"/>
            <a:ext cx="12192000" cy="6858000"/>
          </a:xfrm>
          <a:prstGeom prst="rect">
            <a:avLst/>
          </a:prstGeom>
          <a:solidFill>
            <a:srgbClr val="292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PA-PA_六边形 5">
            <a:extLst>
              <a:ext uri="{FF2B5EF4-FFF2-40B4-BE49-F238E27FC236}">
                <a16:creationId xmlns:a16="http://schemas.microsoft.com/office/drawing/2014/main" id="{9D8F84D1-F16C-4A03-BD74-CA8E3ED6D4D7}"/>
              </a:ext>
            </a:extLst>
          </p:cNvPr>
          <p:cNvSpPr>
            <a:spLocks noChangeAspect="1"/>
          </p:cNvSpPr>
          <p:nvPr>
            <p:custDataLst>
              <p:tags r:id="rId3"/>
            </p:custDataLst>
          </p:nvPr>
        </p:nvSpPr>
        <p:spPr>
          <a:xfrm rot="14400000">
            <a:off x="1294795" y="3415421"/>
            <a:ext cx="2562420" cy="2313308"/>
          </a:xfrm>
          <a:custGeom>
            <a:avLst/>
            <a:gdLst>
              <a:gd name="connsiteX0" fmla="*/ 0 w 2459254"/>
              <a:gd name="connsiteY0" fmla="*/ 1060025 h 2120050"/>
              <a:gd name="connsiteX1" fmla="*/ 530013 w 2459254"/>
              <a:gd name="connsiteY1" fmla="*/ 0 h 2120050"/>
              <a:gd name="connsiteX2" fmla="*/ 1929242 w 2459254"/>
              <a:gd name="connsiteY2" fmla="*/ 0 h 2120050"/>
              <a:gd name="connsiteX3" fmla="*/ 2459254 w 2459254"/>
              <a:gd name="connsiteY3" fmla="*/ 1060025 h 2120050"/>
              <a:gd name="connsiteX4" fmla="*/ 1929242 w 2459254"/>
              <a:gd name="connsiteY4" fmla="*/ 2120050 h 2120050"/>
              <a:gd name="connsiteX5" fmla="*/ 530013 w 2459254"/>
              <a:gd name="connsiteY5" fmla="*/ 2120050 h 2120050"/>
              <a:gd name="connsiteX6" fmla="*/ 0 w 2459254"/>
              <a:gd name="connsiteY6" fmla="*/ 1060025 h 2120050"/>
              <a:gd name="connsiteX0" fmla="*/ 0 w 2459254"/>
              <a:gd name="connsiteY0" fmla="*/ 1060025 h 2252553"/>
              <a:gd name="connsiteX1" fmla="*/ 530013 w 2459254"/>
              <a:gd name="connsiteY1" fmla="*/ 0 h 2252553"/>
              <a:gd name="connsiteX2" fmla="*/ 1929242 w 2459254"/>
              <a:gd name="connsiteY2" fmla="*/ 0 h 2252553"/>
              <a:gd name="connsiteX3" fmla="*/ 2459254 w 2459254"/>
              <a:gd name="connsiteY3" fmla="*/ 1060025 h 2252553"/>
              <a:gd name="connsiteX4" fmla="*/ 1929242 w 2459254"/>
              <a:gd name="connsiteY4" fmla="*/ 2120050 h 2252553"/>
              <a:gd name="connsiteX5" fmla="*/ 530013 w 2459254"/>
              <a:gd name="connsiteY5" fmla="*/ 2120050 h 2252553"/>
              <a:gd name="connsiteX6" fmla="*/ 0 w 2459254"/>
              <a:gd name="connsiteY6" fmla="*/ 1060025 h 2252553"/>
              <a:gd name="connsiteX0" fmla="*/ 0 w 2459254"/>
              <a:gd name="connsiteY0" fmla="*/ 1060025 h 2216771"/>
              <a:gd name="connsiteX1" fmla="*/ 530013 w 2459254"/>
              <a:gd name="connsiteY1" fmla="*/ 0 h 2216771"/>
              <a:gd name="connsiteX2" fmla="*/ 1929242 w 2459254"/>
              <a:gd name="connsiteY2" fmla="*/ 0 h 2216771"/>
              <a:gd name="connsiteX3" fmla="*/ 2459254 w 2459254"/>
              <a:gd name="connsiteY3" fmla="*/ 1060025 h 2216771"/>
              <a:gd name="connsiteX4" fmla="*/ 1929242 w 2459254"/>
              <a:gd name="connsiteY4" fmla="*/ 2120050 h 2216771"/>
              <a:gd name="connsiteX5" fmla="*/ 530013 w 2459254"/>
              <a:gd name="connsiteY5" fmla="*/ 2120050 h 2216771"/>
              <a:gd name="connsiteX6" fmla="*/ 0 w 2459254"/>
              <a:gd name="connsiteY6" fmla="*/ 1060025 h 2216771"/>
              <a:gd name="connsiteX0" fmla="*/ 0 w 2459254"/>
              <a:gd name="connsiteY0" fmla="*/ 1060025 h 2216771"/>
              <a:gd name="connsiteX1" fmla="*/ 530013 w 2459254"/>
              <a:gd name="connsiteY1" fmla="*/ 0 h 2216771"/>
              <a:gd name="connsiteX2" fmla="*/ 1929242 w 2459254"/>
              <a:gd name="connsiteY2" fmla="*/ 0 h 2216771"/>
              <a:gd name="connsiteX3" fmla="*/ 2459254 w 2459254"/>
              <a:gd name="connsiteY3" fmla="*/ 1060025 h 2216771"/>
              <a:gd name="connsiteX4" fmla="*/ 1929242 w 2459254"/>
              <a:gd name="connsiteY4" fmla="*/ 2120050 h 2216771"/>
              <a:gd name="connsiteX5" fmla="*/ 530013 w 2459254"/>
              <a:gd name="connsiteY5" fmla="*/ 2120050 h 2216771"/>
              <a:gd name="connsiteX6" fmla="*/ 0 w 2459254"/>
              <a:gd name="connsiteY6" fmla="*/ 1060025 h 2216771"/>
              <a:gd name="connsiteX0" fmla="*/ 0 w 2459254"/>
              <a:gd name="connsiteY0" fmla="*/ 1060025 h 2216771"/>
              <a:gd name="connsiteX1" fmla="*/ 530013 w 2459254"/>
              <a:gd name="connsiteY1" fmla="*/ 0 h 2216771"/>
              <a:gd name="connsiteX2" fmla="*/ 1929242 w 2459254"/>
              <a:gd name="connsiteY2" fmla="*/ 0 h 2216771"/>
              <a:gd name="connsiteX3" fmla="*/ 2459254 w 2459254"/>
              <a:gd name="connsiteY3" fmla="*/ 1060025 h 2216771"/>
              <a:gd name="connsiteX4" fmla="*/ 1929242 w 2459254"/>
              <a:gd name="connsiteY4" fmla="*/ 2120050 h 2216771"/>
              <a:gd name="connsiteX5" fmla="*/ 530013 w 2459254"/>
              <a:gd name="connsiteY5" fmla="*/ 2120050 h 2216771"/>
              <a:gd name="connsiteX6" fmla="*/ 0 w 2459254"/>
              <a:gd name="connsiteY6" fmla="*/ 1060025 h 2216771"/>
              <a:gd name="connsiteX0" fmla="*/ 0 w 2459254"/>
              <a:gd name="connsiteY0" fmla="*/ 1192528 h 2349274"/>
              <a:gd name="connsiteX1" fmla="*/ 530013 w 2459254"/>
              <a:gd name="connsiteY1" fmla="*/ 132503 h 2349274"/>
              <a:gd name="connsiteX2" fmla="*/ 1929242 w 2459254"/>
              <a:gd name="connsiteY2" fmla="*/ 132503 h 2349274"/>
              <a:gd name="connsiteX3" fmla="*/ 2459254 w 2459254"/>
              <a:gd name="connsiteY3" fmla="*/ 1192528 h 2349274"/>
              <a:gd name="connsiteX4" fmla="*/ 1929242 w 2459254"/>
              <a:gd name="connsiteY4" fmla="*/ 2252553 h 2349274"/>
              <a:gd name="connsiteX5" fmla="*/ 530013 w 2459254"/>
              <a:gd name="connsiteY5" fmla="*/ 2252553 h 2349274"/>
              <a:gd name="connsiteX6" fmla="*/ 0 w 2459254"/>
              <a:gd name="connsiteY6" fmla="*/ 1192528 h 2349274"/>
              <a:gd name="connsiteX0" fmla="*/ 0 w 2459254"/>
              <a:gd name="connsiteY0" fmla="*/ 1159607 h 2316353"/>
              <a:gd name="connsiteX1" fmla="*/ 530013 w 2459254"/>
              <a:gd name="connsiteY1" fmla="*/ 99582 h 2316353"/>
              <a:gd name="connsiteX2" fmla="*/ 1929242 w 2459254"/>
              <a:gd name="connsiteY2" fmla="*/ 99582 h 2316353"/>
              <a:gd name="connsiteX3" fmla="*/ 2459254 w 2459254"/>
              <a:gd name="connsiteY3" fmla="*/ 1159607 h 2316353"/>
              <a:gd name="connsiteX4" fmla="*/ 1929242 w 2459254"/>
              <a:gd name="connsiteY4" fmla="*/ 2219632 h 2316353"/>
              <a:gd name="connsiteX5" fmla="*/ 530013 w 2459254"/>
              <a:gd name="connsiteY5" fmla="*/ 2219632 h 2316353"/>
              <a:gd name="connsiteX6" fmla="*/ 0 w 2459254"/>
              <a:gd name="connsiteY6" fmla="*/ 1159607 h 2316353"/>
              <a:gd name="connsiteX0" fmla="*/ 0 w 2459254"/>
              <a:gd name="connsiteY0" fmla="*/ 1192528 h 2349274"/>
              <a:gd name="connsiteX1" fmla="*/ 530013 w 2459254"/>
              <a:gd name="connsiteY1" fmla="*/ 132503 h 2349274"/>
              <a:gd name="connsiteX2" fmla="*/ 1929242 w 2459254"/>
              <a:gd name="connsiteY2" fmla="*/ 132503 h 2349274"/>
              <a:gd name="connsiteX3" fmla="*/ 2459254 w 2459254"/>
              <a:gd name="connsiteY3" fmla="*/ 1192528 h 2349274"/>
              <a:gd name="connsiteX4" fmla="*/ 1929242 w 2459254"/>
              <a:gd name="connsiteY4" fmla="*/ 2252553 h 2349274"/>
              <a:gd name="connsiteX5" fmla="*/ 530013 w 2459254"/>
              <a:gd name="connsiteY5" fmla="*/ 2252553 h 2349274"/>
              <a:gd name="connsiteX6" fmla="*/ 0 w 2459254"/>
              <a:gd name="connsiteY6" fmla="*/ 1192528 h 2349274"/>
              <a:gd name="connsiteX0" fmla="*/ 0 w 2459254"/>
              <a:gd name="connsiteY0" fmla="*/ 1153977 h 2310723"/>
              <a:gd name="connsiteX1" fmla="*/ 530013 w 2459254"/>
              <a:gd name="connsiteY1" fmla="*/ 93952 h 2310723"/>
              <a:gd name="connsiteX2" fmla="*/ 1929242 w 2459254"/>
              <a:gd name="connsiteY2" fmla="*/ 93952 h 2310723"/>
              <a:gd name="connsiteX3" fmla="*/ 2459254 w 2459254"/>
              <a:gd name="connsiteY3" fmla="*/ 1153977 h 2310723"/>
              <a:gd name="connsiteX4" fmla="*/ 1929242 w 2459254"/>
              <a:gd name="connsiteY4" fmla="*/ 2214002 h 2310723"/>
              <a:gd name="connsiteX5" fmla="*/ 530013 w 2459254"/>
              <a:gd name="connsiteY5" fmla="*/ 2214002 h 2310723"/>
              <a:gd name="connsiteX6" fmla="*/ 0 w 2459254"/>
              <a:gd name="connsiteY6" fmla="*/ 1153977 h 2310723"/>
              <a:gd name="connsiteX0" fmla="*/ 0 w 2459254"/>
              <a:gd name="connsiteY0" fmla="*/ 1153977 h 2310723"/>
              <a:gd name="connsiteX1" fmla="*/ 530013 w 2459254"/>
              <a:gd name="connsiteY1" fmla="*/ 93952 h 2310723"/>
              <a:gd name="connsiteX2" fmla="*/ 1929242 w 2459254"/>
              <a:gd name="connsiteY2" fmla="*/ 93952 h 2310723"/>
              <a:gd name="connsiteX3" fmla="*/ 2459254 w 2459254"/>
              <a:gd name="connsiteY3" fmla="*/ 1153977 h 2310723"/>
              <a:gd name="connsiteX4" fmla="*/ 1929242 w 2459254"/>
              <a:gd name="connsiteY4" fmla="*/ 2214002 h 2310723"/>
              <a:gd name="connsiteX5" fmla="*/ 530013 w 2459254"/>
              <a:gd name="connsiteY5" fmla="*/ 2214002 h 2310723"/>
              <a:gd name="connsiteX6" fmla="*/ 0 w 2459254"/>
              <a:gd name="connsiteY6" fmla="*/ 1153977 h 2310723"/>
              <a:gd name="connsiteX0" fmla="*/ 166 w 2459420"/>
              <a:gd name="connsiteY0" fmla="*/ 1153977 h 2310723"/>
              <a:gd name="connsiteX1" fmla="*/ 530179 w 2459420"/>
              <a:gd name="connsiteY1" fmla="*/ 93952 h 2310723"/>
              <a:gd name="connsiteX2" fmla="*/ 1929408 w 2459420"/>
              <a:gd name="connsiteY2" fmla="*/ 93952 h 2310723"/>
              <a:gd name="connsiteX3" fmla="*/ 2459420 w 2459420"/>
              <a:gd name="connsiteY3" fmla="*/ 1153977 h 2310723"/>
              <a:gd name="connsiteX4" fmla="*/ 1929408 w 2459420"/>
              <a:gd name="connsiteY4" fmla="*/ 2214002 h 2310723"/>
              <a:gd name="connsiteX5" fmla="*/ 530179 w 2459420"/>
              <a:gd name="connsiteY5" fmla="*/ 2214002 h 2310723"/>
              <a:gd name="connsiteX6" fmla="*/ 166 w 2459420"/>
              <a:gd name="connsiteY6" fmla="*/ 1153977 h 2310723"/>
              <a:gd name="connsiteX0" fmla="*/ 166 w 2459420"/>
              <a:gd name="connsiteY0" fmla="*/ 1153977 h 2387991"/>
              <a:gd name="connsiteX1" fmla="*/ 530179 w 2459420"/>
              <a:gd name="connsiteY1" fmla="*/ 93952 h 2387991"/>
              <a:gd name="connsiteX2" fmla="*/ 1929408 w 2459420"/>
              <a:gd name="connsiteY2" fmla="*/ 93952 h 2387991"/>
              <a:gd name="connsiteX3" fmla="*/ 2459420 w 2459420"/>
              <a:gd name="connsiteY3" fmla="*/ 1153977 h 2387991"/>
              <a:gd name="connsiteX4" fmla="*/ 1929408 w 2459420"/>
              <a:gd name="connsiteY4" fmla="*/ 2214002 h 2387991"/>
              <a:gd name="connsiteX5" fmla="*/ 530179 w 2459420"/>
              <a:gd name="connsiteY5" fmla="*/ 2214002 h 2387991"/>
              <a:gd name="connsiteX6" fmla="*/ 166 w 2459420"/>
              <a:gd name="connsiteY6" fmla="*/ 1153977 h 2387991"/>
              <a:gd name="connsiteX0" fmla="*/ 166 w 2459420"/>
              <a:gd name="connsiteY0" fmla="*/ 1153977 h 2283691"/>
              <a:gd name="connsiteX1" fmla="*/ 530179 w 2459420"/>
              <a:gd name="connsiteY1" fmla="*/ 93952 h 2283691"/>
              <a:gd name="connsiteX2" fmla="*/ 1929408 w 2459420"/>
              <a:gd name="connsiteY2" fmla="*/ 93952 h 2283691"/>
              <a:gd name="connsiteX3" fmla="*/ 2459420 w 2459420"/>
              <a:gd name="connsiteY3" fmla="*/ 1153977 h 2283691"/>
              <a:gd name="connsiteX4" fmla="*/ 1929408 w 2459420"/>
              <a:gd name="connsiteY4" fmla="*/ 2214002 h 2283691"/>
              <a:gd name="connsiteX5" fmla="*/ 530179 w 2459420"/>
              <a:gd name="connsiteY5" fmla="*/ 2214002 h 2283691"/>
              <a:gd name="connsiteX6" fmla="*/ 166 w 2459420"/>
              <a:gd name="connsiteY6" fmla="*/ 1153977 h 2283691"/>
              <a:gd name="connsiteX0" fmla="*/ 166 w 2459420"/>
              <a:gd name="connsiteY0" fmla="*/ 1153977 h 2297256"/>
              <a:gd name="connsiteX1" fmla="*/ 530179 w 2459420"/>
              <a:gd name="connsiteY1" fmla="*/ 93952 h 2297256"/>
              <a:gd name="connsiteX2" fmla="*/ 1929408 w 2459420"/>
              <a:gd name="connsiteY2" fmla="*/ 93952 h 2297256"/>
              <a:gd name="connsiteX3" fmla="*/ 2459420 w 2459420"/>
              <a:gd name="connsiteY3" fmla="*/ 1153977 h 2297256"/>
              <a:gd name="connsiteX4" fmla="*/ 1929408 w 2459420"/>
              <a:gd name="connsiteY4" fmla="*/ 2214002 h 2297256"/>
              <a:gd name="connsiteX5" fmla="*/ 530179 w 2459420"/>
              <a:gd name="connsiteY5" fmla="*/ 2214002 h 2297256"/>
              <a:gd name="connsiteX6" fmla="*/ 166 w 2459420"/>
              <a:gd name="connsiteY6" fmla="*/ 1153977 h 2297256"/>
              <a:gd name="connsiteX0" fmla="*/ 166 w 2459420"/>
              <a:gd name="connsiteY0" fmla="*/ 1153977 h 2297256"/>
              <a:gd name="connsiteX1" fmla="*/ 530179 w 2459420"/>
              <a:gd name="connsiteY1" fmla="*/ 93952 h 2297256"/>
              <a:gd name="connsiteX2" fmla="*/ 1929408 w 2459420"/>
              <a:gd name="connsiteY2" fmla="*/ 93952 h 2297256"/>
              <a:gd name="connsiteX3" fmla="*/ 2459420 w 2459420"/>
              <a:gd name="connsiteY3" fmla="*/ 1153977 h 2297256"/>
              <a:gd name="connsiteX4" fmla="*/ 1929408 w 2459420"/>
              <a:gd name="connsiteY4" fmla="*/ 2214002 h 2297256"/>
              <a:gd name="connsiteX5" fmla="*/ 530179 w 2459420"/>
              <a:gd name="connsiteY5" fmla="*/ 2214002 h 2297256"/>
              <a:gd name="connsiteX6" fmla="*/ 166 w 2459420"/>
              <a:gd name="connsiteY6" fmla="*/ 1153977 h 2297256"/>
              <a:gd name="connsiteX0" fmla="*/ 166 w 2459420"/>
              <a:gd name="connsiteY0" fmla="*/ 1153977 h 2283689"/>
              <a:gd name="connsiteX1" fmla="*/ 530179 w 2459420"/>
              <a:gd name="connsiteY1" fmla="*/ 93952 h 2283689"/>
              <a:gd name="connsiteX2" fmla="*/ 1929408 w 2459420"/>
              <a:gd name="connsiteY2" fmla="*/ 93952 h 2283689"/>
              <a:gd name="connsiteX3" fmla="*/ 2459420 w 2459420"/>
              <a:gd name="connsiteY3" fmla="*/ 1153977 h 2283689"/>
              <a:gd name="connsiteX4" fmla="*/ 1929408 w 2459420"/>
              <a:gd name="connsiteY4" fmla="*/ 2214002 h 2283689"/>
              <a:gd name="connsiteX5" fmla="*/ 530179 w 2459420"/>
              <a:gd name="connsiteY5" fmla="*/ 2214002 h 2283689"/>
              <a:gd name="connsiteX6" fmla="*/ 166 w 2459420"/>
              <a:gd name="connsiteY6" fmla="*/ 1153977 h 2283689"/>
              <a:gd name="connsiteX0" fmla="*/ 166 w 2459420"/>
              <a:gd name="connsiteY0" fmla="*/ 1153977 h 2283689"/>
              <a:gd name="connsiteX1" fmla="*/ 530179 w 2459420"/>
              <a:gd name="connsiteY1" fmla="*/ 93952 h 2283689"/>
              <a:gd name="connsiteX2" fmla="*/ 1929408 w 2459420"/>
              <a:gd name="connsiteY2" fmla="*/ 93952 h 2283689"/>
              <a:gd name="connsiteX3" fmla="*/ 2459420 w 2459420"/>
              <a:gd name="connsiteY3" fmla="*/ 1153977 h 2283689"/>
              <a:gd name="connsiteX4" fmla="*/ 1929408 w 2459420"/>
              <a:gd name="connsiteY4" fmla="*/ 2214002 h 2283689"/>
              <a:gd name="connsiteX5" fmla="*/ 530179 w 2459420"/>
              <a:gd name="connsiteY5" fmla="*/ 2214002 h 2283689"/>
              <a:gd name="connsiteX6" fmla="*/ 166 w 2459420"/>
              <a:gd name="connsiteY6" fmla="*/ 1153977 h 2283689"/>
              <a:gd name="connsiteX0" fmla="*/ 166 w 2459420"/>
              <a:gd name="connsiteY0" fmla="*/ 1102370 h 2232082"/>
              <a:gd name="connsiteX1" fmla="*/ 530179 w 2459420"/>
              <a:gd name="connsiteY1" fmla="*/ 42345 h 2232082"/>
              <a:gd name="connsiteX2" fmla="*/ 1929408 w 2459420"/>
              <a:gd name="connsiteY2" fmla="*/ 42345 h 2232082"/>
              <a:gd name="connsiteX3" fmla="*/ 2459420 w 2459420"/>
              <a:gd name="connsiteY3" fmla="*/ 1102370 h 2232082"/>
              <a:gd name="connsiteX4" fmla="*/ 1929408 w 2459420"/>
              <a:gd name="connsiteY4" fmla="*/ 2162395 h 2232082"/>
              <a:gd name="connsiteX5" fmla="*/ 530179 w 2459420"/>
              <a:gd name="connsiteY5" fmla="*/ 2162395 h 2232082"/>
              <a:gd name="connsiteX6" fmla="*/ 166 w 2459420"/>
              <a:gd name="connsiteY6" fmla="*/ 1102370 h 2232082"/>
              <a:gd name="connsiteX0" fmla="*/ 166 w 2459420"/>
              <a:gd name="connsiteY0" fmla="*/ 1113364 h 2243076"/>
              <a:gd name="connsiteX1" fmla="*/ 530179 w 2459420"/>
              <a:gd name="connsiteY1" fmla="*/ 53339 h 2243076"/>
              <a:gd name="connsiteX2" fmla="*/ 1929408 w 2459420"/>
              <a:gd name="connsiteY2" fmla="*/ 53339 h 2243076"/>
              <a:gd name="connsiteX3" fmla="*/ 2459420 w 2459420"/>
              <a:gd name="connsiteY3" fmla="*/ 1113364 h 2243076"/>
              <a:gd name="connsiteX4" fmla="*/ 1929408 w 2459420"/>
              <a:gd name="connsiteY4" fmla="*/ 2173389 h 2243076"/>
              <a:gd name="connsiteX5" fmla="*/ 530179 w 2459420"/>
              <a:gd name="connsiteY5" fmla="*/ 2173389 h 2243076"/>
              <a:gd name="connsiteX6" fmla="*/ 166 w 2459420"/>
              <a:gd name="connsiteY6" fmla="*/ 1113364 h 2243076"/>
              <a:gd name="connsiteX0" fmla="*/ 178 w 2459432"/>
              <a:gd name="connsiteY0" fmla="*/ 1127750 h 2257462"/>
              <a:gd name="connsiteX1" fmla="*/ 530191 w 2459432"/>
              <a:gd name="connsiteY1" fmla="*/ 67725 h 2257462"/>
              <a:gd name="connsiteX2" fmla="*/ 1929420 w 2459432"/>
              <a:gd name="connsiteY2" fmla="*/ 67725 h 2257462"/>
              <a:gd name="connsiteX3" fmla="*/ 2459432 w 2459432"/>
              <a:gd name="connsiteY3" fmla="*/ 1127750 h 2257462"/>
              <a:gd name="connsiteX4" fmla="*/ 1929420 w 2459432"/>
              <a:gd name="connsiteY4" fmla="*/ 2187775 h 2257462"/>
              <a:gd name="connsiteX5" fmla="*/ 530191 w 2459432"/>
              <a:gd name="connsiteY5" fmla="*/ 2187775 h 2257462"/>
              <a:gd name="connsiteX6" fmla="*/ 178 w 2459432"/>
              <a:gd name="connsiteY6" fmla="*/ 1127750 h 2257462"/>
              <a:gd name="connsiteX0" fmla="*/ 159 w 2459413"/>
              <a:gd name="connsiteY0" fmla="*/ 1127750 h 2257462"/>
              <a:gd name="connsiteX1" fmla="*/ 530172 w 2459413"/>
              <a:gd name="connsiteY1" fmla="*/ 67725 h 2257462"/>
              <a:gd name="connsiteX2" fmla="*/ 1929401 w 2459413"/>
              <a:gd name="connsiteY2" fmla="*/ 67725 h 2257462"/>
              <a:gd name="connsiteX3" fmla="*/ 2459413 w 2459413"/>
              <a:gd name="connsiteY3" fmla="*/ 1127750 h 2257462"/>
              <a:gd name="connsiteX4" fmla="*/ 1929401 w 2459413"/>
              <a:gd name="connsiteY4" fmla="*/ 2187775 h 2257462"/>
              <a:gd name="connsiteX5" fmla="*/ 530172 w 2459413"/>
              <a:gd name="connsiteY5" fmla="*/ 2187775 h 2257462"/>
              <a:gd name="connsiteX6" fmla="*/ 159 w 2459413"/>
              <a:gd name="connsiteY6" fmla="*/ 1127750 h 2257462"/>
              <a:gd name="connsiteX0" fmla="*/ 159 w 2459413"/>
              <a:gd name="connsiteY0" fmla="*/ 1121180 h 2250892"/>
              <a:gd name="connsiteX1" fmla="*/ 530172 w 2459413"/>
              <a:gd name="connsiteY1" fmla="*/ 61155 h 2250892"/>
              <a:gd name="connsiteX2" fmla="*/ 1929401 w 2459413"/>
              <a:gd name="connsiteY2" fmla="*/ 61155 h 2250892"/>
              <a:gd name="connsiteX3" fmla="*/ 2459413 w 2459413"/>
              <a:gd name="connsiteY3" fmla="*/ 1121180 h 2250892"/>
              <a:gd name="connsiteX4" fmla="*/ 1929401 w 2459413"/>
              <a:gd name="connsiteY4" fmla="*/ 2181205 h 2250892"/>
              <a:gd name="connsiteX5" fmla="*/ 530172 w 2459413"/>
              <a:gd name="connsiteY5" fmla="*/ 2181205 h 2250892"/>
              <a:gd name="connsiteX6" fmla="*/ 159 w 2459413"/>
              <a:gd name="connsiteY6" fmla="*/ 1121180 h 2250892"/>
              <a:gd name="connsiteX0" fmla="*/ 159 w 2459413"/>
              <a:gd name="connsiteY0" fmla="*/ 1105901 h 2235613"/>
              <a:gd name="connsiteX1" fmla="*/ 530172 w 2459413"/>
              <a:gd name="connsiteY1" fmla="*/ 45876 h 2235613"/>
              <a:gd name="connsiteX2" fmla="*/ 1929401 w 2459413"/>
              <a:gd name="connsiteY2" fmla="*/ 45876 h 2235613"/>
              <a:gd name="connsiteX3" fmla="*/ 2459413 w 2459413"/>
              <a:gd name="connsiteY3" fmla="*/ 1105901 h 2235613"/>
              <a:gd name="connsiteX4" fmla="*/ 1929401 w 2459413"/>
              <a:gd name="connsiteY4" fmla="*/ 2165926 h 2235613"/>
              <a:gd name="connsiteX5" fmla="*/ 530172 w 2459413"/>
              <a:gd name="connsiteY5" fmla="*/ 2165926 h 2235613"/>
              <a:gd name="connsiteX6" fmla="*/ 159 w 2459413"/>
              <a:gd name="connsiteY6" fmla="*/ 1105901 h 2235613"/>
              <a:gd name="connsiteX0" fmla="*/ 153 w 2459407"/>
              <a:gd name="connsiteY0" fmla="*/ 1105901 h 2220307"/>
              <a:gd name="connsiteX1" fmla="*/ 530166 w 2459407"/>
              <a:gd name="connsiteY1" fmla="*/ 45876 h 2220307"/>
              <a:gd name="connsiteX2" fmla="*/ 1929395 w 2459407"/>
              <a:gd name="connsiteY2" fmla="*/ 45876 h 2220307"/>
              <a:gd name="connsiteX3" fmla="*/ 2459407 w 2459407"/>
              <a:gd name="connsiteY3" fmla="*/ 1105901 h 2220307"/>
              <a:gd name="connsiteX4" fmla="*/ 1929395 w 2459407"/>
              <a:gd name="connsiteY4" fmla="*/ 2165926 h 2220307"/>
              <a:gd name="connsiteX5" fmla="*/ 530166 w 2459407"/>
              <a:gd name="connsiteY5" fmla="*/ 2165926 h 2220307"/>
              <a:gd name="connsiteX6" fmla="*/ 153 w 2459407"/>
              <a:gd name="connsiteY6" fmla="*/ 1105901 h 2220307"/>
              <a:gd name="connsiteX0" fmla="*/ 153 w 2459407"/>
              <a:gd name="connsiteY0" fmla="*/ 1105901 h 2220307"/>
              <a:gd name="connsiteX1" fmla="*/ 530166 w 2459407"/>
              <a:gd name="connsiteY1" fmla="*/ 45876 h 2220307"/>
              <a:gd name="connsiteX2" fmla="*/ 1929395 w 2459407"/>
              <a:gd name="connsiteY2" fmla="*/ 45876 h 2220307"/>
              <a:gd name="connsiteX3" fmla="*/ 2459407 w 2459407"/>
              <a:gd name="connsiteY3" fmla="*/ 1105901 h 2220307"/>
              <a:gd name="connsiteX4" fmla="*/ 1929395 w 2459407"/>
              <a:gd name="connsiteY4" fmla="*/ 2165926 h 2220307"/>
              <a:gd name="connsiteX5" fmla="*/ 530166 w 2459407"/>
              <a:gd name="connsiteY5" fmla="*/ 2165926 h 2220307"/>
              <a:gd name="connsiteX6" fmla="*/ 153 w 2459407"/>
              <a:gd name="connsiteY6" fmla="*/ 1105901 h 222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59407" h="2220307">
                <a:moveTo>
                  <a:pt x="153" y="1105901"/>
                </a:moveTo>
                <a:cubicBezTo>
                  <a:pt x="9776" y="945067"/>
                  <a:pt x="420381" y="107042"/>
                  <a:pt x="530166" y="45876"/>
                </a:cubicBezTo>
                <a:cubicBezTo>
                  <a:pt x="639951" y="-15290"/>
                  <a:pt x="1829236" y="-15292"/>
                  <a:pt x="1929395" y="45876"/>
                </a:cubicBezTo>
                <a:cubicBezTo>
                  <a:pt x="2029554" y="107044"/>
                  <a:pt x="2459404" y="896938"/>
                  <a:pt x="2459407" y="1105901"/>
                </a:cubicBezTo>
                <a:cubicBezTo>
                  <a:pt x="2459410" y="1314864"/>
                  <a:pt x="2039181" y="2095135"/>
                  <a:pt x="1929395" y="2165926"/>
                </a:cubicBezTo>
                <a:cubicBezTo>
                  <a:pt x="1819609" y="2236717"/>
                  <a:pt x="620209" y="2240133"/>
                  <a:pt x="530166" y="2165926"/>
                </a:cubicBezTo>
                <a:cubicBezTo>
                  <a:pt x="440123" y="2091719"/>
                  <a:pt x="-9470" y="1266735"/>
                  <a:pt x="153" y="1105901"/>
                </a:cubicBezTo>
                <a:close/>
              </a:path>
            </a:pathLst>
          </a:custGeom>
          <a:solidFill>
            <a:srgbClr val="292063"/>
          </a:solidFill>
          <a:ln>
            <a:noFill/>
          </a:ln>
          <a:effectLst>
            <a:innerShdw blurRad="25400">
              <a:prstClr val="black">
                <a:alpha val="99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4" name="PA-PA_直接连接符 12">
            <a:extLst>
              <a:ext uri="{FF2B5EF4-FFF2-40B4-BE49-F238E27FC236}">
                <a16:creationId xmlns:a16="http://schemas.microsoft.com/office/drawing/2014/main" id="{67D1612E-9ACE-4664-A398-524ACD078C5E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>
          <a:xfrm>
            <a:off x="4254903" y="6514263"/>
            <a:ext cx="1408391" cy="111662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PA-PA_直接连接符 14">
            <a:extLst>
              <a:ext uri="{FF2B5EF4-FFF2-40B4-BE49-F238E27FC236}">
                <a16:creationId xmlns:a16="http://schemas.microsoft.com/office/drawing/2014/main" id="{7B55C6C6-B5AA-41C3-8F3C-4D94B20B031E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5186862" y="5111217"/>
            <a:ext cx="2375988" cy="375155"/>
          </a:xfrm>
          <a:prstGeom prst="line">
            <a:avLst/>
          </a:prstGeom>
          <a:ln w="381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PA-PA_直接连接符 16">
            <a:extLst>
              <a:ext uri="{FF2B5EF4-FFF2-40B4-BE49-F238E27FC236}">
                <a16:creationId xmlns:a16="http://schemas.microsoft.com/office/drawing/2014/main" id="{99D83F23-0470-45D3-A2B0-7C72242F528A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 flipV="1">
            <a:off x="4204608" y="2463801"/>
            <a:ext cx="1008743" cy="52584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A-PA_直接连接符 18">
            <a:extLst>
              <a:ext uri="{FF2B5EF4-FFF2-40B4-BE49-F238E27FC236}">
                <a16:creationId xmlns:a16="http://schemas.microsoft.com/office/drawing/2014/main" id="{24CAE38D-0A8F-468E-B5F3-15BDC7B0DA60}"/>
              </a:ext>
            </a:extLst>
          </p:cNvPr>
          <p:cNvCxnSpPr>
            <a:cxnSpLocks/>
          </p:cNvCxnSpPr>
          <p:nvPr>
            <p:custDataLst>
              <p:tags r:id="rId7"/>
            </p:custDataLst>
          </p:nvPr>
        </p:nvCxnSpPr>
        <p:spPr>
          <a:xfrm flipH="1" flipV="1">
            <a:off x="1962574" y="2217057"/>
            <a:ext cx="293441" cy="685437"/>
          </a:xfrm>
          <a:prstGeom prst="line">
            <a:avLst/>
          </a:prstGeom>
          <a:ln w="381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A-PA_直接连接符 20">
            <a:extLst>
              <a:ext uri="{FF2B5EF4-FFF2-40B4-BE49-F238E27FC236}">
                <a16:creationId xmlns:a16="http://schemas.microsoft.com/office/drawing/2014/main" id="{EB938DE0-E3C3-408D-8EE9-9D295D03A20E}"/>
              </a:ext>
            </a:extLst>
          </p:cNvPr>
          <p:cNvCxnSpPr>
            <a:cxnSpLocks/>
          </p:cNvCxnSpPr>
          <p:nvPr>
            <p:custDataLst>
              <p:tags r:id="rId8"/>
            </p:custDataLst>
          </p:nvPr>
        </p:nvCxnSpPr>
        <p:spPr>
          <a:xfrm flipH="1" flipV="1">
            <a:off x="-563336" y="2144487"/>
            <a:ext cx="1203166" cy="758007"/>
          </a:xfrm>
          <a:prstGeom prst="line">
            <a:avLst/>
          </a:prstGeom>
          <a:ln w="127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A-PA_直接连接符 22">
            <a:extLst>
              <a:ext uri="{FF2B5EF4-FFF2-40B4-BE49-F238E27FC236}">
                <a16:creationId xmlns:a16="http://schemas.microsoft.com/office/drawing/2014/main" id="{E55B60D9-FD9D-4E43-936D-52AE78C7204C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 flipH="1" flipV="1">
            <a:off x="-519792" y="3683001"/>
            <a:ext cx="577217" cy="8754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-PA_直接连接符 24">
            <a:extLst>
              <a:ext uri="{FF2B5EF4-FFF2-40B4-BE49-F238E27FC236}">
                <a16:creationId xmlns:a16="http://schemas.microsoft.com/office/drawing/2014/main" id="{F3415846-4C47-481B-9DE1-88481DAEC891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 flipH="1">
            <a:off x="-1768021" y="5555343"/>
            <a:ext cx="1828799" cy="508000"/>
          </a:xfrm>
          <a:prstGeom prst="line">
            <a:avLst/>
          </a:prstGeom>
          <a:ln w="381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A-PA_直接连接符 30">
            <a:extLst>
              <a:ext uri="{FF2B5EF4-FFF2-40B4-BE49-F238E27FC236}">
                <a16:creationId xmlns:a16="http://schemas.microsoft.com/office/drawing/2014/main" id="{34330199-E2E4-4646-87BD-28CD2DA63514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 flipH="1">
            <a:off x="1962576" y="6204857"/>
            <a:ext cx="222300" cy="816429"/>
          </a:xfrm>
          <a:prstGeom prst="line">
            <a:avLst/>
          </a:prstGeom>
          <a:ln w="381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A-PA_椭圆 10">
            <a:extLst>
              <a:ext uri="{FF2B5EF4-FFF2-40B4-BE49-F238E27FC236}">
                <a16:creationId xmlns:a16="http://schemas.microsoft.com/office/drawing/2014/main" id="{4E0827F1-0E35-49F7-8DAF-E388FCED8C16}"/>
              </a:ext>
            </a:extLst>
          </p:cNvPr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2281238" y="4299105"/>
            <a:ext cx="545790" cy="54579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PA-PA_椭圆 11">
            <a:extLst>
              <a:ext uri="{FF2B5EF4-FFF2-40B4-BE49-F238E27FC236}">
                <a16:creationId xmlns:a16="http://schemas.microsoft.com/office/drawing/2014/main" id="{FCB6A8C8-9990-4AA4-9478-A55FFDB86065}"/>
              </a:ext>
            </a:extLst>
          </p:cNvPr>
          <p:cNvSpPr>
            <a:spLocks noChangeAspect="1"/>
          </p:cNvSpPr>
          <p:nvPr>
            <p:custDataLst>
              <p:tags r:id="rId13"/>
            </p:custDataLst>
          </p:nvPr>
        </p:nvSpPr>
        <p:spPr>
          <a:xfrm>
            <a:off x="1963584" y="5048251"/>
            <a:ext cx="561974" cy="56197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" name="PA-PA_椭圆 12">
            <a:extLst>
              <a:ext uri="{FF2B5EF4-FFF2-40B4-BE49-F238E27FC236}">
                <a16:creationId xmlns:a16="http://schemas.microsoft.com/office/drawing/2014/main" id="{A2B647BD-2457-4853-B635-8C38023E5C3C}"/>
              </a:ext>
            </a:extLst>
          </p:cNvPr>
          <p:cNvSpPr>
            <a:spLocks noChangeAspect="1"/>
          </p:cNvSpPr>
          <p:nvPr>
            <p:custDataLst>
              <p:tags r:id="rId14"/>
            </p:custDataLst>
          </p:nvPr>
        </p:nvSpPr>
        <p:spPr>
          <a:xfrm>
            <a:off x="1826902" y="3206595"/>
            <a:ext cx="540060" cy="54006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dir="5400000" sx="200000" sy="200000" algn="t" rotWithShape="0">
              <a:prstClr val="black">
                <a:alpha val="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PA-PA_椭圆 13">
            <a:extLst>
              <a:ext uri="{FF2B5EF4-FFF2-40B4-BE49-F238E27FC236}">
                <a16:creationId xmlns:a16="http://schemas.microsoft.com/office/drawing/2014/main" id="{C635A5F5-214D-431F-B4B2-08E5ED727E4C}"/>
              </a:ext>
            </a:extLst>
          </p:cNvPr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2159795" y="3995738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PA-PA_椭圆 14">
            <a:extLst>
              <a:ext uri="{FF2B5EF4-FFF2-40B4-BE49-F238E27FC236}">
                <a16:creationId xmlns:a16="http://schemas.microsoft.com/office/drawing/2014/main" id="{832DD077-FFD6-465F-BBAC-4B5450F68B1A}"/>
              </a:ext>
            </a:extLst>
          </p:cNvPr>
          <p:cNvSpPr>
            <a:spLocks noChangeAspect="1"/>
          </p:cNvSpPr>
          <p:nvPr>
            <p:custDataLst>
              <p:tags r:id="rId16"/>
            </p:custDataLst>
          </p:nvPr>
        </p:nvSpPr>
        <p:spPr>
          <a:xfrm>
            <a:off x="2807495" y="4448175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PA-PA_椭圆 15">
            <a:extLst>
              <a:ext uri="{FF2B5EF4-FFF2-40B4-BE49-F238E27FC236}">
                <a16:creationId xmlns:a16="http://schemas.microsoft.com/office/drawing/2014/main" id="{2C323F12-4B6E-40EE-922E-49276DB28668}"/>
              </a:ext>
            </a:extLst>
          </p:cNvPr>
          <p:cNvSpPr>
            <a:spLocks noChangeAspect="1"/>
          </p:cNvSpPr>
          <p:nvPr>
            <p:custDataLst>
              <p:tags r:id="rId17"/>
            </p:custDataLst>
          </p:nvPr>
        </p:nvSpPr>
        <p:spPr>
          <a:xfrm>
            <a:off x="2502695" y="5253037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PA-PA_椭圆 16">
            <a:extLst>
              <a:ext uri="{FF2B5EF4-FFF2-40B4-BE49-F238E27FC236}">
                <a16:creationId xmlns:a16="http://schemas.microsoft.com/office/drawing/2014/main" id="{C9B603A1-A70D-4CDC-A42E-40165BFB12A4}"/>
              </a:ext>
            </a:extLst>
          </p:cNvPr>
          <p:cNvSpPr>
            <a:spLocks noChangeAspect="1"/>
          </p:cNvSpPr>
          <p:nvPr>
            <p:custDataLst>
              <p:tags r:id="rId18"/>
            </p:custDataLst>
          </p:nvPr>
        </p:nvSpPr>
        <p:spPr>
          <a:xfrm>
            <a:off x="2002632" y="4657724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PA-PA_椭圆 17">
            <a:extLst>
              <a:ext uri="{FF2B5EF4-FFF2-40B4-BE49-F238E27FC236}">
                <a16:creationId xmlns:a16="http://schemas.microsoft.com/office/drawing/2014/main" id="{B700D531-6B12-4D4C-B268-03FE137937AE}"/>
              </a:ext>
            </a:extLst>
          </p:cNvPr>
          <p:cNvSpPr>
            <a:spLocks noChangeAspect="1"/>
          </p:cNvSpPr>
          <p:nvPr>
            <p:custDataLst>
              <p:tags r:id="rId19"/>
            </p:custDataLst>
          </p:nvPr>
        </p:nvSpPr>
        <p:spPr>
          <a:xfrm>
            <a:off x="1931195" y="4319587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0" name="PA-PA_椭圆 18">
            <a:extLst>
              <a:ext uri="{FF2B5EF4-FFF2-40B4-BE49-F238E27FC236}">
                <a16:creationId xmlns:a16="http://schemas.microsoft.com/office/drawing/2014/main" id="{44F2775C-8632-4809-9D2E-77337A04F0EB}"/>
              </a:ext>
            </a:extLst>
          </p:cNvPr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3145394" y="4938473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1" name="PA-PA_椭圆 19">
            <a:extLst>
              <a:ext uri="{FF2B5EF4-FFF2-40B4-BE49-F238E27FC236}">
                <a16:creationId xmlns:a16="http://schemas.microsoft.com/office/drawing/2014/main" id="{FCACE43F-DA5F-42D4-B223-98F26E1BE311}"/>
              </a:ext>
            </a:extLst>
          </p:cNvPr>
          <p:cNvSpPr>
            <a:spLocks noChangeAspect="1"/>
          </p:cNvSpPr>
          <p:nvPr>
            <p:custDataLst>
              <p:tags r:id="rId21"/>
            </p:custDataLst>
          </p:nvPr>
        </p:nvSpPr>
        <p:spPr>
          <a:xfrm>
            <a:off x="3131106" y="4047886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2" name="PA-PA_椭圆 20">
            <a:extLst>
              <a:ext uri="{FF2B5EF4-FFF2-40B4-BE49-F238E27FC236}">
                <a16:creationId xmlns:a16="http://schemas.microsoft.com/office/drawing/2014/main" id="{16195550-4257-4FBC-8AD7-299D789495EA}"/>
              </a:ext>
            </a:extLst>
          </p:cNvPr>
          <p:cNvSpPr>
            <a:spLocks noChangeAspect="1"/>
          </p:cNvSpPr>
          <p:nvPr>
            <p:custDataLst>
              <p:tags r:id="rId22"/>
            </p:custDataLst>
          </p:nvPr>
        </p:nvSpPr>
        <p:spPr>
          <a:xfrm>
            <a:off x="3388281" y="4362211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3" name="PA-PA_椭圆 21">
            <a:extLst>
              <a:ext uri="{FF2B5EF4-FFF2-40B4-BE49-F238E27FC236}">
                <a16:creationId xmlns:a16="http://schemas.microsoft.com/office/drawing/2014/main" id="{1EC440DE-B073-4E10-9240-A738074B51B5}"/>
              </a:ext>
            </a:extLst>
          </p:cNvPr>
          <p:cNvSpPr>
            <a:spLocks noChangeAspect="1"/>
          </p:cNvSpPr>
          <p:nvPr>
            <p:custDataLst>
              <p:tags r:id="rId23"/>
            </p:custDataLst>
          </p:nvPr>
        </p:nvSpPr>
        <p:spPr>
          <a:xfrm>
            <a:off x="3483531" y="4738449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4" name="PA-PA_椭圆 22">
            <a:extLst>
              <a:ext uri="{FF2B5EF4-FFF2-40B4-BE49-F238E27FC236}">
                <a16:creationId xmlns:a16="http://schemas.microsoft.com/office/drawing/2014/main" id="{FA30F8DC-B292-43CC-A438-A84EE6769ABD}"/>
              </a:ext>
            </a:extLst>
          </p:cNvPr>
          <p:cNvSpPr>
            <a:spLocks noChangeAspect="1"/>
          </p:cNvSpPr>
          <p:nvPr>
            <p:custDataLst>
              <p:tags r:id="rId24"/>
            </p:custDataLst>
          </p:nvPr>
        </p:nvSpPr>
        <p:spPr>
          <a:xfrm>
            <a:off x="3516869" y="3990737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5" name="PA-PA_椭圆 23">
            <a:extLst>
              <a:ext uri="{FF2B5EF4-FFF2-40B4-BE49-F238E27FC236}">
                <a16:creationId xmlns:a16="http://schemas.microsoft.com/office/drawing/2014/main" id="{DAD8A265-D418-4D93-8B61-C4F08B244567}"/>
              </a:ext>
            </a:extLst>
          </p:cNvPr>
          <p:cNvSpPr>
            <a:spLocks noChangeAspect="1"/>
          </p:cNvSpPr>
          <p:nvPr>
            <p:custDataLst>
              <p:tags r:id="rId25"/>
            </p:custDataLst>
          </p:nvPr>
        </p:nvSpPr>
        <p:spPr>
          <a:xfrm>
            <a:off x="2912030" y="3328749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6" name="PA-PA_椭圆 24">
            <a:extLst>
              <a:ext uri="{FF2B5EF4-FFF2-40B4-BE49-F238E27FC236}">
                <a16:creationId xmlns:a16="http://schemas.microsoft.com/office/drawing/2014/main" id="{5B9338C2-7F17-40DC-B161-C791773E1C9C}"/>
              </a:ext>
            </a:extLst>
          </p:cNvPr>
          <p:cNvSpPr>
            <a:spLocks noChangeAspect="1"/>
          </p:cNvSpPr>
          <p:nvPr>
            <p:custDataLst>
              <p:tags r:id="rId26"/>
            </p:custDataLst>
          </p:nvPr>
        </p:nvSpPr>
        <p:spPr>
          <a:xfrm>
            <a:off x="1659730" y="4548187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7" name="PA-PA_椭圆 25">
            <a:extLst>
              <a:ext uri="{FF2B5EF4-FFF2-40B4-BE49-F238E27FC236}">
                <a16:creationId xmlns:a16="http://schemas.microsoft.com/office/drawing/2014/main" id="{CA7DB57F-77A2-47D6-85FD-31D646C9D133}"/>
              </a:ext>
            </a:extLst>
          </p:cNvPr>
          <p:cNvSpPr>
            <a:spLocks noChangeAspect="1"/>
          </p:cNvSpPr>
          <p:nvPr>
            <p:custDataLst>
              <p:tags r:id="rId27"/>
            </p:custDataLst>
          </p:nvPr>
        </p:nvSpPr>
        <p:spPr>
          <a:xfrm>
            <a:off x="2331243" y="3433762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PA-PA_椭圆 26">
            <a:extLst>
              <a:ext uri="{FF2B5EF4-FFF2-40B4-BE49-F238E27FC236}">
                <a16:creationId xmlns:a16="http://schemas.microsoft.com/office/drawing/2014/main" id="{0CB7FF54-1B4D-4AD9-8E8A-D9B9E6C09076}"/>
              </a:ext>
            </a:extLst>
          </p:cNvPr>
          <p:cNvSpPr>
            <a:spLocks noChangeAspect="1"/>
          </p:cNvSpPr>
          <p:nvPr>
            <p:custDataLst>
              <p:tags r:id="rId28"/>
            </p:custDataLst>
          </p:nvPr>
        </p:nvSpPr>
        <p:spPr>
          <a:xfrm>
            <a:off x="3043238" y="3706537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PA-PA_椭圆 27">
            <a:extLst>
              <a:ext uri="{FF2B5EF4-FFF2-40B4-BE49-F238E27FC236}">
                <a16:creationId xmlns:a16="http://schemas.microsoft.com/office/drawing/2014/main" id="{33C5E08D-3F3B-4758-8038-CB285CCCCC2B}"/>
              </a:ext>
            </a:extLst>
          </p:cNvPr>
          <p:cNvSpPr>
            <a:spLocks noChangeAspect="1"/>
          </p:cNvSpPr>
          <p:nvPr>
            <p:custDataLst>
              <p:tags r:id="rId29"/>
            </p:custDataLst>
          </p:nvPr>
        </p:nvSpPr>
        <p:spPr>
          <a:xfrm>
            <a:off x="3371851" y="3663674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PA-PA_椭圆 28">
            <a:extLst>
              <a:ext uri="{FF2B5EF4-FFF2-40B4-BE49-F238E27FC236}">
                <a16:creationId xmlns:a16="http://schemas.microsoft.com/office/drawing/2014/main" id="{BBF3079D-896F-43CC-95EF-49E8BCC79F56}"/>
              </a:ext>
            </a:extLst>
          </p:cNvPr>
          <p:cNvSpPr>
            <a:spLocks noChangeAspect="1"/>
          </p:cNvSpPr>
          <p:nvPr>
            <p:custDataLst>
              <p:tags r:id="rId30"/>
            </p:custDataLst>
          </p:nvPr>
        </p:nvSpPr>
        <p:spPr>
          <a:xfrm>
            <a:off x="1714500" y="3687486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1" name="PA-PA_椭圆 29">
            <a:extLst>
              <a:ext uri="{FF2B5EF4-FFF2-40B4-BE49-F238E27FC236}">
                <a16:creationId xmlns:a16="http://schemas.microsoft.com/office/drawing/2014/main" id="{6F28764F-49B7-4971-A853-D518513BB60A}"/>
              </a:ext>
            </a:extLst>
          </p:cNvPr>
          <p:cNvSpPr>
            <a:spLocks noChangeAspect="1"/>
          </p:cNvSpPr>
          <p:nvPr>
            <p:custDataLst>
              <p:tags r:id="rId31"/>
            </p:custDataLst>
          </p:nvPr>
        </p:nvSpPr>
        <p:spPr>
          <a:xfrm>
            <a:off x="1609725" y="4235174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2" name="PA-PA_椭圆 30">
            <a:extLst>
              <a:ext uri="{FF2B5EF4-FFF2-40B4-BE49-F238E27FC236}">
                <a16:creationId xmlns:a16="http://schemas.microsoft.com/office/drawing/2014/main" id="{22D35D16-F7C0-4D27-8F28-EA20B73C0F3C}"/>
              </a:ext>
            </a:extLst>
          </p:cNvPr>
          <p:cNvSpPr>
            <a:spLocks noChangeAspect="1"/>
          </p:cNvSpPr>
          <p:nvPr>
            <p:custDataLst>
              <p:tags r:id="rId32"/>
            </p:custDataLst>
          </p:nvPr>
        </p:nvSpPr>
        <p:spPr>
          <a:xfrm>
            <a:off x="1323975" y="4073249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PA-PA_椭圆 31">
            <a:extLst>
              <a:ext uri="{FF2B5EF4-FFF2-40B4-BE49-F238E27FC236}">
                <a16:creationId xmlns:a16="http://schemas.microsoft.com/office/drawing/2014/main" id="{BFFFC9CF-7707-4E52-ABBD-6915FBD823F8}"/>
              </a:ext>
            </a:extLst>
          </p:cNvPr>
          <p:cNvSpPr>
            <a:spLocks noChangeAspect="1"/>
          </p:cNvSpPr>
          <p:nvPr>
            <p:custDataLst>
              <p:tags r:id="rId33"/>
            </p:custDataLst>
          </p:nvPr>
        </p:nvSpPr>
        <p:spPr>
          <a:xfrm>
            <a:off x="1376363" y="3735112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PA-PA_椭圆 32">
            <a:extLst>
              <a:ext uri="{FF2B5EF4-FFF2-40B4-BE49-F238E27FC236}">
                <a16:creationId xmlns:a16="http://schemas.microsoft.com/office/drawing/2014/main" id="{B58A3E47-4972-4BB5-8F42-8EE932D06111}"/>
              </a:ext>
            </a:extLst>
          </p:cNvPr>
          <p:cNvSpPr>
            <a:spLocks noChangeAspect="1"/>
          </p:cNvSpPr>
          <p:nvPr>
            <p:custDataLst>
              <p:tags r:id="rId34"/>
            </p:custDataLst>
          </p:nvPr>
        </p:nvSpPr>
        <p:spPr>
          <a:xfrm>
            <a:off x="1647825" y="5173387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5" name="PA-PA_椭圆 33">
            <a:extLst>
              <a:ext uri="{FF2B5EF4-FFF2-40B4-BE49-F238E27FC236}">
                <a16:creationId xmlns:a16="http://schemas.microsoft.com/office/drawing/2014/main" id="{45CB3593-8B37-4D89-9618-EB378528C529}"/>
              </a:ext>
            </a:extLst>
          </p:cNvPr>
          <p:cNvSpPr>
            <a:spLocks noChangeAspect="1"/>
          </p:cNvSpPr>
          <p:nvPr>
            <p:custDataLst>
              <p:tags r:id="rId35"/>
            </p:custDataLst>
          </p:nvPr>
        </p:nvSpPr>
        <p:spPr>
          <a:xfrm>
            <a:off x="1343025" y="5049562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PA-PA_椭圆 34">
            <a:extLst>
              <a:ext uri="{FF2B5EF4-FFF2-40B4-BE49-F238E27FC236}">
                <a16:creationId xmlns:a16="http://schemas.microsoft.com/office/drawing/2014/main" id="{00D16505-CA79-4A51-9B50-E7AABA35B016}"/>
              </a:ext>
            </a:extLst>
          </p:cNvPr>
          <p:cNvSpPr>
            <a:spLocks noChangeAspect="1"/>
          </p:cNvSpPr>
          <p:nvPr>
            <p:custDataLst>
              <p:tags r:id="rId36"/>
            </p:custDataLst>
          </p:nvPr>
        </p:nvSpPr>
        <p:spPr>
          <a:xfrm>
            <a:off x="1770106" y="4885673"/>
            <a:ext cx="319084" cy="31908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7" name="PA-PA_椭圆 35">
            <a:extLst>
              <a:ext uri="{FF2B5EF4-FFF2-40B4-BE49-F238E27FC236}">
                <a16:creationId xmlns:a16="http://schemas.microsoft.com/office/drawing/2014/main" id="{14CB1363-2146-4ADF-A926-165AB2A4E5A8}"/>
              </a:ext>
            </a:extLst>
          </p:cNvPr>
          <p:cNvSpPr>
            <a:spLocks noChangeAspect="1"/>
          </p:cNvSpPr>
          <p:nvPr>
            <p:custDataLst>
              <p:tags r:id="rId37"/>
            </p:custDataLst>
          </p:nvPr>
        </p:nvSpPr>
        <p:spPr>
          <a:xfrm>
            <a:off x="1855831" y="4023661"/>
            <a:ext cx="319084" cy="31908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PA-PA_椭圆 36">
            <a:extLst>
              <a:ext uri="{FF2B5EF4-FFF2-40B4-BE49-F238E27FC236}">
                <a16:creationId xmlns:a16="http://schemas.microsoft.com/office/drawing/2014/main" id="{DBD32F67-A402-4E39-9BA3-971AC48453D4}"/>
              </a:ext>
            </a:extLst>
          </p:cNvPr>
          <p:cNvSpPr>
            <a:spLocks noChangeAspect="1"/>
          </p:cNvSpPr>
          <p:nvPr>
            <p:custDataLst>
              <p:tags r:id="rId38"/>
            </p:custDataLst>
          </p:nvPr>
        </p:nvSpPr>
        <p:spPr>
          <a:xfrm>
            <a:off x="2652232" y="4117423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PA-PA_椭圆 37">
            <a:extLst>
              <a:ext uri="{FF2B5EF4-FFF2-40B4-BE49-F238E27FC236}">
                <a16:creationId xmlns:a16="http://schemas.microsoft.com/office/drawing/2014/main" id="{1E8D3661-F1BF-4221-8606-CC783A1085EC}"/>
              </a:ext>
            </a:extLst>
          </p:cNvPr>
          <p:cNvSpPr>
            <a:spLocks noChangeAspect="1"/>
          </p:cNvSpPr>
          <p:nvPr>
            <p:custDataLst>
              <p:tags r:id="rId39"/>
            </p:custDataLst>
          </p:nvPr>
        </p:nvSpPr>
        <p:spPr>
          <a:xfrm>
            <a:off x="2895117" y="4198386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0" name="PA-PA_椭圆 38">
            <a:extLst>
              <a:ext uri="{FF2B5EF4-FFF2-40B4-BE49-F238E27FC236}">
                <a16:creationId xmlns:a16="http://schemas.microsoft.com/office/drawing/2014/main" id="{AE5610A0-9B0B-400A-B0C6-8E2F58D6F4A2}"/>
              </a:ext>
            </a:extLst>
          </p:cNvPr>
          <p:cNvSpPr>
            <a:spLocks noChangeAspect="1"/>
          </p:cNvSpPr>
          <p:nvPr>
            <p:custDataLst>
              <p:tags r:id="rId40"/>
            </p:custDataLst>
          </p:nvPr>
        </p:nvSpPr>
        <p:spPr>
          <a:xfrm>
            <a:off x="2718905" y="3869773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1" name="PA-PA_椭圆 39">
            <a:extLst>
              <a:ext uri="{FF2B5EF4-FFF2-40B4-BE49-F238E27FC236}">
                <a16:creationId xmlns:a16="http://schemas.microsoft.com/office/drawing/2014/main" id="{ACD15D03-3FBC-4705-AEF1-CA969C51212F}"/>
              </a:ext>
            </a:extLst>
          </p:cNvPr>
          <p:cNvSpPr>
            <a:spLocks noChangeAspect="1"/>
          </p:cNvSpPr>
          <p:nvPr>
            <p:custDataLst>
              <p:tags r:id="rId41"/>
            </p:custDataLst>
          </p:nvPr>
        </p:nvSpPr>
        <p:spPr>
          <a:xfrm>
            <a:off x="2656992" y="3383998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PA-PA_椭圆 40">
            <a:extLst>
              <a:ext uri="{FF2B5EF4-FFF2-40B4-BE49-F238E27FC236}">
                <a16:creationId xmlns:a16="http://schemas.microsoft.com/office/drawing/2014/main" id="{C7AD345E-33FB-482C-A809-445743A50309}"/>
              </a:ext>
            </a:extLst>
          </p:cNvPr>
          <p:cNvSpPr>
            <a:spLocks noChangeAspect="1"/>
          </p:cNvSpPr>
          <p:nvPr>
            <p:custDataLst>
              <p:tags r:id="rId42"/>
            </p:custDataLst>
          </p:nvPr>
        </p:nvSpPr>
        <p:spPr>
          <a:xfrm>
            <a:off x="2456967" y="5017536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3" name="PA-PA_椭圆 41">
            <a:extLst>
              <a:ext uri="{FF2B5EF4-FFF2-40B4-BE49-F238E27FC236}">
                <a16:creationId xmlns:a16="http://schemas.microsoft.com/office/drawing/2014/main" id="{BAE74168-6D23-46D2-AE6E-70A88795E2C5}"/>
              </a:ext>
            </a:extLst>
          </p:cNvPr>
          <p:cNvSpPr>
            <a:spLocks noChangeAspect="1"/>
          </p:cNvSpPr>
          <p:nvPr>
            <p:custDataLst>
              <p:tags r:id="rId43"/>
            </p:custDataLst>
          </p:nvPr>
        </p:nvSpPr>
        <p:spPr>
          <a:xfrm>
            <a:off x="2709378" y="5041349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4" name="PA-PA_椭圆 42">
            <a:extLst>
              <a:ext uri="{FF2B5EF4-FFF2-40B4-BE49-F238E27FC236}">
                <a16:creationId xmlns:a16="http://schemas.microsoft.com/office/drawing/2014/main" id="{2890C8B6-41A4-427D-A703-468854F31273}"/>
              </a:ext>
            </a:extLst>
          </p:cNvPr>
          <p:cNvSpPr>
            <a:spLocks noChangeAspect="1"/>
          </p:cNvSpPr>
          <p:nvPr>
            <p:custDataLst>
              <p:tags r:id="rId44"/>
            </p:custDataLst>
          </p:nvPr>
        </p:nvSpPr>
        <p:spPr>
          <a:xfrm>
            <a:off x="2851066" y="5237803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PA-PA_椭圆 43">
            <a:extLst>
              <a:ext uri="{FF2B5EF4-FFF2-40B4-BE49-F238E27FC236}">
                <a16:creationId xmlns:a16="http://schemas.microsoft.com/office/drawing/2014/main" id="{F94B0887-35AA-4DEE-A312-9FD354E45625}"/>
              </a:ext>
            </a:extLst>
          </p:cNvPr>
          <p:cNvSpPr>
            <a:spLocks noChangeAspect="1"/>
          </p:cNvSpPr>
          <p:nvPr>
            <p:custDataLst>
              <p:tags r:id="rId45"/>
            </p:custDataLst>
          </p:nvPr>
        </p:nvSpPr>
        <p:spPr>
          <a:xfrm>
            <a:off x="2917741" y="5480690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6" name="PA-PA_椭圆 44">
            <a:extLst>
              <a:ext uri="{FF2B5EF4-FFF2-40B4-BE49-F238E27FC236}">
                <a16:creationId xmlns:a16="http://schemas.microsoft.com/office/drawing/2014/main" id="{45A2EB42-B9C3-44A1-A075-C06A710747BA}"/>
              </a:ext>
            </a:extLst>
          </p:cNvPr>
          <p:cNvSpPr>
            <a:spLocks noChangeAspect="1"/>
          </p:cNvSpPr>
          <p:nvPr>
            <p:custDataLst>
              <p:tags r:id="rId46"/>
            </p:custDataLst>
          </p:nvPr>
        </p:nvSpPr>
        <p:spPr>
          <a:xfrm>
            <a:off x="1628313" y="3995922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7" name="PA-PA_椭圆 45">
            <a:extLst>
              <a:ext uri="{FF2B5EF4-FFF2-40B4-BE49-F238E27FC236}">
                <a16:creationId xmlns:a16="http://schemas.microsoft.com/office/drawing/2014/main" id="{5B30FCF8-FD73-49FD-809D-0B470DEDE2D0}"/>
              </a:ext>
            </a:extLst>
          </p:cNvPr>
          <p:cNvSpPr>
            <a:spLocks noChangeAspect="1"/>
          </p:cNvSpPr>
          <p:nvPr>
            <p:custDataLst>
              <p:tags r:id="rId47"/>
            </p:custDataLst>
          </p:nvPr>
        </p:nvSpPr>
        <p:spPr>
          <a:xfrm>
            <a:off x="1447798" y="449168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PA-PA_椭圆 46">
            <a:extLst>
              <a:ext uri="{FF2B5EF4-FFF2-40B4-BE49-F238E27FC236}">
                <a16:creationId xmlns:a16="http://schemas.microsoft.com/office/drawing/2014/main" id="{402564F8-FC82-4533-A43F-7B7485FCA7B4}"/>
              </a:ext>
            </a:extLst>
          </p:cNvPr>
          <p:cNvSpPr>
            <a:spLocks noChangeAspect="1"/>
          </p:cNvSpPr>
          <p:nvPr>
            <p:custDataLst>
              <p:tags r:id="rId48"/>
            </p:custDataLst>
          </p:nvPr>
        </p:nvSpPr>
        <p:spPr>
          <a:xfrm>
            <a:off x="1537826" y="4848409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PA-PA_椭圆 47">
            <a:extLst>
              <a:ext uri="{FF2B5EF4-FFF2-40B4-BE49-F238E27FC236}">
                <a16:creationId xmlns:a16="http://schemas.microsoft.com/office/drawing/2014/main" id="{49D723D0-0EF8-4029-A9AF-4690C2890D4A}"/>
              </a:ext>
            </a:extLst>
          </p:cNvPr>
          <p:cNvSpPr>
            <a:spLocks noChangeAspect="1"/>
          </p:cNvSpPr>
          <p:nvPr>
            <p:custDataLst>
              <p:tags r:id="rId49"/>
            </p:custDataLst>
          </p:nvPr>
        </p:nvSpPr>
        <p:spPr>
          <a:xfrm>
            <a:off x="1342565" y="4710297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PA-PA_椭圆 49">
            <a:extLst>
              <a:ext uri="{FF2B5EF4-FFF2-40B4-BE49-F238E27FC236}">
                <a16:creationId xmlns:a16="http://schemas.microsoft.com/office/drawing/2014/main" id="{85799EF7-FD06-4780-A419-1D98644E2D53}"/>
              </a:ext>
            </a:extLst>
          </p:cNvPr>
          <p:cNvSpPr>
            <a:spLocks noChangeAspect="1"/>
          </p:cNvSpPr>
          <p:nvPr>
            <p:custDataLst>
              <p:tags r:id="rId50"/>
            </p:custDataLst>
          </p:nvPr>
        </p:nvSpPr>
        <p:spPr>
          <a:xfrm>
            <a:off x="2047413" y="3810184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1" name="PA-PA_椭圆 50">
            <a:extLst>
              <a:ext uri="{FF2B5EF4-FFF2-40B4-BE49-F238E27FC236}">
                <a16:creationId xmlns:a16="http://schemas.microsoft.com/office/drawing/2014/main" id="{53F352B7-0869-4344-9024-AF2A6B5003FB}"/>
              </a:ext>
            </a:extLst>
          </p:cNvPr>
          <p:cNvSpPr>
            <a:spLocks noChangeAspect="1"/>
          </p:cNvSpPr>
          <p:nvPr>
            <p:custDataLst>
              <p:tags r:id="rId51"/>
            </p:custDataLst>
          </p:nvPr>
        </p:nvSpPr>
        <p:spPr>
          <a:xfrm>
            <a:off x="2309351" y="378637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PA-PA_椭圆 51">
            <a:extLst>
              <a:ext uri="{FF2B5EF4-FFF2-40B4-BE49-F238E27FC236}">
                <a16:creationId xmlns:a16="http://schemas.microsoft.com/office/drawing/2014/main" id="{6ACABFAD-0B6C-4AE7-8C20-2E27A53CD03C}"/>
              </a:ext>
            </a:extLst>
          </p:cNvPr>
          <p:cNvSpPr>
            <a:spLocks noChangeAspect="1"/>
          </p:cNvSpPr>
          <p:nvPr>
            <p:custDataLst>
              <p:tags r:id="rId52"/>
            </p:custDataLst>
          </p:nvPr>
        </p:nvSpPr>
        <p:spPr>
          <a:xfrm>
            <a:off x="2504613" y="395782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PA-PA_椭圆 52">
            <a:extLst>
              <a:ext uri="{FF2B5EF4-FFF2-40B4-BE49-F238E27FC236}">
                <a16:creationId xmlns:a16="http://schemas.microsoft.com/office/drawing/2014/main" id="{FD80236B-F223-4529-883F-89E2DE7F8EBF}"/>
              </a:ext>
            </a:extLst>
          </p:cNvPr>
          <p:cNvSpPr>
            <a:spLocks noChangeAspect="1"/>
          </p:cNvSpPr>
          <p:nvPr>
            <p:custDataLst>
              <p:tags r:id="rId53"/>
            </p:custDataLst>
          </p:nvPr>
        </p:nvSpPr>
        <p:spPr>
          <a:xfrm>
            <a:off x="2547476" y="371969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PA-PA_椭圆 53">
            <a:extLst>
              <a:ext uri="{FF2B5EF4-FFF2-40B4-BE49-F238E27FC236}">
                <a16:creationId xmlns:a16="http://schemas.microsoft.com/office/drawing/2014/main" id="{070BF882-CB61-4A32-A914-6FFE6CB827A9}"/>
              </a:ext>
            </a:extLst>
          </p:cNvPr>
          <p:cNvSpPr>
            <a:spLocks noChangeAspect="1"/>
          </p:cNvSpPr>
          <p:nvPr>
            <p:custDataLst>
              <p:tags r:id="rId54"/>
            </p:custDataLst>
          </p:nvPr>
        </p:nvSpPr>
        <p:spPr>
          <a:xfrm>
            <a:off x="2761790" y="364349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PA-PA_椭圆 54">
            <a:extLst>
              <a:ext uri="{FF2B5EF4-FFF2-40B4-BE49-F238E27FC236}">
                <a16:creationId xmlns:a16="http://schemas.microsoft.com/office/drawing/2014/main" id="{9EBC97FC-AC1D-4ADE-A9E4-AA0D7BCF6D73}"/>
              </a:ext>
            </a:extLst>
          </p:cNvPr>
          <p:cNvSpPr>
            <a:spLocks noChangeAspect="1"/>
          </p:cNvSpPr>
          <p:nvPr>
            <p:custDataLst>
              <p:tags r:id="rId55"/>
            </p:custDataLst>
          </p:nvPr>
        </p:nvSpPr>
        <p:spPr>
          <a:xfrm>
            <a:off x="2942765" y="398639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PA-PA_椭圆 55">
            <a:extLst>
              <a:ext uri="{FF2B5EF4-FFF2-40B4-BE49-F238E27FC236}">
                <a16:creationId xmlns:a16="http://schemas.microsoft.com/office/drawing/2014/main" id="{62367E75-17B0-43DD-9540-77C4BF9BECA9}"/>
              </a:ext>
            </a:extLst>
          </p:cNvPr>
          <p:cNvSpPr>
            <a:spLocks noChangeAspect="1"/>
          </p:cNvSpPr>
          <p:nvPr>
            <p:custDataLst>
              <p:tags r:id="rId56"/>
            </p:custDataLst>
          </p:nvPr>
        </p:nvSpPr>
        <p:spPr>
          <a:xfrm>
            <a:off x="3161840" y="451027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PA-PA_椭圆 56">
            <a:extLst>
              <a:ext uri="{FF2B5EF4-FFF2-40B4-BE49-F238E27FC236}">
                <a16:creationId xmlns:a16="http://schemas.microsoft.com/office/drawing/2014/main" id="{39D80301-FDB8-48A5-863E-86CC428AB270}"/>
              </a:ext>
            </a:extLst>
          </p:cNvPr>
          <p:cNvSpPr>
            <a:spLocks noChangeAspect="1"/>
          </p:cNvSpPr>
          <p:nvPr>
            <p:custDataLst>
              <p:tags r:id="rId57"/>
            </p:custDataLst>
          </p:nvPr>
        </p:nvSpPr>
        <p:spPr>
          <a:xfrm>
            <a:off x="3261852" y="470077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PA-PA_椭圆 57">
            <a:extLst>
              <a:ext uri="{FF2B5EF4-FFF2-40B4-BE49-F238E27FC236}">
                <a16:creationId xmlns:a16="http://schemas.microsoft.com/office/drawing/2014/main" id="{2599736A-702B-4C77-8F7C-CF5B32E5C59C}"/>
              </a:ext>
            </a:extLst>
          </p:cNvPr>
          <p:cNvSpPr>
            <a:spLocks noChangeAspect="1"/>
          </p:cNvSpPr>
          <p:nvPr>
            <p:custDataLst>
              <p:tags r:id="rId58"/>
            </p:custDataLst>
          </p:nvPr>
        </p:nvSpPr>
        <p:spPr>
          <a:xfrm>
            <a:off x="3023727" y="4753159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9" name="PA-PA_椭圆 58">
            <a:extLst>
              <a:ext uri="{FF2B5EF4-FFF2-40B4-BE49-F238E27FC236}">
                <a16:creationId xmlns:a16="http://schemas.microsoft.com/office/drawing/2014/main" id="{36B693E7-B9D5-41C9-83EB-90CD85F40866}"/>
              </a:ext>
            </a:extLst>
          </p:cNvPr>
          <p:cNvSpPr>
            <a:spLocks noChangeAspect="1"/>
          </p:cNvSpPr>
          <p:nvPr>
            <p:custDataLst>
              <p:tags r:id="rId59"/>
            </p:custDataLst>
          </p:nvPr>
        </p:nvSpPr>
        <p:spPr>
          <a:xfrm>
            <a:off x="2928476" y="4953184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PA-PA_椭圆 59">
            <a:extLst>
              <a:ext uri="{FF2B5EF4-FFF2-40B4-BE49-F238E27FC236}">
                <a16:creationId xmlns:a16="http://schemas.microsoft.com/office/drawing/2014/main" id="{A70441D5-652D-4034-BC75-E98F93F04E93}"/>
              </a:ext>
            </a:extLst>
          </p:cNvPr>
          <p:cNvSpPr>
            <a:spLocks noChangeAspect="1"/>
          </p:cNvSpPr>
          <p:nvPr>
            <p:custDataLst>
              <p:tags r:id="rId60"/>
            </p:custDataLst>
          </p:nvPr>
        </p:nvSpPr>
        <p:spPr>
          <a:xfrm>
            <a:off x="2790365" y="4776972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PA-PA_椭圆 60">
            <a:extLst>
              <a:ext uri="{FF2B5EF4-FFF2-40B4-BE49-F238E27FC236}">
                <a16:creationId xmlns:a16="http://schemas.microsoft.com/office/drawing/2014/main" id="{595D42AF-451A-4206-B6F6-CF9F8E8EEF04}"/>
              </a:ext>
            </a:extLst>
          </p:cNvPr>
          <p:cNvSpPr>
            <a:spLocks noChangeAspect="1"/>
          </p:cNvSpPr>
          <p:nvPr>
            <p:custDataLst>
              <p:tags r:id="rId61"/>
            </p:custDataLst>
          </p:nvPr>
        </p:nvSpPr>
        <p:spPr>
          <a:xfrm>
            <a:off x="2561765" y="4815072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2" name="PA-PA_椭圆 61">
            <a:extLst>
              <a:ext uri="{FF2B5EF4-FFF2-40B4-BE49-F238E27FC236}">
                <a16:creationId xmlns:a16="http://schemas.microsoft.com/office/drawing/2014/main" id="{1D26E039-3231-4709-8DB8-B26EF569681E}"/>
              </a:ext>
            </a:extLst>
          </p:cNvPr>
          <p:cNvSpPr>
            <a:spLocks noChangeAspect="1"/>
          </p:cNvSpPr>
          <p:nvPr>
            <p:custDataLst>
              <p:tags r:id="rId62"/>
            </p:custDataLst>
          </p:nvPr>
        </p:nvSpPr>
        <p:spPr>
          <a:xfrm>
            <a:off x="2347078" y="4829679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3" name="PA-PA_椭圆 64">
            <a:extLst>
              <a:ext uri="{FF2B5EF4-FFF2-40B4-BE49-F238E27FC236}">
                <a16:creationId xmlns:a16="http://schemas.microsoft.com/office/drawing/2014/main" id="{D2E02F39-0D37-4328-A929-ED49498501F2}"/>
              </a:ext>
            </a:extLst>
          </p:cNvPr>
          <p:cNvSpPr>
            <a:spLocks noChangeAspect="1"/>
          </p:cNvSpPr>
          <p:nvPr>
            <p:custDataLst>
              <p:tags r:id="rId63"/>
            </p:custDataLst>
          </p:nvPr>
        </p:nvSpPr>
        <p:spPr>
          <a:xfrm>
            <a:off x="2285166" y="5582154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4" name="PA-PA_椭圆 65">
            <a:extLst>
              <a:ext uri="{FF2B5EF4-FFF2-40B4-BE49-F238E27FC236}">
                <a16:creationId xmlns:a16="http://schemas.microsoft.com/office/drawing/2014/main" id="{58FB6C84-E626-4508-8CE2-AA7C6CA274EA}"/>
              </a:ext>
            </a:extLst>
          </p:cNvPr>
          <p:cNvSpPr>
            <a:spLocks noChangeAspect="1"/>
          </p:cNvSpPr>
          <p:nvPr>
            <p:custDataLst>
              <p:tags r:id="rId64"/>
            </p:custDataLst>
          </p:nvPr>
        </p:nvSpPr>
        <p:spPr>
          <a:xfrm>
            <a:off x="2494716" y="5591679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PA-PA_椭圆 66">
            <a:extLst>
              <a:ext uri="{FF2B5EF4-FFF2-40B4-BE49-F238E27FC236}">
                <a16:creationId xmlns:a16="http://schemas.microsoft.com/office/drawing/2014/main" id="{F90323ED-B501-468E-B37D-AA709CA435B9}"/>
              </a:ext>
            </a:extLst>
          </p:cNvPr>
          <p:cNvSpPr>
            <a:spLocks noChangeAspect="1"/>
          </p:cNvSpPr>
          <p:nvPr>
            <p:custDataLst>
              <p:tags r:id="rId65"/>
            </p:custDataLst>
          </p:nvPr>
        </p:nvSpPr>
        <p:spPr>
          <a:xfrm>
            <a:off x="2709028" y="5586917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PA-PA_椭圆 67">
            <a:extLst>
              <a:ext uri="{FF2B5EF4-FFF2-40B4-BE49-F238E27FC236}">
                <a16:creationId xmlns:a16="http://schemas.microsoft.com/office/drawing/2014/main" id="{2CC94936-A5C2-4EF3-AEA0-A9A4F7EC651F}"/>
              </a:ext>
            </a:extLst>
          </p:cNvPr>
          <p:cNvSpPr>
            <a:spLocks noChangeAspect="1"/>
          </p:cNvSpPr>
          <p:nvPr>
            <p:custDataLst>
              <p:tags r:id="rId66"/>
            </p:custDataLst>
          </p:nvPr>
        </p:nvSpPr>
        <p:spPr>
          <a:xfrm>
            <a:off x="3099553" y="5296405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7" name="PA-PA_椭圆 68">
            <a:extLst>
              <a:ext uri="{FF2B5EF4-FFF2-40B4-BE49-F238E27FC236}">
                <a16:creationId xmlns:a16="http://schemas.microsoft.com/office/drawing/2014/main" id="{E6005842-C1D1-40A4-8198-5A818BB8717C}"/>
              </a:ext>
            </a:extLst>
          </p:cNvPr>
          <p:cNvSpPr>
            <a:spLocks noChangeAspect="1"/>
          </p:cNvSpPr>
          <p:nvPr>
            <p:custDataLst>
              <p:tags r:id="rId67"/>
            </p:custDataLst>
          </p:nvPr>
        </p:nvSpPr>
        <p:spPr>
          <a:xfrm>
            <a:off x="3309103" y="5315455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8" name="PA-PA_任意多边形 8">
            <a:extLst>
              <a:ext uri="{FF2B5EF4-FFF2-40B4-BE49-F238E27FC236}">
                <a16:creationId xmlns:a16="http://schemas.microsoft.com/office/drawing/2014/main" id="{22B5F43B-2477-4CC6-B43E-CA7304B95F63}"/>
              </a:ext>
            </a:extLst>
          </p:cNvPr>
          <p:cNvSpPr>
            <a:spLocks/>
          </p:cNvSpPr>
          <p:nvPr>
            <p:custDataLst>
              <p:tags r:id="rId68"/>
            </p:custDataLst>
          </p:nvPr>
        </p:nvSpPr>
        <p:spPr>
          <a:xfrm>
            <a:off x="-3524250" y="1143000"/>
            <a:ext cx="12192000" cy="6858000"/>
          </a:xfrm>
          <a:custGeom>
            <a:avLst/>
            <a:gdLst>
              <a:gd name="connsiteX0" fmla="*/ 6092013 w 12192000"/>
              <a:gd name="connsiteY0" fmla="*/ 2275911 h 6858000"/>
              <a:gd name="connsiteX1" fmla="*/ 5098030 w 12192000"/>
              <a:gd name="connsiteY1" fmla="*/ 2772902 h 6858000"/>
              <a:gd name="connsiteX2" fmla="*/ 5098030 w 12192000"/>
              <a:gd name="connsiteY2" fmla="*/ 4084955 h 6858000"/>
              <a:gd name="connsiteX3" fmla="*/ 6092013 w 12192000"/>
              <a:gd name="connsiteY3" fmla="*/ 4581947 h 6858000"/>
              <a:gd name="connsiteX4" fmla="*/ 7085996 w 12192000"/>
              <a:gd name="connsiteY4" fmla="*/ 4084955 h 6858000"/>
              <a:gd name="connsiteX5" fmla="*/ 7085996 w 12192000"/>
              <a:gd name="connsiteY5" fmla="*/ 2772902 h 6858000"/>
              <a:gd name="connsiteX6" fmla="*/ 6092013 w 12192000"/>
              <a:gd name="connsiteY6" fmla="*/ 2275911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6092013" y="2275911"/>
                </a:moveTo>
                <a:cubicBezTo>
                  <a:pt x="5896070" y="2275914"/>
                  <a:pt x="5155387" y="2678983"/>
                  <a:pt x="5098030" y="2772902"/>
                </a:cubicBezTo>
                <a:cubicBezTo>
                  <a:pt x="5040673" y="2866821"/>
                  <a:pt x="5040675" y="3982010"/>
                  <a:pt x="5098030" y="4084955"/>
                </a:cubicBezTo>
                <a:cubicBezTo>
                  <a:pt x="5155385" y="4187900"/>
                  <a:pt x="5941199" y="4572923"/>
                  <a:pt x="6092013" y="4581947"/>
                </a:cubicBezTo>
                <a:cubicBezTo>
                  <a:pt x="6242827" y="4590970"/>
                  <a:pt x="7016413" y="4169388"/>
                  <a:pt x="7085996" y="4084955"/>
                </a:cubicBezTo>
                <a:cubicBezTo>
                  <a:pt x="7155580" y="4000522"/>
                  <a:pt x="7152377" y="2875848"/>
                  <a:pt x="7085996" y="2772902"/>
                </a:cubicBezTo>
                <a:cubicBezTo>
                  <a:pt x="7019616" y="2669956"/>
                  <a:pt x="6287957" y="2275909"/>
                  <a:pt x="6092013" y="227591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92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9" name="PA-PA_任意多边形 76">
            <a:extLst>
              <a:ext uri="{FF2B5EF4-FFF2-40B4-BE49-F238E27FC236}">
                <a16:creationId xmlns:a16="http://schemas.microsoft.com/office/drawing/2014/main" id="{65318172-5C2C-4F5A-8373-C45427ED92F2}"/>
              </a:ext>
            </a:extLst>
          </p:cNvPr>
          <p:cNvSpPr/>
          <p:nvPr>
            <p:custDataLst>
              <p:tags r:id="rId69"/>
            </p:custDataLst>
          </p:nvPr>
        </p:nvSpPr>
        <p:spPr>
          <a:xfrm>
            <a:off x="1037491" y="2872521"/>
            <a:ext cx="3068518" cy="3398958"/>
          </a:xfrm>
          <a:custGeom>
            <a:avLst/>
            <a:gdLst>
              <a:gd name="connsiteX0" fmla="*/ 1526016 w 3068518"/>
              <a:gd name="connsiteY0" fmla="*/ 546316 h 3398958"/>
              <a:gd name="connsiteX1" fmla="*/ 532033 w 3068518"/>
              <a:gd name="connsiteY1" fmla="*/ 1043307 h 3398958"/>
              <a:gd name="connsiteX2" fmla="*/ 532033 w 3068518"/>
              <a:gd name="connsiteY2" fmla="*/ 2355360 h 3398958"/>
              <a:gd name="connsiteX3" fmla="*/ 1526016 w 3068518"/>
              <a:gd name="connsiteY3" fmla="*/ 2852352 h 3398958"/>
              <a:gd name="connsiteX4" fmla="*/ 2519999 w 3068518"/>
              <a:gd name="connsiteY4" fmla="*/ 2355360 h 3398958"/>
              <a:gd name="connsiteX5" fmla="*/ 2519999 w 3068518"/>
              <a:gd name="connsiteY5" fmla="*/ 1043307 h 3398958"/>
              <a:gd name="connsiteX6" fmla="*/ 1526016 w 3068518"/>
              <a:gd name="connsiteY6" fmla="*/ 546316 h 3398958"/>
              <a:gd name="connsiteX7" fmla="*/ 1528381 w 3068518"/>
              <a:gd name="connsiteY7" fmla="*/ 1 h 3398958"/>
              <a:gd name="connsiteX8" fmla="*/ 2993361 w 3068518"/>
              <a:gd name="connsiteY8" fmla="*/ 732490 h 3398958"/>
              <a:gd name="connsiteX9" fmla="*/ 2993361 w 3068518"/>
              <a:gd name="connsiteY9" fmla="*/ 2666257 h 3398958"/>
              <a:gd name="connsiteX10" fmla="*/ 1528381 w 3068518"/>
              <a:gd name="connsiteY10" fmla="*/ 3398748 h 3398958"/>
              <a:gd name="connsiteX11" fmla="*/ 63401 w 3068518"/>
              <a:gd name="connsiteY11" fmla="*/ 2666257 h 3398958"/>
              <a:gd name="connsiteX12" fmla="*/ 63401 w 3068518"/>
              <a:gd name="connsiteY12" fmla="*/ 732490 h 3398958"/>
              <a:gd name="connsiteX13" fmla="*/ 1528381 w 3068518"/>
              <a:gd name="connsiteY13" fmla="*/ 1 h 339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68518" h="3398958">
                <a:moveTo>
                  <a:pt x="1526016" y="546316"/>
                </a:moveTo>
                <a:cubicBezTo>
                  <a:pt x="1330073" y="546319"/>
                  <a:pt x="589390" y="949388"/>
                  <a:pt x="532033" y="1043307"/>
                </a:cubicBezTo>
                <a:cubicBezTo>
                  <a:pt x="474676" y="1137226"/>
                  <a:pt x="474678" y="2252415"/>
                  <a:pt x="532033" y="2355360"/>
                </a:cubicBezTo>
                <a:cubicBezTo>
                  <a:pt x="589388" y="2458305"/>
                  <a:pt x="1375202" y="2843328"/>
                  <a:pt x="1526016" y="2852352"/>
                </a:cubicBezTo>
                <a:cubicBezTo>
                  <a:pt x="1676830" y="2861375"/>
                  <a:pt x="2450416" y="2439793"/>
                  <a:pt x="2519999" y="2355360"/>
                </a:cubicBezTo>
                <a:cubicBezTo>
                  <a:pt x="2589583" y="2270927"/>
                  <a:pt x="2586380" y="1146253"/>
                  <a:pt x="2519999" y="1043307"/>
                </a:cubicBezTo>
                <a:cubicBezTo>
                  <a:pt x="2453619" y="940361"/>
                  <a:pt x="1721960" y="546314"/>
                  <a:pt x="1526016" y="546316"/>
                </a:cubicBezTo>
                <a:close/>
                <a:moveTo>
                  <a:pt x="1528381" y="1"/>
                </a:moveTo>
                <a:cubicBezTo>
                  <a:pt x="1817173" y="-3"/>
                  <a:pt x="2895526" y="580764"/>
                  <a:pt x="2993361" y="732490"/>
                </a:cubicBezTo>
                <a:cubicBezTo>
                  <a:pt x="3091196" y="884217"/>
                  <a:pt x="3095917" y="2541816"/>
                  <a:pt x="2993361" y="2666257"/>
                </a:cubicBezTo>
                <a:cubicBezTo>
                  <a:pt x="2890805" y="2790699"/>
                  <a:pt x="1750658" y="3412047"/>
                  <a:pt x="1528381" y="3398748"/>
                </a:cubicBezTo>
                <a:cubicBezTo>
                  <a:pt x="1306105" y="3385449"/>
                  <a:pt x="147934" y="2817983"/>
                  <a:pt x="63401" y="2666257"/>
                </a:cubicBezTo>
                <a:cubicBezTo>
                  <a:pt x="-21132" y="2514532"/>
                  <a:pt x="-21135" y="870912"/>
                  <a:pt x="63401" y="732490"/>
                </a:cubicBezTo>
                <a:cubicBezTo>
                  <a:pt x="147937" y="594068"/>
                  <a:pt x="1239589" y="5"/>
                  <a:pt x="1528381" y="1"/>
                </a:cubicBezTo>
                <a:close/>
              </a:path>
            </a:pathLst>
          </a:custGeom>
          <a:solidFill>
            <a:srgbClr val="292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cxnSp>
        <p:nvCxnSpPr>
          <p:cNvPr id="70" name="PA-PA_直接连接符 77">
            <a:extLst>
              <a:ext uri="{FF2B5EF4-FFF2-40B4-BE49-F238E27FC236}">
                <a16:creationId xmlns:a16="http://schemas.microsoft.com/office/drawing/2014/main" id="{2F2142E5-2C51-4AA5-A430-785DF5D392D0}"/>
              </a:ext>
            </a:extLst>
          </p:cNvPr>
          <p:cNvCxnSpPr/>
          <p:nvPr>
            <p:custDataLst>
              <p:tags r:id="rId70"/>
            </p:custDataLst>
          </p:nvPr>
        </p:nvCxnSpPr>
        <p:spPr>
          <a:xfrm>
            <a:off x="5174162" y="3223857"/>
            <a:ext cx="0" cy="1356360"/>
          </a:xfrm>
          <a:prstGeom prst="line">
            <a:avLst/>
          </a:prstGeom>
          <a:ln w="28575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PA-PA_直接连接符 79">
            <a:extLst>
              <a:ext uri="{FF2B5EF4-FFF2-40B4-BE49-F238E27FC236}">
                <a16:creationId xmlns:a16="http://schemas.microsoft.com/office/drawing/2014/main" id="{70A866F3-F18B-45A8-84B3-38D58ABE9632}"/>
              </a:ext>
            </a:extLst>
          </p:cNvPr>
          <p:cNvCxnSpPr/>
          <p:nvPr>
            <p:custDataLst>
              <p:tags r:id="rId71"/>
            </p:custDataLst>
          </p:nvPr>
        </p:nvCxnSpPr>
        <p:spPr>
          <a:xfrm>
            <a:off x="316230" y="4932045"/>
            <a:ext cx="0" cy="1356360"/>
          </a:xfrm>
          <a:prstGeom prst="line">
            <a:avLst/>
          </a:prstGeom>
          <a:ln w="127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PA-PA_直接连接符 83">
            <a:extLst>
              <a:ext uri="{FF2B5EF4-FFF2-40B4-BE49-F238E27FC236}">
                <a16:creationId xmlns:a16="http://schemas.microsoft.com/office/drawing/2014/main" id="{A7AE358C-955B-4C57-AA9D-DE8C25468333}"/>
              </a:ext>
            </a:extLst>
          </p:cNvPr>
          <p:cNvCxnSpPr/>
          <p:nvPr>
            <p:custDataLst>
              <p:tags r:id="rId72"/>
            </p:custDataLst>
          </p:nvPr>
        </p:nvCxnSpPr>
        <p:spPr>
          <a:xfrm>
            <a:off x="861242" y="3328749"/>
            <a:ext cx="0" cy="1356360"/>
          </a:xfrm>
          <a:prstGeom prst="line">
            <a:avLst/>
          </a:prstGeom>
          <a:ln w="12700">
            <a:solidFill>
              <a:srgbClr val="CC7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PA-PA_直接连接符 84">
            <a:extLst>
              <a:ext uri="{FF2B5EF4-FFF2-40B4-BE49-F238E27FC236}">
                <a16:creationId xmlns:a16="http://schemas.microsoft.com/office/drawing/2014/main" id="{290FF53F-CAA7-4814-A915-2998262C1111}"/>
              </a:ext>
            </a:extLst>
          </p:cNvPr>
          <p:cNvCxnSpPr/>
          <p:nvPr>
            <p:custDataLst>
              <p:tags r:id="rId73"/>
            </p:custDataLst>
          </p:nvPr>
        </p:nvCxnSpPr>
        <p:spPr>
          <a:xfrm>
            <a:off x="2525557" y="2077402"/>
            <a:ext cx="0" cy="13563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PA-PA_直接连接符 85">
            <a:extLst>
              <a:ext uri="{FF2B5EF4-FFF2-40B4-BE49-F238E27FC236}">
                <a16:creationId xmlns:a16="http://schemas.microsoft.com/office/drawing/2014/main" id="{FF87ECA6-F333-4B3C-A570-A89AAED34638}"/>
              </a:ext>
            </a:extLst>
          </p:cNvPr>
          <p:cNvCxnSpPr/>
          <p:nvPr>
            <p:custDataLst>
              <p:tags r:id="rId74"/>
            </p:custDataLst>
          </p:nvPr>
        </p:nvCxnSpPr>
        <p:spPr>
          <a:xfrm>
            <a:off x="3786189" y="5621890"/>
            <a:ext cx="0" cy="135636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PA-PA_椭圆 88">
            <a:extLst>
              <a:ext uri="{FF2B5EF4-FFF2-40B4-BE49-F238E27FC236}">
                <a16:creationId xmlns:a16="http://schemas.microsoft.com/office/drawing/2014/main" id="{F778CDFC-07BF-47E6-BFAE-A81F6B418DFF}"/>
              </a:ext>
            </a:extLst>
          </p:cNvPr>
          <p:cNvSpPr/>
          <p:nvPr>
            <p:custDataLst>
              <p:tags r:id="rId75"/>
            </p:custDataLst>
          </p:nvPr>
        </p:nvSpPr>
        <p:spPr>
          <a:xfrm>
            <a:off x="4555990" y="2142917"/>
            <a:ext cx="811467" cy="811467"/>
          </a:xfrm>
          <a:prstGeom prst="ellipse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2" name="PA-PA_椭圆 89">
            <a:extLst>
              <a:ext uri="{FF2B5EF4-FFF2-40B4-BE49-F238E27FC236}">
                <a16:creationId xmlns:a16="http://schemas.microsoft.com/office/drawing/2014/main" id="{D6CFC422-0A73-479F-9B99-8494BD9709AE}"/>
              </a:ext>
            </a:extLst>
          </p:cNvPr>
          <p:cNvSpPr/>
          <p:nvPr>
            <p:custDataLst>
              <p:tags r:id="rId76"/>
            </p:custDataLst>
          </p:nvPr>
        </p:nvSpPr>
        <p:spPr>
          <a:xfrm>
            <a:off x="-345547" y="5705131"/>
            <a:ext cx="1064945" cy="1064945"/>
          </a:xfrm>
          <a:prstGeom prst="ellipse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3" name="PA-PA_椭圆 90">
            <a:extLst>
              <a:ext uri="{FF2B5EF4-FFF2-40B4-BE49-F238E27FC236}">
                <a16:creationId xmlns:a16="http://schemas.microsoft.com/office/drawing/2014/main" id="{03B94902-B26D-4865-9EEC-81967356E071}"/>
              </a:ext>
            </a:extLst>
          </p:cNvPr>
          <p:cNvSpPr/>
          <p:nvPr>
            <p:custDataLst>
              <p:tags r:id="rId77"/>
            </p:custDataLst>
          </p:nvPr>
        </p:nvSpPr>
        <p:spPr>
          <a:xfrm>
            <a:off x="287301" y="2279262"/>
            <a:ext cx="1276733" cy="1276733"/>
          </a:xfrm>
          <a:prstGeom prst="ellipse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4" name="PA-PA_椭圆 91">
            <a:extLst>
              <a:ext uri="{FF2B5EF4-FFF2-40B4-BE49-F238E27FC236}">
                <a16:creationId xmlns:a16="http://schemas.microsoft.com/office/drawing/2014/main" id="{E7355665-BEA5-4046-BA8E-05DBDBF93150}"/>
              </a:ext>
            </a:extLst>
          </p:cNvPr>
          <p:cNvSpPr/>
          <p:nvPr>
            <p:custDataLst>
              <p:tags r:id="rId78"/>
            </p:custDataLst>
          </p:nvPr>
        </p:nvSpPr>
        <p:spPr>
          <a:xfrm>
            <a:off x="3804465" y="5394605"/>
            <a:ext cx="763808" cy="763808"/>
          </a:xfrm>
          <a:prstGeom prst="ellipse">
            <a:avLst/>
          </a:prstGeom>
          <a:solidFill>
            <a:schemeClr val="bg1">
              <a:alpha val="1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5" name="PA-PA_椭圆 10">
            <a:extLst>
              <a:ext uri="{FF2B5EF4-FFF2-40B4-BE49-F238E27FC236}">
                <a16:creationId xmlns:a16="http://schemas.microsoft.com/office/drawing/2014/main" id="{A7E90A47-D936-4438-A029-B3CBF29F9F4E}"/>
              </a:ext>
            </a:extLst>
          </p:cNvPr>
          <p:cNvSpPr>
            <a:spLocks noChangeAspect="1"/>
          </p:cNvSpPr>
          <p:nvPr>
            <p:custDataLst>
              <p:tags r:id="rId79"/>
            </p:custDataLst>
          </p:nvPr>
        </p:nvSpPr>
        <p:spPr>
          <a:xfrm>
            <a:off x="2281238" y="4299105"/>
            <a:ext cx="545790" cy="54579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6" name="PA-PA_椭圆 11">
            <a:extLst>
              <a:ext uri="{FF2B5EF4-FFF2-40B4-BE49-F238E27FC236}">
                <a16:creationId xmlns:a16="http://schemas.microsoft.com/office/drawing/2014/main" id="{3399C744-FDDE-445E-9E3D-0907A6D54B8D}"/>
              </a:ext>
            </a:extLst>
          </p:cNvPr>
          <p:cNvSpPr>
            <a:spLocks noChangeAspect="1"/>
          </p:cNvSpPr>
          <p:nvPr>
            <p:custDataLst>
              <p:tags r:id="rId80"/>
            </p:custDataLst>
          </p:nvPr>
        </p:nvSpPr>
        <p:spPr>
          <a:xfrm>
            <a:off x="1963584" y="5048251"/>
            <a:ext cx="561974" cy="56197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7" name="PA-PA_椭圆 12">
            <a:extLst>
              <a:ext uri="{FF2B5EF4-FFF2-40B4-BE49-F238E27FC236}">
                <a16:creationId xmlns:a16="http://schemas.microsoft.com/office/drawing/2014/main" id="{542E2691-4EA9-40E0-A61C-2B7272C6EABE}"/>
              </a:ext>
            </a:extLst>
          </p:cNvPr>
          <p:cNvSpPr>
            <a:spLocks noChangeAspect="1"/>
          </p:cNvSpPr>
          <p:nvPr>
            <p:custDataLst>
              <p:tags r:id="rId81"/>
            </p:custDataLst>
          </p:nvPr>
        </p:nvSpPr>
        <p:spPr>
          <a:xfrm>
            <a:off x="1826902" y="3206595"/>
            <a:ext cx="540060" cy="54006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8" name="PA-PA_椭圆 13">
            <a:extLst>
              <a:ext uri="{FF2B5EF4-FFF2-40B4-BE49-F238E27FC236}">
                <a16:creationId xmlns:a16="http://schemas.microsoft.com/office/drawing/2014/main" id="{C0F119DC-CA69-41AC-9213-00ED89197CC9}"/>
              </a:ext>
            </a:extLst>
          </p:cNvPr>
          <p:cNvSpPr>
            <a:spLocks noChangeAspect="1"/>
          </p:cNvSpPr>
          <p:nvPr>
            <p:custDataLst>
              <p:tags r:id="rId82"/>
            </p:custDataLst>
          </p:nvPr>
        </p:nvSpPr>
        <p:spPr>
          <a:xfrm>
            <a:off x="2159795" y="3995738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9" name="PA-PA_椭圆 14">
            <a:extLst>
              <a:ext uri="{FF2B5EF4-FFF2-40B4-BE49-F238E27FC236}">
                <a16:creationId xmlns:a16="http://schemas.microsoft.com/office/drawing/2014/main" id="{B2625569-F281-46D8-AB0A-3B3580B8493D}"/>
              </a:ext>
            </a:extLst>
          </p:cNvPr>
          <p:cNvSpPr>
            <a:spLocks noChangeAspect="1"/>
          </p:cNvSpPr>
          <p:nvPr>
            <p:custDataLst>
              <p:tags r:id="rId83"/>
            </p:custDataLst>
          </p:nvPr>
        </p:nvSpPr>
        <p:spPr>
          <a:xfrm>
            <a:off x="2807495" y="4448175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0" name="PA-PA_椭圆 15">
            <a:extLst>
              <a:ext uri="{FF2B5EF4-FFF2-40B4-BE49-F238E27FC236}">
                <a16:creationId xmlns:a16="http://schemas.microsoft.com/office/drawing/2014/main" id="{95E3CF79-AEB2-4E91-8717-7656C9C6A8EC}"/>
              </a:ext>
            </a:extLst>
          </p:cNvPr>
          <p:cNvSpPr>
            <a:spLocks noChangeAspect="1"/>
          </p:cNvSpPr>
          <p:nvPr>
            <p:custDataLst>
              <p:tags r:id="rId84"/>
            </p:custDataLst>
          </p:nvPr>
        </p:nvSpPr>
        <p:spPr>
          <a:xfrm>
            <a:off x="2502695" y="5253037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1" name="PA-PA_椭圆 16">
            <a:extLst>
              <a:ext uri="{FF2B5EF4-FFF2-40B4-BE49-F238E27FC236}">
                <a16:creationId xmlns:a16="http://schemas.microsoft.com/office/drawing/2014/main" id="{03496F99-EEDA-480E-A7DB-15A7EF81EFA8}"/>
              </a:ext>
            </a:extLst>
          </p:cNvPr>
          <p:cNvSpPr>
            <a:spLocks noChangeAspect="1"/>
          </p:cNvSpPr>
          <p:nvPr>
            <p:custDataLst>
              <p:tags r:id="rId85"/>
            </p:custDataLst>
          </p:nvPr>
        </p:nvSpPr>
        <p:spPr>
          <a:xfrm>
            <a:off x="2002632" y="4657724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2" name="PA-PA_椭圆 17">
            <a:extLst>
              <a:ext uri="{FF2B5EF4-FFF2-40B4-BE49-F238E27FC236}">
                <a16:creationId xmlns:a16="http://schemas.microsoft.com/office/drawing/2014/main" id="{FC4E5907-817A-4D4B-877F-F527E585345E}"/>
              </a:ext>
            </a:extLst>
          </p:cNvPr>
          <p:cNvSpPr>
            <a:spLocks noChangeAspect="1"/>
          </p:cNvSpPr>
          <p:nvPr>
            <p:custDataLst>
              <p:tags r:id="rId86"/>
            </p:custDataLst>
          </p:nvPr>
        </p:nvSpPr>
        <p:spPr>
          <a:xfrm>
            <a:off x="1931195" y="4319587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3" name="PA-PA_椭圆 18">
            <a:extLst>
              <a:ext uri="{FF2B5EF4-FFF2-40B4-BE49-F238E27FC236}">
                <a16:creationId xmlns:a16="http://schemas.microsoft.com/office/drawing/2014/main" id="{A4011608-0E75-4248-A3C6-36A2028DEA45}"/>
              </a:ext>
            </a:extLst>
          </p:cNvPr>
          <p:cNvSpPr>
            <a:spLocks noChangeAspect="1"/>
          </p:cNvSpPr>
          <p:nvPr>
            <p:custDataLst>
              <p:tags r:id="rId87"/>
            </p:custDataLst>
          </p:nvPr>
        </p:nvSpPr>
        <p:spPr>
          <a:xfrm>
            <a:off x="3145394" y="4938473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4" name="PA-PA_椭圆 19">
            <a:extLst>
              <a:ext uri="{FF2B5EF4-FFF2-40B4-BE49-F238E27FC236}">
                <a16:creationId xmlns:a16="http://schemas.microsoft.com/office/drawing/2014/main" id="{E02C638F-3B46-4023-A027-1D21670CA430}"/>
              </a:ext>
            </a:extLst>
          </p:cNvPr>
          <p:cNvSpPr>
            <a:spLocks noChangeAspect="1"/>
          </p:cNvSpPr>
          <p:nvPr>
            <p:custDataLst>
              <p:tags r:id="rId88"/>
            </p:custDataLst>
          </p:nvPr>
        </p:nvSpPr>
        <p:spPr>
          <a:xfrm>
            <a:off x="3131106" y="4047886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5" name="PA-PA_椭圆 20">
            <a:extLst>
              <a:ext uri="{FF2B5EF4-FFF2-40B4-BE49-F238E27FC236}">
                <a16:creationId xmlns:a16="http://schemas.microsoft.com/office/drawing/2014/main" id="{28F2A2EA-FC6E-48FC-AFB0-1BEA1965DD99}"/>
              </a:ext>
            </a:extLst>
          </p:cNvPr>
          <p:cNvSpPr>
            <a:spLocks noChangeAspect="1"/>
          </p:cNvSpPr>
          <p:nvPr>
            <p:custDataLst>
              <p:tags r:id="rId89"/>
            </p:custDataLst>
          </p:nvPr>
        </p:nvSpPr>
        <p:spPr>
          <a:xfrm>
            <a:off x="3388281" y="4362211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6" name="PA-PA_椭圆 21">
            <a:extLst>
              <a:ext uri="{FF2B5EF4-FFF2-40B4-BE49-F238E27FC236}">
                <a16:creationId xmlns:a16="http://schemas.microsoft.com/office/drawing/2014/main" id="{1C0D3000-B7E9-4C98-A799-B8375F59FE80}"/>
              </a:ext>
            </a:extLst>
          </p:cNvPr>
          <p:cNvSpPr>
            <a:spLocks noChangeAspect="1"/>
          </p:cNvSpPr>
          <p:nvPr>
            <p:custDataLst>
              <p:tags r:id="rId90"/>
            </p:custDataLst>
          </p:nvPr>
        </p:nvSpPr>
        <p:spPr>
          <a:xfrm>
            <a:off x="3483531" y="4738449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7" name="PA-PA_椭圆 22">
            <a:extLst>
              <a:ext uri="{FF2B5EF4-FFF2-40B4-BE49-F238E27FC236}">
                <a16:creationId xmlns:a16="http://schemas.microsoft.com/office/drawing/2014/main" id="{C9DE759D-4E87-48C6-8619-D7AE03C89179}"/>
              </a:ext>
            </a:extLst>
          </p:cNvPr>
          <p:cNvSpPr>
            <a:spLocks noChangeAspect="1"/>
          </p:cNvSpPr>
          <p:nvPr>
            <p:custDataLst>
              <p:tags r:id="rId91"/>
            </p:custDataLst>
          </p:nvPr>
        </p:nvSpPr>
        <p:spPr>
          <a:xfrm>
            <a:off x="3516869" y="3990737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8" name="PA-PA_椭圆 23">
            <a:extLst>
              <a:ext uri="{FF2B5EF4-FFF2-40B4-BE49-F238E27FC236}">
                <a16:creationId xmlns:a16="http://schemas.microsoft.com/office/drawing/2014/main" id="{769B7C34-258C-41CC-B614-CF9ECC890100}"/>
              </a:ext>
            </a:extLst>
          </p:cNvPr>
          <p:cNvSpPr>
            <a:spLocks noChangeAspect="1"/>
          </p:cNvSpPr>
          <p:nvPr>
            <p:custDataLst>
              <p:tags r:id="rId92"/>
            </p:custDataLst>
          </p:nvPr>
        </p:nvSpPr>
        <p:spPr>
          <a:xfrm>
            <a:off x="2912030" y="3328749"/>
            <a:ext cx="397908" cy="39790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9" name="PA-PA_椭圆 24">
            <a:extLst>
              <a:ext uri="{FF2B5EF4-FFF2-40B4-BE49-F238E27FC236}">
                <a16:creationId xmlns:a16="http://schemas.microsoft.com/office/drawing/2014/main" id="{6137BB27-96C7-4128-9758-71B97C1950A4}"/>
              </a:ext>
            </a:extLst>
          </p:cNvPr>
          <p:cNvSpPr>
            <a:spLocks noChangeAspect="1"/>
          </p:cNvSpPr>
          <p:nvPr>
            <p:custDataLst>
              <p:tags r:id="rId93"/>
            </p:custDataLst>
          </p:nvPr>
        </p:nvSpPr>
        <p:spPr>
          <a:xfrm>
            <a:off x="1659730" y="4548187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0" name="PA-PA_椭圆 25">
            <a:extLst>
              <a:ext uri="{FF2B5EF4-FFF2-40B4-BE49-F238E27FC236}">
                <a16:creationId xmlns:a16="http://schemas.microsoft.com/office/drawing/2014/main" id="{2216A132-EFE6-45F2-9AC3-25A634D958CE}"/>
              </a:ext>
            </a:extLst>
          </p:cNvPr>
          <p:cNvSpPr>
            <a:spLocks noChangeAspect="1"/>
          </p:cNvSpPr>
          <p:nvPr>
            <p:custDataLst>
              <p:tags r:id="rId94"/>
            </p:custDataLst>
          </p:nvPr>
        </p:nvSpPr>
        <p:spPr>
          <a:xfrm>
            <a:off x="2331243" y="3433762"/>
            <a:ext cx="368853" cy="36885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1" name="PA-PA_椭圆 26">
            <a:extLst>
              <a:ext uri="{FF2B5EF4-FFF2-40B4-BE49-F238E27FC236}">
                <a16:creationId xmlns:a16="http://schemas.microsoft.com/office/drawing/2014/main" id="{C11C9CA2-E178-45C7-8884-8646E04902F2}"/>
              </a:ext>
            </a:extLst>
          </p:cNvPr>
          <p:cNvSpPr>
            <a:spLocks noChangeAspect="1"/>
          </p:cNvSpPr>
          <p:nvPr>
            <p:custDataLst>
              <p:tags r:id="rId95"/>
            </p:custDataLst>
          </p:nvPr>
        </p:nvSpPr>
        <p:spPr>
          <a:xfrm>
            <a:off x="3043238" y="3706537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2" name="PA-PA_椭圆 27">
            <a:extLst>
              <a:ext uri="{FF2B5EF4-FFF2-40B4-BE49-F238E27FC236}">
                <a16:creationId xmlns:a16="http://schemas.microsoft.com/office/drawing/2014/main" id="{AA0A07F2-5BC8-4A81-A6D0-DB58A104722D}"/>
              </a:ext>
            </a:extLst>
          </p:cNvPr>
          <p:cNvSpPr>
            <a:spLocks noChangeAspect="1"/>
          </p:cNvSpPr>
          <p:nvPr>
            <p:custDataLst>
              <p:tags r:id="rId96"/>
            </p:custDataLst>
          </p:nvPr>
        </p:nvSpPr>
        <p:spPr>
          <a:xfrm>
            <a:off x="3371851" y="3663674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3" name="PA-PA_椭圆 28">
            <a:extLst>
              <a:ext uri="{FF2B5EF4-FFF2-40B4-BE49-F238E27FC236}">
                <a16:creationId xmlns:a16="http://schemas.microsoft.com/office/drawing/2014/main" id="{D4EEAEDF-6949-47B0-A62C-34419B959B83}"/>
              </a:ext>
            </a:extLst>
          </p:cNvPr>
          <p:cNvSpPr>
            <a:spLocks noChangeAspect="1"/>
          </p:cNvSpPr>
          <p:nvPr>
            <p:custDataLst>
              <p:tags r:id="rId97"/>
            </p:custDataLst>
          </p:nvPr>
        </p:nvSpPr>
        <p:spPr>
          <a:xfrm>
            <a:off x="1714500" y="3687486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4" name="PA-PA_椭圆 29">
            <a:extLst>
              <a:ext uri="{FF2B5EF4-FFF2-40B4-BE49-F238E27FC236}">
                <a16:creationId xmlns:a16="http://schemas.microsoft.com/office/drawing/2014/main" id="{29806BB0-BA4F-4B1F-961F-093C55667A59}"/>
              </a:ext>
            </a:extLst>
          </p:cNvPr>
          <p:cNvSpPr>
            <a:spLocks noChangeAspect="1"/>
          </p:cNvSpPr>
          <p:nvPr>
            <p:custDataLst>
              <p:tags r:id="rId98"/>
            </p:custDataLst>
          </p:nvPr>
        </p:nvSpPr>
        <p:spPr>
          <a:xfrm>
            <a:off x="1609725" y="4235174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5" name="PA-PA_椭圆 30">
            <a:extLst>
              <a:ext uri="{FF2B5EF4-FFF2-40B4-BE49-F238E27FC236}">
                <a16:creationId xmlns:a16="http://schemas.microsoft.com/office/drawing/2014/main" id="{95D623CE-2BB7-46F5-992E-6C13BED86F26}"/>
              </a:ext>
            </a:extLst>
          </p:cNvPr>
          <p:cNvSpPr>
            <a:spLocks noChangeAspect="1"/>
          </p:cNvSpPr>
          <p:nvPr>
            <p:custDataLst>
              <p:tags r:id="rId99"/>
            </p:custDataLst>
          </p:nvPr>
        </p:nvSpPr>
        <p:spPr>
          <a:xfrm>
            <a:off x="1323975" y="4073249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6" name="PA-PA_椭圆 31">
            <a:extLst>
              <a:ext uri="{FF2B5EF4-FFF2-40B4-BE49-F238E27FC236}">
                <a16:creationId xmlns:a16="http://schemas.microsoft.com/office/drawing/2014/main" id="{8F61AD14-82E9-435E-8860-E0E04647AC87}"/>
              </a:ext>
            </a:extLst>
          </p:cNvPr>
          <p:cNvSpPr>
            <a:spLocks noChangeAspect="1"/>
          </p:cNvSpPr>
          <p:nvPr>
            <p:custDataLst>
              <p:tags r:id="rId100"/>
            </p:custDataLst>
          </p:nvPr>
        </p:nvSpPr>
        <p:spPr>
          <a:xfrm>
            <a:off x="1376363" y="3735112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7" name="PA-PA_椭圆 32">
            <a:extLst>
              <a:ext uri="{FF2B5EF4-FFF2-40B4-BE49-F238E27FC236}">
                <a16:creationId xmlns:a16="http://schemas.microsoft.com/office/drawing/2014/main" id="{6E92E750-1928-42B2-8DD5-DF2B55222579}"/>
              </a:ext>
            </a:extLst>
          </p:cNvPr>
          <p:cNvSpPr>
            <a:spLocks noChangeAspect="1"/>
          </p:cNvSpPr>
          <p:nvPr>
            <p:custDataLst>
              <p:tags r:id="rId101"/>
            </p:custDataLst>
          </p:nvPr>
        </p:nvSpPr>
        <p:spPr>
          <a:xfrm>
            <a:off x="1647825" y="5173387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8" name="PA-PA_椭圆 33">
            <a:extLst>
              <a:ext uri="{FF2B5EF4-FFF2-40B4-BE49-F238E27FC236}">
                <a16:creationId xmlns:a16="http://schemas.microsoft.com/office/drawing/2014/main" id="{655F748A-1146-4B63-964E-92BF2FEA96F0}"/>
              </a:ext>
            </a:extLst>
          </p:cNvPr>
          <p:cNvSpPr>
            <a:spLocks noChangeAspect="1"/>
          </p:cNvSpPr>
          <p:nvPr>
            <p:custDataLst>
              <p:tags r:id="rId102"/>
            </p:custDataLst>
          </p:nvPr>
        </p:nvSpPr>
        <p:spPr>
          <a:xfrm>
            <a:off x="1343025" y="5049562"/>
            <a:ext cx="345043" cy="345043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9" name="PA-PA_椭圆 34">
            <a:extLst>
              <a:ext uri="{FF2B5EF4-FFF2-40B4-BE49-F238E27FC236}">
                <a16:creationId xmlns:a16="http://schemas.microsoft.com/office/drawing/2014/main" id="{96A08A0F-16B3-44EA-85ED-1058C6A8FBE6}"/>
              </a:ext>
            </a:extLst>
          </p:cNvPr>
          <p:cNvSpPr>
            <a:spLocks noChangeAspect="1"/>
          </p:cNvSpPr>
          <p:nvPr>
            <p:custDataLst>
              <p:tags r:id="rId103"/>
            </p:custDataLst>
          </p:nvPr>
        </p:nvSpPr>
        <p:spPr>
          <a:xfrm>
            <a:off x="1770106" y="4885673"/>
            <a:ext cx="319084" cy="31908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0" name="PA-PA_椭圆 35">
            <a:extLst>
              <a:ext uri="{FF2B5EF4-FFF2-40B4-BE49-F238E27FC236}">
                <a16:creationId xmlns:a16="http://schemas.microsoft.com/office/drawing/2014/main" id="{3AEEBA90-4AFF-4E42-BA6A-AFF221D07C3B}"/>
              </a:ext>
            </a:extLst>
          </p:cNvPr>
          <p:cNvSpPr>
            <a:spLocks noChangeAspect="1"/>
          </p:cNvSpPr>
          <p:nvPr>
            <p:custDataLst>
              <p:tags r:id="rId104"/>
            </p:custDataLst>
          </p:nvPr>
        </p:nvSpPr>
        <p:spPr>
          <a:xfrm>
            <a:off x="1855831" y="4023661"/>
            <a:ext cx="319084" cy="319082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1" name="PA-PA_椭圆 36">
            <a:extLst>
              <a:ext uri="{FF2B5EF4-FFF2-40B4-BE49-F238E27FC236}">
                <a16:creationId xmlns:a16="http://schemas.microsoft.com/office/drawing/2014/main" id="{F2C8D0A8-64DC-4AC0-B726-3B58CE04CAD4}"/>
              </a:ext>
            </a:extLst>
          </p:cNvPr>
          <p:cNvSpPr>
            <a:spLocks noChangeAspect="1"/>
          </p:cNvSpPr>
          <p:nvPr>
            <p:custDataLst>
              <p:tags r:id="rId105"/>
            </p:custDataLst>
          </p:nvPr>
        </p:nvSpPr>
        <p:spPr>
          <a:xfrm>
            <a:off x="2652232" y="4117423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2" name="PA-PA_椭圆 37">
            <a:extLst>
              <a:ext uri="{FF2B5EF4-FFF2-40B4-BE49-F238E27FC236}">
                <a16:creationId xmlns:a16="http://schemas.microsoft.com/office/drawing/2014/main" id="{5D9DC503-469F-467D-B1CB-7EF1C3FAC968}"/>
              </a:ext>
            </a:extLst>
          </p:cNvPr>
          <p:cNvSpPr>
            <a:spLocks noChangeAspect="1"/>
          </p:cNvSpPr>
          <p:nvPr>
            <p:custDataLst>
              <p:tags r:id="rId106"/>
            </p:custDataLst>
          </p:nvPr>
        </p:nvSpPr>
        <p:spPr>
          <a:xfrm>
            <a:off x="2895117" y="4198386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3" name="PA-PA_椭圆 38">
            <a:extLst>
              <a:ext uri="{FF2B5EF4-FFF2-40B4-BE49-F238E27FC236}">
                <a16:creationId xmlns:a16="http://schemas.microsoft.com/office/drawing/2014/main" id="{2E991C35-F29A-4797-AE91-F00D4984CF82}"/>
              </a:ext>
            </a:extLst>
          </p:cNvPr>
          <p:cNvSpPr>
            <a:spLocks noChangeAspect="1"/>
          </p:cNvSpPr>
          <p:nvPr>
            <p:custDataLst>
              <p:tags r:id="rId107"/>
            </p:custDataLst>
          </p:nvPr>
        </p:nvSpPr>
        <p:spPr>
          <a:xfrm>
            <a:off x="2718905" y="3869773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4" name="PA-PA_椭圆 39">
            <a:extLst>
              <a:ext uri="{FF2B5EF4-FFF2-40B4-BE49-F238E27FC236}">
                <a16:creationId xmlns:a16="http://schemas.microsoft.com/office/drawing/2014/main" id="{158122D9-8815-48FE-8859-025A85590835}"/>
              </a:ext>
            </a:extLst>
          </p:cNvPr>
          <p:cNvSpPr>
            <a:spLocks noChangeAspect="1"/>
          </p:cNvSpPr>
          <p:nvPr>
            <p:custDataLst>
              <p:tags r:id="rId108"/>
            </p:custDataLst>
          </p:nvPr>
        </p:nvSpPr>
        <p:spPr>
          <a:xfrm>
            <a:off x="2656992" y="3383998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5" name="PA-PA_椭圆 40">
            <a:extLst>
              <a:ext uri="{FF2B5EF4-FFF2-40B4-BE49-F238E27FC236}">
                <a16:creationId xmlns:a16="http://schemas.microsoft.com/office/drawing/2014/main" id="{BA02FCC3-0CD3-478F-BAB2-8C50920E963C}"/>
              </a:ext>
            </a:extLst>
          </p:cNvPr>
          <p:cNvSpPr>
            <a:spLocks noChangeAspect="1"/>
          </p:cNvSpPr>
          <p:nvPr>
            <p:custDataLst>
              <p:tags r:id="rId109"/>
            </p:custDataLst>
          </p:nvPr>
        </p:nvSpPr>
        <p:spPr>
          <a:xfrm>
            <a:off x="2456967" y="5017536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6" name="PA-PA_椭圆 41">
            <a:extLst>
              <a:ext uri="{FF2B5EF4-FFF2-40B4-BE49-F238E27FC236}">
                <a16:creationId xmlns:a16="http://schemas.microsoft.com/office/drawing/2014/main" id="{1DB9657A-B422-48C1-BCAD-2BB9D90088AC}"/>
              </a:ext>
            </a:extLst>
          </p:cNvPr>
          <p:cNvSpPr>
            <a:spLocks noChangeAspect="1"/>
          </p:cNvSpPr>
          <p:nvPr>
            <p:custDataLst>
              <p:tags r:id="rId110"/>
            </p:custDataLst>
          </p:nvPr>
        </p:nvSpPr>
        <p:spPr>
          <a:xfrm>
            <a:off x="2709378" y="5041349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7" name="PA-PA_椭圆 42">
            <a:extLst>
              <a:ext uri="{FF2B5EF4-FFF2-40B4-BE49-F238E27FC236}">
                <a16:creationId xmlns:a16="http://schemas.microsoft.com/office/drawing/2014/main" id="{BDAAFE98-208B-4CA5-A257-BE1B872EEC4C}"/>
              </a:ext>
            </a:extLst>
          </p:cNvPr>
          <p:cNvSpPr>
            <a:spLocks noChangeAspect="1"/>
          </p:cNvSpPr>
          <p:nvPr>
            <p:custDataLst>
              <p:tags r:id="rId111"/>
            </p:custDataLst>
          </p:nvPr>
        </p:nvSpPr>
        <p:spPr>
          <a:xfrm>
            <a:off x="2851066" y="5237803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8" name="PA-PA_椭圆 43">
            <a:extLst>
              <a:ext uri="{FF2B5EF4-FFF2-40B4-BE49-F238E27FC236}">
                <a16:creationId xmlns:a16="http://schemas.microsoft.com/office/drawing/2014/main" id="{82F600D7-A385-467E-AFB3-485C05863DE4}"/>
              </a:ext>
            </a:extLst>
          </p:cNvPr>
          <p:cNvSpPr>
            <a:spLocks noChangeAspect="1"/>
          </p:cNvSpPr>
          <p:nvPr>
            <p:custDataLst>
              <p:tags r:id="rId112"/>
            </p:custDataLst>
          </p:nvPr>
        </p:nvSpPr>
        <p:spPr>
          <a:xfrm>
            <a:off x="2917741" y="5480690"/>
            <a:ext cx="264322" cy="264320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9" name="PA-PA_椭圆 44">
            <a:extLst>
              <a:ext uri="{FF2B5EF4-FFF2-40B4-BE49-F238E27FC236}">
                <a16:creationId xmlns:a16="http://schemas.microsoft.com/office/drawing/2014/main" id="{585C9AE5-6081-47F5-9482-4F7511799488}"/>
              </a:ext>
            </a:extLst>
          </p:cNvPr>
          <p:cNvSpPr>
            <a:spLocks noChangeAspect="1"/>
          </p:cNvSpPr>
          <p:nvPr>
            <p:custDataLst>
              <p:tags r:id="rId113"/>
            </p:custDataLst>
          </p:nvPr>
        </p:nvSpPr>
        <p:spPr>
          <a:xfrm>
            <a:off x="1628313" y="3995922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0" name="PA-PA_椭圆 45">
            <a:extLst>
              <a:ext uri="{FF2B5EF4-FFF2-40B4-BE49-F238E27FC236}">
                <a16:creationId xmlns:a16="http://schemas.microsoft.com/office/drawing/2014/main" id="{FEBDB9D8-381D-454F-B536-A8DD67D27375}"/>
              </a:ext>
            </a:extLst>
          </p:cNvPr>
          <p:cNvSpPr>
            <a:spLocks noChangeAspect="1"/>
          </p:cNvSpPr>
          <p:nvPr>
            <p:custDataLst>
              <p:tags r:id="rId114"/>
            </p:custDataLst>
          </p:nvPr>
        </p:nvSpPr>
        <p:spPr>
          <a:xfrm>
            <a:off x="1447798" y="449168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1" name="PA-PA_椭圆 46">
            <a:extLst>
              <a:ext uri="{FF2B5EF4-FFF2-40B4-BE49-F238E27FC236}">
                <a16:creationId xmlns:a16="http://schemas.microsoft.com/office/drawing/2014/main" id="{8728CD85-73B8-45A1-91A7-C51365A02716}"/>
              </a:ext>
            </a:extLst>
          </p:cNvPr>
          <p:cNvSpPr>
            <a:spLocks noChangeAspect="1"/>
          </p:cNvSpPr>
          <p:nvPr>
            <p:custDataLst>
              <p:tags r:id="rId115"/>
            </p:custDataLst>
          </p:nvPr>
        </p:nvSpPr>
        <p:spPr>
          <a:xfrm>
            <a:off x="1537826" y="4848409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2" name="PA-PA_椭圆 47">
            <a:extLst>
              <a:ext uri="{FF2B5EF4-FFF2-40B4-BE49-F238E27FC236}">
                <a16:creationId xmlns:a16="http://schemas.microsoft.com/office/drawing/2014/main" id="{906A3FBA-828F-418F-9EAE-58533EB651F6}"/>
              </a:ext>
            </a:extLst>
          </p:cNvPr>
          <p:cNvSpPr>
            <a:spLocks noChangeAspect="1"/>
          </p:cNvSpPr>
          <p:nvPr>
            <p:custDataLst>
              <p:tags r:id="rId116"/>
            </p:custDataLst>
          </p:nvPr>
        </p:nvSpPr>
        <p:spPr>
          <a:xfrm>
            <a:off x="1342565" y="4710297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3" name="PA-PA_椭圆 49">
            <a:extLst>
              <a:ext uri="{FF2B5EF4-FFF2-40B4-BE49-F238E27FC236}">
                <a16:creationId xmlns:a16="http://schemas.microsoft.com/office/drawing/2014/main" id="{724605C9-E722-47E0-84EE-05A898110E7C}"/>
              </a:ext>
            </a:extLst>
          </p:cNvPr>
          <p:cNvSpPr>
            <a:spLocks noChangeAspect="1"/>
          </p:cNvSpPr>
          <p:nvPr>
            <p:custDataLst>
              <p:tags r:id="rId117"/>
            </p:custDataLst>
          </p:nvPr>
        </p:nvSpPr>
        <p:spPr>
          <a:xfrm>
            <a:off x="2047413" y="3810184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4" name="PA-PA_椭圆 50">
            <a:extLst>
              <a:ext uri="{FF2B5EF4-FFF2-40B4-BE49-F238E27FC236}">
                <a16:creationId xmlns:a16="http://schemas.microsoft.com/office/drawing/2014/main" id="{34A5FF7E-D147-4753-86ED-B09A7536313E}"/>
              </a:ext>
            </a:extLst>
          </p:cNvPr>
          <p:cNvSpPr>
            <a:spLocks noChangeAspect="1"/>
          </p:cNvSpPr>
          <p:nvPr>
            <p:custDataLst>
              <p:tags r:id="rId118"/>
            </p:custDataLst>
          </p:nvPr>
        </p:nvSpPr>
        <p:spPr>
          <a:xfrm>
            <a:off x="2309351" y="378637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5" name="PA-PA_椭圆 51">
            <a:extLst>
              <a:ext uri="{FF2B5EF4-FFF2-40B4-BE49-F238E27FC236}">
                <a16:creationId xmlns:a16="http://schemas.microsoft.com/office/drawing/2014/main" id="{5E22D38C-FE18-4EBD-854B-70B3365DA38D}"/>
              </a:ext>
            </a:extLst>
          </p:cNvPr>
          <p:cNvSpPr>
            <a:spLocks noChangeAspect="1"/>
          </p:cNvSpPr>
          <p:nvPr>
            <p:custDataLst>
              <p:tags r:id="rId119"/>
            </p:custDataLst>
          </p:nvPr>
        </p:nvSpPr>
        <p:spPr>
          <a:xfrm>
            <a:off x="2504613" y="395782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6" name="PA-PA_椭圆 52">
            <a:extLst>
              <a:ext uri="{FF2B5EF4-FFF2-40B4-BE49-F238E27FC236}">
                <a16:creationId xmlns:a16="http://schemas.microsoft.com/office/drawing/2014/main" id="{45F84358-C1C7-4E88-87F1-EDE4C94C5247}"/>
              </a:ext>
            </a:extLst>
          </p:cNvPr>
          <p:cNvSpPr>
            <a:spLocks noChangeAspect="1"/>
          </p:cNvSpPr>
          <p:nvPr>
            <p:custDataLst>
              <p:tags r:id="rId120"/>
            </p:custDataLst>
          </p:nvPr>
        </p:nvSpPr>
        <p:spPr>
          <a:xfrm>
            <a:off x="2547476" y="371969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7" name="PA-PA_椭圆 53">
            <a:extLst>
              <a:ext uri="{FF2B5EF4-FFF2-40B4-BE49-F238E27FC236}">
                <a16:creationId xmlns:a16="http://schemas.microsoft.com/office/drawing/2014/main" id="{7E92BF5A-F301-4DE4-86F1-CAD7CB621355}"/>
              </a:ext>
            </a:extLst>
          </p:cNvPr>
          <p:cNvSpPr>
            <a:spLocks noChangeAspect="1"/>
          </p:cNvSpPr>
          <p:nvPr>
            <p:custDataLst>
              <p:tags r:id="rId121"/>
            </p:custDataLst>
          </p:nvPr>
        </p:nvSpPr>
        <p:spPr>
          <a:xfrm>
            <a:off x="2761790" y="364349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8" name="PA-PA_椭圆 54">
            <a:extLst>
              <a:ext uri="{FF2B5EF4-FFF2-40B4-BE49-F238E27FC236}">
                <a16:creationId xmlns:a16="http://schemas.microsoft.com/office/drawing/2014/main" id="{09F1FBB3-2DD5-428E-A4BD-002689B000BF}"/>
              </a:ext>
            </a:extLst>
          </p:cNvPr>
          <p:cNvSpPr>
            <a:spLocks noChangeAspect="1"/>
          </p:cNvSpPr>
          <p:nvPr>
            <p:custDataLst>
              <p:tags r:id="rId122"/>
            </p:custDataLst>
          </p:nvPr>
        </p:nvSpPr>
        <p:spPr>
          <a:xfrm>
            <a:off x="2942765" y="3986396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9" name="PA-PA_椭圆 55">
            <a:extLst>
              <a:ext uri="{FF2B5EF4-FFF2-40B4-BE49-F238E27FC236}">
                <a16:creationId xmlns:a16="http://schemas.microsoft.com/office/drawing/2014/main" id="{94866DE3-80B4-42EB-AE09-8D092AF0D070}"/>
              </a:ext>
            </a:extLst>
          </p:cNvPr>
          <p:cNvSpPr>
            <a:spLocks noChangeAspect="1"/>
          </p:cNvSpPr>
          <p:nvPr>
            <p:custDataLst>
              <p:tags r:id="rId123"/>
            </p:custDataLst>
          </p:nvPr>
        </p:nvSpPr>
        <p:spPr>
          <a:xfrm>
            <a:off x="3161840" y="451027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0" name="PA-PA_椭圆 56">
            <a:extLst>
              <a:ext uri="{FF2B5EF4-FFF2-40B4-BE49-F238E27FC236}">
                <a16:creationId xmlns:a16="http://schemas.microsoft.com/office/drawing/2014/main" id="{84FD2B5E-8BE8-41CB-B335-7A0B6A99D701}"/>
              </a:ext>
            </a:extLst>
          </p:cNvPr>
          <p:cNvSpPr>
            <a:spLocks noChangeAspect="1"/>
          </p:cNvSpPr>
          <p:nvPr>
            <p:custDataLst>
              <p:tags r:id="rId124"/>
            </p:custDataLst>
          </p:nvPr>
        </p:nvSpPr>
        <p:spPr>
          <a:xfrm>
            <a:off x="3261852" y="4700771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1" name="PA-PA_椭圆 57">
            <a:extLst>
              <a:ext uri="{FF2B5EF4-FFF2-40B4-BE49-F238E27FC236}">
                <a16:creationId xmlns:a16="http://schemas.microsoft.com/office/drawing/2014/main" id="{59BB3CB5-D766-4541-9A58-F6893356F02D}"/>
              </a:ext>
            </a:extLst>
          </p:cNvPr>
          <p:cNvSpPr>
            <a:spLocks noChangeAspect="1"/>
          </p:cNvSpPr>
          <p:nvPr>
            <p:custDataLst>
              <p:tags r:id="rId125"/>
            </p:custDataLst>
          </p:nvPr>
        </p:nvSpPr>
        <p:spPr>
          <a:xfrm>
            <a:off x="3023727" y="4753159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2" name="PA-PA_椭圆 58">
            <a:extLst>
              <a:ext uri="{FF2B5EF4-FFF2-40B4-BE49-F238E27FC236}">
                <a16:creationId xmlns:a16="http://schemas.microsoft.com/office/drawing/2014/main" id="{B6B5606D-25A4-4024-82F1-AF83E988779A}"/>
              </a:ext>
            </a:extLst>
          </p:cNvPr>
          <p:cNvSpPr>
            <a:spLocks noChangeAspect="1"/>
          </p:cNvSpPr>
          <p:nvPr>
            <p:custDataLst>
              <p:tags r:id="rId126"/>
            </p:custDataLst>
          </p:nvPr>
        </p:nvSpPr>
        <p:spPr>
          <a:xfrm>
            <a:off x="2928476" y="4953184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3" name="PA-PA_椭圆 59">
            <a:extLst>
              <a:ext uri="{FF2B5EF4-FFF2-40B4-BE49-F238E27FC236}">
                <a16:creationId xmlns:a16="http://schemas.microsoft.com/office/drawing/2014/main" id="{10902E55-4BAB-4253-9B87-28E6FA40C9D5}"/>
              </a:ext>
            </a:extLst>
          </p:cNvPr>
          <p:cNvSpPr>
            <a:spLocks noChangeAspect="1"/>
          </p:cNvSpPr>
          <p:nvPr>
            <p:custDataLst>
              <p:tags r:id="rId127"/>
            </p:custDataLst>
          </p:nvPr>
        </p:nvSpPr>
        <p:spPr>
          <a:xfrm>
            <a:off x="2790365" y="4776972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4" name="PA-PA_椭圆 60">
            <a:extLst>
              <a:ext uri="{FF2B5EF4-FFF2-40B4-BE49-F238E27FC236}">
                <a16:creationId xmlns:a16="http://schemas.microsoft.com/office/drawing/2014/main" id="{93F84D65-AEC2-4F05-A7D8-C2A0EF88F7E8}"/>
              </a:ext>
            </a:extLst>
          </p:cNvPr>
          <p:cNvSpPr>
            <a:spLocks noChangeAspect="1"/>
          </p:cNvSpPr>
          <p:nvPr>
            <p:custDataLst>
              <p:tags r:id="rId128"/>
            </p:custDataLst>
          </p:nvPr>
        </p:nvSpPr>
        <p:spPr>
          <a:xfrm>
            <a:off x="2561765" y="4815072"/>
            <a:ext cx="243350" cy="243348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5" name="PA-PA_椭圆 61">
            <a:extLst>
              <a:ext uri="{FF2B5EF4-FFF2-40B4-BE49-F238E27FC236}">
                <a16:creationId xmlns:a16="http://schemas.microsoft.com/office/drawing/2014/main" id="{7BFD1318-D089-4DA4-9D7F-9ABDBA08C6D8}"/>
              </a:ext>
            </a:extLst>
          </p:cNvPr>
          <p:cNvSpPr>
            <a:spLocks noChangeAspect="1"/>
          </p:cNvSpPr>
          <p:nvPr>
            <p:custDataLst>
              <p:tags r:id="rId129"/>
            </p:custDataLst>
          </p:nvPr>
        </p:nvSpPr>
        <p:spPr>
          <a:xfrm>
            <a:off x="2347078" y="4829679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6" name="PA-PA_椭圆 64">
            <a:extLst>
              <a:ext uri="{FF2B5EF4-FFF2-40B4-BE49-F238E27FC236}">
                <a16:creationId xmlns:a16="http://schemas.microsoft.com/office/drawing/2014/main" id="{0FEE1DEB-7F51-40ED-B777-711CBEC0E571}"/>
              </a:ext>
            </a:extLst>
          </p:cNvPr>
          <p:cNvSpPr>
            <a:spLocks noChangeAspect="1"/>
          </p:cNvSpPr>
          <p:nvPr>
            <p:custDataLst>
              <p:tags r:id="rId130"/>
            </p:custDataLst>
          </p:nvPr>
        </p:nvSpPr>
        <p:spPr>
          <a:xfrm>
            <a:off x="2285166" y="5582154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7" name="PA-PA_椭圆 65">
            <a:extLst>
              <a:ext uri="{FF2B5EF4-FFF2-40B4-BE49-F238E27FC236}">
                <a16:creationId xmlns:a16="http://schemas.microsoft.com/office/drawing/2014/main" id="{3993529C-0DD7-4736-9D18-7A3778FFE12C}"/>
              </a:ext>
            </a:extLst>
          </p:cNvPr>
          <p:cNvSpPr>
            <a:spLocks noChangeAspect="1"/>
          </p:cNvSpPr>
          <p:nvPr>
            <p:custDataLst>
              <p:tags r:id="rId131"/>
            </p:custDataLst>
          </p:nvPr>
        </p:nvSpPr>
        <p:spPr>
          <a:xfrm>
            <a:off x="2494716" y="5591679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8" name="PA-PA_椭圆 66">
            <a:extLst>
              <a:ext uri="{FF2B5EF4-FFF2-40B4-BE49-F238E27FC236}">
                <a16:creationId xmlns:a16="http://schemas.microsoft.com/office/drawing/2014/main" id="{F8B8CBA8-9B33-4A56-9AB2-282A2A9CBCEB}"/>
              </a:ext>
            </a:extLst>
          </p:cNvPr>
          <p:cNvSpPr>
            <a:spLocks noChangeAspect="1"/>
          </p:cNvSpPr>
          <p:nvPr>
            <p:custDataLst>
              <p:tags r:id="rId132"/>
            </p:custDataLst>
          </p:nvPr>
        </p:nvSpPr>
        <p:spPr>
          <a:xfrm>
            <a:off x="2709028" y="5586917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9" name="PA-PA_椭圆 67">
            <a:extLst>
              <a:ext uri="{FF2B5EF4-FFF2-40B4-BE49-F238E27FC236}">
                <a16:creationId xmlns:a16="http://schemas.microsoft.com/office/drawing/2014/main" id="{23249F42-4B27-470E-BB43-EB831EBD1330}"/>
              </a:ext>
            </a:extLst>
          </p:cNvPr>
          <p:cNvSpPr>
            <a:spLocks noChangeAspect="1"/>
          </p:cNvSpPr>
          <p:nvPr>
            <p:custDataLst>
              <p:tags r:id="rId133"/>
            </p:custDataLst>
          </p:nvPr>
        </p:nvSpPr>
        <p:spPr>
          <a:xfrm>
            <a:off x="3099553" y="5296405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PA-PA_椭圆 68">
            <a:extLst>
              <a:ext uri="{FF2B5EF4-FFF2-40B4-BE49-F238E27FC236}">
                <a16:creationId xmlns:a16="http://schemas.microsoft.com/office/drawing/2014/main" id="{DDCA0C75-5FF5-4680-B0C5-C861BF6A1901}"/>
              </a:ext>
            </a:extLst>
          </p:cNvPr>
          <p:cNvSpPr>
            <a:spLocks noChangeAspect="1"/>
          </p:cNvSpPr>
          <p:nvPr>
            <p:custDataLst>
              <p:tags r:id="rId134"/>
            </p:custDataLst>
          </p:nvPr>
        </p:nvSpPr>
        <p:spPr>
          <a:xfrm>
            <a:off x="3309103" y="5315455"/>
            <a:ext cx="226906" cy="22690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PA-PA_任意多边形 140">
            <a:extLst>
              <a:ext uri="{FF2B5EF4-FFF2-40B4-BE49-F238E27FC236}">
                <a16:creationId xmlns:a16="http://schemas.microsoft.com/office/drawing/2014/main" id="{D326279F-5425-4AA3-8549-4F4B795851AA}"/>
              </a:ext>
            </a:extLst>
          </p:cNvPr>
          <p:cNvSpPr/>
          <p:nvPr>
            <p:custDataLst>
              <p:tags r:id="rId135"/>
            </p:custDataLst>
          </p:nvPr>
        </p:nvSpPr>
        <p:spPr>
          <a:xfrm>
            <a:off x="-3524250" y="1143000"/>
            <a:ext cx="12192000" cy="6858000"/>
          </a:xfrm>
          <a:custGeom>
            <a:avLst/>
            <a:gdLst>
              <a:gd name="connsiteX0" fmla="*/ 6092013 w 12192000"/>
              <a:gd name="connsiteY0" fmla="*/ 2275911 h 6858000"/>
              <a:gd name="connsiteX1" fmla="*/ 5098030 w 12192000"/>
              <a:gd name="connsiteY1" fmla="*/ 2772902 h 6858000"/>
              <a:gd name="connsiteX2" fmla="*/ 5098030 w 12192000"/>
              <a:gd name="connsiteY2" fmla="*/ 4084955 h 6858000"/>
              <a:gd name="connsiteX3" fmla="*/ 6092013 w 12192000"/>
              <a:gd name="connsiteY3" fmla="*/ 4581947 h 6858000"/>
              <a:gd name="connsiteX4" fmla="*/ 7085996 w 12192000"/>
              <a:gd name="connsiteY4" fmla="*/ 4084955 h 6858000"/>
              <a:gd name="connsiteX5" fmla="*/ 7085996 w 12192000"/>
              <a:gd name="connsiteY5" fmla="*/ 2772902 h 6858000"/>
              <a:gd name="connsiteX6" fmla="*/ 6092013 w 12192000"/>
              <a:gd name="connsiteY6" fmla="*/ 2275911 h 6858000"/>
              <a:gd name="connsiteX7" fmla="*/ 0 w 12192000"/>
              <a:gd name="connsiteY7" fmla="*/ 0 h 6858000"/>
              <a:gd name="connsiteX8" fmla="*/ 12192000 w 12192000"/>
              <a:gd name="connsiteY8" fmla="*/ 0 h 6858000"/>
              <a:gd name="connsiteX9" fmla="*/ 12192000 w 12192000"/>
              <a:gd name="connsiteY9" fmla="*/ 6858000 h 6858000"/>
              <a:gd name="connsiteX10" fmla="*/ 0 w 12192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6858000">
                <a:moveTo>
                  <a:pt x="6092013" y="2275911"/>
                </a:moveTo>
                <a:cubicBezTo>
                  <a:pt x="5896070" y="2275914"/>
                  <a:pt x="5155387" y="2678983"/>
                  <a:pt x="5098030" y="2772902"/>
                </a:cubicBezTo>
                <a:cubicBezTo>
                  <a:pt x="5040673" y="2866821"/>
                  <a:pt x="5040675" y="3982010"/>
                  <a:pt x="5098030" y="4084955"/>
                </a:cubicBezTo>
                <a:cubicBezTo>
                  <a:pt x="5155385" y="4187900"/>
                  <a:pt x="5941199" y="4572923"/>
                  <a:pt x="6092013" y="4581947"/>
                </a:cubicBezTo>
                <a:cubicBezTo>
                  <a:pt x="6242827" y="4590970"/>
                  <a:pt x="7016413" y="4169388"/>
                  <a:pt x="7085996" y="4084955"/>
                </a:cubicBezTo>
                <a:cubicBezTo>
                  <a:pt x="7155580" y="4000522"/>
                  <a:pt x="7152377" y="2875848"/>
                  <a:pt x="7085996" y="2772902"/>
                </a:cubicBezTo>
                <a:cubicBezTo>
                  <a:pt x="7019616" y="2669956"/>
                  <a:pt x="6287957" y="2275909"/>
                  <a:pt x="6092013" y="227591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292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2" name="PA-PA_图片 141">
            <a:extLst>
              <a:ext uri="{FF2B5EF4-FFF2-40B4-BE49-F238E27FC236}">
                <a16:creationId xmlns:a16="http://schemas.microsoft.com/office/drawing/2014/main" id="{C4D297E4-6651-4326-9AAA-4710BE6DBB1B}"/>
              </a:ext>
            </a:extLst>
          </p:cNvPr>
          <p:cNvPicPr>
            <a:picLocks noChangeAspect="1"/>
          </p:cNvPicPr>
          <p:nvPr>
            <p:custDataLst>
              <p:tags r:id="rId136"/>
            </p:custDataLst>
          </p:nvPr>
        </p:nvPicPr>
        <p:blipFill>
          <a:blip r:embed="rId1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25743" y="3924473"/>
            <a:ext cx="1322756" cy="1295054"/>
          </a:xfrm>
          <a:prstGeom prst="rect">
            <a:avLst/>
          </a:prstGeom>
        </p:spPr>
      </p:pic>
      <p:sp>
        <p:nvSpPr>
          <p:cNvPr id="143" name="PA-PA_同心圆 142">
            <a:extLst>
              <a:ext uri="{FF2B5EF4-FFF2-40B4-BE49-F238E27FC236}">
                <a16:creationId xmlns:a16="http://schemas.microsoft.com/office/drawing/2014/main" id="{8E516217-F65C-4D3C-81D7-2F2D3E3D7655}"/>
              </a:ext>
            </a:extLst>
          </p:cNvPr>
          <p:cNvSpPr/>
          <p:nvPr>
            <p:custDataLst>
              <p:tags r:id="rId137"/>
            </p:custDataLst>
          </p:nvPr>
        </p:nvSpPr>
        <p:spPr>
          <a:xfrm>
            <a:off x="568298" y="2589330"/>
            <a:ext cx="4006906" cy="4006906"/>
          </a:xfrm>
          <a:prstGeom prst="donut">
            <a:avLst>
              <a:gd name="adj" fmla="val 3115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4" name="PA-PA_矩形 143">
            <a:extLst>
              <a:ext uri="{FF2B5EF4-FFF2-40B4-BE49-F238E27FC236}">
                <a16:creationId xmlns:a16="http://schemas.microsoft.com/office/drawing/2014/main" id="{5287B47B-A95E-4449-B197-2EB2FC0D7F6A}"/>
              </a:ext>
            </a:extLst>
          </p:cNvPr>
          <p:cNvSpPr/>
          <p:nvPr>
            <p:custDataLst>
              <p:tags r:id="rId138"/>
            </p:custDataLst>
          </p:nvPr>
        </p:nvSpPr>
        <p:spPr>
          <a:xfrm>
            <a:off x="2194672" y="5783120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zh-CN" altLang="en-US" sz="2000">
                <a:solidFill>
                  <a:prstClr val="white"/>
                </a:solidFill>
                <a:latin typeface="Arial Narrow" panose="020B0606020202030204" pitchFamily="34" charset="0"/>
                <a:ea typeface="等线" panose="02010600030101010101" pitchFamily="2" charset="-122"/>
                <a:cs typeface="Calibri" panose="020F0502020204030204" pitchFamily="34" charset="0"/>
              </a:rPr>
              <a:t>婷婷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  <a:ea typeface="等线" panose="02010600030101010101" pitchFamily="2" charset="-122"/>
              <a:cs typeface="Calibri" panose="020F0502020204030204" pitchFamily="34" charset="0"/>
            </a:endParaRPr>
          </a:p>
        </p:txBody>
      </p:sp>
      <p:pic>
        <p:nvPicPr>
          <p:cNvPr id="151" name="2">
            <a:hlinkClick r:id="" action="ppaction://media"/>
          </p:cNvPr>
          <p:cNvPicPr>
            <a:picLocks noChangeAspect="1"/>
          </p:cNvPicPr>
          <p:nvPr>
            <a:audioFile r:link="rId139"/>
            <p:extLst>
              <p:ext uri="{DAA4B4D4-6D71-4841-9C94-3DE7FCFB9230}">
                <p14:media xmlns:p14="http://schemas.microsoft.com/office/powerpoint/2010/main" r:embed="rId140">
                  <p14:trim end="288048.1666"/>
                </p14:media>
              </p:ext>
            </p:extLst>
          </p:nvPr>
        </p:nvPicPr>
        <p:blipFill>
          <a:blip r:embed="rId143"/>
          <a:stretch>
            <a:fillRect/>
          </a:stretch>
        </p:blipFill>
        <p:spPr>
          <a:xfrm>
            <a:off x="2266950" y="-2781300"/>
            <a:ext cx="609600" cy="609600"/>
          </a:xfrm>
          <a:prstGeom prst="rect">
            <a:avLst/>
          </a:prstGeom>
        </p:spPr>
      </p:pic>
      <p:sp>
        <p:nvSpPr>
          <p:cNvPr id="152" name="矩形 151"/>
          <p:cNvSpPr/>
          <p:nvPr/>
        </p:nvSpPr>
        <p:spPr>
          <a:xfrm>
            <a:off x="-519792" y="-876300"/>
            <a:ext cx="6806292" cy="2019300"/>
          </a:xfrm>
          <a:prstGeom prst="rect">
            <a:avLst/>
          </a:prstGeom>
          <a:solidFill>
            <a:srgbClr val="292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-1058925" y="7731325"/>
            <a:ext cx="6806292" cy="2019300"/>
          </a:xfrm>
          <a:prstGeom prst="rect">
            <a:avLst/>
          </a:prstGeom>
          <a:solidFill>
            <a:srgbClr val="2920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711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49 0.03704 L -2.08333E-6 -3.7037E-7 " pathEditMode="relative" ptsTypes="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10208 0.11065 L 2.5E-6 2.59259E-6 " pathEditMode="relative" ptsTypes="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1927 0.08565 L -0.00417 -0.01157 " pathEditMode="relative" ptsTypes="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56 0.09907 L -4.16667E-7 2.96296E-6 " pathEditMode="relative" ptsTypes="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15482 -0.04653 L 1.04167E-6 1.48148E-6 " pathEditMode="relative" ptsTypes="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8632 -0.11828 L -3.125E-6 -3.33333E-6 " pathEditMode="relative" ptsTypes="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797 -0.06157 L -4.16667E-7 -4.07407E-6 " pathEditMode="relative" ptsTypes="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2709 -0.15394 L -4.58333E-6 4.81481E-6 " pathEditMode="relative" ptsTypes="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2" presetClass="exit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48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5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7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xit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0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xit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3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xit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ntr" presetSubtype="16" accel="4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8" presetClass="emph" presetSubtype="0" accel="10000" decel="8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accel="10000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-900000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6" presetClass="emph" presetSubtype="0" decel="8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1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1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1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1" decel="10000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1" decel="10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1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91667E-6 2.59259E-6 L -0.00052 0.01666 " pathEditMode="relative">
                                      <p:cBhvr from="" to="">
                                        <p:cTn id="3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4.58333E-6 3.7037E-6 L 0.00079 0.01898 " pathEditMode="relative">
                                      <p:cBhvr from="" to="">
                                        <p:cTn id="31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-2.70833E-6 -1.85185E-6 L -0.00065 0.01597 " pathEditMode="relative">
                                      <p:cBhvr from="" to="">
                                        <p:cTn id="3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-2.70833E-6 -3.7037E-7 L -0.0013 0.01875 " pathEditMode="relative">
                                      <p:cBhvr from="" to="">
                                        <p:cTn id="3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1.45833E-6 1.48148E-6 L -1.45833E-6 0.01944 " pathEditMode="relative">
                                      <p:cBhvr from="" to="">
                                        <p:cTn id="3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1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95833E-6 -7.40741E-7 L 0.00144 0.01644 " pathEditMode="relative">
                                      <p:cBhvr from="" to="">
                                        <p:cTn id="32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3.95833E-6 -3.7037E-6 L -3.95833E-6 0.01019 " pathEditMode="relative">
                                      <p:cBhvr from="" to="">
                                        <p:cTn id="32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79167E-6 2.59259E-6 L 4.79167E-6 0.0118 " pathEditMode="relative">
                                      <p:cBhvr from="" to="">
                                        <p:cTn id="32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2.91667E-6 3.33333E-6 L 2.91667E-6 0.01666 " pathEditMode="relative">
                                      <p:cBhvr from="" to="">
                                        <p:cTn id="32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1.25E-6 -1.48148E-6 L -1.25E-6 0.02292 " pathEditMode="relative">
                                      <p:cBhvr from="" to="">
                                        <p:cTn id="3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25E-6 4.07407E-6 L 0.00065 0.01666 " pathEditMode="relative">
                                      <p:cBhvr from="" to="">
                                        <p:cTn id="3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29167E-6 7.40741E-7 L -0.00091 0.01204 " pathEditMode="relative">
                                      <p:cBhvr from="" to="">
                                        <p:cTn id="33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58333E-6 -1.48148E-6 L -0.00066 0.01088 " pathEditMode="relative">
                                      <p:cBhvr from="" to="">
                                        <p:cTn id="33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-2.70833E-6 1.85185E-6 L 0.00052 0.01551 " pathEditMode="relative">
                                      <p:cBhvr from="" to="">
                                        <p:cTn id="33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1.25E-6 2.59259E-6 L -1.25E-6 0.01227 " pathEditMode="relative">
                                      <p:cBhvr from="" to="">
                                        <p:cTn id="33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4.375E-6 -7.40741E-7 L 0.00026 0.01181 " pathEditMode="relative">
                                      <p:cBhvr from="" to="">
                                        <p:cTn id="34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3.54167E-6 -2.59259E-6 L 0.00039 0.01621 " pathEditMode="relative">
                                      <p:cBhvr from="" to="">
                                        <p:cTn id="34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79167E-6 -1.48148E-6 L 0.00039 0.01273 " pathEditMode="relative">
                                      <p:cBhvr from="" to="">
                                        <p:cTn id="34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-4.58333E-6 -3.7037E-6 L -0.00013 0.01621 " pathEditMode="relative">
                                      <p:cBhvr from="" to="">
                                        <p:cTn id="34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4.58333E-6 7.40741E-7 L 0.00027 0.01088 " pathEditMode="relative">
                                      <p:cBhvr from="" to="">
                                        <p:cTn id="34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4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4.79167E-6 4.81481E-6 L -0.00079 0.01111 " pathEditMode="relative">
                                      <p:cBhvr from="" to="">
                                        <p:cTn id="35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4.16667E-7 -1.85185E-6 L -0.00039 0.0132 " pathEditMode="relative">
                                      <p:cBhvr from="" to="">
                                        <p:cTn id="35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375E-6 -1.48148E-6 L 0.00026 0.01482 " pathEditMode="relative">
                                      <p:cBhvr from="" to="">
                                        <p:cTn id="35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-2.08333E-7 -3.7037E-7 L -2.08333E-7 0.01273 " pathEditMode="relative">
                                      <p:cBhvr from="" to="">
                                        <p:cTn id="35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4.58333E-6 -1.48148E-6 L 0.00118 0.01783 " pathEditMode="relative">
                                      <p:cBhvr from="" to="">
                                        <p:cTn id="35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5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66667E-6 1.48148E-6 L -0.00039 0.00833 " pathEditMode="relative">
                                      <p:cBhvr from="" to="">
                                        <p:cTn id="36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4.375E-6 3.7037E-7 L 0.00105 0.01528 " pathEditMode="relative">
                                      <p:cBhvr from="" to="">
                                        <p:cTn id="36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-2.08333E-7 3.7037E-6 L -0.00052 0.01689 " pathEditMode="relative">
                                      <p:cBhvr from="" to="">
                                        <p:cTn id="36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2.29167E-6 0 L 2.29167E-6 0.0125 " pathEditMode="relative">
                                      <p:cBhvr from="" to="">
                                        <p:cTn id="36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4.79167E-6 3.7037E-6 L -0.0004 0.01713 " pathEditMode="relative">
                                      <p:cBhvr from="" to="">
                                        <p:cTn id="36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6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3.33333E-6 -4.81481E-6 L 0.00013 0.00741 " pathEditMode="relative">
                                      <p:cBhvr from="" to="">
                                        <p:cTn id="37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3.125E-6 3.7037E-7 L -3.125E-6 0.01366 " pathEditMode="relative">
                                      <p:cBhvr from="" to="">
                                        <p:cTn id="37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1.11022E-16 -2.96296E-6 L 0.00013 0.01204 " pathEditMode="relative">
                                      <p:cBhvr from="" to="">
                                        <p:cTn id="37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6.25E-7 3.7037E-6 L 0.00065 0.01203 " pathEditMode="relative">
                                      <p:cBhvr from="" to="">
                                        <p:cTn id="37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2.08333E-7 -4.81481E-6 L -0.00026 0.01204 " pathEditMode="relative">
                                      <p:cBhvr from="" to="">
                                        <p:cTn id="37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2.08333E-6 7.40741E-7 L 0.00039 0.01157 " pathEditMode="relative">
                                      <p:cBhvr from="" to="">
                                        <p:cTn id="38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2.91667E-6 7.40741E-7 L 2.91667E-6 0.0081 " pathEditMode="relative">
                                      <p:cBhvr from="" to="">
                                        <p:cTn id="38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3.125E-6 2.96296E-6 L -0.00065 0.01597 " pathEditMode="relative">
                                      <p:cBhvr from="" to="">
                                        <p:cTn id="38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3.75E-6 4.07407E-6 L 3.75E-6 0.01458 " pathEditMode="relative">
                                      <p:cBhvr from="" to="">
                                        <p:cTn id="38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2.08333E-6 -4.81481E-6 L -2.08333E-6 0.01204 " pathEditMode="relative">
                                      <p:cBhvr from="" to="">
                                        <p:cTn id="38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25E-6 -4.81481E-6 L -0.00013 0.01274 " pathEditMode="relative">
                                      <p:cBhvr from="" to="">
                                        <p:cTn id="39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4.375E-6 7.40741E-7 L -0.00026 0.01296 " pathEditMode="relative">
                                      <p:cBhvr from="" to="">
                                        <p:cTn id="39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5.55112E-17 -4.81481E-6 L 0.00013 0.01436 " pathEditMode="relative">
                                      <p:cBhvr from="" to="">
                                        <p:cTn id="39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2.91667E-6 -1.48148E-6 L 0.00039 0.01366 " pathEditMode="relative">
                                      <p:cBhvr from="" to="">
                                        <p:cTn id="39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2.08333E-7 -4.07407E-6 L 0.00013 0.01343 " pathEditMode="relative">
                                      <p:cBhvr from="" to="">
                                        <p:cTn id="39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45833E-6 7.40741E-7 L -0.00039 0.01296 " pathEditMode="relative">
                                      <p:cBhvr from="" to="">
                                        <p:cTn id="40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-2.70833E-6 2.96296E-6 L 0.00104 0.01365 " pathEditMode="relative">
                                      <p:cBhvr from="" to="">
                                        <p:cTn id="40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3.33333E-6 1.85185E-6 L 0.00065 0.00995 " pathEditMode="relative">
                                      <p:cBhvr from="" to="">
                                        <p:cTn id="40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-4.58333E-6 4.07407E-6 L -4.58333E-6 0.0118 " pathEditMode="relative">
                                      <p:cBhvr from="" to="">
                                        <p:cTn id="40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-8.33333E-7 4.07407E-6 L -0.00013 0.0118 " pathEditMode="relative">
                                      <p:cBhvr from="" to="">
                                        <p:cTn id="40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9" presetID="0" presetClass="entr" presetSubtype="0" decel="10000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4.375E-6 -2.59259E-6 L -0.00026 0.01343 " pathEditMode="relative">
                                      <p:cBhvr from="" to="">
                                        <p:cTn id="41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1" presetID="0" presetClass="entr" presetSubtype="0" decel="100000" autoRev="1" fill="hold" grpId="1" nodeType="withEffect">
                                  <p:stCondLst>
                                    <p:cond delay="1350"/>
                                  </p:stCondLst>
                                  <p:childTnLst>
                                    <p:animMotion origin="layout" path="M 2.5E-6 -2.59259E-6 L 2.5E-6 0.01435 " pathEditMode="relative">
                                      <p:cBhvr from="" to="">
                                        <p:cTn id="412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3" presetID="0" presetClass="entr" presetSubtype="0" decel="100000" autoRev="1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-6.25E-7 4.81481E-6 L -0.00013 0.01157 " pathEditMode="relative">
                                      <p:cBhvr from="" to="">
                                        <p:cTn id="41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5" presetID="0" presetClass="entr" presetSubtype="0" decel="100000" autoRev="1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1.45833E-6 -4.81481E-6 L 0.00013 0.01042 " pathEditMode="relative">
                                      <p:cBhvr from="" to="">
                                        <p:cTn id="416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7" presetID="0" presetClass="entr" presetSubtype="0" decel="100000" autoRev="1" fill="hold" grpId="1" nodeType="withEffect">
                                  <p:stCondLst>
                                    <p:cond delay="1650"/>
                                  </p:stCondLst>
                                  <p:childTnLst>
                                    <p:animMotion origin="layout" path="M 2.29167E-6 2.22222E-6 L -0.00065 0.01875 " pathEditMode="relative">
                                      <p:cBhvr from="" to="">
                                        <p:cTn id="41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9" presetID="0" presetClass="entr" presetSubtype="0" decel="10000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5E-6 3.7037E-7 L -0.00026 0.01088 " pathEditMode="relative">
                                      <p:cBhvr from="" to="">
                                        <p:cTn id="42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1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3" dur="25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4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5" presetID="22" presetClass="exit" presetSubtype="4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6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8" presetID="64" presetClass="path" presetSubtype="0" decel="10000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-1.45833E-6 -4.81481E-6 L -1.45833E-6 -0.11666 " pathEditMode="relative" ptsTypes="">
                                      <p:cBhvr>
                                        <p:cTn id="429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0" presetID="12" presetClass="entr" presetSubtype="4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2" dur="25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3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4" presetID="22" presetClass="exit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64" presetClass="path" presetSubtype="0" decel="10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3.95833E-6 1.11111E-6 L -3.95833E-6 -0.11667 " pathEditMode="relative" ptsTypes="">
                                      <p:cBhvr>
                                        <p:cTn id="438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9" presetID="1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1" dur="25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2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3" presetID="22" presetClass="exit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44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6" presetID="64" presetClass="path" presetSubtype="0" decel="100000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animMotion origin="layout" path="M 4.375E-6 -2.59259E-6 L 4.375E-6 -0.11666 " pathEditMode="relative" ptsTypes="">
                                      <p:cBhvr>
                                        <p:cTn id="447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8" presetID="12" presetClass="entr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0" dur="25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1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2" presetID="22" presetClass="exit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3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64" presetClass="path" presetSubtype="0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3.95833E-6 4.81481E-6 L -3.95833E-6 -0.11667 " pathEditMode="relative" ptsTypes="">
                                      <p:cBhvr>
                                        <p:cTn id="456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57" presetID="12" presetClass="entr" presetSubtype="4" fill="hold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9" dur="25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0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1" presetID="22" presetClass="exit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2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4" presetID="64" presetClass="path" presetSubtype="0" decel="10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6.25E-7 -1.85185E-6 L 6.25E-7 -0.11666 " pathEditMode="relative" ptsTypes="">
                                      <p:cBhvr>
                                        <p:cTn id="46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6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8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9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0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2" presetID="64" presetClass="path" presetSubtype="0" decel="100000" fill="hold" grpId="2" nodeType="withEffect">
                                  <p:stCondLst>
                                    <p:cond delay="1050"/>
                                  </p:stCondLst>
                                  <p:childTnLst>
                                    <p:animMotion origin="layout" path="M -3.54167E-6 -1.11111E-6 L -3.54167E-6 -0.25162 " pathEditMode="relative" ptsTypes="">
                                      <p:cBhvr>
                                        <p:cTn id="47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4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6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7" presetID="10" presetClass="exit" presetSubtype="0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8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64" presetClass="path" presetSubtype="0" decel="10000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3.125E-6 -4.07407E-6 L 3.125E-6 -0.25162 " pathEditMode="relative" ptsTypes="">
                                      <p:cBhvr>
                                        <p:cTn id="4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2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4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5" presetID="10" presetClass="exit" presetSubtype="0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6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8" presetID="64" presetClass="path" presetSubtype="0" decel="10000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3.95833E-6 3.7037E-6 L -3.95833E-6 -0.25162 " pathEditMode="relative" ptsTypes="">
                                      <p:cBhvr>
                                        <p:cTn id="4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9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2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3" presetID="10" presetClass="exit" presetSubtype="0" fill="hold" grpId="1" nodeType="withEffect">
                                  <p:stCondLst>
                                    <p:cond delay="15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4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6" presetID="64" presetClass="path" presetSubtype="0" decel="100000" fill="hold" grpId="2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1.875E-6 -2.96296E-6 L -1.875E-6 -0.25162 " pathEditMode="relative" ptsTypes="">
                                      <p:cBhvr>
                                        <p:cTn id="49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8" fill="hold">
                            <p:stCondLst>
                              <p:cond delay="2250"/>
                            </p:stCondLst>
                            <p:childTnLst>
                              <p:par>
                                <p:cTn id="4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5" presetID="6" presetClass="emp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6" dur="300" fill="hold"/>
                                        <p:tgtEl>
                                          <p:spTgt spid="85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17" presetID="6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618" dur="500" fill="hold"/>
                                        <p:tgtEl>
                                          <p:spTgt spid="85"/>
                                        </p:tgtEl>
                                      </p:cBhvr>
                                      <p:by x="550000" y="550000"/>
                                    </p:animScale>
                                  </p:childTnLst>
                                </p:cTn>
                              </p:par>
                              <p:par>
                                <p:cTn id="61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3.33333E-6 L -0.03229 0.20069 " pathEditMode="relative" ptsTypes="">
                                      <p:cBhvr>
                                        <p:cTn id="62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29167E-6 2.22222E-6 L -0.0336 -0.11019 " pathEditMode="relative" ptsTypes="">
                                      <p:cBhvr>
                                        <p:cTn id="62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-4.07407E-6 L -0.06979 -0.09213 " pathEditMode="relative" ptsTypes="">
                                      <p:cBhvr>
                                        <p:cTn id="62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79167E-6 3.7037E-6 L 0.09804 0.03379 " pathEditMode="relative" ptsTypes="">
                                      <p:cBhvr>
                                        <p:cTn id="62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79167E-6 2.59259E-6 L -0.00665 0.17824 " pathEditMode="relative" ptsTypes="">
                                      <p:cBhvr>
                                        <p:cTn id="6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16667E-7 -1.85185E-6 L -0.08099 0.11366 " pathEditMode="relative" ptsTypes="">
                                      <p:cBhvr>
                                        <p:cTn id="63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3.7037E-6 L -0.08268 -0.04306 " pathEditMode="relative" ptsTypes="">
                                      <p:cBhvr>
                                        <p:cTn id="63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2.59259E-6 L 0.07422 0.0993 " pathEditMode="relative" ptsTypes="">
                                      <p:cBhvr>
                                        <p:cTn id="6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6.25E-7 3.7037E-6 L 0.09349 -0.10255 " pathEditMode="relative" ptsTypes="">
                                      <p:cBhvr>
                                        <p:cTn id="63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125E-6 3.7037E-7 L 0.0918 0.00278 " pathEditMode="relative" ptsTypes="">
                                      <p:cBhvr>
                                        <p:cTn id="6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375E-6 -7.40741E-7 L 0.08333 0.03912 " pathEditMode="relative" ptsTypes="">
                                      <p:cBhvr>
                                        <p:cTn id="64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11022E-16 -2.96296E-6 L 0.0526 -0.02824 " pathEditMode="relative" ptsTypes="">
                                      <p:cBhvr>
                                        <p:cTn id="64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4.81481E-6 L 0.03737 -0.12778 " pathEditMode="relative" ptsTypes="">
                                      <p:cBhvr>
                                        <p:cTn id="64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375E-6 3.7037E-7 L -0.08645 0.02245 " pathEditMode="relative" ptsTypes="">
                                      <p:cBhvr>
                                        <p:cTn id="64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5E-6 3.7037E-7 L 0.03125 -0.13866 " pathEditMode="relative" ptsTypes="">
                                      <p:cBhvr>
                                        <p:cTn id="64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4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375E-6 -2.59259E-6 L 0.04115 -0.11227 " pathEditMode="relative" ptsTypes="">
                                      <p:cBhvr>
                                        <p:cTn id="65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5E-6 -2.59259E-6 L 0.05469 -0.09166 " pathEditMode="relative" ptsTypes="">
                                      <p:cBhvr>
                                        <p:cTn id="65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5.55112E-17 -4.81481E-6 L -0.0638 -0.08425 " pathEditMode="relative" ptsTypes="">
                                      <p:cBhvr>
                                        <p:cTn id="65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75E-6 4.07407E-6 L -0.09636 -0.03565 " pathEditMode="relative" ptsTypes="">
                                      <p:cBhvr>
                                        <p:cTn id="6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25E-6 -4.81481E-6 L -0.06979 -0.04305 " pathEditMode="relative" ptsTypes="">
                                      <p:cBhvr>
                                        <p:cTn id="65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5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375E-6 7.40741E-7 L -0.04597 -0.03542 " pathEditMode="relative" ptsTypes="">
                                      <p:cBhvr>
                                        <p:cTn id="66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1.48148E-6 L -0.0789 0.11736 " pathEditMode="relative" ptsTypes="">
                                      <p:cBhvr>
                                        <p:cTn id="66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4.07407E-6 L -0.0651 0.08564 " pathEditMode="relative" ptsTypes="">
                                      <p:cBhvr>
                                        <p:cTn id="66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375E-6 -1.48148E-6 L -0.08724 0.11273 " pathEditMode="relative" ptsTypes="">
                                      <p:cBhvr>
                                        <p:cTn id="66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2.96296E-6 L -0.07123 -0.05949 " pathEditMode="relative" ptsTypes="">
                                      <p:cBhvr>
                                        <p:cTn id="6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6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6 7.40741E-7 L 0.05911 -0.19421 " pathEditMode="relative" ptsTypes="">
                                      <p:cBhvr>
                                        <p:cTn id="67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08333E-7 -4.81481E-6 L 0.05651 -0.13078 " pathEditMode="relative" ptsTypes="">
                                      <p:cBhvr>
                                        <p:cTn id="67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33333E-6 1.85185E-6 L 0.02955 -0.09815 " pathEditMode="relative" ptsTypes="">
                                      <p:cBhvr>
                                        <p:cTn id="67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45833E-6 -4.81481E-6 L 0.03411 -0.13981 " pathEditMode="relative" ptsTypes="">
                                      <p:cBhvr>
                                        <p:cTn id="67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29167E-6 7.40741E-7 L 0.00143 0.18356 " pathEditMode="relative" ptsTypes="">
                                      <p:cBhvr>
                                        <p:cTn id="67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58333E-6 -1.48148E-6 L 0.04427 0.14676 " pathEditMode="relative" ptsTypes="">
                                      <p:cBhvr>
                                        <p:cTn id="68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-3.7037E-6 L 0.04102 0.11274 " pathEditMode="relative" ptsTypes="">
                                      <p:cBhvr>
                                        <p:cTn id="68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3.7037E-7 L 0.03933 0.11389 " pathEditMode="relative" ptsTypes="">
                                      <p:cBhvr>
                                        <p:cTn id="68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6 -4.81481E-6 L -0.07187 -0.06018 " pathEditMode="relative" ptsTypes="">
                                      <p:cBhvr>
                                        <p:cTn id="68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66667E-6 1.48148E-6 L -0.07774 0.00347 " pathEditMode="relative" ptsTypes="">
                                      <p:cBhvr>
                                        <p:cTn id="688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08333E-7 -3.7037E-7 L -0.08633 0.05532 " pathEditMode="relative" ptsTypes="">
                                      <p:cBhvr>
                                        <p:cTn id="69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58333E-6 -1.48148E-6 L -0.07343 0.02408 " pathEditMode="relative" ptsTypes="">
                                      <p:cBhvr>
                                        <p:cTn id="69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-1.48148E-6 L -0.04284 -0.10555 " pathEditMode="relative" ptsTypes="">
                                      <p:cBhvr>
                                        <p:cTn id="694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45833E-6 7.40741E-7 L -0.02552 -0.11528 " pathEditMode="relative" ptsTypes="">
                                      <p:cBhvr>
                                        <p:cTn id="69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7.40741E-7 L -0.01081 -0.12708 " pathEditMode="relative" ptsTypes="">
                                      <p:cBhvr>
                                        <p:cTn id="698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9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2.96296E-6 L 0.03308 -0.13334 " pathEditMode="relative" ptsTypes="">
                                      <p:cBhvr>
                                        <p:cTn id="70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4.07407E-6 L 0.0349 -0.14769 " pathEditMode="relative" ptsTypes="">
                                      <p:cBhvr>
                                        <p:cTn id="70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58333E-6 4.07407E-6 L 0.04714 -0.11343 " pathEditMode="relative" ptsTypes="">
                                      <p:cBhvr>
                                        <p:cTn id="704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4.81481E-6 L 0.09792 0.01991 " pathEditMode="relative" ptsTypes="">
                                      <p:cBhvr>
                                        <p:cTn id="70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54167E-6 -2.59259E-6 L 0.09726 0.05093 " pathEditMode="relative" ptsTypes="">
                                      <p:cBhvr>
                                        <p:cTn id="70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0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79167E-6 -1.48148E-6 L 0.07421 0.06921 " pathEditMode="relative" ptsTypes="">
                                      <p:cBhvr>
                                        <p:cTn id="710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1.85185E-6 L 0.07097 0.12569 " pathEditMode="relative" ptsTypes="">
                                      <p:cBhvr>
                                        <p:cTn id="71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58333E-6 -3.7037E-6 L 0.07175 0.13287 " pathEditMode="relative" ptsTypes="">
                                      <p:cBhvr>
                                        <p:cTn id="71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58333E-6 7.40741E-7 L 0.04792 0.15023 " pathEditMode="relative" ptsTypes="">
                                      <p:cBhvr>
                                        <p:cTn id="71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79167E-6 4.81481E-6 L -0.05027 0.18611 " pathEditMode="relative" ptsTypes="">
                                      <p:cBhvr>
                                        <p:cTn id="71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9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2.91667E-6 2.59259E-6 L -0.00821 0.18518 " pathEditMode="relative" ptsTypes="">
                                      <p:cBhvr>
                                        <p:cTn id="72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1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58333E-6 3.7037E-6 L -0.00208 0.18819 " pathEditMode="relative" ptsTypes="">
                                      <p:cBhvr>
                                        <p:cTn id="72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3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0833E-6 -1.85185E-6 L 0.01745 0.17685 " pathEditMode="relative" ptsTypes="">
                                      <p:cBhvr>
                                        <p:cTn id="72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5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95833E-6 -7.40741E-7 L 0.04714 0.1125 " pathEditMode="relative" ptsTypes="">
                                      <p:cBhvr>
                                        <p:cTn id="726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7" presetID="42" presetClass="path" presetSubtype="0" accel="10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45833E-6 1.48148E-6 L 0.05352 0.09861 " pathEditMode="relative" ptsTypes="">
                                      <p:cBhvr>
                                        <p:cTn id="72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9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1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2" dur="25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5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6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8" presetID="6" presetClass="emph" presetSubtype="0" decel="10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739" dur="250" fill="hold"/>
                                        <p:tgtEl>
                                          <p:spTgt spid="1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0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41" dur="250" fill="hold"/>
                                        <p:tgtEl>
                                          <p:spTgt spid="14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42" presetID="10" presetClass="exit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3" dur="25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5" presetID="10" presetClass="entr" presetSubtype="0" fill="hold" grpId="1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7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1"/>
                </p:tgtEl>
              </p:cMediaNode>
            </p:audio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  <p:bldP spid="67" grpId="0" animBg="1"/>
      <p:bldP spid="67" grpId="1" animBg="1"/>
      <p:bldP spid="68" grpId="0" animBg="1"/>
      <p:bldP spid="69" grpId="0" animBg="1"/>
      <p:bldP spid="81" grpId="0" animBg="1"/>
      <p:bldP spid="81" grpId="1" animBg="1"/>
      <p:bldP spid="81" grpId="2" animBg="1"/>
      <p:bldP spid="82" grpId="0" animBg="1"/>
      <p:bldP spid="82" grpId="1" animBg="1"/>
      <p:bldP spid="82" grpId="2" animBg="1"/>
      <p:bldP spid="83" grpId="0" animBg="1"/>
      <p:bldP spid="83" grpId="1" animBg="1"/>
      <p:bldP spid="83" grpId="2" animBg="1"/>
      <p:bldP spid="84" grpId="0" animBg="1"/>
      <p:bldP spid="84" grpId="1" animBg="1"/>
      <p:bldP spid="84" grpId="2" animBg="1"/>
      <p:bldP spid="85" grpId="0" animBg="1"/>
      <p:bldP spid="85" grpId="1" animBg="1"/>
      <p:bldP spid="85" grpId="2" animBg="1"/>
      <p:bldP spid="86" grpId="0" animBg="1"/>
      <p:bldP spid="86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 animBg="1"/>
      <p:bldP spid="101" grpId="1" animBg="1"/>
      <p:bldP spid="102" grpId="0" animBg="1"/>
      <p:bldP spid="102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3" grpId="0" animBg="1"/>
      <p:bldP spid="143" grpId="1" animBg="1"/>
      <p:bldP spid="143" grpId="2" animBg="1"/>
      <p:bldP spid="144" grpId="0"/>
      <p:bldP spid="144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变小眨眼"/>
          <p:cNvSpPr txBox="1"/>
          <p:nvPr/>
        </p:nvSpPr>
        <p:spPr>
          <a:xfrm>
            <a:off x="2337224" y="4053491"/>
            <a:ext cx="54455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眨眼</a:t>
            </a:r>
          </a:p>
        </p:txBody>
      </p:sp>
      <p:sp>
        <p:nvSpPr>
          <p:cNvPr id="36" name="眨眼"/>
          <p:cNvSpPr txBox="1"/>
          <p:nvPr/>
        </p:nvSpPr>
        <p:spPr>
          <a:xfrm>
            <a:off x="2095741" y="3530912"/>
            <a:ext cx="1027520" cy="2676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8396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眨眼</a:t>
            </a:r>
          </a:p>
        </p:txBody>
      </p:sp>
      <p:sp>
        <p:nvSpPr>
          <p:cNvPr id="35" name="别"/>
          <p:cNvSpPr txBox="1"/>
          <p:nvPr/>
        </p:nvSpPr>
        <p:spPr>
          <a:xfrm>
            <a:off x="2503177" y="4438212"/>
            <a:ext cx="21264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别</a:t>
            </a:r>
            <a:endParaRPr lang="en-US" altLang="zh-CN" sz="5000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4" name="千万"/>
          <p:cNvSpPr txBox="1"/>
          <p:nvPr/>
        </p:nvSpPr>
        <p:spPr>
          <a:xfrm>
            <a:off x="2412042" y="4084269"/>
            <a:ext cx="3949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8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千万</a:t>
            </a:r>
            <a:endParaRPr lang="en-US" altLang="zh-CN" sz="4800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3" name="接下来"/>
          <p:cNvSpPr txBox="1"/>
          <p:nvPr/>
        </p:nvSpPr>
        <p:spPr>
          <a:xfrm>
            <a:off x="2336096" y="3668771"/>
            <a:ext cx="54681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接下来</a:t>
            </a:r>
          </a:p>
        </p:txBody>
      </p:sp>
      <p:sp>
        <p:nvSpPr>
          <p:cNvPr id="32" name="准备好没小"/>
          <p:cNvSpPr txBox="1"/>
          <p:nvPr/>
        </p:nvSpPr>
        <p:spPr>
          <a:xfrm>
            <a:off x="2480105" y="3918510"/>
            <a:ext cx="51272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3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准备好没？</a:t>
            </a:r>
          </a:p>
        </p:txBody>
      </p:sp>
      <p:sp>
        <p:nvSpPr>
          <p:cNvPr id="27" name="准备好没"/>
          <p:cNvSpPr txBox="1"/>
          <p:nvPr/>
        </p:nvSpPr>
        <p:spPr>
          <a:xfrm>
            <a:off x="2400898" y="3514553"/>
            <a:ext cx="671137" cy="3208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5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准备好没？</a:t>
            </a:r>
          </a:p>
        </p:txBody>
      </p:sp>
      <p:sp>
        <p:nvSpPr>
          <p:cNvPr id="31" name="？"/>
          <p:cNvSpPr txBox="1"/>
          <p:nvPr/>
        </p:nvSpPr>
        <p:spPr>
          <a:xfrm>
            <a:off x="2407264" y="5991184"/>
            <a:ext cx="6379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5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？</a:t>
            </a:r>
          </a:p>
        </p:txBody>
      </p:sp>
      <p:sp>
        <p:nvSpPr>
          <p:cNvPr id="30" name="没"/>
          <p:cNvSpPr txBox="1"/>
          <p:nvPr/>
        </p:nvSpPr>
        <p:spPr>
          <a:xfrm>
            <a:off x="2408487" y="5337453"/>
            <a:ext cx="6379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5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没</a:t>
            </a:r>
          </a:p>
        </p:txBody>
      </p:sp>
      <p:sp>
        <p:nvSpPr>
          <p:cNvPr id="29" name="备好"/>
          <p:cNvSpPr txBox="1"/>
          <p:nvPr/>
        </p:nvSpPr>
        <p:spPr>
          <a:xfrm>
            <a:off x="2388764" y="4126874"/>
            <a:ext cx="73995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5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备好</a:t>
            </a:r>
          </a:p>
        </p:txBody>
      </p:sp>
      <p:sp>
        <p:nvSpPr>
          <p:cNvPr id="23" name="准"/>
          <p:cNvSpPr txBox="1"/>
          <p:nvPr/>
        </p:nvSpPr>
        <p:spPr>
          <a:xfrm>
            <a:off x="2407264" y="3492691"/>
            <a:ext cx="63794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5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准</a:t>
            </a:r>
          </a:p>
        </p:txBody>
      </p:sp>
      <p:sp>
        <p:nvSpPr>
          <p:cNvPr id="21" name="开场"/>
          <p:cNvSpPr txBox="1"/>
          <p:nvPr/>
        </p:nvSpPr>
        <p:spPr>
          <a:xfrm>
            <a:off x="2319698" y="4862536"/>
            <a:ext cx="54179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开场</a:t>
            </a:r>
          </a:p>
        </p:txBody>
      </p:sp>
      <p:sp>
        <p:nvSpPr>
          <p:cNvPr id="20" name="闪"/>
          <p:cNvSpPr txBox="1"/>
          <p:nvPr/>
        </p:nvSpPr>
        <p:spPr>
          <a:xfrm>
            <a:off x="2315941" y="4062612"/>
            <a:ext cx="303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闪</a:t>
            </a:r>
          </a:p>
        </p:txBody>
      </p:sp>
      <p:sp>
        <p:nvSpPr>
          <p:cNvPr id="19" name="快"/>
          <p:cNvSpPr txBox="1"/>
          <p:nvPr/>
        </p:nvSpPr>
        <p:spPr>
          <a:xfrm>
            <a:off x="2315941" y="3273079"/>
            <a:ext cx="303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</a:p>
        </p:txBody>
      </p:sp>
      <p:sp>
        <p:nvSpPr>
          <p:cNvPr id="4" name="秒"/>
          <p:cNvSpPr txBox="1"/>
          <p:nvPr/>
        </p:nvSpPr>
        <p:spPr>
          <a:xfrm>
            <a:off x="2305717" y="2477754"/>
            <a:ext cx="30378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秒</a:t>
            </a:r>
          </a:p>
        </p:txBody>
      </p:sp>
      <p:sp>
        <p:nvSpPr>
          <p:cNvPr id="25" name="数字7"/>
          <p:cNvSpPr txBox="1"/>
          <p:nvPr/>
        </p:nvSpPr>
        <p:spPr>
          <a:xfrm>
            <a:off x="2662917" y="6042030"/>
            <a:ext cx="39567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en-US" altLang="zh-CN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</a:t>
            </a:r>
            <a:endParaRPr lang="zh-CN" altLang="en-US" sz="5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数字0"/>
          <p:cNvSpPr txBox="1"/>
          <p:nvPr/>
        </p:nvSpPr>
        <p:spPr>
          <a:xfrm>
            <a:off x="2258150" y="6042203"/>
            <a:ext cx="18453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en-US" altLang="zh-CN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</a:t>
            </a:r>
            <a:endParaRPr lang="zh-CN" altLang="en-US" sz="5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数字107小"/>
          <p:cNvSpPr txBox="1"/>
          <p:nvPr/>
        </p:nvSpPr>
        <p:spPr>
          <a:xfrm>
            <a:off x="2258150" y="6060212"/>
            <a:ext cx="10047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5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88</a:t>
            </a:r>
            <a:endParaRPr lang="zh-CN" altLang="en-US" sz="5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数字107大"/>
          <p:cNvSpPr txBox="1"/>
          <p:nvPr/>
        </p:nvSpPr>
        <p:spPr>
          <a:xfrm>
            <a:off x="1868000" y="4072929"/>
            <a:ext cx="1355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88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数字103"/>
          <p:cNvSpPr txBox="1"/>
          <p:nvPr/>
        </p:nvSpPr>
        <p:spPr>
          <a:xfrm>
            <a:off x="1695167" y="4072929"/>
            <a:ext cx="1810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103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数字91"/>
          <p:cNvSpPr txBox="1"/>
          <p:nvPr/>
        </p:nvSpPr>
        <p:spPr>
          <a:xfrm>
            <a:off x="1884008" y="4072929"/>
            <a:ext cx="131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91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数字73"/>
          <p:cNvSpPr txBox="1"/>
          <p:nvPr/>
        </p:nvSpPr>
        <p:spPr>
          <a:xfrm>
            <a:off x="1872695" y="4072929"/>
            <a:ext cx="13434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73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数字34"/>
          <p:cNvSpPr txBox="1"/>
          <p:nvPr/>
        </p:nvSpPr>
        <p:spPr>
          <a:xfrm>
            <a:off x="1886427" y="4084310"/>
            <a:ext cx="130733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34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数字19"/>
          <p:cNvSpPr txBox="1"/>
          <p:nvPr/>
        </p:nvSpPr>
        <p:spPr>
          <a:xfrm>
            <a:off x="1878927" y="4072929"/>
            <a:ext cx="13270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19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数字3"/>
          <p:cNvSpPr txBox="1"/>
          <p:nvPr/>
        </p:nvSpPr>
        <p:spPr>
          <a:xfrm>
            <a:off x="2199096" y="4072929"/>
            <a:ext cx="483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数字1"/>
          <p:cNvSpPr txBox="1"/>
          <p:nvPr/>
        </p:nvSpPr>
        <p:spPr>
          <a:xfrm>
            <a:off x="2199096" y="4072929"/>
            <a:ext cx="483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会"/>
          <p:cNvSpPr txBox="1"/>
          <p:nvPr/>
        </p:nvSpPr>
        <p:spPr>
          <a:xfrm>
            <a:off x="2362075" y="5056323"/>
            <a:ext cx="79871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会</a:t>
            </a:r>
          </a:p>
        </p:txBody>
      </p:sp>
      <p:sp>
        <p:nvSpPr>
          <p:cNvPr id="9" name="表彰会"/>
          <p:cNvSpPr txBox="1"/>
          <p:nvPr/>
        </p:nvSpPr>
        <p:spPr>
          <a:xfrm>
            <a:off x="2342721" y="3517440"/>
            <a:ext cx="83741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表彰会</a:t>
            </a:r>
          </a:p>
        </p:txBody>
      </p:sp>
      <p:sp>
        <p:nvSpPr>
          <p:cNvPr id="8" name="财信金控 2017"/>
          <p:cNvSpPr txBox="1"/>
          <p:nvPr/>
        </p:nvSpPr>
        <p:spPr>
          <a:xfrm>
            <a:off x="2012163" y="2843776"/>
            <a:ext cx="1350436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财信金控</a:t>
            </a:r>
            <a:r>
              <a:rPr lang="zh-CN" altLang="en-US" sz="5000" spc="-46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 </a:t>
            </a:r>
            <a:r>
              <a:rPr lang="en-US" altLang="zh-CN" sz="5000" spc="-46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2017</a:t>
            </a:r>
            <a:endParaRPr lang="zh-CN" altLang="en-US" sz="5000" spc="-46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7" name="财信金控"/>
          <p:cNvSpPr txBox="1"/>
          <p:nvPr/>
        </p:nvSpPr>
        <p:spPr>
          <a:xfrm>
            <a:off x="2365051" y="2998886"/>
            <a:ext cx="719923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财信金控</a:t>
            </a:r>
          </a:p>
        </p:txBody>
      </p:sp>
      <p:sp>
        <p:nvSpPr>
          <p:cNvPr id="6" name="你眼前的是2"/>
          <p:cNvSpPr txBox="1"/>
          <p:nvPr/>
        </p:nvSpPr>
        <p:spPr>
          <a:xfrm>
            <a:off x="2453353" y="3054967"/>
            <a:ext cx="37213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你眼前的是</a:t>
            </a:r>
          </a:p>
        </p:txBody>
      </p:sp>
      <p:sp>
        <p:nvSpPr>
          <p:cNvPr id="5" name="你眼前的是1"/>
          <p:cNvSpPr txBox="1"/>
          <p:nvPr/>
        </p:nvSpPr>
        <p:spPr>
          <a:xfrm>
            <a:off x="2441343" y="3060719"/>
            <a:ext cx="710352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spc="-84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你眼前的是</a:t>
            </a:r>
          </a:p>
        </p:txBody>
      </p:sp>
      <p:pic>
        <p:nvPicPr>
          <p:cNvPr id="26" name="编辑后的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66087" y="-639745"/>
            <a:ext cx="257175" cy="257175"/>
          </a:xfrm>
          <a:prstGeom prst="rect">
            <a:avLst/>
          </a:prstGeom>
        </p:spPr>
      </p:pic>
      <p:sp>
        <p:nvSpPr>
          <p:cNvPr id="58" name="变大眨眼背景"/>
          <p:cNvSpPr/>
          <p:nvPr/>
        </p:nvSpPr>
        <p:spPr>
          <a:xfrm>
            <a:off x="-219887" y="-633046"/>
            <a:ext cx="5660808" cy="101376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变大眨眼"/>
          <p:cNvSpPr txBox="1"/>
          <p:nvPr/>
        </p:nvSpPr>
        <p:spPr>
          <a:xfrm>
            <a:off x="1468164" y="2206374"/>
            <a:ext cx="2284705" cy="53245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17000" b="1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眨眼</a:t>
            </a:r>
          </a:p>
        </p:txBody>
      </p:sp>
      <p:sp>
        <p:nvSpPr>
          <p:cNvPr id="55" name="1倒计时背景1"/>
          <p:cNvSpPr/>
          <p:nvPr/>
        </p:nvSpPr>
        <p:spPr>
          <a:xfrm>
            <a:off x="-372287" y="-536713"/>
            <a:ext cx="5660808" cy="9888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7" name="倒计时数字1"/>
          <p:cNvSpPr txBox="1"/>
          <p:nvPr/>
        </p:nvSpPr>
        <p:spPr>
          <a:xfrm>
            <a:off x="1225445" y="1281317"/>
            <a:ext cx="2547028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50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endParaRPr lang="zh-CN" altLang="en-US" sz="50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倒计时数字2"/>
          <p:cNvSpPr txBox="1"/>
          <p:nvPr/>
        </p:nvSpPr>
        <p:spPr>
          <a:xfrm>
            <a:off x="432778" y="1000488"/>
            <a:ext cx="4201699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en-US" altLang="zh-CN" sz="50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endParaRPr lang="zh-CN" altLang="en-US" sz="50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7" name="3倒计时背景3"/>
          <p:cNvSpPr/>
          <p:nvPr/>
        </p:nvSpPr>
        <p:spPr>
          <a:xfrm>
            <a:off x="-524687" y="-72166"/>
            <a:ext cx="5660808" cy="92720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48" name="倒计时数字3"/>
          <p:cNvSpPr txBox="1"/>
          <p:nvPr/>
        </p:nvSpPr>
        <p:spPr>
          <a:xfrm>
            <a:off x="1073045" y="1128917"/>
            <a:ext cx="2547028" cy="7786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50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endParaRPr lang="zh-CN" altLang="en-US" sz="50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23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2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2.96296E-6 8.33333E-7 L 0.00155 0.09062 " pathEditMode="relative" rAng="0" ptsTypes="AA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45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"/>
                            </p:stCondLst>
                            <p:childTnLst>
                              <p:par>
                                <p:cTn id="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00"/>
                            </p:stCondLst>
                            <p:childTnLst>
                              <p:par>
                                <p:cTn id="3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"/>
                            </p:stCondLst>
                            <p:childTnLst>
                              <p:par>
                                <p:cTn id="53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"/>
                            </p:stCondLst>
                            <p:childTnLst>
                              <p:par>
                                <p:cTn id="62" presetID="1" presetClass="exit" presetSubtype="0" fill="hold" grpId="1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400"/>
                            </p:stCondLst>
                            <p:childTnLst>
                              <p:par>
                                <p:cTn id="67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500"/>
                            </p:stCondLst>
                            <p:childTnLst>
                              <p:par>
                                <p:cTn id="72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60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00"/>
                            </p:stCondLst>
                            <p:childTnLst>
                              <p:par>
                                <p:cTn id="8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800"/>
                            </p:stCondLst>
                            <p:childTnLst>
                              <p:par>
                                <p:cTn id="87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00"/>
                            </p:stCondLst>
                            <p:childTnLst>
                              <p:par>
                                <p:cTn id="92" presetID="1" presetClass="exit" presetSubtype="0" fill="hold" grpId="1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000"/>
                            </p:stCondLst>
                            <p:childTnLst>
                              <p:par>
                                <p:cTn id="9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4.37037 17.07952 L 14.37037 17.07969 " pathEditMode="relative" rAng="0" ptsTypes="AA">
                                      <p:cBhvr>
                                        <p:cTn id="98" dur="2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200"/>
                            </p:stCondLst>
                            <p:childTnLst>
                              <p:par>
                                <p:cTn id="10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20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30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400"/>
                            </p:stCondLst>
                            <p:childTnLst>
                              <p:par>
                                <p:cTn id="1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400"/>
                            </p:stCondLst>
                            <p:childTnLst>
                              <p:par>
                                <p:cTn id="11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400"/>
                            </p:stCondLst>
                            <p:childTnLst>
                              <p:par>
                                <p:cTn id="11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0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800"/>
                            </p:stCondLst>
                            <p:childTnLst>
                              <p:par>
                                <p:cTn id="131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3000"/>
                            </p:stCondLst>
                            <p:childTnLst>
                              <p:par>
                                <p:cTn id="1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3000"/>
                            </p:stCondLst>
                            <p:childTnLst>
                              <p:par>
                                <p:cTn id="13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200"/>
                            </p:stCondLst>
                            <p:childTnLst>
                              <p:par>
                                <p:cTn id="140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400"/>
                            </p:stCondLst>
                            <p:childTnLst>
                              <p:par>
                                <p:cTn id="1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3400"/>
                            </p:stCondLst>
                            <p:childTnLst>
                              <p:par>
                                <p:cTn id="14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00"/>
                            </p:stCondLst>
                            <p:childTnLst>
                              <p:par>
                                <p:cTn id="15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3500"/>
                            </p:stCondLst>
                            <p:childTnLst>
                              <p:par>
                                <p:cTn id="15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3500"/>
                            </p:stCondLst>
                            <p:childTnLst>
                              <p:par>
                                <p:cTn id="15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3500"/>
                            </p:stCondLst>
                            <p:childTnLst>
                              <p:par>
                                <p:cTn id="159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3500"/>
                            </p:stCondLst>
                            <p:childTnLst>
                              <p:par>
                                <p:cTn id="164" presetID="2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5" dur="2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2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2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2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3700"/>
                            </p:stCondLst>
                            <p:childTnLst>
                              <p:par>
                                <p:cTn id="17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3700"/>
                            </p:stCondLst>
                            <p:childTnLst>
                              <p:par>
                                <p:cTn id="176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3900"/>
                            </p:stCondLst>
                            <p:childTnLst>
                              <p:par>
                                <p:cTn id="17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3900"/>
                            </p:stCondLst>
                            <p:childTnLst>
                              <p:par>
                                <p:cTn id="182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4100"/>
                            </p:stCondLst>
                            <p:childTnLst>
                              <p:par>
                                <p:cTn id="18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4200"/>
                            </p:stCondLst>
                            <p:childTnLst>
                              <p:par>
                                <p:cTn id="188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400"/>
                            </p:stCondLst>
                            <p:childTnLst>
                              <p:par>
                                <p:cTn id="19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4400"/>
                            </p:stCondLst>
                            <p:childTnLst>
                              <p:par>
                                <p:cTn id="194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500"/>
                            </p:stCondLst>
                            <p:childTnLst>
                              <p:par>
                                <p:cTn id="19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4800"/>
                            </p:stCondLst>
                            <p:childTnLst>
                              <p:par>
                                <p:cTn id="204" presetID="23" presetClass="exit" presetSubtype="32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5" dur="2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2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5200"/>
                            </p:stCondLst>
                            <p:childTnLst>
                              <p:par>
                                <p:cTn id="20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5200"/>
                            </p:stCondLst>
                            <p:childTnLst>
                              <p:par>
                                <p:cTn id="214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4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>
                            <p:stCondLst>
                              <p:cond delay="5600"/>
                            </p:stCondLst>
                            <p:childTnLst>
                              <p:par>
                                <p:cTn id="22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5600"/>
                            </p:stCondLst>
                            <p:childTnLst>
                              <p:par>
                                <p:cTn id="226" presetID="23" presetClass="exit" presetSubtype="54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7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6000"/>
                            </p:stCondLst>
                            <p:childTnLst>
                              <p:par>
                                <p:cTn id="238" presetID="23" presetClass="exit" presetSubtype="54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9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4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fltVal val="0.5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6400"/>
                            </p:stCondLst>
                            <p:childTnLst>
                              <p:par>
                                <p:cTn id="2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7" fill="hold">
                            <p:stCondLst>
                              <p:cond delay="6400"/>
                            </p:stCondLst>
                            <p:childTnLst>
                              <p:par>
                                <p:cTn id="2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00"/>
                            </p:stCondLst>
                            <p:childTnLst>
                              <p:par>
                                <p:cTn id="2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40" grpId="0"/>
      <p:bldP spid="40" grpId="1"/>
      <p:bldP spid="36" grpId="0"/>
      <p:bldP spid="36" grpId="1"/>
      <p:bldP spid="35" grpId="0"/>
      <p:bldP spid="35" grpId="1"/>
      <p:bldP spid="34" grpId="0"/>
      <p:bldP spid="34" grpId="1"/>
      <p:bldP spid="33" grpId="0"/>
      <p:bldP spid="33" grpId="1"/>
      <p:bldP spid="32" grpId="0"/>
      <p:bldP spid="32" grpId="1"/>
      <p:bldP spid="27" grpId="0"/>
      <p:bldP spid="27" grpId="1"/>
      <p:bldP spid="27" grpId="2"/>
      <p:bldP spid="31" grpId="0"/>
      <p:bldP spid="31" grpId="1"/>
      <p:bldP spid="30" grpId="0"/>
      <p:bldP spid="30" grpId="1"/>
      <p:bldP spid="29" grpId="0"/>
      <p:bldP spid="29" grpId="1"/>
      <p:bldP spid="29" grpId="2"/>
      <p:bldP spid="23" grpId="0"/>
      <p:bldP spid="23" grpId="1"/>
      <p:bldP spid="21" grpId="0"/>
      <p:bldP spid="21" grpId="1"/>
      <p:bldP spid="20" grpId="0"/>
      <p:bldP spid="20" grpId="1"/>
      <p:bldP spid="19" grpId="0"/>
      <p:bldP spid="19" grpId="1"/>
      <p:bldP spid="4" grpId="0"/>
      <p:bldP spid="4" grpId="1"/>
      <p:bldP spid="25" grpId="0"/>
      <p:bldP spid="25" grpId="1"/>
      <p:bldP spid="24" grpId="0"/>
      <p:bldP spid="24" grpId="1"/>
      <p:bldP spid="18" grpId="0"/>
      <p:bldP spid="18" grpId="1"/>
      <p:bldP spid="18" grpId="2"/>
      <p:bldP spid="17" grpId="0"/>
      <p:bldP spid="17" grpId="1"/>
      <p:bldP spid="16" grpId="0"/>
      <p:bldP spid="16" grpId="1"/>
      <p:bldP spid="15" grpId="0"/>
      <p:bldP spid="15" grpId="1"/>
      <p:bldP spid="14" grpId="0"/>
      <p:bldP spid="14" grpId="1"/>
      <p:bldP spid="13" grpId="0"/>
      <p:bldP spid="13" grpId="1"/>
      <p:bldP spid="12" grpId="0"/>
      <p:bldP spid="12" grpId="1"/>
      <p:bldP spid="11" grpId="0"/>
      <p:bldP spid="11" grpId="1"/>
      <p:bldP spid="3" grpId="0"/>
      <p:bldP spid="3" grpId="1"/>
      <p:bldP spid="3" grpId="2"/>
      <p:bldP spid="2" grpId="0"/>
      <p:bldP spid="2" grpId="2"/>
      <p:bldP spid="9" grpId="0" build="allAtOnce"/>
      <p:bldP spid="9" grpId="1" build="allAtOnce"/>
      <p:bldP spid="8" grpId="0" build="allAtOnce"/>
      <p:bldP spid="8" grpId="2" build="allAtOnce"/>
      <p:bldP spid="7" grpId="0" build="allAtOnce"/>
      <p:bldP spid="7" grpId="2" build="allAtOnce"/>
      <p:bldP spid="6" grpId="0"/>
      <p:bldP spid="6" grpId="1"/>
      <p:bldP spid="6" grpId="2"/>
      <p:bldP spid="5" grpId="0"/>
      <p:bldP spid="5" grpId="1"/>
      <p:bldP spid="5" grpId="2"/>
      <p:bldP spid="58" grpId="0" animBg="1"/>
      <p:bldP spid="58" grpId="1" animBg="1"/>
      <p:bldP spid="38" grpId="0"/>
      <p:bldP spid="38" grpId="1"/>
      <p:bldP spid="55" grpId="0" animBg="1"/>
      <p:bldP spid="55" grpId="1" animBg="1"/>
      <p:bldP spid="57" grpId="0"/>
      <p:bldP spid="57" grpId="1"/>
      <p:bldP spid="51" grpId="0"/>
      <p:bldP spid="51" grpId="1"/>
      <p:bldP spid="47" grpId="0" animBg="1"/>
      <p:bldP spid="47" grpId="1" animBg="1"/>
      <p:bldP spid="48" grpId="0"/>
      <p:bldP spid="48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016年"/>
          <p:cNvSpPr/>
          <p:nvPr/>
        </p:nvSpPr>
        <p:spPr>
          <a:xfrm>
            <a:off x="545554" y="2477421"/>
            <a:ext cx="4012638" cy="3819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1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</a:p>
          <a:p>
            <a:pPr algn="ctr"/>
            <a:r>
              <a:rPr lang="zh-CN" altLang="en-US" sz="1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5" name="矩形 4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0283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是"/>
          <p:cNvSpPr/>
          <p:nvPr/>
        </p:nvSpPr>
        <p:spPr>
          <a:xfrm>
            <a:off x="1821119" y="4207683"/>
            <a:ext cx="1736373" cy="19543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</a:p>
        </p:txBody>
      </p:sp>
      <p:sp>
        <p:nvSpPr>
          <p:cNvPr id="7" name="矩形 6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  <p:sp>
        <p:nvSpPr>
          <p:cNvPr id="8" name="2016年"/>
          <p:cNvSpPr/>
          <p:nvPr/>
        </p:nvSpPr>
        <p:spPr>
          <a:xfrm>
            <a:off x="623352" y="2356375"/>
            <a:ext cx="4012637" cy="38192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2109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12109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</a:p>
          <a:p>
            <a:pPr algn="ctr"/>
            <a:r>
              <a:rPr lang="zh-CN" altLang="en-US" sz="12109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</p:spTree>
    <p:extLst>
      <p:ext uri="{BB962C8B-B14F-4D97-AF65-F5344CB8AC3E}">
        <p14:creationId xmlns:p14="http://schemas.microsoft.com/office/powerpoint/2010/main" val="97996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0.04566 L -1.11111E-6 -0.04548 " pathEditMode="relative" rAng="0" ptsTypes="AA">
                                      <p:cBhvr>
                                        <p:cTn id="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/>
      <p:bldP spid="8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湖南"/>
          <p:cNvSpPr/>
          <p:nvPr/>
        </p:nvSpPr>
        <p:spPr>
          <a:xfrm>
            <a:off x="128379" y="3906554"/>
            <a:ext cx="2339103" cy="13843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39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湖南</a:t>
            </a:r>
          </a:p>
        </p:txBody>
      </p:sp>
      <p:sp>
        <p:nvSpPr>
          <p:cNvPr id="3" name="财信"/>
          <p:cNvSpPr/>
          <p:nvPr/>
        </p:nvSpPr>
        <p:spPr>
          <a:xfrm>
            <a:off x="977592" y="3906554"/>
            <a:ext cx="2339103" cy="13843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39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财信</a:t>
            </a:r>
          </a:p>
        </p:txBody>
      </p:sp>
      <p:sp>
        <p:nvSpPr>
          <p:cNvPr id="4" name="金控"/>
          <p:cNvSpPr/>
          <p:nvPr/>
        </p:nvSpPr>
        <p:spPr>
          <a:xfrm>
            <a:off x="1826806" y="3906554"/>
            <a:ext cx="2339103" cy="13843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39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金控</a:t>
            </a:r>
          </a:p>
        </p:txBody>
      </p:sp>
      <p:sp>
        <p:nvSpPr>
          <p:cNvPr id="5" name="集团"/>
          <p:cNvSpPr/>
          <p:nvPr/>
        </p:nvSpPr>
        <p:spPr>
          <a:xfrm>
            <a:off x="2676019" y="3906554"/>
            <a:ext cx="2339103" cy="13843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39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集团</a:t>
            </a:r>
          </a:p>
        </p:txBody>
      </p:sp>
    </p:spTree>
    <p:extLst>
      <p:ext uri="{BB962C8B-B14F-4D97-AF65-F5344CB8AC3E}">
        <p14:creationId xmlns:p14="http://schemas.microsoft.com/office/powerpoint/2010/main" val="905539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白背景"/>
          <p:cNvSpPr/>
          <p:nvPr/>
        </p:nvSpPr>
        <p:spPr>
          <a:xfrm>
            <a:off x="0" y="0"/>
            <a:ext cx="5143500" cy="9143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solidFill>
                <a:schemeClr val="tx1"/>
              </a:solidFill>
            </a:endParaRPr>
          </a:p>
        </p:txBody>
      </p:sp>
      <p:sp>
        <p:nvSpPr>
          <p:cNvPr id="5" name="的"/>
          <p:cNvSpPr/>
          <p:nvPr/>
        </p:nvSpPr>
        <p:spPr>
          <a:xfrm>
            <a:off x="2219731" y="4196736"/>
            <a:ext cx="70403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</a:p>
        </p:txBody>
      </p:sp>
      <p:sp>
        <p:nvSpPr>
          <p:cNvPr id="6" name="开局之年"/>
          <p:cNvSpPr/>
          <p:nvPr/>
        </p:nvSpPr>
        <p:spPr>
          <a:xfrm>
            <a:off x="565582" y="3650238"/>
            <a:ext cx="8545046" cy="19557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1210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开局</a:t>
            </a:r>
            <a:r>
              <a:rPr lang="zh-CN" altLang="en-US" sz="12109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之年</a:t>
            </a:r>
          </a:p>
        </p:txBody>
      </p:sp>
      <p:sp>
        <p:nvSpPr>
          <p:cNvPr id="8" name="矩形 7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186189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1"/>
                            </p:stCondLst>
                            <p:childTnLst>
                              <p:par>
                                <p:cTn id="10" presetID="35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95833E-6 -4.44444E-6 L -0.91315 -4.44444E-6 " pathEditMode="relative" rAng="0" ptsTypes="AA">
                                      <p:cBhvr>
                                        <p:cTn id="11" dur="2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664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51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6" grpId="0" uiExpand="1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黑背景"/>
          <p:cNvSpPr/>
          <p:nvPr/>
        </p:nvSpPr>
        <p:spPr>
          <a:xfrm>
            <a:off x="0" y="3125391"/>
            <a:ext cx="5143500" cy="28932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>
              <a:solidFill>
                <a:schemeClr val="tx1"/>
              </a:solidFill>
            </a:endParaRPr>
          </a:p>
        </p:txBody>
      </p:sp>
      <p:sp>
        <p:nvSpPr>
          <p:cNvPr id="6" name="开局之年"/>
          <p:cNvSpPr/>
          <p:nvPr/>
        </p:nvSpPr>
        <p:spPr>
          <a:xfrm>
            <a:off x="487277" y="4013674"/>
            <a:ext cx="4168946" cy="11701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开局之年</a:t>
            </a:r>
          </a:p>
        </p:txBody>
      </p:sp>
      <p:sp>
        <p:nvSpPr>
          <p:cNvPr id="8" name="开（退出用）"/>
          <p:cNvSpPr/>
          <p:nvPr/>
        </p:nvSpPr>
        <p:spPr>
          <a:xfrm>
            <a:off x="362683" y="4013674"/>
            <a:ext cx="1207596" cy="11701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</a:t>
            </a:r>
          </a:p>
        </p:txBody>
      </p:sp>
      <p:sp>
        <p:nvSpPr>
          <p:cNvPr id="9" name="局（退出用）"/>
          <p:cNvSpPr/>
          <p:nvPr/>
        </p:nvSpPr>
        <p:spPr>
          <a:xfrm>
            <a:off x="1434245" y="4013674"/>
            <a:ext cx="1207596" cy="11701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局</a:t>
            </a:r>
          </a:p>
        </p:txBody>
      </p:sp>
      <p:sp>
        <p:nvSpPr>
          <p:cNvPr id="10" name="之（退出用）"/>
          <p:cNvSpPr/>
          <p:nvPr/>
        </p:nvSpPr>
        <p:spPr>
          <a:xfrm>
            <a:off x="2501612" y="4013674"/>
            <a:ext cx="1207596" cy="11701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</a:t>
            </a:r>
          </a:p>
        </p:txBody>
      </p:sp>
      <p:sp>
        <p:nvSpPr>
          <p:cNvPr id="11" name="年（退出用）"/>
          <p:cNvSpPr/>
          <p:nvPr/>
        </p:nvSpPr>
        <p:spPr>
          <a:xfrm>
            <a:off x="3566891" y="4013674"/>
            <a:ext cx="1207596" cy="11701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dist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12" name="矩形 11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159042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1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1"/>
                            </p:stCondLst>
                            <p:childTnLst>
                              <p:par>
                                <p:cTn id="19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5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6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5" dur="25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6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/>
      <p:bldP spid="8" grpId="0"/>
      <p:bldP spid="8" grpId="1"/>
      <p:bldP spid="8" grpId="2"/>
      <p:bldP spid="9" grpId="0"/>
      <p:bldP spid="9" grpId="1"/>
      <p:bldP spid="9" grpId="2"/>
      <p:bldP spid="10" grpId="0"/>
      <p:bldP spid="10" grpId="1"/>
      <p:bldP spid="10" grpId="2"/>
      <p:bldP spid="11" grpId="0"/>
      <p:bldP spid="11" grpId="1"/>
      <p:bldP spid="11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线条"/>
          <p:cNvCxnSpPr/>
          <p:nvPr/>
        </p:nvCxnSpPr>
        <p:spPr>
          <a:xfrm>
            <a:off x="-298655" y="4796100"/>
            <a:ext cx="68939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这一年"/>
          <p:cNvSpPr/>
          <p:nvPr/>
        </p:nvSpPr>
        <p:spPr>
          <a:xfrm>
            <a:off x="1132894" y="3862026"/>
            <a:ext cx="2877712" cy="1170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这一年</a:t>
            </a:r>
          </a:p>
        </p:txBody>
      </p:sp>
      <p:sp>
        <p:nvSpPr>
          <p:cNvPr id="22" name="1月"/>
          <p:cNvSpPr/>
          <p:nvPr/>
        </p:nvSpPr>
        <p:spPr>
          <a:xfrm>
            <a:off x="210547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1月</a:t>
            </a:r>
          </a:p>
        </p:txBody>
      </p:sp>
      <p:sp>
        <p:nvSpPr>
          <p:cNvPr id="23" name="2月"/>
          <p:cNvSpPr/>
          <p:nvPr/>
        </p:nvSpPr>
        <p:spPr>
          <a:xfrm>
            <a:off x="570401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4" name="3月"/>
          <p:cNvSpPr/>
          <p:nvPr/>
        </p:nvSpPr>
        <p:spPr>
          <a:xfrm>
            <a:off x="930256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5" name="4月"/>
          <p:cNvSpPr/>
          <p:nvPr/>
        </p:nvSpPr>
        <p:spPr>
          <a:xfrm>
            <a:off x="1290111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6" name="5月"/>
          <p:cNvSpPr/>
          <p:nvPr/>
        </p:nvSpPr>
        <p:spPr>
          <a:xfrm>
            <a:off x="1649965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7" name="6月"/>
          <p:cNvSpPr/>
          <p:nvPr/>
        </p:nvSpPr>
        <p:spPr>
          <a:xfrm>
            <a:off x="2009819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8" name="7月"/>
          <p:cNvSpPr/>
          <p:nvPr/>
        </p:nvSpPr>
        <p:spPr>
          <a:xfrm>
            <a:off x="2369674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29" name="8月"/>
          <p:cNvSpPr/>
          <p:nvPr/>
        </p:nvSpPr>
        <p:spPr>
          <a:xfrm>
            <a:off x="2729529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0" name="9月"/>
          <p:cNvSpPr/>
          <p:nvPr/>
        </p:nvSpPr>
        <p:spPr>
          <a:xfrm>
            <a:off x="3089383" y="4846266"/>
            <a:ext cx="4651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1" name="10月"/>
          <p:cNvSpPr/>
          <p:nvPr/>
        </p:nvSpPr>
        <p:spPr>
          <a:xfrm>
            <a:off x="3445279" y="4846266"/>
            <a:ext cx="57259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2" name="11月"/>
          <p:cNvSpPr/>
          <p:nvPr/>
        </p:nvSpPr>
        <p:spPr>
          <a:xfrm>
            <a:off x="3904617" y="4846266"/>
            <a:ext cx="57259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34" name="12月"/>
          <p:cNvSpPr/>
          <p:nvPr/>
        </p:nvSpPr>
        <p:spPr>
          <a:xfrm>
            <a:off x="4363957" y="4846266"/>
            <a:ext cx="572594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en-US" altLang="zh-CN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3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61907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xit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1.04167E-6 -0.69445 L 1.04167E-6 2.59259E-6 " pathEditMode="relative">
                                      <p:cBhvr from="" to="">
                                        <p:cTn id="6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900"/>
                            </p:stCondLst>
                            <p:childTnLst>
                              <p:par>
                                <p:cTn id="6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4" grpId="0"/>
      <p:bldP spid="34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03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财信logo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92" t="42015" r="27292" b="42015"/>
          <a:stretch/>
        </p:blipFill>
        <p:spPr>
          <a:xfrm>
            <a:off x="737312" y="4189040"/>
            <a:ext cx="3668876" cy="765920"/>
          </a:xfrm>
          <a:prstGeom prst="rect">
            <a:avLst/>
          </a:prstGeom>
        </p:spPr>
      </p:pic>
      <p:sp>
        <p:nvSpPr>
          <p:cNvPr id="9" name="底端黑幕"/>
          <p:cNvSpPr/>
          <p:nvPr/>
        </p:nvSpPr>
        <p:spPr>
          <a:xfrm>
            <a:off x="-490240" y="5279230"/>
            <a:ext cx="6807101" cy="41025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0" name="顶端黑幕"/>
          <p:cNvSpPr/>
          <p:nvPr/>
        </p:nvSpPr>
        <p:spPr>
          <a:xfrm>
            <a:off x="-405529" y="-237742"/>
            <a:ext cx="6309084" cy="41025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3" name="黑前景"/>
          <p:cNvSpPr/>
          <p:nvPr/>
        </p:nvSpPr>
        <p:spPr>
          <a:xfrm>
            <a:off x="-405528" y="2364667"/>
            <a:ext cx="6309084" cy="44146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132886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xit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27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7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6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7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7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6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4378" y="2781961"/>
            <a:ext cx="6532256" cy="435957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087516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0" y="2777311"/>
            <a:ext cx="5398559" cy="360295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42020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0" y="2927236"/>
            <a:ext cx="5398559" cy="360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91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0" y="3125391"/>
            <a:ext cx="5398559" cy="3602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6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0" y="3125391"/>
            <a:ext cx="5398559" cy="360295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209945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995" y="2821603"/>
            <a:ext cx="5245490" cy="350079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86057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03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财信logo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92" t="42015" r="27292" b="42015"/>
          <a:stretch/>
        </p:blipFill>
        <p:spPr>
          <a:xfrm>
            <a:off x="737312" y="4189040"/>
            <a:ext cx="3668876" cy="7659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59005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031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财信logo 3D变形"/>
          <p:cNvPicPr>
            <a:picLocks noChangeAspect="1"/>
          </p:cNvPicPr>
          <p:nvPr/>
        </p:nvPicPr>
        <p:blipFill rotWithShape="1"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92" t="42015" r="27292" b="42015"/>
          <a:stretch/>
        </p:blipFill>
        <p:spPr>
          <a:xfrm>
            <a:off x="1682819" y="3547905"/>
            <a:ext cx="1399111" cy="292081"/>
          </a:xfrm>
          <a:prstGeom prst="rect">
            <a:avLst/>
          </a:prstGeom>
          <a:scene3d>
            <a:camera prst="orthographicFront">
              <a:rot lat="19796757" lon="2381614" rev="21515952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143460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" name="以下这一大堆是手绘的大楼"/>
          <p:cNvGrpSpPr/>
          <p:nvPr/>
        </p:nvGrpSpPr>
        <p:grpSpPr>
          <a:xfrm>
            <a:off x="1682819" y="3547905"/>
            <a:ext cx="1399111" cy="2517369"/>
            <a:chOff x="3988904" y="1001516"/>
            <a:chExt cx="3316412" cy="5967097"/>
          </a:xfrm>
        </p:grpSpPr>
        <p:grpSp>
          <p:nvGrpSpPr>
            <p:cNvPr id="336" name="组合 335"/>
            <p:cNvGrpSpPr/>
            <p:nvPr/>
          </p:nvGrpSpPr>
          <p:grpSpPr>
            <a:xfrm>
              <a:off x="4688466" y="1356852"/>
              <a:ext cx="2477729" cy="5611761"/>
              <a:chOff x="6880123" y="1356852"/>
              <a:chExt cx="2477729" cy="5611761"/>
            </a:xfrm>
            <a:solidFill>
              <a:schemeClr val="bg1"/>
            </a:solidFill>
          </p:grpSpPr>
          <p:sp>
            <p:nvSpPr>
              <p:cNvPr id="4" name="任意多边形: 形状 3"/>
              <p:cNvSpPr/>
              <p:nvPr/>
            </p:nvSpPr>
            <p:spPr>
              <a:xfrm>
                <a:off x="6880123" y="1998406"/>
                <a:ext cx="162232" cy="4970207"/>
              </a:xfrm>
              <a:custGeom>
                <a:avLst/>
                <a:gdLst>
                  <a:gd name="connsiteX0" fmla="*/ 81116 w 162232"/>
                  <a:gd name="connsiteY0" fmla="*/ 0 h 4970207"/>
                  <a:gd name="connsiteX1" fmla="*/ 0 w 162232"/>
                  <a:gd name="connsiteY1" fmla="*/ 4962833 h 4970207"/>
                  <a:gd name="connsiteX2" fmla="*/ 110612 w 162232"/>
                  <a:gd name="connsiteY2" fmla="*/ 4970207 h 4970207"/>
                  <a:gd name="connsiteX3" fmla="*/ 162232 w 162232"/>
                  <a:gd name="connsiteY3" fmla="*/ 66368 h 4970207"/>
                  <a:gd name="connsiteX4" fmla="*/ 81116 w 162232"/>
                  <a:gd name="connsiteY4" fmla="*/ 0 h 4970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2232" h="4970207">
                    <a:moveTo>
                      <a:pt x="81116" y="0"/>
                    </a:moveTo>
                    <a:lnTo>
                      <a:pt x="0" y="4962833"/>
                    </a:lnTo>
                    <a:lnTo>
                      <a:pt x="110612" y="4970207"/>
                    </a:lnTo>
                    <a:lnTo>
                      <a:pt x="162232" y="66368"/>
                    </a:lnTo>
                    <a:lnTo>
                      <a:pt x="81116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5" name="任意多边形: 形状 4"/>
              <p:cNvSpPr/>
              <p:nvPr/>
            </p:nvSpPr>
            <p:spPr>
              <a:xfrm>
                <a:off x="8708923" y="1409642"/>
                <a:ext cx="176980" cy="5529474"/>
              </a:xfrm>
              <a:custGeom>
                <a:avLst/>
                <a:gdLst>
                  <a:gd name="connsiteX0" fmla="*/ 0 w 176980"/>
                  <a:gd name="connsiteY0" fmla="*/ 0 h 5456903"/>
                  <a:gd name="connsiteX1" fmla="*/ 7374 w 176980"/>
                  <a:gd name="connsiteY1" fmla="*/ 5456903 h 5456903"/>
                  <a:gd name="connsiteX2" fmla="*/ 176980 w 176980"/>
                  <a:gd name="connsiteY2" fmla="*/ 5449529 h 5456903"/>
                  <a:gd name="connsiteX3" fmla="*/ 147483 w 176980"/>
                  <a:gd name="connsiteY3" fmla="*/ 280219 h 5456903"/>
                  <a:gd name="connsiteX4" fmla="*/ 0 w 176980"/>
                  <a:gd name="connsiteY4" fmla="*/ 0 h 5456903"/>
                  <a:gd name="connsiteX0" fmla="*/ 0 w 176980"/>
                  <a:gd name="connsiteY0" fmla="*/ 0 h 5529474"/>
                  <a:gd name="connsiteX1" fmla="*/ 7374 w 176980"/>
                  <a:gd name="connsiteY1" fmla="*/ 5529474 h 5529474"/>
                  <a:gd name="connsiteX2" fmla="*/ 176980 w 176980"/>
                  <a:gd name="connsiteY2" fmla="*/ 5522100 h 5529474"/>
                  <a:gd name="connsiteX3" fmla="*/ 147483 w 176980"/>
                  <a:gd name="connsiteY3" fmla="*/ 352790 h 5529474"/>
                  <a:gd name="connsiteX4" fmla="*/ 0 w 176980"/>
                  <a:gd name="connsiteY4" fmla="*/ 0 h 55294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6980" h="5529474">
                    <a:moveTo>
                      <a:pt x="0" y="0"/>
                    </a:moveTo>
                    <a:lnTo>
                      <a:pt x="7374" y="5529474"/>
                    </a:lnTo>
                    <a:lnTo>
                      <a:pt x="176980" y="5522100"/>
                    </a:lnTo>
                    <a:lnTo>
                      <a:pt x="147483" y="35279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6" name="任意多边形: 形状 5"/>
              <p:cNvSpPr/>
              <p:nvPr/>
            </p:nvSpPr>
            <p:spPr>
              <a:xfrm>
                <a:off x="6961239" y="1356852"/>
                <a:ext cx="1828800" cy="693174"/>
              </a:xfrm>
              <a:custGeom>
                <a:avLst/>
                <a:gdLst>
                  <a:gd name="connsiteX0" fmla="*/ 81116 w 1828800"/>
                  <a:gd name="connsiteY0" fmla="*/ 693174 h 693174"/>
                  <a:gd name="connsiteX1" fmla="*/ 1732935 w 1828800"/>
                  <a:gd name="connsiteY1" fmla="*/ 125361 h 693174"/>
                  <a:gd name="connsiteX2" fmla="*/ 1828800 w 1828800"/>
                  <a:gd name="connsiteY2" fmla="*/ 0 h 693174"/>
                  <a:gd name="connsiteX3" fmla="*/ 0 w 1828800"/>
                  <a:gd name="connsiteY3" fmla="*/ 641554 h 693174"/>
                  <a:gd name="connsiteX4" fmla="*/ 81116 w 1828800"/>
                  <a:gd name="connsiteY4" fmla="*/ 693174 h 6931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28800" h="693174">
                    <a:moveTo>
                      <a:pt x="81116" y="693174"/>
                    </a:moveTo>
                    <a:lnTo>
                      <a:pt x="1732935" y="125361"/>
                    </a:lnTo>
                    <a:lnTo>
                      <a:pt x="1828800" y="0"/>
                    </a:lnTo>
                    <a:lnTo>
                      <a:pt x="0" y="641554"/>
                    </a:lnTo>
                    <a:lnTo>
                      <a:pt x="81116" y="693174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7" name="任意多边形: 形状 6"/>
              <p:cNvSpPr/>
              <p:nvPr/>
            </p:nvSpPr>
            <p:spPr>
              <a:xfrm>
                <a:off x="8708923" y="1356852"/>
                <a:ext cx="648929" cy="1467464"/>
              </a:xfrm>
              <a:custGeom>
                <a:avLst/>
                <a:gdLst>
                  <a:gd name="connsiteX0" fmla="*/ 73742 w 648929"/>
                  <a:gd name="connsiteY0" fmla="*/ 0 h 1467464"/>
                  <a:gd name="connsiteX1" fmla="*/ 648929 w 648929"/>
                  <a:gd name="connsiteY1" fmla="*/ 1364225 h 1467464"/>
                  <a:gd name="connsiteX2" fmla="*/ 641554 w 648929"/>
                  <a:gd name="connsiteY2" fmla="*/ 1467464 h 1467464"/>
                  <a:gd name="connsiteX3" fmla="*/ 0 w 648929"/>
                  <a:gd name="connsiteY3" fmla="*/ 110613 h 1467464"/>
                  <a:gd name="connsiteX4" fmla="*/ 73742 w 648929"/>
                  <a:gd name="connsiteY4" fmla="*/ 0 h 14674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48929" h="1467464">
                    <a:moveTo>
                      <a:pt x="73742" y="0"/>
                    </a:moveTo>
                    <a:lnTo>
                      <a:pt x="648929" y="1364225"/>
                    </a:lnTo>
                    <a:lnTo>
                      <a:pt x="641554" y="1467464"/>
                    </a:lnTo>
                    <a:lnTo>
                      <a:pt x="0" y="110613"/>
                    </a:lnTo>
                    <a:lnTo>
                      <a:pt x="73742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8" name="任意多边形: 形状 7"/>
              <p:cNvSpPr/>
              <p:nvPr/>
            </p:nvSpPr>
            <p:spPr>
              <a:xfrm>
                <a:off x="9269361" y="2603090"/>
                <a:ext cx="81116" cy="4306529"/>
              </a:xfrm>
              <a:custGeom>
                <a:avLst/>
                <a:gdLst>
                  <a:gd name="connsiteX0" fmla="*/ 0 w 81116"/>
                  <a:gd name="connsiteY0" fmla="*/ 0 h 4306529"/>
                  <a:gd name="connsiteX1" fmla="*/ 81116 w 81116"/>
                  <a:gd name="connsiteY1" fmla="*/ 199104 h 4306529"/>
                  <a:gd name="connsiteX2" fmla="*/ 81116 w 81116"/>
                  <a:gd name="connsiteY2" fmla="*/ 4299155 h 4306529"/>
                  <a:gd name="connsiteX3" fmla="*/ 0 w 81116"/>
                  <a:gd name="connsiteY3" fmla="*/ 4306529 h 4306529"/>
                  <a:gd name="connsiteX4" fmla="*/ 0 w 81116"/>
                  <a:gd name="connsiteY4" fmla="*/ 0 h 43065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116" h="4306529">
                    <a:moveTo>
                      <a:pt x="0" y="0"/>
                    </a:moveTo>
                    <a:lnTo>
                      <a:pt x="81116" y="199104"/>
                    </a:lnTo>
                    <a:lnTo>
                      <a:pt x="81116" y="4299155"/>
                    </a:lnTo>
                    <a:lnTo>
                      <a:pt x="0" y="43065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9" name="任意多边形: 形状 8"/>
              <p:cNvSpPr/>
              <p:nvPr/>
            </p:nvSpPr>
            <p:spPr>
              <a:xfrm>
                <a:off x="7425813" y="2514601"/>
                <a:ext cx="147484" cy="3704226"/>
              </a:xfrm>
              <a:custGeom>
                <a:avLst/>
                <a:gdLst>
                  <a:gd name="connsiteX0" fmla="*/ 0 w 147484"/>
                  <a:gd name="connsiteY0" fmla="*/ 36871 h 3701845"/>
                  <a:gd name="connsiteX1" fmla="*/ 147484 w 147484"/>
                  <a:gd name="connsiteY1" fmla="*/ 0 h 3701845"/>
                  <a:gd name="connsiteX2" fmla="*/ 73742 w 147484"/>
                  <a:gd name="connsiteY2" fmla="*/ 3694471 h 3701845"/>
                  <a:gd name="connsiteX3" fmla="*/ 14748 w 147484"/>
                  <a:gd name="connsiteY3" fmla="*/ 3701845 h 3701845"/>
                  <a:gd name="connsiteX4" fmla="*/ 0 w 147484"/>
                  <a:gd name="connsiteY4" fmla="*/ 36871 h 3701845"/>
                  <a:gd name="connsiteX0" fmla="*/ 0 w 147484"/>
                  <a:gd name="connsiteY0" fmla="*/ 36871 h 3704226"/>
                  <a:gd name="connsiteX1" fmla="*/ 147484 w 147484"/>
                  <a:gd name="connsiteY1" fmla="*/ 0 h 3704226"/>
                  <a:gd name="connsiteX2" fmla="*/ 73742 w 147484"/>
                  <a:gd name="connsiteY2" fmla="*/ 3694471 h 3704226"/>
                  <a:gd name="connsiteX3" fmla="*/ 461 w 147484"/>
                  <a:gd name="connsiteY3" fmla="*/ 3704226 h 3704226"/>
                  <a:gd name="connsiteX4" fmla="*/ 0 w 147484"/>
                  <a:gd name="connsiteY4" fmla="*/ 36871 h 37042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7484" h="3704226">
                    <a:moveTo>
                      <a:pt x="0" y="36871"/>
                    </a:moveTo>
                    <a:lnTo>
                      <a:pt x="147484" y="0"/>
                    </a:lnTo>
                    <a:lnTo>
                      <a:pt x="73742" y="3694471"/>
                    </a:lnTo>
                    <a:lnTo>
                      <a:pt x="461" y="3704226"/>
                    </a:lnTo>
                    <a:cubicBezTo>
                      <a:pt x="307" y="2481774"/>
                      <a:pt x="154" y="1259323"/>
                      <a:pt x="0" y="36871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10" name="任意多边形: 形状 9"/>
              <p:cNvSpPr/>
              <p:nvPr/>
            </p:nvSpPr>
            <p:spPr>
              <a:xfrm>
                <a:off x="8207477" y="2286000"/>
                <a:ext cx="132736" cy="3864077"/>
              </a:xfrm>
              <a:custGeom>
                <a:avLst/>
                <a:gdLst>
                  <a:gd name="connsiteX0" fmla="*/ 7375 w 132736"/>
                  <a:gd name="connsiteY0" fmla="*/ 7374 h 3864077"/>
                  <a:gd name="connsiteX1" fmla="*/ 132736 w 132736"/>
                  <a:gd name="connsiteY1" fmla="*/ 0 h 3864077"/>
                  <a:gd name="connsiteX2" fmla="*/ 125362 w 132736"/>
                  <a:gd name="connsiteY2" fmla="*/ 3856703 h 3864077"/>
                  <a:gd name="connsiteX3" fmla="*/ 0 w 132736"/>
                  <a:gd name="connsiteY3" fmla="*/ 3864077 h 3864077"/>
                  <a:gd name="connsiteX4" fmla="*/ 7375 w 132736"/>
                  <a:gd name="connsiteY4" fmla="*/ 7374 h 38640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736" h="3864077">
                    <a:moveTo>
                      <a:pt x="7375" y="7374"/>
                    </a:moveTo>
                    <a:lnTo>
                      <a:pt x="132736" y="0"/>
                    </a:lnTo>
                    <a:lnTo>
                      <a:pt x="125362" y="3856703"/>
                    </a:lnTo>
                    <a:lnTo>
                      <a:pt x="0" y="3864077"/>
                    </a:lnTo>
                    <a:cubicBezTo>
                      <a:pt x="4916" y="2573593"/>
                      <a:pt x="9833" y="1283110"/>
                      <a:pt x="7375" y="737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7462684" y="5810865"/>
                <a:ext cx="825910" cy="383458"/>
              </a:xfrm>
              <a:custGeom>
                <a:avLst/>
                <a:gdLst>
                  <a:gd name="connsiteX0" fmla="*/ 0 w 825910"/>
                  <a:gd name="connsiteY0" fmla="*/ 66367 h 383458"/>
                  <a:gd name="connsiteX1" fmla="*/ 818535 w 825910"/>
                  <a:gd name="connsiteY1" fmla="*/ 0 h 383458"/>
                  <a:gd name="connsiteX2" fmla="*/ 825910 w 825910"/>
                  <a:gd name="connsiteY2" fmla="*/ 339212 h 383458"/>
                  <a:gd name="connsiteX3" fmla="*/ 7374 w 825910"/>
                  <a:gd name="connsiteY3" fmla="*/ 383458 h 383458"/>
                  <a:gd name="connsiteX4" fmla="*/ 0 w 825910"/>
                  <a:gd name="connsiteY4" fmla="*/ 66367 h 383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25910" h="383458">
                    <a:moveTo>
                      <a:pt x="0" y="66367"/>
                    </a:moveTo>
                    <a:lnTo>
                      <a:pt x="818535" y="0"/>
                    </a:lnTo>
                    <a:lnTo>
                      <a:pt x="825910" y="339212"/>
                    </a:lnTo>
                    <a:lnTo>
                      <a:pt x="7374" y="383458"/>
                    </a:lnTo>
                    <a:lnTo>
                      <a:pt x="0" y="66367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cxnSp>
            <p:nvCxnSpPr>
              <p:cNvPr id="13" name="直接连接符 12"/>
              <p:cNvCxnSpPr>
                <a:cxnSpLocks/>
              </p:cNvCxnSpPr>
              <p:nvPr/>
            </p:nvCxnSpPr>
            <p:spPr>
              <a:xfrm flipV="1">
                <a:off x="7434649" y="1978097"/>
                <a:ext cx="905564" cy="274781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>
                <a:cxnSpLocks/>
              </p:cNvCxnSpPr>
              <p:nvPr/>
            </p:nvCxnSpPr>
            <p:spPr>
              <a:xfrm flipV="1">
                <a:off x="7484684" y="2344548"/>
                <a:ext cx="823240" cy="249801"/>
              </a:xfrm>
              <a:prstGeom prst="line">
                <a:avLst/>
              </a:prstGeom>
              <a:grpFill/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>
                <a:cxnSpLocks/>
              </p:cNvCxnSpPr>
              <p:nvPr/>
            </p:nvCxnSpPr>
            <p:spPr>
              <a:xfrm flipV="1">
                <a:off x="7429796" y="2581290"/>
                <a:ext cx="905564" cy="274781"/>
              </a:xfrm>
              <a:prstGeom prst="line">
                <a:avLst/>
              </a:prstGeom>
              <a:grpFill/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>
                <a:cxnSpLocks/>
              </p:cNvCxnSpPr>
              <p:nvPr/>
            </p:nvCxnSpPr>
            <p:spPr>
              <a:xfrm flipV="1">
                <a:off x="7494130" y="3014569"/>
                <a:ext cx="823240" cy="206447"/>
              </a:xfrm>
              <a:prstGeom prst="line">
                <a:avLst/>
              </a:prstGeom>
              <a:grpFill/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>
                <a:cxnSpLocks/>
              </p:cNvCxnSpPr>
              <p:nvPr/>
            </p:nvCxnSpPr>
            <p:spPr>
              <a:xfrm flipV="1">
                <a:off x="7439242" y="3194348"/>
                <a:ext cx="905564" cy="227092"/>
              </a:xfrm>
              <a:prstGeom prst="line">
                <a:avLst/>
              </a:prstGeom>
              <a:grpFill/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>
                <a:cxnSpLocks/>
              </p:cNvCxnSpPr>
              <p:nvPr/>
            </p:nvCxnSpPr>
            <p:spPr>
              <a:xfrm flipV="1">
                <a:off x="7496633" y="3635704"/>
                <a:ext cx="748400" cy="18767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cxnSpLocks/>
              </p:cNvCxnSpPr>
              <p:nvPr/>
            </p:nvCxnSpPr>
            <p:spPr>
              <a:xfrm flipV="1">
                <a:off x="7445487" y="3816422"/>
                <a:ext cx="823240" cy="206447"/>
              </a:xfrm>
              <a:prstGeom prst="line">
                <a:avLst/>
              </a:prstGeom>
              <a:grpFill/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 flipV="1">
                <a:off x="7504689" y="4304329"/>
                <a:ext cx="748400" cy="14100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 flipV="1">
                <a:off x="7453543" y="4487380"/>
                <a:ext cx="823240" cy="155106"/>
              </a:xfrm>
              <a:prstGeom prst="line">
                <a:avLst/>
              </a:prstGeom>
              <a:grpFill/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>
                <a:cxnSpLocks/>
              </p:cNvCxnSpPr>
              <p:nvPr/>
            </p:nvCxnSpPr>
            <p:spPr>
              <a:xfrm flipV="1">
                <a:off x="7483560" y="4991075"/>
                <a:ext cx="823240" cy="116533"/>
              </a:xfrm>
              <a:prstGeom prst="line">
                <a:avLst/>
              </a:prstGeom>
              <a:grpFill/>
              <a:ln w="412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>
                <a:cxnSpLocks/>
              </p:cNvCxnSpPr>
              <p:nvPr/>
            </p:nvCxnSpPr>
            <p:spPr>
              <a:xfrm flipV="1">
                <a:off x="7462684" y="5191248"/>
                <a:ext cx="793253" cy="112288"/>
              </a:xfrm>
              <a:prstGeom prst="line">
                <a:avLst/>
              </a:prstGeom>
              <a:grpFill/>
              <a:ln w="539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>
                <a:cxnSpLocks/>
              </p:cNvCxnSpPr>
              <p:nvPr/>
            </p:nvCxnSpPr>
            <p:spPr>
              <a:xfrm flipV="1">
                <a:off x="6998757" y="4451636"/>
                <a:ext cx="446730" cy="2291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直接连接符 32"/>
              <p:cNvCxnSpPr>
                <a:cxnSpLocks/>
              </p:cNvCxnSpPr>
              <p:nvPr/>
            </p:nvCxnSpPr>
            <p:spPr>
              <a:xfrm flipV="1">
                <a:off x="7002867" y="4291963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>
                <a:cxnSpLocks/>
              </p:cNvCxnSpPr>
              <p:nvPr/>
            </p:nvCxnSpPr>
            <p:spPr>
              <a:xfrm flipV="1">
                <a:off x="6994811" y="4132696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cxnSpLocks/>
              </p:cNvCxnSpPr>
              <p:nvPr/>
            </p:nvCxnSpPr>
            <p:spPr>
              <a:xfrm flipV="1">
                <a:off x="6987436" y="3980206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>
                <a:cxnSpLocks/>
              </p:cNvCxnSpPr>
              <p:nvPr/>
            </p:nvCxnSpPr>
            <p:spPr>
              <a:xfrm flipV="1">
                <a:off x="6998757" y="3820832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>
                <a:cxnSpLocks/>
              </p:cNvCxnSpPr>
              <p:nvPr/>
            </p:nvCxnSpPr>
            <p:spPr>
              <a:xfrm flipV="1">
                <a:off x="7001372" y="3665676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>
                <a:cxnSpLocks/>
              </p:cNvCxnSpPr>
              <p:nvPr/>
            </p:nvCxnSpPr>
            <p:spPr>
              <a:xfrm flipV="1">
                <a:off x="6998757" y="4614089"/>
                <a:ext cx="446960" cy="2839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>
                <a:cxnSpLocks/>
              </p:cNvCxnSpPr>
              <p:nvPr/>
            </p:nvCxnSpPr>
            <p:spPr>
              <a:xfrm flipV="1">
                <a:off x="6984239" y="4784703"/>
                <a:ext cx="458051" cy="2090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>
                <a:cxnSpLocks/>
              </p:cNvCxnSpPr>
              <p:nvPr/>
            </p:nvCxnSpPr>
            <p:spPr>
              <a:xfrm flipV="1">
                <a:off x="6990311" y="4941289"/>
                <a:ext cx="450776" cy="2018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>
                <a:cxnSpLocks/>
              </p:cNvCxnSpPr>
              <p:nvPr/>
            </p:nvCxnSpPr>
            <p:spPr>
              <a:xfrm flipV="1">
                <a:off x="6987436" y="5107608"/>
                <a:ext cx="450676" cy="1745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>
                <a:cxnSpLocks/>
              </p:cNvCxnSpPr>
              <p:nvPr/>
            </p:nvCxnSpPr>
            <p:spPr>
              <a:xfrm flipV="1">
                <a:off x="6984239" y="5277660"/>
                <a:ext cx="450676" cy="1745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直接连接符 47"/>
              <p:cNvCxnSpPr>
                <a:cxnSpLocks/>
              </p:cNvCxnSpPr>
              <p:nvPr/>
            </p:nvCxnSpPr>
            <p:spPr>
              <a:xfrm flipV="1">
                <a:off x="6978951" y="5435953"/>
                <a:ext cx="450676" cy="1745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直接连接符 48"/>
              <p:cNvCxnSpPr>
                <a:cxnSpLocks/>
              </p:cNvCxnSpPr>
              <p:nvPr/>
            </p:nvCxnSpPr>
            <p:spPr>
              <a:xfrm flipV="1">
                <a:off x="6994811" y="3524745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直接连接符 49"/>
              <p:cNvCxnSpPr>
                <a:cxnSpLocks/>
              </p:cNvCxnSpPr>
              <p:nvPr/>
            </p:nvCxnSpPr>
            <p:spPr>
              <a:xfrm flipV="1">
                <a:off x="7001372" y="3386697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>
                <a:cxnSpLocks/>
              </p:cNvCxnSpPr>
              <p:nvPr/>
            </p:nvCxnSpPr>
            <p:spPr>
              <a:xfrm flipV="1">
                <a:off x="6994811" y="3243241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>
                <a:cxnSpLocks/>
              </p:cNvCxnSpPr>
              <p:nvPr/>
            </p:nvCxnSpPr>
            <p:spPr>
              <a:xfrm flipV="1">
                <a:off x="6999152" y="3099785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cxnSpLocks/>
              </p:cNvCxnSpPr>
              <p:nvPr/>
            </p:nvCxnSpPr>
            <p:spPr>
              <a:xfrm flipV="1">
                <a:off x="7005932" y="2956329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直接连接符 53"/>
              <p:cNvCxnSpPr>
                <a:cxnSpLocks/>
              </p:cNvCxnSpPr>
              <p:nvPr/>
            </p:nvCxnSpPr>
            <p:spPr>
              <a:xfrm flipV="1">
                <a:off x="6996589" y="2810197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直接连接符 54"/>
              <p:cNvCxnSpPr>
                <a:cxnSpLocks/>
              </p:cNvCxnSpPr>
              <p:nvPr/>
            </p:nvCxnSpPr>
            <p:spPr>
              <a:xfrm flipV="1">
                <a:off x="6996784" y="2654265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直接连接符 55"/>
              <p:cNvCxnSpPr>
                <a:cxnSpLocks/>
              </p:cNvCxnSpPr>
              <p:nvPr/>
            </p:nvCxnSpPr>
            <p:spPr>
              <a:xfrm flipV="1">
                <a:off x="6994811" y="2449255"/>
                <a:ext cx="450676" cy="403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cxnSpLocks/>
              </p:cNvCxnSpPr>
              <p:nvPr/>
            </p:nvCxnSpPr>
            <p:spPr>
              <a:xfrm flipV="1">
                <a:off x="7021856" y="2296658"/>
                <a:ext cx="409473" cy="5383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直接连接符 59"/>
              <p:cNvCxnSpPr>
                <a:cxnSpLocks/>
              </p:cNvCxnSpPr>
              <p:nvPr/>
            </p:nvCxnSpPr>
            <p:spPr>
              <a:xfrm flipV="1">
                <a:off x="8323034" y="1788348"/>
                <a:ext cx="409473" cy="22078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>
                <a:cxnSpLocks/>
              </p:cNvCxnSpPr>
              <p:nvPr/>
            </p:nvCxnSpPr>
            <p:spPr>
              <a:xfrm flipV="1">
                <a:off x="8323034" y="1965445"/>
                <a:ext cx="409473" cy="22078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>
                <a:cxnSpLocks/>
              </p:cNvCxnSpPr>
              <p:nvPr/>
            </p:nvCxnSpPr>
            <p:spPr>
              <a:xfrm flipV="1">
                <a:off x="8316629" y="2186208"/>
                <a:ext cx="409473" cy="22078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直接连接符 63"/>
              <p:cNvCxnSpPr>
                <a:cxnSpLocks/>
              </p:cNvCxnSpPr>
              <p:nvPr/>
            </p:nvCxnSpPr>
            <p:spPr>
              <a:xfrm flipV="1">
                <a:off x="8311201" y="2363324"/>
                <a:ext cx="409473" cy="22078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>
                <a:cxnSpLocks/>
              </p:cNvCxnSpPr>
              <p:nvPr/>
            </p:nvCxnSpPr>
            <p:spPr>
              <a:xfrm flipV="1">
                <a:off x="8323034" y="2506837"/>
                <a:ext cx="409473" cy="22078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直接连接符 65"/>
              <p:cNvCxnSpPr>
                <a:cxnSpLocks/>
              </p:cNvCxnSpPr>
              <p:nvPr/>
            </p:nvCxnSpPr>
            <p:spPr>
              <a:xfrm flipV="1">
                <a:off x="8312752" y="2685423"/>
                <a:ext cx="413350" cy="1923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>
                <a:cxnSpLocks/>
              </p:cNvCxnSpPr>
              <p:nvPr/>
            </p:nvCxnSpPr>
            <p:spPr>
              <a:xfrm flipV="1">
                <a:off x="8317225" y="2833961"/>
                <a:ext cx="413350" cy="1923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>
                <a:cxnSpLocks/>
              </p:cNvCxnSpPr>
              <p:nvPr/>
            </p:nvCxnSpPr>
            <p:spPr>
              <a:xfrm flipV="1">
                <a:off x="8316151" y="2992356"/>
                <a:ext cx="413350" cy="1923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直接连接符 69"/>
              <p:cNvCxnSpPr>
                <a:cxnSpLocks/>
              </p:cNvCxnSpPr>
              <p:nvPr/>
            </p:nvCxnSpPr>
            <p:spPr>
              <a:xfrm flipV="1">
                <a:off x="8304697" y="3157964"/>
                <a:ext cx="413350" cy="1923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直接连接符 70"/>
              <p:cNvCxnSpPr>
                <a:cxnSpLocks/>
              </p:cNvCxnSpPr>
              <p:nvPr/>
            </p:nvCxnSpPr>
            <p:spPr>
              <a:xfrm flipV="1">
                <a:off x="8309411" y="3310710"/>
                <a:ext cx="413350" cy="1923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>
                <a:cxnSpLocks/>
              </p:cNvCxnSpPr>
              <p:nvPr/>
            </p:nvCxnSpPr>
            <p:spPr>
              <a:xfrm flipV="1">
                <a:off x="8317893" y="3469287"/>
                <a:ext cx="413350" cy="17752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直接连接符 73"/>
              <p:cNvCxnSpPr>
                <a:cxnSpLocks/>
              </p:cNvCxnSpPr>
              <p:nvPr/>
            </p:nvCxnSpPr>
            <p:spPr>
              <a:xfrm flipV="1">
                <a:off x="8321091" y="3635004"/>
                <a:ext cx="413350" cy="17752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直接连接符 74"/>
              <p:cNvCxnSpPr>
                <a:cxnSpLocks/>
              </p:cNvCxnSpPr>
              <p:nvPr/>
            </p:nvCxnSpPr>
            <p:spPr>
              <a:xfrm flipV="1">
                <a:off x="8321091" y="3829674"/>
                <a:ext cx="411416" cy="1398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>
                <a:cxnSpLocks/>
              </p:cNvCxnSpPr>
              <p:nvPr/>
            </p:nvCxnSpPr>
            <p:spPr>
              <a:xfrm flipV="1">
                <a:off x="8321091" y="4002643"/>
                <a:ext cx="411416" cy="13984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>
                <a:cxnSpLocks/>
              </p:cNvCxnSpPr>
              <p:nvPr/>
            </p:nvCxnSpPr>
            <p:spPr>
              <a:xfrm flipV="1">
                <a:off x="8317880" y="4177142"/>
                <a:ext cx="404881" cy="13318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直接连接符 79"/>
              <p:cNvCxnSpPr>
                <a:cxnSpLocks/>
              </p:cNvCxnSpPr>
              <p:nvPr/>
            </p:nvCxnSpPr>
            <p:spPr>
              <a:xfrm flipV="1">
                <a:off x="8313166" y="4345854"/>
                <a:ext cx="404881" cy="13318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>
                <a:cxnSpLocks/>
              </p:cNvCxnSpPr>
              <p:nvPr/>
            </p:nvCxnSpPr>
            <p:spPr>
              <a:xfrm flipV="1">
                <a:off x="8311201" y="4544326"/>
                <a:ext cx="404881" cy="11763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>
                <a:cxnSpLocks/>
              </p:cNvCxnSpPr>
              <p:nvPr/>
            </p:nvCxnSpPr>
            <p:spPr>
              <a:xfrm flipV="1">
                <a:off x="8304042" y="4713873"/>
                <a:ext cx="404881" cy="11763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>
                <a:cxnSpLocks/>
              </p:cNvCxnSpPr>
              <p:nvPr/>
            </p:nvCxnSpPr>
            <p:spPr>
              <a:xfrm flipV="1">
                <a:off x="8311200" y="4895955"/>
                <a:ext cx="418301" cy="10861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>
                <a:cxnSpLocks/>
              </p:cNvCxnSpPr>
              <p:nvPr/>
            </p:nvCxnSpPr>
            <p:spPr>
              <a:xfrm flipV="1">
                <a:off x="8301286" y="5078872"/>
                <a:ext cx="437133" cy="10199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>
                <a:cxnSpLocks/>
              </p:cNvCxnSpPr>
              <p:nvPr/>
            </p:nvCxnSpPr>
            <p:spPr>
              <a:xfrm flipV="1">
                <a:off x="8301286" y="5244117"/>
                <a:ext cx="437133" cy="10199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>
                <a:cxnSpLocks/>
              </p:cNvCxnSpPr>
              <p:nvPr/>
            </p:nvCxnSpPr>
            <p:spPr>
              <a:xfrm flipV="1">
                <a:off x="8301286" y="5434923"/>
                <a:ext cx="437133" cy="7531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>
                <a:cxnSpLocks/>
              </p:cNvCxnSpPr>
              <p:nvPr/>
            </p:nvCxnSpPr>
            <p:spPr>
              <a:xfrm flipV="1">
                <a:off x="8288594" y="5614937"/>
                <a:ext cx="440907" cy="6963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直接连接符 92"/>
              <p:cNvCxnSpPr>
                <a:cxnSpLocks/>
              </p:cNvCxnSpPr>
              <p:nvPr/>
            </p:nvCxnSpPr>
            <p:spPr>
              <a:xfrm flipV="1">
                <a:off x="8276783" y="5807254"/>
                <a:ext cx="452718" cy="56943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>
                <a:off x="7399923" y="1907419"/>
                <a:ext cx="57747" cy="35413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直接连接符 97"/>
              <p:cNvCxnSpPr/>
              <p:nvPr/>
            </p:nvCxnSpPr>
            <p:spPr>
              <a:xfrm>
                <a:off x="7555516" y="1859137"/>
                <a:ext cx="57747" cy="35413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直接连接符 98"/>
              <p:cNvCxnSpPr/>
              <p:nvPr/>
            </p:nvCxnSpPr>
            <p:spPr>
              <a:xfrm>
                <a:off x="7682235" y="1795531"/>
                <a:ext cx="57747" cy="35413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/>
              <p:nvPr/>
            </p:nvCxnSpPr>
            <p:spPr>
              <a:xfrm>
                <a:off x="7817929" y="1758154"/>
                <a:ext cx="57747" cy="35413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直接连接符 100"/>
              <p:cNvCxnSpPr>
                <a:cxnSpLocks/>
              </p:cNvCxnSpPr>
              <p:nvPr/>
            </p:nvCxnSpPr>
            <p:spPr>
              <a:xfrm>
                <a:off x="7953623" y="1721669"/>
                <a:ext cx="23757" cy="34620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接连接符 102"/>
              <p:cNvCxnSpPr>
                <a:cxnSpLocks/>
              </p:cNvCxnSpPr>
              <p:nvPr/>
            </p:nvCxnSpPr>
            <p:spPr>
              <a:xfrm>
                <a:off x="8103592" y="1676382"/>
                <a:ext cx="23757" cy="34620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>
                <a:cxnSpLocks/>
              </p:cNvCxnSpPr>
              <p:nvPr/>
            </p:nvCxnSpPr>
            <p:spPr>
              <a:xfrm>
                <a:off x="8265007" y="1619043"/>
                <a:ext cx="23757" cy="34620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直接连接符 104"/>
              <p:cNvCxnSpPr>
                <a:cxnSpLocks/>
              </p:cNvCxnSpPr>
              <p:nvPr/>
            </p:nvCxnSpPr>
            <p:spPr>
              <a:xfrm flipH="1">
                <a:off x="8317881" y="1467465"/>
                <a:ext cx="391042" cy="49065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直接连接符 106"/>
              <p:cNvCxnSpPr>
                <a:cxnSpLocks/>
              </p:cNvCxnSpPr>
              <p:nvPr/>
            </p:nvCxnSpPr>
            <p:spPr>
              <a:xfrm>
                <a:off x="7042355" y="2064774"/>
                <a:ext cx="405105" cy="188131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直接连接符 108"/>
              <p:cNvCxnSpPr>
                <a:cxnSpLocks/>
              </p:cNvCxnSpPr>
              <p:nvPr/>
            </p:nvCxnSpPr>
            <p:spPr>
              <a:xfrm>
                <a:off x="7512182" y="2575659"/>
                <a:ext cx="400980" cy="13767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直接连接符 111"/>
              <p:cNvCxnSpPr>
                <a:cxnSpLocks/>
              </p:cNvCxnSpPr>
              <p:nvPr/>
            </p:nvCxnSpPr>
            <p:spPr>
              <a:xfrm flipH="1">
                <a:off x="7891879" y="2479048"/>
                <a:ext cx="3301" cy="21300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直接连接符 114"/>
              <p:cNvCxnSpPr>
                <a:cxnSpLocks/>
              </p:cNvCxnSpPr>
              <p:nvPr/>
            </p:nvCxnSpPr>
            <p:spPr>
              <a:xfrm flipH="1">
                <a:off x="7925152" y="2398615"/>
                <a:ext cx="316672" cy="299043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>
                <a:cxnSpLocks/>
              </p:cNvCxnSpPr>
              <p:nvPr/>
            </p:nvCxnSpPr>
            <p:spPr>
              <a:xfrm>
                <a:off x="7492678" y="3178017"/>
                <a:ext cx="391033" cy="112463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>
                <a:cxnSpLocks/>
              </p:cNvCxnSpPr>
              <p:nvPr/>
            </p:nvCxnSpPr>
            <p:spPr>
              <a:xfrm flipH="1">
                <a:off x="7872376" y="3142729"/>
                <a:ext cx="3300" cy="15168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>
                <a:cxnSpLocks/>
              </p:cNvCxnSpPr>
              <p:nvPr/>
            </p:nvCxnSpPr>
            <p:spPr>
              <a:xfrm flipH="1">
                <a:off x="7891879" y="3061924"/>
                <a:ext cx="334097" cy="23568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直接连接符 132"/>
              <p:cNvCxnSpPr>
                <a:cxnSpLocks/>
              </p:cNvCxnSpPr>
              <p:nvPr/>
            </p:nvCxnSpPr>
            <p:spPr>
              <a:xfrm>
                <a:off x="7570682" y="3810791"/>
                <a:ext cx="313029" cy="10771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>
                <a:cxnSpLocks/>
              </p:cNvCxnSpPr>
              <p:nvPr/>
            </p:nvCxnSpPr>
            <p:spPr>
              <a:xfrm>
                <a:off x="7875281" y="3749527"/>
                <a:ext cx="395" cy="16897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直接连接符 134"/>
              <p:cNvCxnSpPr>
                <a:cxnSpLocks/>
              </p:cNvCxnSpPr>
              <p:nvPr/>
            </p:nvCxnSpPr>
            <p:spPr>
              <a:xfrm flipH="1">
                <a:off x="7867612" y="3668722"/>
                <a:ext cx="357970" cy="24736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直接连接符 147"/>
              <p:cNvCxnSpPr>
                <a:cxnSpLocks/>
              </p:cNvCxnSpPr>
              <p:nvPr/>
            </p:nvCxnSpPr>
            <p:spPr>
              <a:xfrm>
                <a:off x="7542218" y="4444677"/>
                <a:ext cx="313029" cy="10771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>
                <a:cxnSpLocks/>
              </p:cNvCxnSpPr>
              <p:nvPr/>
            </p:nvCxnSpPr>
            <p:spPr>
              <a:xfrm>
                <a:off x="7846817" y="4383413"/>
                <a:ext cx="395" cy="16897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直接连接符 149"/>
              <p:cNvCxnSpPr>
                <a:cxnSpLocks/>
              </p:cNvCxnSpPr>
              <p:nvPr/>
            </p:nvCxnSpPr>
            <p:spPr>
              <a:xfrm flipH="1">
                <a:off x="7855247" y="4310329"/>
                <a:ext cx="389787" cy="24775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7" name="直接连接符 156"/>
              <p:cNvCxnSpPr>
                <a:cxnSpLocks/>
              </p:cNvCxnSpPr>
              <p:nvPr/>
            </p:nvCxnSpPr>
            <p:spPr>
              <a:xfrm>
                <a:off x="7875617" y="4381944"/>
                <a:ext cx="395" cy="16897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直接连接符 157"/>
              <p:cNvCxnSpPr>
                <a:cxnSpLocks/>
              </p:cNvCxnSpPr>
              <p:nvPr/>
            </p:nvCxnSpPr>
            <p:spPr>
              <a:xfrm>
                <a:off x="7538979" y="5106848"/>
                <a:ext cx="324398" cy="12350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直接连接符 158"/>
              <p:cNvCxnSpPr>
                <a:cxnSpLocks/>
              </p:cNvCxnSpPr>
              <p:nvPr/>
            </p:nvCxnSpPr>
            <p:spPr>
              <a:xfrm flipH="1">
                <a:off x="7838767" y="5074268"/>
                <a:ext cx="403" cy="16354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直接连接符 159"/>
              <p:cNvCxnSpPr>
                <a:cxnSpLocks/>
              </p:cNvCxnSpPr>
              <p:nvPr/>
            </p:nvCxnSpPr>
            <p:spPr>
              <a:xfrm flipH="1">
                <a:off x="7855247" y="5001184"/>
                <a:ext cx="382140" cy="240591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直接连接符 160"/>
              <p:cNvCxnSpPr>
                <a:cxnSpLocks/>
              </p:cNvCxnSpPr>
              <p:nvPr/>
            </p:nvCxnSpPr>
            <p:spPr>
              <a:xfrm>
                <a:off x="7867970" y="5072799"/>
                <a:ext cx="395" cy="16897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/>
              <p:cNvCxnSpPr>
                <a:cxnSpLocks/>
              </p:cNvCxnSpPr>
              <p:nvPr/>
            </p:nvCxnSpPr>
            <p:spPr>
              <a:xfrm flipV="1">
                <a:off x="7466648" y="5680410"/>
                <a:ext cx="798359" cy="5566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直接连接符 176"/>
              <p:cNvCxnSpPr>
                <a:cxnSpLocks/>
              </p:cNvCxnSpPr>
              <p:nvPr/>
            </p:nvCxnSpPr>
            <p:spPr>
              <a:xfrm flipV="1">
                <a:off x="7435657" y="6190818"/>
                <a:ext cx="887377" cy="47598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直接连接符 178"/>
              <p:cNvCxnSpPr>
                <a:cxnSpLocks/>
              </p:cNvCxnSpPr>
              <p:nvPr/>
            </p:nvCxnSpPr>
            <p:spPr>
              <a:xfrm flipV="1">
                <a:off x="7443089" y="6337774"/>
                <a:ext cx="879945" cy="21916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直接连接符 180"/>
              <p:cNvCxnSpPr>
                <a:cxnSpLocks/>
              </p:cNvCxnSpPr>
              <p:nvPr/>
            </p:nvCxnSpPr>
            <p:spPr>
              <a:xfrm flipV="1">
                <a:off x="7437895" y="6394853"/>
                <a:ext cx="879945" cy="21916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7433397" y="6060492"/>
                <a:ext cx="0" cy="903172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直接连接符 183"/>
              <p:cNvCxnSpPr/>
              <p:nvPr/>
            </p:nvCxnSpPr>
            <p:spPr>
              <a:xfrm>
                <a:off x="8323034" y="6060492"/>
                <a:ext cx="0" cy="903172"/>
              </a:xfrm>
              <a:prstGeom prst="line">
                <a:avLst/>
              </a:prstGeom>
              <a:grpFill/>
              <a:ln w="190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直接连接符 185"/>
              <p:cNvCxnSpPr>
                <a:cxnSpLocks/>
              </p:cNvCxnSpPr>
              <p:nvPr/>
            </p:nvCxnSpPr>
            <p:spPr>
              <a:xfrm flipV="1">
                <a:off x="8304042" y="6097184"/>
                <a:ext cx="452718" cy="5007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直接连接符 187"/>
              <p:cNvCxnSpPr>
                <a:cxnSpLocks/>
              </p:cNvCxnSpPr>
              <p:nvPr/>
            </p:nvCxnSpPr>
            <p:spPr>
              <a:xfrm flipV="1">
                <a:off x="8315128" y="6313737"/>
                <a:ext cx="441632" cy="3597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任意多边形: 形状 189"/>
              <p:cNvSpPr/>
              <p:nvPr/>
            </p:nvSpPr>
            <p:spPr>
              <a:xfrm>
                <a:off x="8829675" y="5953125"/>
                <a:ext cx="481013" cy="352425"/>
              </a:xfrm>
              <a:custGeom>
                <a:avLst/>
                <a:gdLst>
                  <a:gd name="connsiteX0" fmla="*/ 9525 w 481013"/>
                  <a:gd name="connsiteY0" fmla="*/ 0 h 352425"/>
                  <a:gd name="connsiteX1" fmla="*/ 481013 w 481013"/>
                  <a:gd name="connsiteY1" fmla="*/ 242888 h 352425"/>
                  <a:gd name="connsiteX2" fmla="*/ 471488 w 481013"/>
                  <a:gd name="connsiteY2" fmla="*/ 352425 h 352425"/>
                  <a:gd name="connsiteX3" fmla="*/ 0 w 481013"/>
                  <a:gd name="connsiteY3" fmla="*/ 133350 h 352425"/>
                  <a:gd name="connsiteX4" fmla="*/ 9525 w 481013"/>
                  <a:gd name="connsiteY4" fmla="*/ 0 h 3524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81013" h="352425">
                    <a:moveTo>
                      <a:pt x="9525" y="0"/>
                    </a:moveTo>
                    <a:lnTo>
                      <a:pt x="481013" y="242888"/>
                    </a:lnTo>
                    <a:lnTo>
                      <a:pt x="471488" y="352425"/>
                    </a:lnTo>
                    <a:lnTo>
                      <a:pt x="0" y="133350"/>
                    </a:lnTo>
                    <a:lnTo>
                      <a:pt x="9525" y="0"/>
                    </a:ln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576" tIns="19288" rIns="38576" bIns="1928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sz="759"/>
              </a:p>
            </p:txBody>
          </p:sp>
          <p:cxnSp>
            <p:nvCxnSpPr>
              <p:cNvPr id="191" name="直接连接符 190"/>
              <p:cNvCxnSpPr>
                <a:cxnSpLocks/>
              </p:cNvCxnSpPr>
              <p:nvPr/>
            </p:nvCxnSpPr>
            <p:spPr>
              <a:xfrm>
                <a:off x="8852740" y="5837165"/>
                <a:ext cx="457179" cy="22332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直接连接符 193"/>
              <p:cNvCxnSpPr>
                <a:cxnSpLocks/>
              </p:cNvCxnSpPr>
              <p:nvPr/>
            </p:nvCxnSpPr>
            <p:spPr>
              <a:xfrm>
                <a:off x="8922774" y="2489629"/>
                <a:ext cx="0" cy="337456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直接连接符 194"/>
              <p:cNvCxnSpPr>
                <a:cxnSpLocks/>
              </p:cNvCxnSpPr>
              <p:nvPr/>
            </p:nvCxnSpPr>
            <p:spPr>
              <a:xfrm>
                <a:off x="8951349" y="2548136"/>
                <a:ext cx="0" cy="333224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直接连接符 195"/>
              <p:cNvCxnSpPr>
                <a:cxnSpLocks/>
              </p:cNvCxnSpPr>
              <p:nvPr/>
            </p:nvCxnSpPr>
            <p:spPr>
              <a:xfrm>
                <a:off x="8987068" y="2603090"/>
                <a:ext cx="0" cy="3293483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直接连接符 196"/>
              <p:cNvCxnSpPr>
                <a:cxnSpLocks/>
              </p:cNvCxnSpPr>
              <p:nvPr/>
            </p:nvCxnSpPr>
            <p:spPr>
              <a:xfrm>
                <a:off x="9015643" y="2654265"/>
                <a:ext cx="0" cy="3258496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直接连接符 197"/>
              <p:cNvCxnSpPr>
                <a:cxnSpLocks/>
              </p:cNvCxnSpPr>
              <p:nvPr/>
            </p:nvCxnSpPr>
            <p:spPr>
              <a:xfrm>
                <a:off x="9048981" y="2713335"/>
                <a:ext cx="0" cy="321561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>
                <a:cxnSpLocks/>
              </p:cNvCxnSpPr>
              <p:nvPr/>
            </p:nvCxnSpPr>
            <p:spPr>
              <a:xfrm>
                <a:off x="9081329" y="2781596"/>
                <a:ext cx="0" cy="3163541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直接连接符 199"/>
              <p:cNvCxnSpPr>
                <a:cxnSpLocks/>
              </p:cNvCxnSpPr>
              <p:nvPr/>
            </p:nvCxnSpPr>
            <p:spPr>
              <a:xfrm>
                <a:off x="9112285" y="2833961"/>
                <a:ext cx="0" cy="3127364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直接连接符 200"/>
              <p:cNvCxnSpPr>
                <a:cxnSpLocks/>
              </p:cNvCxnSpPr>
              <p:nvPr/>
            </p:nvCxnSpPr>
            <p:spPr>
              <a:xfrm>
                <a:off x="9145623" y="2907506"/>
                <a:ext cx="0" cy="307000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直接连接符 201"/>
              <p:cNvCxnSpPr>
                <a:cxnSpLocks/>
              </p:cNvCxnSpPr>
              <p:nvPr/>
            </p:nvCxnSpPr>
            <p:spPr>
              <a:xfrm>
                <a:off x="9164673" y="2930134"/>
                <a:ext cx="0" cy="306356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直接连接符 202"/>
              <p:cNvCxnSpPr>
                <a:cxnSpLocks/>
              </p:cNvCxnSpPr>
              <p:nvPr/>
            </p:nvCxnSpPr>
            <p:spPr>
              <a:xfrm>
                <a:off x="9188485" y="2992356"/>
                <a:ext cx="0" cy="3017533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直接连接符 203"/>
              <p:cNvCxnSpPr>
                <a:cxnSpLocks/>
              </p:cNvCxnSpPr>
              <p:nvPr/>
            </p:nvCxnSpPr>
            <p:spPr>
              <a:xfrm>
                <a:off x="9219441" y="3061924"/>
                <a:ext cx="0" cy="296414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7" name="直接连接符 316"/>
              <p:cNvCxnSpPr/>
              <p:nvPr/>
            </p:nvCxnSpPr>
            <p:spPr>
              <a:xfrm>
                <a:off x="8829675" y="2286000"/>
                <a:ext cx="457200" cy="871964"/>
              </a:xfrm>
              <a:prstGeom prst="line">
                <a:avLst/>
              </a:prstGeom>
              <a:grpFill/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8" name="直接连接符 317"/>
              <p:cNvCxnSpPr>
                <a:cxnSpLocks/>
              </p:cNvCxnSpPr>
              <p:nvPr/>
            </p:nvCxnSpPr>
            <p:spPr>
              <a:xfrm>
                <a:off x="8847571" y="2180336"/>
                <a:ext cx="435905" cy="884961"/>
              </a:xfrm>
              <a:prstGeom prst="line">
                <a:avLst/>
              </a:prstGeom>
              <a:grpFill/>
              <a:ln w="158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1" name="直接连接符 320"/>
              <p:cNvCxnSpPr>
                <a:cxnSpLocks/>
              </p:cNvCxnSpPr>
              <p:nvPr/>
            </p:nvCxnSpPr>
            <p:spPr>
              <a:xfrm>
                <a:off x="9096070" y="2654265"/>
                <a:ext cx="165916" cy="24651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4" name="直接连接符 323"/>
              <p:cNvCxnSpPr>
                <a:cxnSpLocks/>
              </p:cNvCxnSpPr>
              <p:nvPr/>
            </p:nvCxnSpPr>
            <p:spPr>
              <a:xfrm flipH="1">
                <a:off x="7425813" y="2286000"/>
                <a:ext cx="15274" cy="265472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25" name="直接连接符 324"/>
              <p:cNvCxnSpPr>
                <a:cxnSpLocks/>
              </p:cNvCxnSpPr>
              <p:nvPr/>
            </p:nvCxnSpPr>
            <p:spPr>
              <a:xfrm>
                <a:off x="8326474" y="1978070"/>
                <a:ext cx="0" cy="316948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328" name="直接连接符 327"/>
              <p:cNvCxnSpPr>
                <a:cxnSpLocks/>
              </p:cNvCxnSpPr>
              <p:nvPr/>
            </p:nvCxnSpPr>
            <p:spPr>
              <a:xfrm flipV="1">
                <a:off x="6990526" y="5605974"/>
                <a:ext cx="450676" cy="1745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9" name="直接连接符 328"/>
              <p:cNvCxnSpPr>
                <a:cxnSpLocks/>
              </p:cNvCxnSpPr>
              <p:nvPr/>
            </p:nvCxnSpPr>
            <p:spPr>
              <a:xfrm flipV="1">
                <a:off x="6983080" y="5761840"/>
                <a:ext cx="450676" cy="17455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0" name="直接连接符 329"/>
              <p:cNvCxnSpPr>
                <a:cxnSpLocks/>
              </p:cNvCxnSpPr>
              <p:nvPr/>
            </p:nvCxnSpPr>
            <p:spPr>
              <a:xfrm flipV="1">
                <a:off x="6983080" y="5924493"/>
                <a:ext cx="448249" cy="412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2" name="直接连接符 331"/>
              <p:cNvCxnSpPr>
                <a:cxnSpLocks/>
              </p:cNvCxnSpPr>
              <p:nvPr/>
            </p:nvCxnSpPr>
            <p:spPr>
              <a:xfrm flipV="1">
                <a:off x="6982672" y="6193463"/>
                <a:ext cx="448249" cy="4129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3" name="直接连接符 332"/>
              <p:cNvCxnSpPr>
                <a:cxnSpLocks/>
              </p:cNvCxnSpPr>
              <p:nvPr/>
            </p:nvCxnSpPr>
            <p:spPr>
              <a:xfrm flipV="1">
                <a:off x="6987436" y="6374785"/>
                <a:ext cx="449952" cy="2671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5" name="直接连接符 334"/>
              <p:cNvCxnSpPr>
                <a:cxnSpLocks/>
              </p:cNvCxnSpPr>
              <p:nvPr/>
            </p:nvCxnSpPr>
            <p:spPr>
              <a:xfrm flipV="1">
                <a:off x="6968592" y="6534560"/>
                <a:ext cx="449952" cy="26717"/>
              </a:xfrm>
              <a:prstGeom prst="lin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37" name="图片 336"/>
            <p:cNvPicPr>
              <a:picLocks noChangeAspect="1"/>
            </p:cNvPicPr>
            <p:nvPr/>
          </p:nvPicPr>
          <p:blipFill rotWithShape="1">
            <a:blip r:embed="rId2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292" t="42015" r="27292" b="42015"/>
            <a:stretch/>
          </p:blipFill>
          <p:spPr>
            <a:xfrm>
              <a:off x="3988904" y="1001516"/>
              <a:ext cx="3316412" cy="692339"/>
            </a:xfrm>
            <a:prstGeom prst="rect">
              <a:avLst/>
            </a:prstGeom>
            <a:scene3d>
              <a:camera prst="orthographicFront">
                <a:rot lat="19796757" lon="2381614" rev="21515952"/>
              </a:camera>
              <a:lightRig rig="threePt" dir="t"/>
            </a:scene3d>
          </p:spPr>
        </p:pic>
      </p:grpSp>
      <p:sp>
        <p:nvSpPr>
          <p:cNvPr id="339" name="2016年1月21日"/>
          <p:cNvSpPr/>
          <p:nvPr/>
        </p:nvSpPr>
        <p:spPr>
          <a:xfrm>
            <a:off x="299886" y="4233845"/>
            <a:ext cx="1928734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2016</a:t>
            </a:r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21</a:t>
            </a:r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日</a:t>
            </a:r>
            <a:endParaRPr lang="zh-CN" altLang="en-US" sz="1856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2" name="闪动提示符"/>
          <p:cNvSpPr/>
          <p:nvPr/>
        </p:nvSpPr>
        <p:spPr>
          <a:xfrm>
            <a:off x="558614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3" name="闪动提示符"/>
          <p:cNvSpPr/>
          <p:nvPr/>
        </p:nvSpPr>
        <p:spPr>
          <a:xfrm>
            <a:off x="693665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4" name="闪动提示符"/>
          <p:cNvSpPr/>
          <p:nvPr/>
        </p:nvSpPr>
        <p:spPr>
          <a:xfrm>
            <a:off x="808141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5" name="闪动提示符"/>
          <p:cNvSpPr/>
          <p:nvPr/>
        </p:nvSpPr>
        <p:spPr>
          <a:xfrm>
            <a:off x="981942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6" name="闪动提示符"/>
          <p:cNvSpPr/>
          <p:nvPr/>
        </p:nvSpPr>
        <p:spPr>
          <a:xfrm>
            <a:off x="1229022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7" name="闪动提示符"/>
          <p:cNvSpPr/>
          <p:nvPr/>
        </p:nvSpPr>
        <p:spPr>
          <a:xfrm>
            <a:off x="1325009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8" name="闪动提示符"/>
          <p:cNvSpPr/>
          <p:nvPr/>
        </p:nvSpPr>
        <p:spPr>
          <a:xfrm>
            <a:off x="1582394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9" name="闪动提示符"/>
          <p:cNvSpPr/>
          <p:nvPr/>
        </p:nvSpPr>
        <p:spPr>
          <a:xfrm>
            <a:off x="1743210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50" name="闪动提示符"/>
          <p:cNvSpPr/>
          <p:nvPr/>
        </p:nvSpPr>
        <p:spPr>
          <a:xfrm>
            <a:off x="1853909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51" name="闪动提示符"/>
          <p:cNvSpPr/>
          <p:nvPr/>
        </p:nvSpPr>
        <p:spPr>
          <a:xfrm>
            <a:off x="2111365" y="4455189"/>
            <a:ext cx="91356" cy="3391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52" name="挂（退出用）"/>
          <p:cNvSpPr/>
          <p:nvPr/>
        </p:nvSpPr>
        <p:spPr>
          <a:xfrm>
            <a:off x="1738648" y="4532457"/>
            <a:ext cx="120759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solidFill>
                  <a:srgbClr val="E403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挂</a:t>
            </a:r>
          </a:p>
        </p:txBody>
      </p:sp>
      <p:sp>
        <p:nvSpPr>
          <p:cNvPr id="353" name="牌（退出用）"/>
          <p:cNvSpPr/>
          <p:nvPr/>
        </p:nvSpPr>
        <p:spPr>
          <a:xfrm>
            <a:off x="2166769" y="4532584"/>
            <a:ext cx="120759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solidFill>
                  <a:srgbClr val="E4031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牌</a:t>
            </a:r>
          </a:p>
        </p:txBody>
      </p:sp>
      <p:sp>
        <p:nvSpPr>
          <p:cNvPr id="340" name="成功组建挂牌"/>
          <p:cNvSpPr/>
          <p:nvPr/>
        </p:nvSpPr>
        <p:spPr>
          <a:xfrm>
            <a:off x="308028" y="4529848"/>
            <a:ext cx="2781531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37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成功组建挂牌</a:t>
            </a:r>
            <a:endParaRPr lang="zh-CN" altLang="en-US" sz="337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96097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1.48148E-6 L 0.28333 1.48148E-6 " pathEditMode="relative" rAng="0" ptsTypes="AA" p14:bounceEnd="38000">
                                          <p:cBhvr>
                                            <p:cTn id="6" dur="500" fill="hold"/>
                                            <p:tgtEl>
                                              <p:spTgt spid="3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1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1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xit" presetSubtype="0" fill="hold" grpId="1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xit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grpId="1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xit" presetSubtype="0" fill="hold" grpId="1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Abs val="15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7" presetID="6" presetClass="emp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352"/>
                                            </p:tgtEl>
                                          </p:cBhvr>
                                          <p:by x="500000" y="5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25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353"/>
                                            </p:tgtEl>
                                          </p:cBhvr>
                                          <p:by x="500000" y="5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250"/>
                                            <p:tgtEl>
                                              <p:spTgt spid="3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2" grpId="0" animBg="1"/>
          <p:bldP spid="342" grpId="1" animBg="1"/>
          <p:bldP spid="343" grpId="0" animBg="1"/>
          <p:bldP spid="343" grpId="1" animBg="1"/>
          <p:bldP spid="344" grpId="0" animBg="1"/>
          <p:bldP spid="344" grpId="1" animBg="1"/>
          <p:bldP spid="345" grpId="0" animBg="1"/>
          <p:bldP spid="345" grpId="1" animBg="1"/>
          <p:bldP spid="346" grpId="0" animBg="1"/>
          <p:bldP spid="346" grpId="1" animBg="1"/>
          <p:bldP spid="347" grpId="0" animBg="1"/>
          <p:bldP spid="347" grpId="1" animBg="1"/>
          <p:bldP spid="348" grpId="0" animBg="1"/>
          <p:bldP spid="348" grpId="1" animBg="1"/>
          <p:bldP spid="349" grpId="0" animBg="1"/>
          <p:bldP spid="349" grpId="1" animBg="1"/>
          <p:bldP spid="350" grpId="0" animBg="1"/>
          <p:bldP spid="350" grpId="1" animBg="1"/>
          <p:bldP spid="351" grpId="0" animBg="1"/>
          <p:bldP spid="351" grpId="1" animBg="1"/>
          <p:bldP spid="352" grpId="0"/>
          <p:bldP spid="352" grpId="1"/>
          <p:bldP spid="352" grpId="2"/>
          <p:bldP spid="353" grpId="0"/>
          <p:bldP spid="353" grpId="1"/>
          <p:bldP spid="353" grpId="2"/>
          <p:bldP spid="3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04167E-6 1.48148E-6 L 0.28333 1.48148E-6 " pathEditMode="relative" rAng="0" ptsTypes="AA">
                                          <p:cBhvr>
                                            <p:cTn id="6" dur="500" fill="hold"/>
                                            <p:tgtEl>
                                              <p:spTgt spid="3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167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" presetID="1" presetClass="entr" presetSubtype="0" fill="hold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9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" presetID="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" presetID="1" presetClass="exit" presetSubtype="0" fill="hold" grpId="1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3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" presetClass="exit" presetSubtype="0" fill="hold" grpId="1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1" presetClass="exit" presetSubtype="0" fill="hold" grpId="1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xit" presetSubtype="0" fill="hold" grpId="1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5" presetID="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" presetClass="exit" presetSubtype="0" fill="hold" grpId="1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xit" presetSubtype="0" fill="hold" grpId="1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xit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7" presetID="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9" presetID="1" presetClass="exit" presetSubtype="0" fill="hold" grpId="1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1" presetID="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3" presetID="1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7" presetID="1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50" presetID="1" presetClass="entr" presetSubtype="0" fill="hold" grpId="0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Abs val="15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4" presetID="1" presetClass="entr" presetSubtype="0" fill="hold" grpId="2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7" presetID="6" presetClass="emph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8" dur="250" fill="hold"/>
                                            <p:tgtEl>
                                              <p:spTgt spid="352"/>
                                            </p:tgtEl>
                                          </p:cBhvr>
                                          <p:by x="500000" y="5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250"/>
                                            <p:tgtEl>
                                              <p:spTgt spid="35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2" presetID="6" presetClass="emph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3" dur="250" fill="hold"/>
                                            <p:tgtEl>
                                              <p:spTgt spid="353"/>
                                            </p:tgtEl>
                                          </p:cBhvr>
                                          <p:by x="500000" y="5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4" presetID="10" presetClass="exit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5" dur="250"/>
                                            <p:tgtEl>
                                              <p:spTgt spid="35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3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2" grpId="0" animBg="1"/>
          <p:bldP spid="342" grpId="1" animBg="1"/>
          <p:bldP spid="343" grpId="0" animBg="1"/>
          <p:bldP spid="343" grpId="1" animBg="1"/>
          <p:bldP spid="344" grpId="0" animBg="1"/>
          <p:bldP spid="344" grpId="1" animBg="1"/>
          <p:bldP spid="345" grpId="0" animBg="1"/>
          <p:bldP spid="345" grpId="1" animBg="1"/>
          <p:bldP spid="346" grpId="0" animBg="1"/>
          <p:bldP spid="346" grpId="1" animBg="1"/>
          <p:bldP spid="347" grpId="0" animBg="1"/>
          <p:bldP spid="347" grpId="1" animBg="1"/>
          <p:bldP spid="348" grpId="0" animBg="1"/>
          <p:bldP spid="348" grpId="1" animBg="1"/>
          <p:bldP spid="349" grpId="0" animBg="1"/>
          <p:bldP spid="349" grpId="1" animBg="1"/>
          <p:bldP spid="350" grpId="0" animBg="1"/>
          <p:bldP spid="350" grpId="1" animBg="1"/>
          <p:bldP spid="351" grpId="0" animBg="1"/>
          <p:bldP spid="351" grpId="1" animBg="1"/>
          <p:bldP spid="352" grpId="0"/>
          <p:bldP spid="352" grpId="1"/>
          <p:bldP spid="352" grpId="2"/>
          <p:bldP spid="353" grpId="0"/>
          <p:bldP spid="353" grpId="1"/>
          <p:bldP spid="353" grpId="2"/>
          <p:bldP spid="340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老霸气了"/>
          <p:cNvSpPr txBox="1"/>
          <p:nvPr/>
        </p:nvSpPr>
        <p:spPr>
          <a:xfrm>
            <a:off x="1993688" y="3519367"/>
            <a:ext cx="6954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老霸气了</a:t>
            </a:r>
          </a:p>
        </p:txBody>
      </p:sp>
      <p:sp>
        <p:nvSpPr>
          <p:cNvPr id="3" name="在金控集团麾下"/>
          <p:cNvSpPr txBox="1"/>
          <p:nvPr/>
        </p:nvSpPr>
        <p:spPr>
          <a:xfrm>
            <a:off x="1500100" y="3827143"/>
            <a:ext cx="56724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在金控集团麾下</a:t>
            </a:r>
          </a:p>
        </p:txBody>
      </p:sp>
      <p:sp>
        <p:nvSpPr>
          <p:cNvPr id="4" name="结"/>
          <p:cNvSpPr txBox="1"/>
          <p:nvPr/>
        </p:nvSpPr>
        <p:spPr>
          <a:xfrm>
            <a:off x="1743604" y="4442696"/>
            <a:ext cx="1195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结</a:t>
            </a:r>
          </a:p>
        </p:txBody>
      </p:sp>
      <p:sp>
        <p:nvSpPr>
          <p:cNvPr id="5" name="团"/>
          <p:cNvSpPr txBox="1"/>
          <p:nvPr/>
        </p:nvSpPr>
        <p:spPr>
          <a:xfrm>
            <a:off x="1919498" y="3846354"/>
            <a:ext cx="8437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团</a:t>
            </a:r>
          </a:p>
        </p:txBody>
      </p:sp>
      <p:sp>
        <p:nvSpPr>
          <p:cNvPr id="6" name="这么多公司"/>
          <p:cNvSpPr txBox="1"/>
          <p:nvPr/>
        </p:nvSpPr>
        <p:spPr>
          <a:xfrm>
            <a:off x="2016114" y="3211590"/>
            <a:ext cx="65056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这么多公司</a:t>
            </a:r>
          </a:p>
        </p:txBody>
      </p:sp>
      <p:sp>
        <p:nvSpPr>
          <p:cNvPr id="7" name="白背景"/>
          <p:cNvSpPr/>
          <p:nvPr/>
        </p:nvSpPr>
        <p:spPr>
          <a:xfrm>
            <a:off x="0" y="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大概还有20个"/>
          <p:cNvSpPr txBox="1"/>
          <p:nvPr/>
        </p:nvSpPr>
        <p:spPr>
          <a:xfrm>
            <a:off x="2088323" y="2783198"/>
            <a:ext cx="99280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大概还有</a:t>
            </a:r>
            <a:r>
              <a:rPr lang="en-US" altLang="zh-CN" sz="4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20</a:t>
            </a:r>
            <a:r>
              <a:rPr lang="zh-CN" altLang="en-US" sz="4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个</a:t>
            </a:r>
          </a:p>
        </p:txBody>
      </p:sp>
      <p:sp>
        <p:nvSpPr>
          <p:cNvPr id="9" name="太多了说不完"/>
          <p:cNvSpPr txBox="1"/>
          <p:nvPr/>
        </p:nvSpPr>
        <p:spPr>
          <a:xfrm>
            <a:off x="2005230" y="2903813"/>
            <a:ext cx="51564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太多了说不完</a:t>
            </a:r>
          </a:p>
        </p:txBody>
      </p:sp>
      <p:sp>
        <p:nvSpPr>
          <p:cNvPr id="13" name="南华投资"/>
          <p:cNvSpPr txBox="1"/>
          <p:nvPr/>
        </p:nvSpPr>
        <p:spPr>
          <a:xfrm>
            <a:off x="2004825" y="3519367"/>
            <a:ext cx="6731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南华投资</a:t>
            </a:r>
          </a:p>
        </p:txBody>
      </p:sp>
      <p:sp>
        <p:nvSpPr>
          <p:cNvPr id="14" name="白背景"/>
          <p:cNvSpPr/>
          <p:nvPr/>
        </p:nvSpPr>
        <p:spPr>
          <a:xfrm>
            <a:off x="0" y="0"/>
            <a:ext cx="5143500" cy="9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5" name="产业"/>
          <p:cNvSpPr txBox="1"/>
          <p:nvPr/>
        </p:nvSpPr>
        <p:spPr>
          <a:xfrm>
            <a:off x="2070051" y="4134920"/>
            <a:ext cx="5426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产业</a:t>
            </a:r>
          </a:p>
        </p:txBody>
      </p:sp>
      <p:sp>
        <p:nvSpPr>
          <p:cNvPr id="16" name="更多"/>
          <p:cNvSpPr txBox="1"/>
          <p:nvPr/>
        </p:nvSpPr>
        <p:spPr>
          <a:xfrm>
            <a:off x="2048343" y="4134920"/>
            <a:ext cx="58610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更多</a:t>
            </a:r>
          </a:p>
        </p:txBody>
      </p:sp>
      <p:sp>
        <p:nvSpPr>
          <p:cNvPr id="17" name="以及"/>
          <p:cNvSpPr txBox="1"/>
          <p:nvPr/>
        </p:nvSpPr>
        <p:spPr>
          <a:xfrm>
            <a:off x="2130948" y="4134920"/>
            <a:ext cx="4208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以及</a:t>
            </a:r>
          </a:p>
        </p:txBody>
      </p:sp>
      <p:sp>
        <p:nvSpPr>
          <p:cNvPr id="20" name="金交中心"/>
          <p:cNvSpPr txBox="1"/>
          <p:nvPr/>
        </p:nvSpPr>
        <p:spPr>
          <a:xfrm>
            <a:off x="1894454" y="3519367"/>
            <a:ext cx="8938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金交中心</a:t>
            </a:r>
            <a:endParaRPr lang="en-US" altLang="zh-CN" sz="4000" dirty="0">
              <a:solidFill>
                <a:schemeClr val="bg1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1" name="还有……"/>
          <p:cNvSpPr txBox="1"/>
          <p:nvPr/>
        </p:nvSpPr>
        <p:spPr>
          <a:xfrm>
            <a:off x="1879600" y="3519367"/>
            <a:ext cx="92359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还有</a:t>
            </a:r>
            <a:r>
              <a:rPr lang="en-US" altLang="zh-CN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……</a:t>
            </a:r>
            <a:endParaRPr lang="zh-CN" altLang="en-US" sz="4000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2" name="联交所"/>
          <p:cNvSpPr txBox="1"/>
          <p:nvPr/>
        </p:nvSpPr>
        <p:spPr>
          <a:xfrm>
            <a:off x="2005786" y="3827143"/>
            <a:ext cx="67122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联交所</a:t>
            </a:r>
          </a:p>
        </p:txBody>
      </p:sp>
      <p:sp>
        <p:nvSpPr>
          <p:cNvPr id="23" name="股交所"/>
          <p:cNvSpPr txBox="1"/>
          <p:nvPr/>
        </p:nvSpPr>
        <p:spPr>
          <a:xfrm>
            <a:off x="1807529" y="3827143"/>
            <a:ext cx="10677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股交所</a:t>
            </a:r>
            <a:endParaRPr lang="zh-CN" altLang="en-US" sz="4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还有很多"/>
          <p:cNvSpPr txBox="1"/>
          <p:nvPr/>
        </p:nvSpPr>
        <p:spPr>
          <a:xfrm>
            <a:off x="1949435" y="3519367"/>
            <a:ext cx="7839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还有很多</a:t>
            </a:r>
          </a:p>
        </p:txBody>
      </p:sp>
      <p:sp>
        <p:nvSpPr>
          <p:cNvPr id="26" name="吉祥人寿"/>
          <p:cNvSpPr txBox="1"/>
          <p:nvPr/>
        </p:nvSpPr>
        <p:spPr>
          <a:xfrm>
            <a:off x="1855914" y="3519367"/>
            <a:ext cx="97096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吉祥人寿</a:t>
            </a:r>
            <a:endParaRPr lang="en-US" altLang="zh-CN" sz="4000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27" name="（AMC）"/>
          <p:cNvSpPr txBox="1"/>
          <p:nvPr/>
        </p:nvSpPr>
        <p:spPr>
          <a:xfrm>
            <a:off x="2030609" y="3827143"/>
            <a:ext cx="6215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en-US" altLang="zh-CN" sz="4000" dirty="0">
                <a:solidFill>
                  <a:prstClr val="white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AMC</a:t>
            </a:r>
            <a:endParaRPr lang="zh-CN" altLang="en-US" sz="4000" dirty="0">
              <a:solidFill>
                <a:prstClr val="white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8" name="资产管理公司"/>
          <p:cNvSpPr txBox="1"/>
          <p:nvPr/>
        </p:nvSpPr>
        <p:spPr>
          <a:xfrm>
            <a:off x="2003662" y="2903813"/>
            <a:ext cx="67546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资产管理公司</a:t>
            </a:r>
          </a:p>
        </p:txBody>
      </p:sp>
      <p:sp>
        <p:nvSpPr>
          <p:cNvPr id="29" name="财富证券"/>
          <p:cNvSpPr txBox="1"/>
          <p:nvPr/>
        </p:nvSpPr>
        <p:spPr>
          <a:xfrm>
            <a:off x="1854907" y="3519367"/>
            <a:ext cx="9729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财富证券</a:t>
            </a:r>
          </a:p>
        </p:txBody>
      </p:sp>
      <p:sp>
        <p:nvSpPr>
          <p:cNvPr id="30" name="湖南信托"/>
          <p:cNvSpPr txBox="1"/>
          <p:nvPr/>
        </p:nvSpPr>
        <p:spPr>
          <a:xfrm>
            <a:off x="1955319" y="3519367"/>
            <a:ext cx="77215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湖南信托</a:t>
            </a:r>
          </a:p>
        </p:txBody>
      </p:sp>
      <p:sp>
        <p:nvSpPr>
          <p:cNvPr id="31" name="例如："/>
          <p:cNvSpPr txBox="1"/>
          <p:nvPr/>
        </p:nvSpPr>
        <p:spPr>
          <a:xfrm>
            <a:off x="2101673" y="3827143"/>
            <a:ext cx="4794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例如：</a:t>
            </a:r>
          </a:p>
        </p:txBody>
      </p:sp>
      <p:sp>
        <p:nvSpPr>
          <p:cNvPr id="32" name="公司"/>
          <p:cNvSpPr txBox="1"/>
          <p:nvPr/>
        </p:nvSpPr>
        <p:spPr>
          <a:xfrm>
            <a:off x="2101673" y="4134920"/>
            <a:ext cx="479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公司</a:t>
            </a:r>
          </a:p>
        </p:txBody>
      </p:sp>
      <p:sp>
        <p:nvSpPr>
          <p:cNvPr id="33" name="子"/>
          <p:cNvSpPr txBox="1"/>
          <p:nvPr/>
        </p:nvSpPr>
        <p:spPr>
          <a:xfrm>
            <a:off x="2200868" y="4442696"/>
            <a:ext cx="28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子</a:t>
            </a:r>
          </a:p>
        </p:txBody>
      </p:sp>
      <p:sp>
        <p:nvSpPr>
          <p:cNvPr id="34" name="这么多"/>
          <p:cNvSpPr txBox="1"/>
          <p:nvPr/>
        </p:nvSpPr>
        <p:spPr>
          <a:xfrm>
            <a:off x="1955681" y="3827143"/>
            <a:ext cx="77143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这么多</a:t>
            </a:r>
            <a:endParaRPr lang="en-US" altLang="zh-CN" sz="4000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35" name="我们财信金控有"/>
          <p:cNvSpPr txBox="1"/>
          <p:nvPr/>
        </p:nvSpPr>
        <p:spPr>
          <a:xfrm>
            <a:off x="1926324" y="2596037"/>
            <a:ext cx="83014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我们财信金控有</a:t>
            </a:r>
          </a:p>
        </p:txBody>
      </p:sp>
      <p:sp>
        <p:nvSpPr>
          <p:cNvPr id="36" name="闪动提示符"/>
          <p:cNvSpPr/>
          <p:nvPr/>
        </p:nvSpPr>
        <p:spPr>
          <a:xfrm>
            <a:off x="2260475" y="4774070"/>
            <a:ext cx="161842" cy="451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350002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"/>
                            </p:stCondLst>
                            <p:childTnLst>
                              <p:par>
                                <p:cTn id="8" presetID="63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7284E-6 8.33333E-7 L 0.11358 -0.0007 " pathEditMode="relative" rAng="0" ptsTypes="AA">
                                      <p:cBhvr>
                                        <p:cTn id="9" dur="4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9" y="-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0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5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50"/>
                            </p:stCondLst>
                            <p:childTnLst>
                              <p:par>
                                <p:cTn id="41" presetID="1" presetClass="exit" presetSubtype="0" fill="hold" grpId="1" nodeType="after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2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620"/>
                            </p:stCondLst>
                            <p:childTnLst>
                              <p:par>
                                <p:cTn id="4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7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70"/>
                            </p:stCondLst>
                            <p:childTnLst>
                              <p:par>
                                <p:cTn id="53" presetID="1" presetClass="exit" presetSubtype="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37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20"/>
                            </p:stCondLst>
                            <p:childTnLst>
                              <p:par>
                                <p:cTn id="59" presetID="1" presetClass="exit" presetSubtype="0" fill="hold" grpId="1" nodeType="after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5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950"/>
                            </p:stCondLst>
                            <p:childTnLst>
                              <p:par>
                                <p:cTn id="65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2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300"/>
                            </p:stCondLst>
                            <p:childTnLst>
                              <p:par>
                                <p:cTn id="71" presetID="1" presetClass="exit" presetSubtype="0" fill="hold" grpId="1" nodeType="after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7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670"/>
                            </p:stCondLst>
                            <p:childTnLst>
                              <p:par>
                                <p:cTn id="7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92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20"/>
                            </p:stCondLst>
                            <p:childTnLst>
                              <p:par>
                                <p:cTn id="83" presetID="1" presetClass="exit" presetSubtype="0" fill="hold" grpId="1" nodeType="afterEffect">
                                  <p:stCondLst>
                                    <p:cond delay="26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28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80"/>
                            </p:stCondLst>
                            <p:childTnLst>
                              <p:par>
                                <p:cTn id="89" presetID="1" presetClass="exit" presetSubtype="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78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23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10"/>
                            </p:stCondLst>
                            <p:childTnLst>
                              <p:par>
                                <p:cTn id="9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110"/>
                            </p:stCondLst>
                            <p:childTnLst>
                              <p:par>
                                <p:cTn id="100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310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310"/>
                            </p:stCondLst>
                            <p:childTnLst>
                              <p:par>
                                <p:cTn id="10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310"/>
                            </p:stCondLst>
                            <p:childTnLst>
                              <p:par>
                                <p:cTn id="109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51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510"/>
                            </p:stCondLst>
                            <p:childTnLst>
                              <p:par>
                                <p:cTn id="115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710"/>
                            </p:stCondLst>
                            <p:childTnLst>
                              <p:par>
                                <p:cTn id="11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710"/>
                            </p:stCondLst>
                            <p:childTnLst>
                              <p:par>
                                <p:cTn id="1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6710"/>
                            </p:stCondLst>
                            <p:childTnLst>
                              <p:par>
                                <p:cTn id="12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6710"/>
                            </p:stCondLst>
                            <p:childTnLst>
                              <p:par>
                                <p:cTn id="1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5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3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7460"/>
                            </p:stCondLst>
                            <p:childTnLst>
                              <p:par>
                                <p:cTn id="13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460"/>
                            </p:stCondLst>
                            <p:childTnLst>
                              <p:par>
                                <p:cTn id="1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4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15000" y="11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660"/>
                            </p:stCondLst>
                            <p:childTnLst>
                              <p:par>
                                <p:cTn id="146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8160"/>
                            </p:stCondLst>
                            <p:childTnLst>
                              <p:par>
                                <p:cTn id="15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8160"/>
                            </p:stCondLst>
                            <p:childTnLst>
                              <p:par>
                                <p:cTn id="154" presetID="1" presetClass="exit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8660"/>
                            </p:stCondLst>
                            <p:childTnLst>
                              <p:par>
                                <p:cTn id="15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8660"/>
                            </p:stCondLst>
                            <p:childTnLst>
                              <p:par>
                                <p:cTn id="160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2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8660"/>
                            </p:stCondLst>
                            <p:childTnLst>
                              <p:par>
                                <p:cTn id="1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8660"/>
                            </p:stCondLst>
                            <p:childTnLst>
                              <p:par>
                                <p:cTn id="167" presetID="9" presetClass="emph" presetSubtype="0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8660"/>
                            </p:stCondLst>
                            <p:childTnLst>
                              <p:par>
                                <p:cTn id="171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93827E-6 8.33333E-7 L -0.09259 0.00208 " pathEditMode="relative" rAng="0" ptsTypes="AA">
                                      <p:cBhvr>
                                        <p:cTn id="18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30" y="104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9410"/>
                            </p:stCondLst>
                            <p:childTnLst>
                              <p:par>
                                <p:cTn id="18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9510"/>
                            </p:stCondLst>
                            <p:childTnLst>
                              <p:par>
                                <p:cTn id="187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3" grpId="2"/>
      <p:bldP spid="4" grpId="0"/>
      <p:bldP spid="4" grpId="1"/>
      <p:bldP spid="4" grpId="2"/>
      <p:bldP spid="5" grpId="0"/>
      <p:bldP spid="5" grpId="1"/>
      <p:bldP spid="5" grpId="2"/>
      <p:bldP spid="6" grpId="0"/>
      <p:bldP spid="6" grpId="1"/>
      <p:bldP spid="7" grpId="0" animBg="1"/>
      <p:bldP spid="7" grpId="1" animBg="1"/>
      <p:bldP spid="8" grpId="0"/>
      <p:bldP spid="8" grpId="1"/>
      <p:bldP spid="8" grpId="2"/>
      <p:bldP spid="9" grpId="0"/>
      <p:bldP spid="9" grpId="1"/>
      <p:bldP spid="13" grpId="0"/>
      <p:bldP spid="13" grpId="1"/>
      <p:bldP spid="14" grpId="0" animBg="1"/>
      <p:bldP spid="14" grpId="1" animBg="1"/>
      <p:bldP spid="15" grpId="0"/>
      <p:bldP spid="15" grpId="1"/>
      <p:bldP spid="16" grpId="0"/>
      <p:bldP spid="16" grpId="1"/>
      <p:bldP spid="17" grpId="0"/>
      <p:bldP spid="17" grpId="1"/>
      <p:bldP spid="20" grpId="0"/>
      <p:bldP spid="20" grpId="1"/>
      <p:bldP spid="21" grpId="0"/>
      <p:bldP spid="21" grpId="1"/>
      <p:bldP spid="22" grpId="0"/>
      <p:bldP spid="22" grpId="1"/>
      <p:bldP spid="23" grpId="0"/>
      <p:bldP spid="23" grpId="1"/>
      <p:bldP spid="25" grpId="0"/>
      <p:bldP spid="25" grpId="1"/>
      <p:bldP spid="26" grpId="0"/>
      <p:bldP spid="26" grpId="1"/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  <p:bldP spid="31" grpId="0"/>
      <p:bldP spid="31" grpId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5" grpId="2"/>
      <p:bldP spid="36" grpId="0" animBg="1"/>
      <p:bldP spid="36" grpId="1" animBg="1"/>
      <p:bldP spid="36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让梦想"/>
          <p:cNvSpPr/>
          <p:nvPr/>
        </p:nvSpPr>
        <p:spPr>
          <a:xfrm>
            <a:off x="1132894" y="4006687"/>
            <a:ext cx="2877712" cy="1170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004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让梦想</a:t>
            </a:r>
          </a:p>
        </p:txBody>
      </p:sp>
    </p:spTree>
    <p:extLst>
      <p:ext uri="{BB962C8B-B14F-4D97-AF65-F5344CB8AC3E}">
        <p14:creationId xmlns:p14="http://schemas.microsoft.com/office/powerpoint/2010/main" val="2597957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照进"/>
          <p:cNvSpPr/>
          <p:nvPr/>
        </p:nvSpPr>
        <p:spPr>
          <a:xfrm>
            <a:off x="1581736" y="4006687"/>
            <a:ext cx="1980030" cy="1170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004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照进</a:t>
            </a:r>
          </a:p>
        </p:txBody>
      </p:sp>
    </p:spTree>
    <p:extLst>
      <p:ext uri="{BB962C8B-B14F-4D97-AF65-F5344CB8AC3E}">
        <p14:creationId xmlns:p14="http://schemas.microsoft.com/office/powerpoint/2010/main" val="2625108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现实"/>
          <p:cNvSpPr/>
          <p:nvPr/>
        </p:nvSpPr>
        <p:spPr>
          <a:xfrm>
            <a:off x="1581736" y="4006687"/>
            <a:ext cx="1980030" cy="11701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004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现实</a:t>
            </a:r>
          </a:p>
        </p:txBody>
      </p:sp>
    </p:spTree>
    <p:extLst>
      <p:ext uri="{BB962C8B-B14F-4D97-AF65-F5344CB8AC3E}">
        <p14:creationId xmlns:p14="http://schemas.microsoft.com/office/powerpoint/2010/main" val="145025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金融湘军"/>
          <p:cNvSpPr txBox="1"/>
          <p:nvPr/>
        </p:nvSpPr>
        <p:spPr>
          <a:xfrm>
            <a:off x="1229618" y="4196309"/>
            <a:ext cx="2933402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金融湘军</a:t>
            </a:r>
          </a:p>
        </p:txBody>
      </p:sp>
      <p:sp>
        <p:nvSpPr>
          <p:cNvPr id="4" name="金融湘"/>
          <p:cNvSpPr txBox="1"/>
          <p:nvPr/>
        </p:nvSpPr>
        <p:spPr>
          <a:xfrm>
            <a:off x="1840409" y="4196309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金融湘</a:t>
            </a:r>
          </a:p>
        </p:txBody>
      </p:sp>
      <p:sp>
        <p:nvSpPr>
          <p:cNvPr id="5" name="金融"/>
          <p:cNvSpPr txBox="1"/>
          <p:nvPr/>
        </p:nvSpPr>
        <p:spPr>
          <a:xfrm>
            <a:off x="2455866" y="4196309"/>
            <a:ext cx="170715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金融</a:t>
            </a:r>
          </a:p>
        </p:txBody>
      </p:sp>
      <p:sp>
        <p:nvSpPr>
          <p:cNvPr id="6" name="闪动提示符"/>
          <p:cNvSpPr/>
          <p:nvPr/>
        </p:nvSpPr>
        <p:spPr>
          <a:xfrm>
            <a:off x="4212926" y="4802386"/>
            <a:ext cx="237211" cy="673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39157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-0.11914 2.96296E-6 " pathEditMode="relative" rAng="0" ptsTypes="AA">
                                      <p:cBhvr>
                                        <p:cTn id="9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"/>
                            </p:stCondLst>
                            <p:childTnLst>
                              <p:par>
                                <p:cTn id="16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-0.15312 2.96296E-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4" grpId="2"/>
      <p:bldP spid="5" grpId="0"/>
      <p:bldP spid="5" grpId="1"/>
      <p:bldP spid="5" grpId="2"/>
      <p:bldP spid="6" grpId="0" animBg="1"/>
      <p:bldP spid="6" grpId="1" animBg="1"/>
      <p:bldP spid="6" grpId="2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整编"/>
          <p:cNvSpPr/>
          <p:nvPr/>
        </p:nvSpPr>
        <p:spPr>
          <a:xfrm>
            <a:off x="463378" y="377630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3" name="整编"/>
          <p:cNvSpPr/>
          <p:nvPr/>
        </p:nvSpPr>
        <p:spPr>
          <a:xfrm>
            <a:off x="1250977" y="377630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4" name="整编"/>
          <p:cNvSpPr/>
          <p:nvPr/>
        </p:nvSpPr>
        <p:spPr>
          <a:xfrm>
            <a:off x="2038575" y="377630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5" name="整编"/>
          <p:cNvSpPr/>
          <p:nvPr/>
        </p:nvSpPr>
        <p:spPr>
          <a:xfrm>
            <a:off x="2826174" y="377630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6" name="整编"/>
          <p:cNvSpPr/>
          <p:nvPr/>
        </p:nvSpPr>
        <p:spPr>
          <a:xfrm>
            <a:off x="3613772" y="377630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7" name="整编"/>
          <p:cNvSpPr/>
          <p:nvPr/>
        </p:nvSpPr>
        <p:spPr>
          <a:xfrm>
            <a:off x="4401371" y="377630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8" name="整编"/>
          <p:cNvSpPr/>
          <p:nvPr/>
        </p:nvSpPr>
        <p:spPr>
          <a:xfrm>
            <a:off x="143517" y="507726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9" name="整编"/>
          <p:cNvSpPr/>
          <p:nvPr/>
        </p:nvSpPr>
        <p:spPr>
          <a:xfrm>
            <a:off x="931115" y="507726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10" name="整编"/>
          <p:cNvSpPr/>
          <p:nvPr/>
        </p:nvSpPr>
        <p:spPr>
          <a:xfrm>
            <a:off x="1718714" y="507726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11" name="整编"/>
          <p:cNvSpPr/>
          <p:nvPr/>
        </p:nvSpPr>
        <p:spPr>
          <a:xfrm>
            <a:off x="2506312" y="507726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12" name="整编"/>
          <p:cNvSpPr/>
          <p:nvPr/>
        </p:nvSpPr>
        <p:spPr>
          <a:xfrm>
            <a:off x="3293911" y="507726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13" name="整编"/>
          <p:cNvSpPr/>
          <p:nvPr/>
        </p:nvSpPr>
        <p:spPr>
          <a:xfrm>
            <a:off x="4081509" y="5077261"/>
            <a:ext cx="659155" cy="3779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856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整编</a:t>
            </a:r>
          </a:p>
        </p:txBody>
      </p:sp>
      <p:sp>
        <p:nvSpPr>
          <p:cNvPr id="14" name="整编成型"/>
          <p:cNvSpPr txBox="1"/>
          <p:nvPr/>
        </p:nvSpPr>
        <p:spPr>
          <a:xfrm>
            <a:off x="1229618" y="4196309"/>
            <a:ext cx="2933402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整编成型</a:t>
            </a:r>
          </a:p>
        </p:txBody>
      </p:sp>
      <p:sp>
        <p:nvSpPr>
          <p:cNvPr id="15" name="整编成"/>
          <p:cNvSpPr txBox="1"/>
          <p:nvPr/>
        </p:nvSpPr>
        <p:spPr>
          <a:xfrm>
            <a:off x="1840409" y="4196309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整编成</a:t>
            </a:r>
          </a:p>
        </p:txBody>
      </p:sp>
      <p:sp>
        <p:nvSpPr>
          <p:cNvPr id="16" name="整编"/>
          <p:cNvSpPr txBox="1"/>
          <p:nvPr/>
        </p:nvSpPr>
        <p:spPr>
          <a:xfrm>
            <a:off x="2455866" y="4196309"/>
            <a:ext cx="1707155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整编</a:t>
            </a:r>
          </a:p>
        </p:txBody>
      </p:sp>
      <p:sp>
        <p:nvSpPr>
          <p:cNvPr id="17" name="闪动提示符"/>
          <p:cNvSpPr/>
          <p:nvPr/>
        </p:nvSpPr>
        <p:spPr>
          <a:xfrm>
            <a:off x="4212926" y="4802386"/>
            <a:ext cx="237211" cy="673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</p:spTree>
    <p:extLst>
      <p:ext uri="{BB962C8B-B14F-4D97-AF65-F5344CB8AC3E}">
        <p14:creationId xmlns:p14="http://schemas.microsoft.com/office/powerpoint/2010/main" val="50819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1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"/>
                            </p:stCondLst>
                            <p:childTnLst>
                              <p:par>
                                <p:cTn id="41" presetID="1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5" presetClass="exit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5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5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5" presetClass="exit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5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5" presetClass="exit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5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5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5" presetClass="exit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5" presetClass="exit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5" presetClass="exit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800"/>
                            </p:stCondLst>
                            <p:childTnLst>
                              <p:par>
                                <p:cTn id="1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800"/>
                            </p:stCondLst>
                            <p:childTnLst>
                              <p:par>
                                <p:cTn id="117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-0.11914 2.96296E-6 " pathEditMode="relative" rAng="0" ptsTypes="AA">
                                      <p:cBhvr>
                                        <p:cTn id="11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6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000"/>
                            </p:stCondLst>
                            <p:childTnLst>
                              <p:par>
                                <p:cTn id="1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3000"/>
                            </p:stCondLst>
                            <p:childTnLst>
                              <p:par>
                                <p:cTn id="125" presetID="35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2.96296E-6 L -0.15312 2.96296E-6 " pathEditMode="relative" rAng="0" ptsTypes="AA">
                                      <p:cBhvr>
                                        <p:cTn id="12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5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200"/>
                            </p:stCondLst>
                            <p:childTnLst>
                              <p:par>
                                <p:cTn id="12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00"/>
                            </p:stCondLst>
                            <p:childTnLst>
                              <p:par>
                                <p:cTn id="1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35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13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950"/>
                            </p:stCondLst>
                            <p:childTnLst>
                              <p:par>
                                <p:cTn id="1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  <p:bldP spid="14" grpId="0"/>
      <p:bldP spid="14" grpId="1"/>
      <p:bldP spid="15" grpId="0"/>
      <p:bldP spid="15" grpId="1"/>
      <p:bldP spid="15" grpId="2"/>
      <p:bldP spid="16" grpId="0"/>
      <p:bldP spid="16" grpId="1"/>
      <p:bldP spid="16" grpId="2"/>
      <p:bldP spid="17" grpId="0" animBg="1"/>
      <p:bldP spid="17" grpId="1" animBg="1"/>
      <p:bldP spid="17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同心圆"/>
          <p:cNvGrpSpPr/>
          <p:nvPr/>
        </p:nvGrpSpPr>
        <p:grpSpPr>
          <a:xfrm>
            <a:off x="-2882341" y="2220083"/>
            <a:ext cx="4703835" cy="4703835"/>
            <a:chOff x="-5193915" y="-1660140"/>
            <a:chExt cx="11149830" cy="11149830"/>
          </a:xfrm>
        </p:grpSpPr>
        <p:sp>
          <p:nvSpPr>
            <p:cNvPr id="2" name="椭圆 1"/>
            <p:cNvSpPr/>
            <p:nvPr/>
          </p:nvSpPr>
          <p:spPr>
            <a:xfrm>
              <a:off x="-447675" y="3086100"/>
              <a:ext cx="1657350" cy="1657350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" name="椭圆 3"/>
            <p:cNvSpPr/>
            <p:nvPr/>
          </p:nvSpPr>
          <p:spPr>
            <a:xfrm>
              <a:off x="-5193915" y="-1660140"/>
              <a:ext cx="11149830" cy="11149830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  <a:alpha val="4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" name="椭圆 4"/>
            <p:cNvSpPr/>
            <p:nvPr/>
          </p:nvSpPr>
          <p:spPr>
            <a:xfrm>
              <a:off x="-3426742" y="107033"/>
              <a:ext cx="7615484" cy="7615484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  <a:alpha val="56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6" name="椭圆 5"/>
            <p:cNvSpPr/>
            <p:nvPr/>
          </p:nvSpPr>
          <p:spPr>
            <a:xfrm>
              <a:off x="-2219738" y="1314037"/>
              <a:ext cx="5201477" cy="5201477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  <a:alpha val="67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7" name="椭圆 6"/>
            <p:cNvSpPr/>
            <p:nvPr/>
          </p:nvSpPr>
          <p:spPr>
            <a:xfrm>
              <a:off x="-1395339" y="2138436"/>
              <a:ext cx="3552678" cy="3552678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  <a:alpha val="7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8" name="椭圆 7"/>
            <p:cNvSpPr/>
            <p:nvPr/>
          </p:nvSpPr>
          <p:spPr>
            <a:xfrm>
              <a:off x="-832263" y="2701512"/>
              <a:ext cx="2426526" cy="2426526"/>
            </a:xfrm>
            <a:prstGeom prst="ellipse">
              <a:avLst/>
            </a:prstGeom>
            <a:noFill/>
            <a:ln w="31750">
              <a:solidFill>
                <a:schemeClr val="bg1">
                  <a:lumMod val="65000"/>
                  <a:alpha val="89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</p:grpSp>
      <p:sp>
        <p:nvSpPr>
          <p:cNvPr id="14" name="圆角白底"/>
          <p:cNvSpPr/>
          <p:nvPr/>
        </p:nvSpPr>
        <p:spPr>
          <a:xfrm>
            <a:off x="508561" y="4192685"/>
            <a:ext cx="1471044" cy="758631"/>
          </a:xfrm>
          <a:prstGeom prst="roundRect">
            <a:avLst>
              <a:gd name="adj" fmla="val 868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0" name="集团"/>
          <p:cNvSpPr txBox="1"/>
          <p:nvPr/>
        </p:nvSpPr>
        <p:spPr>
          <a:xfrm>
            <a:off x="1326189" y="4179224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集团</a:t>
            </a:r>
          </a:p>
        </p:txBody>
      </p:sp>
      <p:sp>
        <p:nvSpPr>
          <p:cNvPr id="11" name="战略"/>
          <p:cNvSpPr txBox="1"/>
          <p:nvPr/>
        </p:nvSpPr>
        <p:spPr>
          <a:xfrm>
            <a:off x="1390483" y="4179224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战略</a:t>
            </a:r>
          </a:p>
        </p:txBody>
      </p:sp>
      <p:sp>
        <p:nvSpPr>
          <p:cNvPr id="12" name="正式"/>
          <p:cNvSpPr txBox="1"/>
          <p:nvPr/>
        </p:nvSpPr>
        <p:spPr>
          <a:xfrm>
            <a:off x="1646576" y="4179224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正式</a:t>
            </a:r>
          </a:p>
        </p:txBody>
      </p:sp>
      <p:sp>
        <p:nvSpPr>
          <p:cNvPr id="13" name="确定" hidden="1"/>
          <p:cNvSpPr txBox="1"/>
          <p:nvPr/>
        </p:nvSpPr>
        <p:spPr>
          <a:xfrm>
            <a:off x="2901306" y="4179224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852" dirty="0">
                <a:solidFill>
                  <a:schemeClr val="bg1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确定</a:t>
            </a:r>
          </a:p>
        </p:txBody>
      </p:sp>
      <p:sp>
        <p:nvSpPr>
          <p:cNvPr id="15" name="战略" hidden="1"/>
          <p:cNvSpPr txBox="1"/>
          <p:nvPr/>
        </p:nvSpPr>
        <p:spPr>
          <a:xfrm>
            <a:off x="1390482" y="4186134"/>
            <a:ext cx="2491123" cy="8390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4852" dirty="0"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战略</a:t>
            </a:r>
          </a:p>
        </p:txBody>
      </p:sp>
      <p:sp>
        <p:nvSpPr>
          <p:cNvPr id="16" name="矩形 15" hidden="1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5845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 0 L 0.17969 0 " pathEditMode="relative" rAng="0" ptsTypes="AA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98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" presetClass="exit" presetSubtype="0" fill="hold" grpId="2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63" presetClass="path" presetSubtype="0" fill="hold" nodeType="with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5E-6 0 L 0.60313 0.00579 " pathEditMode="relative" rAng="0" ptsTypes="AA" p14:bounceEnd="78000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5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35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 0 L -0.27344 0 " pathEditMode="relative" rAng="0" ptsTypes="AA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5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 -4.81481E-6 L -0.27344 -4.81481E-6 " pathEditMode="relative" rAng="0" ptsTypes="AA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67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1"/>
                                </p:stCondLst>
                                <p:childTnLst>
                                  <p:par>
                                    <p:cTn id="35" presetID="1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0" grpId="0"/>
          <p:bldP spid="10" grpId="1"/>
          <p:bldP spid="10" grpId="2"/>
          <p:bldP spid="11" grpId="0"/>
          <p:bldP spid="11" grpId="1"/>
          <p:bldP spid="12" grpId="0"/>
          <p:bldP spid="13" grpId="0"/>
          <p:bldP spid="15" grpId="0"/>
          <p:bldP spid="15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6" presetClass="entr" presetSubtype="3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out)">
                                          <p:cBhvr>
                                            <p:cTn id="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" presetID="63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 0 L 0.17969 0 " pathEditMode="relative" rAng="0" ptsTypes="AA">
                                          <p:cBhvr>
                                            <p:cTn id="1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98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1" presetClass="exit" presetSubtype="0" fill="hold" grpId="2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5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7" presetID="63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5E-6 0 L 0.60313 0.00579 " pathEditMode="relative" rAng="0" ptsTypes="AA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156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0" presetID="35" presetClass="pat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 0 L -0.27344 0 " pathEditMode="relative" rAng="0" ptsTypes="AA">
                                          <p:cBhvr>
                                            <p:cTn id="2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672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2" presetID="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4" presetID="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6" presetID="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Abs val="2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8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2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35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Motion origin="layout" path="M 0 -4.81481E-6 L -0.27344 -4.81481E-6 " pathEditMode="relative" rAng="0" ptsTypes="AA">
                                          <p:cBhvr>
                                            <p:cTn id="3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3672" y="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801"/>
                                </p:stCondLst>
                                <p:childTnLst>
                                  <p:par>
                                    <p:cTn id="35" presetID="1" presetClass="entr" presetSubtype="0" fill="hold" nodeType="after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Abs val="1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0" grpId="0"/>
          <p:bldP spid="10" grpId="1"/>
          <p:bldP spid="10" grpId="2"/>
          <p:bldP spid="11" grpId="0"/>
          <p:bldP spid="11" grpId="1"/>
          <p:bldP spid="12" grpId="0"/>
          <p:bldP spid="13" grpId="0"/>
          <p:bldP spid="15" grpId="0"/>
          <p:bldP spid="15" grpId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同心圆拆分（过渡用）"/>
          <p:cNvSpPr/>
          <p:nvPr/>
        </p:nvSpPr>
        <p:spPr>
          <a:xfrm>
            <a:off x="2222153" y="4222403"/>
            <a:ext cx="699195" cy="699195"/>
          </a:xfrm>
          <a:prstGeom prst="ellipse">
            <a:avLst/>
          </a:prstGeom>
          <a:noFill/>
          <a:ln w="317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" name="同心圆拆分（过渡用）"/>
          <p:cNvSpPr/>
          <p:nvPr/>
        </p:nvSpPr>
        <p:spPr>
          <a:xfrm>
            <a:off x="219833" y="2220083"/>
            <a:ext cx="4703835" cy="470383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" name="同心圆拆分（过渡用）"/>
          <p:cNvSpPr/>
          <p:nvPr/>
        </p:nvSpPr>
        <p:spPr>
          <a:xfrm>
            <a:off x="965359" y="2965609"/>
            <a:ext cx="3212782" cy="3212782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5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同心圆拆分（过渡用）"/>
          <p:cNvSpPr/>
          <p:nvPr/>
        </p:nvSpPr>
        <p:spPr>
          <a:xfrm>
            <a:off x="1474564" y="3474814"/>
            <a:ext cx="2194373" cy="2194373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6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" name="同心圆拆分（过渡用）"/>
          <p:cNvSpPr/>
          <p:nvPr/>
        </p:nvSpPr>
        <p:spPr>
          <a:xfrm>
            <a:off x="1822357" y="3822607"/>
            <a:ext cx="1498786" cy="1498786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同心圆拆分（过渡用）"/>
          <p:cNvSpPr/>
          <p:nvPr/>
        </p:nvSpPr>
        <p:spPr>
          <a:xfrm>
            <a:off x="2059905" y="4060155"/>
            <a:ext cx="1023691" cy="1023691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8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533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棋子"/>
          <p:cNvSpPr/>
          <p:nvPr/>
        </p:nvSpPr>
        <p:spPr>
          <a:xfrm>
            <a:off x="498993" y="3476222"/>
            <a:ext cx="455625" cy="4556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" name="棋子"/>
          <p:cNvSpPr/>
          <p:nvPr/>
        </p:nvSpPr>
        <p:spPr>
          <a:xfrm>
            <a:off x="2711329" y="4633509"/>
            <a:ext cx="455625" cy="45562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5" name="棋子"/>
          <p:cNvSpPr/>
          <p:nvPr/>
        </p:nvSpPr>
        <p:spPr>
          <a:xfrm>
            <a:off x="1241758" y="5790797"/>
            <a:ext cx="455625" cy="4556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6" name="棋子"/>
          <p:cNvSpPr/>
          <p:nvPr/>
        </p:nvSpPr>
        <p:spPr>
          <a:xfrm>
            <a:off x="3450708" y="2906691"/>
            <a:ext cx="455625" cy="45562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6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7" name="棋子"/>
          <p:cNvSpPr/>
          <p:nvPr/>
        </p:nvSpPr>
        <p:spPr>
          <a:xfrm>
            <a:off x="-235792" y="5212153"/>
            <a:ext cx="455625" cy="45562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8" name="棋子"/>
          <p:cNvSpPr/>
          <p:nvPr/>
        </p:nvSpPr>
        <p:spPr>
          <a:xfrm>
            <a:off x="4891089" y="4054866"/>
            <a:ext cx="455625" cy="4556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0" name="矩形 9"/>
          <p:cNvSpPr/>
          <p:nvPr/>
        </p:nvSpPr>
        <p:spPr>
          <a:xfrm>
            <a:off x="0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1" name="矩形 10"/>
          <p:cNvSpPr/>
          <p:nvPr/>
        </p:nvSpPr>
        <p:spPr>
          <a:xfrm>
            <a:off x="0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2" name="矩形 11"/>
          <p:cNvSpPr/>
          <p:nvPr/>
        </p:nvSpPr>
        <p:spPr>
          <a:xfrm>
            <a:off x="0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3" name="矩形 12"/>
          <p:cNvSpPr/>
          <p:nvPr/>
        </p:nvSpPr>
        <p:spPr>
          <a:xfrm>
            <a:off x="0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4" name="矩形 13"/>
          <p:cNvSpPr/>
          <p:nvPr/>
        </p:nvSpPr>
        <p:spPr>
          <a:xfrm>
            <a:off x="0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5" name="矩形 14"/>
          <p:cNvSpPr/>
          <p:nvPr/>
        </p:nvSpPr>
        <p:spPr>
          <a:xfrm>
            <a:off x="734785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6" name="矩形 15"/>
          <p:cNvSpPr/>
          <p:nvPr/>
        </p:nvSpPr>
        <p:spPr>
          <a:xfrm>
            <a:off x="734785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7" name="矩形 16"/>
          <p:cNvSpPr/>
          <p:nvPr/>
        </p:nvSpPr>
        <p:spPr>
          <a:xfrm>
            <a:off x="734785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8" name="矩形 17"/>
          <p:cNvSpPr/>
          <p:nvPr/>
        </p:nvSpPr>
        <p:spPr>
          <a:xfrm>
            <a:off x="734785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19" name="矩形 18"/>
          <p:cNvSpPr/>
          <p:nvPr/>
        </p:nvSpPr>
        <p:spPr>
          <a:xfrm>
            <a:off x="734785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0" name="矩形 19"/>
          <p:cNvSpPr/>
          <p:nvPr/>
        </p:nvSpPr>
        <p:spPr>
          <a:xfrm>
            <a:off x="1469571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1" name="矩形 20"/>
          <p:cNvSpPr/>
          <p:nvPr/>
        </p:nvSpPr>
        <p:spPr>
          <a:xfrm>
            <a:off x="1469571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2" name="矩形 21"/>
          <p:cNvSpPr/>
          <p:nvPr/>
        </p:nvSpPr>
        <p:spPr>
          <a:xfrm>
            <a:off x="1469571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3" name="矩形 22"/>
          <p:cNvSpPr/>
          <p:nvPr/>
        </p:nvSpPr>
        <p:spPr>
          <a:xfrm>
            <a:off x="1469571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4" name="矩形 23"/>
          <p:cNvSpPr/>
          <p:nvPr/>
        </p:nvSpPr>
        <p:spPr>
          <a:xfrm>
            <a:off x="1469571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5" name="矩形 24"/>
          <p:cNvSpPr/>
          <p:nvPr/>
        </p:nvSpPr>
        <p:spPr>
          <a:xfrm>
            <a:off x="2204357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6" name="矩形 25"/>
          <p:cNvSpPr/>
          <p:nvPr/>
        </p:nvSpPr>
        <p:spPr>
          <a:xfrm>
            <a:off x="2204357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7" name="矩形 26"/>
          <p:cNvSpPr/>
          <p:nvPr/>
        </p:nvSpPr>
        <p:spPr>
          <a:xfrm>
            <a:off x="2204357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8" name="矩形 27"/>
          <p:cNvSpPr/>
          <p:nvPr/>
        </p:nvSpPr>
        <p:spPr>
          <a:xfrm>
            <a:off x="2204357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29" name="矩形 28"/>
          <p:cNvSpPr/>
          <p:nvPr/>
        </p:nvSpPr>
        <p:spPr>
          <a:xfrm>
            <a:off x="2204357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0" name="矩形 29"/>
          <p:cNvSpPr/>
          <p:nvPr/>
        </p:nvSpPr>
        <p:spPr>
          <a:xfrm>
            <a:off x="2939143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1" name="矩形 30"/>
          <p:cNvSpPr/>
          <p:nvPr/>
        </p:nvSpPr>
        <p:spPr>
          <a:xfrm>
            <a:off x="2939143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2" name="矩形 31"/>
          <p:cNvSpPr/>
          <p:nvPr/>
        </p:nvSpPr>
        <p:spPr>
          <a:xfrm>
            <a:off x="2939143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3" name="矩形 32"/>
          <p:cNvSpPr/>
          <p:nvPr/>
        </p:nvSpPr>
        <p:spPr>
          <a:xfrm>
            <a:off x="2939143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4" name="矩形 33"/>
          <p:cNvSpPr/>
          <p:nvPr/>
        </p:nvSpPr>
        <p:spPr>
          <a:xfrm>
            <a:off x="2939143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5" name="矩形 34"/>
          <p:cNvSpPr/>
          <p:nvPr/>
        </p:nvSpPr>
        <p:spPr>
          <a:xfrm>
            <a:off x="3673928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6" name="矩形 35"/>
          <p:cNvSpPr/>
          <p:nvPr/>
        </p:nvSpPr>
        <p:spPr>
          <a:xfrm>
            <a:off x="3673928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7" name="矩形 36"/>
          <p:cNvSpPr/>
          <p:nvPr/>
        </p:nvSpPr>
        <p:spPr>
          <a:xfrm>
            <a:off x="3673928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8" name="矩形 37"/>
          <p:cNvSpPr/>
          <p:nvPr/>
        </p:nvSpPr>
        <p:spPr>
          <a:xfrm>
            <a:off x="3673928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39" name="矩形 38"/>
          <p:cNvSpPr/>
          <p:nvPr/>
        </p:nvSpPr>
        <p:spPr>
          <a:xfrm>
            <a:off x="3673929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0" name="矩形 39"/>
          <p:cNvSpPr/>
          <p:nvPr/>
        </p:nvSpPr>
        <p:spPr>
          <a:xfrm>
            <a:off x="4408715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1" name="矩形 40"/>
          <p:cNvSpPr/>
          <p:nvPr/>
        </p:nvSpPr>
        <p:spPr>
          <a:xfrm>
            <a:off x="4408715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2" name="矩形 41"/>
          <p:cNvSpPr/>
          <p:nvPr/>
        </p:nvSpPr>
        <p:spPr>
          <a:xfrm>
            <a:off x="4408715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3" name="矩形 42"/>
          <p:cNvSpPr/>
          <p:nvPr/>
        </p:nvSpPr>
        <p:spPr>
          <a:xfrm>
            <a:off x="4408714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4" name="矩形 43"/>
          <p:cNvSpPr/>
          <p:nvPr/>
        </p:nvSpPr>
        <p:spPr>
          <a:xfrm>
            <a:off x="4408713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sp>
        <p:nvSpPr>
          <p:cNvPr id="45" name="融资板块"/>
          <p:cNvSpPr/>
          <p:nvPr/>
        </p:nvSpPr>
        <p:spPr>
          <a:xfrm>
            <a:off x="1440671" y="3931847"/>
            <a:ext cx="226215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融资板块</a:t>
            </a:r>
          </a:p>
        </p:txBody>
      </p:sp>
      <p:sp>
        <p:nvSpPr>
          <p:cNvPr id="46" name="不断"/>
          <p:cNvSpPr/>
          <p:nvPr/>
        </p:nvSpPr>
        <p:spPr>
          <a:xfrm>
            <a:off x="2777831" y="4029714"/>
            <a:ext cx="1050288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3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不断</a:t>
            </a:r>
          </a:p>
        </p:txBody>
      </p:sp>
      <p:sp>
        <p:nvSpPr>
          <p:cNvPr id="47" name="增强"/>
          <p:cNvSpPr/>
          <p:nvPr/>
        </p:nvSpPr>
        <p:spPr>
          <a:xfrm>
            <a:off x="3650292" y="4029714"/>
            <a:ext cx="1050288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3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增强</a:t>
            </a:r>
          </a:p>
        </p:txBody>
      </p:sp>
      <p:sp>
        <p:nvSpPr>
          <p:cNvPr id="48" name="投资板块"/>
          <p:cNvSpPr/>
          <p:nvPr/>
        </p:nvSpPr>
        <p:spPr>
          <a:xfrm>
            <a:off x="1440671" y="4685906"/>
            <a:ext cx="226215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投资板块</a:t>
            </a:r>
          </a:p>
        </p:txBody>
      </p:sp>
      <p:sp>
        <p:nvSpPr>
          <p:cNvPr id="49" name="成功"/>
          <p:cNvSpPr/>
          <p:nvPr/>
        </p:nvSpPr>
        <p:spPr>
          <a:xfrm>
            <a:off x="2777831" y="4783773"/>
            <a:ext cx="1050288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3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成功</a:t>
            </a:r>
          </a:p>
        </p:txBody>
      </p:sp>
      <p:sp>
        <p:nvSpPr>
          <p:cNvPr id="50" name="布局"/>
          <p:cNvSpPr/>
          <p:nvPr/>
        </p:nvSpPr>
        <p:spPr>
          <a:xfrm>
            <a:off x="3650292" y="4783773"/>
            <a:ext cx="1050288" cy="6117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3375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布局</a:t>
            </a:r>
          </a:p>
        </p:txBody>
      </p:sp>
      <p:sp>
        <p:nvSpPr>
          <p:cNvPr id="52" name="矩形 51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41032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-0.17005 4.44444E-6 " pathEditMode="relative" rAng="0" ptsTypes="AA">
                                      <p:cBhvr>
                                        <p:cTn id="10" dur="2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 4.44444E-6 L -0.17005 4.44444E-6 " pathEditMode="relative" rAng="0" ptsTypes="AA">
                                      <p:cBhvr>
                                        <p:cTn id="22" dur="2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0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46" grpId="0"/>
      <p:bldP spid="47" grpId="0"/>
      <p:bldP spid="48" grpId="0"/>
      <p:bldP spid="48" grpId="1"/>
      <p:bldP spid="49" grpId="0"/>
      <p:bldP spid="5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棋子"/>
          <p:cNvSpPr/>
          <p:nvPr/>
        </p:nvSpPr>
        <p:spPr>
          <a:xfrm>
            <a:off x="498993" y="3476222"/>
            <a:ext cx="455625" cy="4556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" name="棋子"/>
          <p:cNvSpPr/>
          <p:nvPr/>
        </p:nvSpPr>
        <p:spPr>
          <a:xfrm>
            <a:off x="2711329" y="4633509"/>
            <a:ext cx="455625" cy="45562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" name="棋子"/>
          <p:cNvSpPr/>
          <p:nvPr/>
        </p:nvSpPr>
        <p:spPr>
          <a:xfrm>
            <a:off x="1241758" y="5790797"/>
            <a:ext cx="455625" cy="4556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棋子"/>
          <p:cNvSpPr/>
          <p:nvPr/>
        </p:nvSpPr>
        <p:spPr>
          <a:xfrm>
            <a:off x="3450708" y="2906691"/>
            <a:ext cx="455625" cy="45562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6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" name="棋子"/>
          <p:cNvSpPr/>
          <p:nvPr/>
        </p:nvSpPr>
        <p:spPr>
          <a:xfrm>
            <a:off x="-235792" y="5212153"/>
            <a:ext cx="455625" cy="455625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" name="棋子"/>
          <p:cNvSpPr/>
          <p:nvPr/>
        </p:nvSpPr>
        <p:spPr>
          <a:xfrm>
            <a:off x="4891089" y="4054866"/>
            <a:ext cx="455625" cy="455625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0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0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4785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4785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34785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4785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4785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469571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69571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69571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469571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69571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204357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204357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204357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04357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204357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939143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939143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39143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939143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39143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73928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673928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673928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673928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673929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408715" y="3125391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408715" y="3704034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408715" y="4282678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4408714" y="4861322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4408713" y="5439966"/>
            <a:ext cx="734786" cy="578644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45" name="所属企业"/>
          <p:cNvSpPr/>
          <p:nvPr/>
        </p:nvSpPr>
        <p:spPr>
          <a:xfrm>
            <a:off x="1960044" y="3897129"/>
            <a:ext cx="1223413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40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所属</a:t>
            </a:r>
            <a:endParaRPr lang="en-US" altLang="zh-CN" sz="405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385785">
              <a:defRPr/>
            </a:pPr>
            <a:r>
              <a:rPr lang="zh-CN" altLang="en-US" sz="40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</a:p>
        </p:txBody>
      </p:sp>
      <p:pic>
        <p:nvPicPr>
          <p:cNvPr id="51" name="伏笔圆点"/>
          <p:cNvPicPr>
            <a:picLocks noChangeAspect="1"/>
          </p:cNvPicPr>
          <p:nvPr/>
        </p:nvPicPr>
        <p:blipFill rotWithShape="1">
          <a:blip r:embed="rId2"/>
          <a:srcRect l="49602" t="49590" r="49602" b="49590"/>
          <a:stretch/>
        </p:blipFill>
        <p:spPr>
          <a:xfrm>
            <a:off x="2547035" y="4539777"/>
            <a:ext cx="50835" cy="52315"/>
          </a:xfrm>
          <a:prstGeom prst="ellipse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151485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棋子"/>
          <p:cNvSpPr/>
          <p:nvPr/>
        </p:nvSpPr>
        <p:spPr>
          <a:xfrm>
            <a:off x="2462533" y="4291117"/>
            <a:ext cx="257189" cy="25718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3" name="棋子"/>
          <p:cNvSpPr/>
          <p:nvPr/>
        </p:nvSpPr>
        <p:spPr>
          <a:xfrm>
            <a:off x="2457301" y="4484141"/>
            <a:ext cx="257189" cy="257189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4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4" name="棋子"/>
          <p:cNvSpPr/>
          <p:nvPr/>
        </p:nvSpPr>
        <p:spPr>
          <a:xfrm>
            <a:off x="2458120" y="4425922"/>
            <a:ext cx="257189" cy="25718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5" name="棋子"/>
          <p:cNvSpPr/>
          <p:nvPr/>
        </p:nvSpPr>
        <p:spPr>
          <a:xfrm>
            <a:off x="2302027" y="4532872"/>
            <a:ext cx="257189" cy="257189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6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6" name="棋子"/>
          <p:cNvSpPr/>
          <p:nvPr/>
        </p:nvSpPr>
        <p:spPr>
          <a:xfrm>
            <a:off x="2266262" y="4418814"/>
            <a:ext cx="257189" cy="257189"/>
          </a:xfrm>
          <a:prstGeom prst="ellipse">
            <a:avLst/>
          </a:prstGeom>
          <a:noFill/>
          <a:ln w="31750">
            <a:solidFill>
              <a:schemeClr val="bg1">
                <a:lumMod val="65000"/>
                <a:alpha val="7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7" name="棋子"/>
          <p:cNvSpPr/>
          <p:nvPr/>
        </p:nvSpPr>
        <p:spPr>
          <a:xfrm>
            <a:off x="2586714" y="4401695"/>
            <a:ext cx="257189" cy="257189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2334509" y="4520342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364367" y="4291117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364367" y="4424599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364367" y="4408685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2364367" y="4408685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2364367" y="4429977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2489255" y="4304364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316067" y="4368794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2452372" y="4430371"/>
            <a:ext cx="414767" cy="326630"/>
          </a:xfrm>
          <a:prstGeom prst="rect">
            <a:avLst/>
          </a:prstGeom>
          <a:noFill/>
          <a:ln w="50800">
            <a:solidFill>
              <a:schemeClr val="tx1">
                <a:lumMod val="85000"/>
                <a:lumOff val="15000"/>
                <a:alpha val="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51" name="所属企业"/>
          <p:cNvSpPr/>
          <p:nvPr/>
        </p:nvSpPr>
        <p:spPr>
          <a:xfrm>
            <a:off x="1960044" y="3929276"/>
            <a:ext cx="1223413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40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所属</a:t>
            </a:r>
            <a:endParaRPr lang="en-US" altLang="zh-CN" sz="405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385785">
              <a:defRPr/>
            </a:pPr>
            <a:r>
              <a:rPr lang="zh-CN" altLang="en-US" sz="405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</a:p>
        </p:txBody>
      </p:sp>
      <p:pic>
        <p:nvPicPr>
          <p:cNvPr id="50" name="变形切换素材"/>
          <p:cNvPicPr>
            <a:picLocks noChangeAspect="1"/>
          </p:cNvPicPr>
          <p:nvPr/>
        </p:nvPicPr>
        <p:blipFill rotWithShape="1">
          <a:blip r:embed="rId2"/>
          <a:srcRect l="41264" t="41348" r="41264" b="41348"/>
          <a:stretch/>
        </p:blipFill>
        <p:spPr>
          <a:xfrm>
            <a:off x="2014828" y="4013372"/>
            <a:ext cx="1115248" cy="110512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891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变形切换素材"/>
          <p:cNvPicPr>
            <a:picLocks noChangeAspect="1"/>
          </p:cNvPicPr>
          <p:nvPr/>
        </p:nvPicPr>
        <p:blipFill rotWithShape="1">
          <a:blip r:embed="rId2"/>
          <a:srcRect l="-352" t="450" r="-352" b="450"/>
          <a:stretch/>
        </p:blipFill>
        <p:spPr>
          <a:xfrm>
            <a:off x="-641534" y="1401438"/>
            <a:ext cx="6427971" cy="6328992"/>
          </a:xfrm>
          <a:prstGeom prst="ellipse">
            <a:avLst/>
          </a:prstGeom>
        </p:spPr>
      </p:pic>
      <p:sp>
        <p:nvSpPr>
          <p:cNvPr id="45" name="所属企业"/>
          <p:cNvSpPr/>
          <p:nvPr/>
        </p:nvSpPr>
        <p:spPr>
          <a:xfrm>
            <a:off x="1960044" y="3921239"/>
            <a:ext cx="1223413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所属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385785">
              <a:defRPr/>
            </a:pPr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</a:p>
        </p:txBody>
      </p:sp>
      <p:sp>
        <p:nvSpPr>
          <p:cNvPr id="46" name="加速融合"/>
          <p:cNvSpPr/>
          <p:nvPr/>
        </p:nvSpPr>
        <p:spPr>
          <a:xfrm>
            <a:off x="2664588" y="3921239"/>
            <a:ext cx="1223413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加速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385785">
              <a:defRPr/>
            </a:pPr>
            <a:r>
              <a:rPr lang="zh-CN" altLang="en-US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融合</a:t>
            </a:r>
          </a:p>
        </p:txBody>
      </p:sp>
      <p:cxnSp>
        <p:nvCxnSpPr>
          <p:cNvPr id="3" name="竖线"/>
          <p:cNvCxnSpPr/>
          <p:nvPr/>
        </p:nvCxnSpPr>
        <p:spPr>
          <a:xfrm>
            <a:off x="2571750" y="3972795"/>
            <a:ext cx="0" cy="11780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矩形 48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5302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3711 -2.22222E-6 " pathEditMode="relative" rAng="0" ptsTypes="AA">
                                      <p:cBhvr>
                                        <p:cTn id="1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"/>
                            </p:stCondLst>
                            <p:childTnLst>
                              <p:par>
                                <p:cTn id="1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5" grpId="1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品牌形象日益彰显"/>
          <p:cNvSpPr/>
          <p:nvPr/>
        </p:nvSpPr>
        <p:spPr>
          <a:xfrm>
            <a:off x="1440671" y="3929276"/>
            <a:ext cx="2262159" cy="13388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品牌形象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zh-CN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日益彰显</a:t>
            </a:r>
            <a:endParaRPr lang="zh-CN" altLang="en-US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象"/>
          <p:cNvSpPr/>
          <p:nvPr/>
        </p:nvSpPr>
        <p:spPr>
          <a:xfrm>
            <a:off x="2996417" y="3929510"/>
            <a:ext cx="70403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象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形"/>
          <p:cNvSpPr/>
          <p:nvPr/>
        </p:nvSpPr>
        <p:spPr>
          <a:xfrm>
            <a:off x="2478537" y="3929510"/>
            <a:ext cx="70403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牌"/>
          <p:cNvSpPr/>
          <p:nvPr/>
        </p:nvSpPr>
        <p:spPr>
          <a:xfrm>
            <a:off x="1960656" y="3929510"/>
            <a:ext cx="70403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牌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品"/>
          <p:cNvSpPr/>
          <p:nvPr/>
        </p:nvSpPr>
        <p:spPr>
          <a:xfrm>
            <a:off x="1442776" y="3929510"/>
            <a:ext cx="704039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zh-CN" sz="4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</a:t>
            </a:r>
            <a:endParaRPr lang="en-US" altLang="zh-CN" sz="4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横线"/>
          <p:cNvCxnSpPr/>
          <p:nvPr/>
        </p:nvCxnSpPr>
        <p:spPr>
          <a:xfrm>
            <a:off x="-298655" y="4582697"/>
            <a:ext cx="689394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720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6667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85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wd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1"/>
                            </p:stCondLst>
                            <p:childTnLst>
                              <p:par>
                                <p:cTn id="2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8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1"/>
                            </p:stCondLst>
                            <p:childTnLst>
                              <p:par>
                                <p:cTn id="3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1"/>
                            </p:stCondLst>
                            <p:childTnLst>
                              <p:par>
                                <p:cTn id="4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2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1"/>
                            </p:stCondLst>
                            <p:childTnLst>
                              <p:par>
                                <p:cTn id="48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  <p:bldP spid="43" grpId="2"/>
      <p:bldP spid="45" grpId="0"/>
      <p:bldP spid="45" grpId="1"/>
      <p:bldP spid="45" grpId="2"/>
      <p:bldP spid="44" grpId="0"/>
      <p:bldP spid="44" grpId="1"/>
      <p:bldP spid="44" grpId="2"/>
      <p:bldP spid="41" grpId="0"/>
      <p:bldP spid="41" grpId="1"/>
      <p:bldP spid="41" grpId="2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关心的"/>
          <p:cNvSpPr txBox="1"/>
          <p:nvPr/>
        </p:nvSpPr>
        <p:spPr>
          <a:xfrm>
            <a:off x="2371001" y="2911934"/>
            <a:ext cx="34446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关心的</a:t>
            </a:r>
          </a:p>
        </p:txBody>
      </p:sp>
      <p:sp>
        <p:nvSpPr>
          <p:cNvPr id="3" name="你们"/>
          <p:cNvSpPr txBox="1"/>
          <p:nvPr/>
        </p:nvSpPr>
        <p:spPr>
          <a:xfrm>
            <a:off x="2030418" y="2911934"/>
            <a:ext cx="5796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你们</a:t>
            </a:r>
          </a:p>
        </p:txBody>
      </p:sp>
      <p:sp>
        <p:nvSpPr>
          <p:cNvPr id="4" name="很多"/>
          <p:cNvSpPr txBox="1"/>
          <p:nvPr/>
        </p:nvSpPr>
        <p:spPr>
          <a:xfrm>
            <a:off x="1754292" y="2911934"/>
            <a:ext cx="77024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很多</a:t>
            </a:r>
          </a:p>
        </p:txBody>
      </p:sp>
      <p:sp>
        <p:nvSpPr>
          <p:cNvPr id="5" name="随之退出了"/>
          <p:cNvSpPr txBox="1"/>
          <p:nvPr/>
        </p:nvSpPr>
        <p:spPr>
          <a:xfrm>
            <a:off x="2069255" y="2911934"/>
            <a:ext cx="55279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随之诞生了</a:t>
            </a:r>
          </a:p>
        </p:txBody>
      </p:sp>
      <p:sp>
        <p:nvSpPr>
          <p:cNvPr id="6" name="有声有色"/>
          <p:cNvSpPr txBox="1"/>
          <p:nvPr/>
        </p:nvSpPr>
        <p:spPr>
          <a:xfrm>
            <a:off x="2166567" y="2911934"/>
            <a:ext cx="48560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有声有色</a:t>
            </a:r>
          </a:p>
        </p:txBody>
      </p:sp>
      <p:sp>
        <p:nvSpPr>
          <p:cNvPr id="7" name="各项业务"/>
          <p:cNvSpPr txBox="1"/>
          <p:nvPr/>
        </p:nvSpPr>
        <p:spPr>
          <a:xfrm>
            <a:off x="2354820" y="2911934"/>
            <a:ext cx="35563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各项业务</a:t>
            </a:r>
          </a:p>
        </p:txBody>
      </p:sp>
      <p:sp>
        <p:nvSpPr>
          <p:cNvPr id="8" name="集团（大）"/>
          <p:cNvSpPr txBox="1"/>
          <p:nvPr/>
        </p:nvSpPr>
        <p:spPr>
          <a:xfrm>
            <a:off x="2607202" y="2911934"/>
            <a:ext cx="18138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集团</a:t>
            </a:r>
          </a:p>
        </p:txBody>
      </p:sp>
      <p:sp>
        <p:nvSpPr>
          <p:cNvPr id="9" name="集团（小）"/>
          <p:cNvSpPr txBox="1"/>
          <p:nvPr/>
        </p:nvSpPr>
        <p:spPr>
          <a:xfrm>
            <a:off x="2734451" y="2983347"/>
            <a:ext cx="9353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集团</a:t>
            </a:r>
          </a:p>
        </p:txBody>
      </p:sp>
      <p:sp>
        <p:nvSpPr>
          <p:cNvPr id="10" name="开展的"/>
          <p:cNvSpPr txBox="1"/>
          <p:nvPr/>
        </p:nvSpPr>
        <p:spPr>
          <a:xfrm>
            <a:off x="2752829" y="2911934"/>
            <a:ext cx="35563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5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开展的</a:t>
            </a:r>
          </a:p>
        </p:txBody>
      </p:sp>
    </p:spTree>
    <p:extLst>
      <p:ext uri="{BB962C8B-B14F-4D97-AF65-F5344CB8AC3E}">
        <p14:creationId xmlns:p14="http://schemas.microsoft.com/office/powerpoint/2010/main" val="140244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062E-6 3.33333E-6 L -0.08456 3.33333E-6 " pathEditMode="relative" rAng="0" ptsTypes="AA">
                                      <p:cBhvr>
                                        <p:cTn id="2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2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"/>
                            </p:stCondLst>
                            <p:childTnLst>
                              <p:par>
                                <p:cTn id="28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" presetClass="exit" presetSubtype="0" fill="hold" grpId="1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5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5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5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9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3" grpId="0" build="allAtOnce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7" grpId="2"/>
      <p:bldP spid="8" grpId="0"/>
      <p:bldP spid="8" grpId="1"/>
      <p:bldP spid="9" grpId="0"/>
      <p:bldP spid="9" grpId="1"/>
      <p:bldP spid="10" grpId="0"/>
      <p:bldP spid="10" grpId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热词"/>
          <p:cNvSpPr/>
          <p:nvPr/>
        </p:nvSpPr>
        <p:spPr>
          <a:xfrm>
            <a:off x="1185794" y="3776711"/>
            <a:ext cx="2771913" cy="16439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10083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热词</a:t>
            </a:r>
          </a:p>
        </p:txBody>
      </p:sp>
    </p:spTree>
    <p:extLst>
      <p:ext uri="{BB962C8B-B14F-4D97-AF65-F5344CB8AC3E}">
        <p14:creationId xmlns:p14="http://schemas.microsoft.com/office/powerpoint/2010/main" val="244045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热词"/>
          <p:cNvSpPr/>
          <p:nvPr/>
        </p:nvSpPr>
        <p:spPr>
          <a:xfrm>
            <a:off x="618330" y="3435872"/>
            <a:ext cx="3906840" cy="23257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14513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热词</a:t>
            </a:r>
          </a:p>
        </p:txBody>
      </p:sp>
    </p:spTree>
    <p:extLst>
      <p:ext uri="{BB962C8B-B14F-4D97-AF65-F5344CB8AC3E}">
        <p14:creationId xmlns:p14="http://schemas.microsoft.com/office/powerpoint/2010/main" val="188282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岁"/>
          <p:cNvSpPr/>
          <p:nvPr/>
        </p:nvSpPr>
        <p:spPr>
          <a:xfrm>
            <a:off x="1728269" y="3280803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</a:p>
        </p:txBody>
      </p:sp>
      <p:sp>
        <p:nvSpPr>
          <p:cNvPr id="3" name="末"/>
          <p:cNvSpPr/>
          <p:nvPr/>
        </p:nvSpPr>
        <p:spPr>
          <a:xfrm>
            <a:off x="2552774" y="4254837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末</a:t>
            </a:r>
          </a:p>
        </p:txBody>
      </p:sp>
      <p:sp>
        <p:nvSpPr>
          <p:cNvPr id="4" name="年"/>
          <p:cNvSpPr/>
          <p:nvPr/>
        </p:nvSpPr>
        <p:spPr>
          <a:xfrm>
            <a:off x="2552774" y="3280803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</a:p>
        </p:txBody>
      </p:sp>
      <p:sp>
        <p:nvSpPr>
          <p:cNvPr id="5" name="初"/>
          <p:cNvSpPr/>
          <p:nvPr/>
        </p:nvSpPr>
        <p:spPr>
          <a:xfrm>
            <a:off x="1728269" y="4254837"/>
            <a:ext cx="95410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385785">
              <a:defRPr/>
            </a:pP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初</a:t>
            </a:r>
          </a:p>
        </p:txBody>
      </p:sp>
      <p:sp>
        <p:nvSpPr>
          <p:cNvPr id="7" name="矩形 6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3537019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1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1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1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1"/>
                            </p:stCondLst>
                            <p:childTnLst>
                              <p:par>
                                <p:cTn id="25" presetID="1" presetClass="exit" presetSubtype="0" fill="hold" grpId="1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3" grpId="1"/>
      <p:bldP spid="4" grpId="0"/>
      <p:bldP spid="4" grpId="1"/>
      <p:bldP spid="5" grpId="0"/>
      <p:bldP spid="5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集团"/>
          <p:cNvSpPr txBox="1"/>
          <p:nvPr/>
        </p:nvSpPr>
        <p:spPr>
          <a:xfrm>
            <a:off x="2453718" y="4052485"/>
            <a:ext cx="4567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6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集团</a:t>
            </a:r>
          </a:p>
        </p:txBody>
      </p:sp>
      <p:sp>
        <p:nvSpPr>
          <p:cNvPr id="4" name="品宣部"/>
          <p:cNvSpPr txBox="1"/>
          <p:nvPr/>
        </p:nvSpPr>
        <p:spPr>
          <a:xfrm>
            <a:off x="2453718" y="3590820"/>
            <a:ext cx="456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品宣部</a:t>
            </a:r>
          </a:p>
        </p:txBody>
      </p:sp>
      <p:sp>
        <p:nvSpPr>
          <p:cNvPr id="5" name="整理了"/>
          <p:cNvSpPr txBox="1"/>
          <p:nvPr/>
        </p:nvSpPr>
        <p:spPr>
          <a:xfrm>
            <a:off x="2453718" y="3590820"/>
            <a:ext cx="45670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整理了</a:t>
            </a:r>
          </a:p>
        </p:txBody>
      </p:sp>
      <p:sp>
        <p:nvSpPr>
          <p:cNvPr id="6" name="大热词"/>
          <p:cNvSpPr txBox="1"/>
          <p:nvPr/>
        </p:nvSpPr>
        <p:spPr>
          <a:xfrm>
            <a:off x="3453292" y="5021981"/>
            <a:ext cx="1690208" cy="1027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038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大热词</a:t>
            </a:r>
          </a:p>
          <a:p>
            <a:pPr algn="ctr" defTabSz="385785">
              <a:defRPr/>
            </a:pPr>
            <a:endParaRPr lang="zh-CN" altLang="en-US" sz="3038" dirty="0">
              <a:solidFill>
                <a:prstClr val="white"/>
              </a:solidFill>
              <a:latin typeface="Hiragino Sans GB W6" panose="020B0600000000000000" pitchFamily="34" charset="-122"/>
              <a:ea typeface="Hiragino Sans GB W6" panose="020B0600000000000000" pitchFamily="34" charset="-122"/>
            </a:endParaRPr>
          </a:p>
        </p:txBody>
      </p:sp>
      <p:sp>
        <p:nvSpPr>
          <p:cNvPr id="8" name="9"/>
          <p:cNvSpPr txBox="1"/>
          <p:nvPr/>
        </p:nvSpPr>
        <p:spPr>
          <a:xfrm>
            <a:off x="920157" y="1127465"/>
            <a:ext cx="2734054" cy="6766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43371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</a:t>
            </a:r>
            <a:endParaRPr lang="zh-CN" altLang="en-US" sz="43371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热（退出用）"/>
          <p:cNvSpPr/>
          <p:nvPr/>
        </p:nvSpPr>
        <p:spPr>
          <a:xfrm>
            <a:off x="3694394" y="5021981"/>
            <a:ext cx="1207596" cy="559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038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热</a:t>
            </a:r>
          </a:p>
        </p:txBody>
      </p:sp>
      <p:sp>
        <p:nvSpPr>
          <p:cNvPr id="11" name="词（退出用）"/>
          <p:cNvSpPr/>
          <p:nvPr/>
        </p:nvSpPr>
        <p:spPr>
          <a:xfrm>
            <a:off x="4082332" y="5022107"/>
            <a:ext cx="1207596" cy="5598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038" dirty="0">
                <a:solidFill>
                  <a:prstClr val="white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词</a:t>
            </a:r>
          </a:p>
        </p:txBody>
      </p:sp>
      <p:sp>
        <p:nvSpPr>
          <p:cNvPr id="9" name="矩形 8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206534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1" presetClass="exit" presetSubtype="0" fill="hold" grpId="1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7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0"/>
                            </p:stCondLst>
                            <p:childTnLst>
                              <p:par>
                                <p:cTn id="20" presetID="1" presetClass="exit" presetSubtype="0" fill="hold" grpId="1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2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2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6" presetClass="emp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0" y="50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5" grpId="0"/>
      <p:bldP spid="5" grpId="1"/>
      <p:bldP spid="6" grpId="0"/>
      <p:bldP spid="6" grpId="1"/>
      <p:bldP spid="8" grpId="0"/>
      <p:bldP spid="8" grpId="1"/>
      <p:bldP spid="10" grpId="0"/>
      <p:bldP spid="10" grpId="1"/>
      <p:bldP spid="10" grpId="2"/>
      <p:bldP spid="11" grpId="0"/>
      <p:bldP spid="11" grpId="1"/>
      <p:bldP spid="11" grpId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73474" y="4108372"/>
            <a:ext cx="1279639" cy="842458"/>
            <a:chOff x="1978562" y="2330028"/>
            <a:chExt cx="3033218" cy="1996940"/>
          </a:xfrm>
        </p:grpSpPr>
        <p:sp>
          <p:nvSpPr>
            <p:cNvPr id="3" name="矩形 2"/>
            <p:cNvSpPr/>
            <p:nvPr/>
          </p:nvSpPr>
          <p:spPr>
            <a:xfrm>
              <a:off x="1978562" y="2338196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金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099766" y="2330028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控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578921" y="4135928"/>
            <a:ext cx="1041141" cy="773665"/>
            <a:chOff x="6258138" y="2395347"/>
            <a:chExt cx="2467889" cy="1833873"/>
          </a:xfrm>
        </p:grpSpPr>
        <p:sp>
          <p:nvSpPr>
            <p:cNvPr id="7" name="矩形 6"/>
            <p:cNvSpPr/>
            <p:nvPr/>
          </p:nvSpPr>
          <p:spPr>
            <a:xfrm>
              <a:off x="6258138" y="2533028"/>
              <a:ext cx="1668833" cy="1696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照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59786" y="2395347"/>
              <a:ext cx="1566241" cy="1573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进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731101" y="4186128"/>
            <a:ext cx="992693" cy="715581"/>
            <a:chOff x="4248494" y="2514341"/>
            <a:chExt cx="2353048" cy="1696191"/>
          </a:xfrm>
        </p:grpSpPr>
        <p:sp>
          <p:nvSpPr>
            <p:cNvPr id="15" name="矩形 14"/>
            <p:cNvSpPr/>
            <p:nvPr/>
          </p:nvSpPr>
          <p:spPr>
            <a:xfrm>
              <a:off x="4248494" y="2606072"/>
              <a:ext cx="1463648" cy="1449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之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932710" y="2514341"/>
              <a:ext cx="1668832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梦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55255" y="4046696"/>
            <a:ext cx="1201750" cy="839012"/>
            <a:chOff x="8098337" y="2183834"/>
            <a:chExt cx="2848591" cy="1988771"/>
          </a:xfrm>
        </p:grpSpPr>
        <p:sp>
          <p:nvSpPr>
            <p:cNvPr id="17" name="矩形 16"/>
            <p:cNvSpPr/>
            <p:nvPr/>
          </p:nvSpPr>
          <p:spPr>
            <a:xfrm>
              <a:off x="8098337" y="2420326"/>
              <a:ext cx="1668833" cy="1696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现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034915" y="2183834"/>
              <a:ext cx="1912013" cy="1988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实</a:t>
              </a:r>
              <a:endParaRPr lang="en-US" altLang="zh-CN" sz="4852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476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7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9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25391"/>
            <a:ext cx="5143500" cy="289321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3125391"/>
            <a:ext cx="5143500" cy="28932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2000">
                <a:schemeClr val="tx1">
                  <a:lumMod val="95000"/>
                  <a:lumOff val="5000"/>
                  <a:alpha val="67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4706" y="4108372"/>
            <a:ext cx="1279639" cy="842458"/>
            <a:chOff x="1978562" y="2330028"/>
            <a:chExt cx="3033218" cy="1996940"/>
          </a:xfrm>
        </p:grpSpPr>
        <p:sp>
          <p:nvSpPr>
            <p:cNvPr id="3" name="矩形 2"/>
            <p:cNvSpPr/>
            <p:nvPr/>
          </p:nvSpPr>
          <p:spPr>
            <a:xfrm>
              <a:off x="1978562" y="2338196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谋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099766" y="2330028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篇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640152" y="4187722"/>
            <a:ext cx="1091221" cy="721871"/>
            <a:chOff x="6258138" y="2518119"/>
            <a:chExt cx="2586599" cy="1711105"/>
          </a:xfrm>
        </p:grpSpPr>
        <p:sp>
          <p:nvSpPr>
            <p:cNvPr id="7" name="矩形 6"/>
            <p:cNvSpPr/>
            <p:nvPr/>
          </p:nvSpPr>
          <p:spPr>
            <a:xfrm>
              <a:off x="6258138" y="2533029"/>
              <a:ext cx="1668834" cy="16961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战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278495" y="2518119"/>
              <a:ext cx="1566242" cy="15732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略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92333" y="4160308"/>
            <a:ext cx="992693" cy="728766"/>
            <a:chOff x="4248494" y="2453138"/>
            <a:chExt cx="2353048" cy="1727443"/>
          </a:xfrm>
        </p:grpSpPr>
        <p:sp>
          <p:nvSpPr>
            <p:cNvPr id="17" name="矩形 16"/>
            <p:cNvSpPr/>
            <p:nvPr/>
          </p:nvSpPr>
          <p:spPr>
            <a:xfrm>
              <a:off x="4248494" y="2453138"/>
              <a:ext cx="1463648" cy="14499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布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932710" y="2484391"/>
              <a:ext cx="1668832" cy="1696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局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87130" y="4058935"/>
            <a:ext cx="1065151" cy="830139"/>
            <a:chOff x="8028754" y="2212845"/>
            <a:chExt cx="2524802" cy="1967738"/>
          </a:xfrm>
        </p:grpSpPr>
        <p:sp>
          <p:nvSpPr>
            <p:cNvPr id="20" name="矩形 19"/>
            <p:cNvSpPr/>
            <p:nvPr/>
          </p:nvSpPr>
          <p:spPr>
            <a:xfrm>
              <a:off x="8028754" y="2212845"/>
              <a:ext cx="1668833" cy="16961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升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884723" y="2484390"/>
              <a:ext cx="1668833" cy="16961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级</a:t>
              </a:r>
              <a:endParaRPr lang="en-US" altLang="zh-CN" sz="4050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4025980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1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7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8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79068"/>
            <a:ext cx="5143500" cy="3430717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3125391"/>
            <a:ext cx="5143500" cy="2515493"/>
          </a:xfrm>
          <a:prstGeom prst="rect">
            <a:avLst/>
          </a:prstGeom>
          <a:gradFill>
            <a:gsLst>
              <a:gs pos="0">
                <a:schemeClr val="tx1">
                  <a:alpha val="6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1013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34706" y="4108372"/>
            <a:ext cx="1279639" cy="842458"/>
            <a:chOff x="1978562" y="2330028"/>
            <a:chExt cx="3033218" cy="1996940"/>
          </a:xfrm>
        </p:grpSpPr>
        <p:sp>
          <p:nvSpPr>
            <p:cNvPr id="5" name="矩形 4"/>
            <p:cNvSpPr/>
            <p:nvPr/>
          </p:nvSpPr>
          <p:spPr>
            <a:xfrm>
              <a:off x="1978562" y="2338196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曲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3099766" y="2330028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线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640152" y="4194012"/>
            <a:ext cx="1047940" cy="715581"/>
            <a:chOff x="6258138" y="2533028"/>
            <a:chExt cx="2484007" cy="1696193"/>
          </a:xfrm>
        </p:grpSpPr>
        <p:sp>
          <p:nvSpPr>
            <p:cNvPr id="9" name="矩形 8"/>
            <p:cNvSpPr/>
            <p:nvPr/>
          </p:nvSpPr>
          <p:spPr>
            <a:xfrm>
              <a:off x="6258138" y="2533028"/>
              <a:ext cx="1668834" cy="16961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重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7278495" y="2657468"/>
              <a:ext cx="1463650" cy="14499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组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792333" y="4196428"/>
            <a:ext cx="992693" cy="715581"/>
            <a:chOff x="4248494" y="2538756"/>
            <a:chExt cx="2353048" cy="1696191"/>
          </a:xfrm>
        </p:grpSpPr>
        <p:sp>
          <p:nvSpPr>
            <p:cNvPr id="17" name="矩形 16"/>
            <p:cNvSpPr/>
            <p:nvPr/>
          </p:nvSpPr>
          <p:spPr>
            <a:xfrm>
              <a:off x="4248494" y="2607501"/>
              <a:ext cx="1463648" cy="14499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上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932710" y="2538756"/>
              <a:ext cx="1668832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市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376402" y="4108371"/>
            <a:ext cx="1075880" cy="839640"/>
            <a:chOff x="8003323" y="2330028"/>
            <a:chExt cx="2550232" cy="1990257"/>
          </a:xfrm>
        </p:grpSpPr>
        <p:sp>
          <p:nvSpPr>
            <p:cNvPr id="20" name="矩形 19"/>
            <p:cNvSpPr/>
            <p:nvPr/>
          </p:nvSpPr>
          <p:spPr>
            <a:xfrm>
              <a:off x="8003323" y="2330028"/>
              <a:ext cx="1668832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华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884723" y="2624094"/>
              <a:ext cx="1668832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菱</a:t>
              </a:r>
              <a:endParaRPr lang="en-US" altLang="zh-CN" sz="4050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2998374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8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2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6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0" y="3125391"/>
            <a:ext cx="5143500" cy="2893219"/>
            <a:chOff x="0" y="0"/>
            <a:chExt cx="12283440" cy="6858000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3" r="49625" b="11063"/>
            <a:stretch/>
          </p:blipFill>
          <p:spPr>
            <a:xfrm>
              <a:off x="0" y="0"/>
              <a:ext cx="6141720" cy="6858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563" r="49625" b="11063"/>
            <a:stretch/>
          </p:blipFill>
          <p:spPr>
            <a:xfrm flipH="1">
              <a:off x="6141720" y="0"/>
              <a:ext cx="6141720" cy="6858000"/>
            </a:xfrm>
            <a:prstGeom prst="rect">
              <a:avLst/>
            </a:prstGeom>
          </p:spPr>
        </p:pic>
      </p:grpSp>
      <p:sp>
        <p:nvSpPr>
          <p:cNvPr id="25" name="矩形 24"/>
          <p:cNvSpPr/>
          <p:nvPr/>
        </p:nvSpPr>
        <p:spPr>
          <a:xfrm>
            <a:off x="0" y="3125391"/>
            <a:ext cx="5143500" cy="2893219"/>
          </a:xfrm>
          <a:prstGeom prst="rect">
            <a:avLst/>
          </a:prstGeom>
          <a:solidFill>
            <a:schemeClr val="tx1"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759"/>
          </a:p>
        </p:txBody>
      </p:sp>
      <p:grpSp>
        <p:nvGrpSpPr>
          <p:cNvPr id="2" name="组合 1"/>
          <p:cNvGrpSpPr/>
          <p:nvPr/>
        </p:nvGrpSpPr>
        <p:grpSpPr>
          <a:xfrm>
            <a:off x="834706" y="4108372"/>
            <a:ext cx="1279639" cy="842458"/>
            <a:chOff x="1978562" y="2330028"/>
            <a:chExt cx="3033218" cy="1996940"/>
          </a:xfrm>
        </p:grpSpPr>
        <p:sp>
          <p:nvSpPr>
            <p:cNvPr id="3" name="矩形 2"/>
            <p:cNvSpPr/>
            <p:nvPr/>
          </p:nvSpPr>
          <p:spPr>
            <a:xfrm>
              <a:off x="1978562" y="2338196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增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099766" y="2330028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资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640152" y="4172434"/>
            <a:ext cx="1075126" cy="737159"/>
            <a:chOff x="6258138" y="2481880"/>
            <a:chExt cx="2548448" cy="1747339"/>
          </a:xfrm>
        </p:grpSpPr>
        <p:sp>
          <p:nvSpPr>
            <p:cNvPr id="7" name="矩形 6"/>
            <p:cNvSpPr/>
            <p:nvPr/>
          </p:nvSpPr>
          <p:spPr>
            <a:xfrm>
              <a:off x="6258138" y="2533028"/>
              <a:ext cx="1668834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做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240344" y="2481880"/>
              <a:ext cx="1566242" cy="15732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强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746025" y="4151739"/>
            <a:ext cx="1039001" cy="715581"/>
            <a:chOff x="4138726" y="2432825"/>
            <a:chExt cx="2462817" cy="1696192"/>
          </a:xfrm>
        </p:grpSpPr>
        <p:sp>
          <p:nvSpPr>
            <p:cNvPr id="15" name="矩形 14"/>
            <p:cNvSpPr/>
            <p:nvPr/>
          </p:nvSpPr>
          <p:spPr>
            <a:xfrm>
              <a:off x="4138726" y="2606073"/>
              <a:ext cx="1463649" cy="1449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扩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932710" y="2432825"/>
              <a:ext cx="1668833" cy="1696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股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26360" y="4146466"/>
            <a:ext cx="1099158" cy="720854"/>
            <a:chOff x="8121745" y="2420325"/>
            <a:chExt cx="2605411" cy="1708692"/>
          </a:xfrm>
        </p:grpSpPr>
        <p:sp>
          <p:nvSpPr>
            <p:cNvPr id="18" name="矩形 17"/>
            <p:cNvSpPr/>
            <p:nvPr/>
          </p:nvSpPr>
          <p:spPr>
            <a:xfrm>
              <a:off x="8121745" y="2420325"/>
              <a:ext cx="1668833" cy="16961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主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58323" y="2432824"/>
              <a:ext cx="1668833" cy="16961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业</a:t>
              </a:r>
              <a:endParaRPr lang="en-US" altLang="zh-CN" sz="4050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416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4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6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33542"/>
            <a:ext cx="5242200" cy="350079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739980" y="4110190"/>
            <a:ext cx="1168115" cy="840640"/>
            <a:chOff x="1754027" y="2334339"/>
            <a:chExt cx="2768865" cy="1992627"/>
          </a:xfrm>
        </p:grpSpPr>
        <p:sp>
          <p:nvSpPr>
            <p:cNvPr id="3" name="矩形 2"/>
            <p:cNvSpPr/>
            <p:nvPr/>
          </p:nvSpPr>
          <p:spPr>
            <a:xfrm>
              <a:off x="1754027" y="2338198"/>
              <a:ext cx="1912014" cy="198876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投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2854059" y="2334339"/>
              <a:ext cx="1668833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资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20423" y="4036957"/>
            <a:ext cx="1187671" cy="872636"/>
            <a:chOff x="5974335" y="2160750"/>
            <a:chExt cx="2815220" cy="2068468"/>
          </a:xfrm>
        </p:grpSpPr>
        <p:sp>
          <p:nvSpPr>
            <p:cNvPr id="7" name="矩形 6"/>
            <p:cNvSpPr/>
            <p:nvPr/>
          </p:nvSpPr>
          <p:spPr>
            <a:xfrm>
              <a:off x="5974335" y="2533028"/>
              <a:ext cx="1668833" cy="1696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南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877541" y="2160750"/>
              <a:ext cx="1912014" cy="19887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华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551051" y="4134180"/>
            <a:ext cx="1099152" cy="839012"/>
            <a:chOff x="3676566" y="2391205"/>
            <a:chExt cx="2605397" cy="1988770"/>
          </a:xfrm>
        </p:grpSpPr>
        <p:sp>
          <p:nvSpPr>
            <p:cNvPr id="14" name="矩形 13"/>
            <p:cNvSpPr/>
            <p:nvPr/>
          </p:nvSpPr>
          <p:spPr>
            <a:xfrm>
              <a:off x="3676566" y="2391205"/>
              <a:ext cx="1912014" cy="19887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展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715722" y="2514315"/>
              <a:ext cx="1566241" cy="157323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业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409420" y="3998388"/>
            <a:ext cx="1226824" cy="877501"/>
            <a:chOff x="8081588" y="2069327"/>
            <a:chExt cx="2908027" cy="2080002"/>
          </a:xfrm>
        </p:grpSpPr>
        <p:sp>
          <p:nvSpPr>
            <p:cNvPr id="17" name="矩形 16"/>
            <p:cNvSpPr/>
            <p:nvPr/>
          </p:nvSpPr>
          <p:spPr>
            <a:xfrm>
              <a:off x="8081588" y="2453137"/>
              <a:ext cx="1668833" cy="1696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崛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077601" y="2069327"/>
              <a:ext cx="1912014" cy="19887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起</a:t>
              </a:r>
              <a:endParaRPr lang="en-US" altLang="zh-CN" sz="4852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333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8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48" y="2167735"/>
            <a:ext cx="5442932" cy="385087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184845" y="5439966"/>
            <a:ext cx="657898" cy="218949"/>
          </a:xfrm>
          <a:prstGeom prst="rect">
            <a:avLst/>
          </a:prstGeom>
          <a:solidFill>
            <a:srgbClr val="0C0F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3125391"/>
            <a:ext cx="5143500" cy="2515493"/>
          </a:xfrm>
          <a:prstGeom prst="rect">
            <a:avLst/>
          </a:prstGeom>
          <a:gradFill>
            <a:gsLst>
              <a:gs pos="0">
                <a:schemeClr val="tx1">
                  <a:alpha val="6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1013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34706" y="4108372"/>
            <a:ext cx="1279639" cy="842458"/>
            <a:chOff x="1978562" y="2330028"/>
            <a:chExt cx="3033218" cy="1996940"/>
          </a:xfrm>
        </p:grpSpPr>
        <p:sp>
          <p:nvSpPr>
            <p:cNvPr id="3" name="矩形 2"/>
            <p:cNvSpPr/>
            <p:nvPr/>
          </p:nvSpPr>
          <p:spPr>
            <a:xfrm>
              <a:off x="1978562" y="2338196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组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3099766" y="2330028"/>
              <a:ext cx="1912014" cy="198877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建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640152" y="4172434"/>
            <a:ext cx="1075126" cy="737159"/>
            <a:chOff x="6258138" y="2481880"/>
            <a:chExt cx="2548448" cy="1747339"/>
          </a:xfrm>
        </p:grpSpPr>
        <p:sp>
          <p:nvSpPr>
            <p:cNvPr id="7" name="矩形 6"/>
            <p:cNvSpPr/>
            <p:nvPr/>
          </p:nvSpPr>
          <p:spPr>
            <a:xfrm>
              <a:off x="6258138" y="2533028"/>
              <a:ext cx="1668834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开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240344" y="2481880"/>
              <a:ext cx="1566242" cy="15732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源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778172" y="4135665"/>
            <a:ext cx="1039001" cy="715581"/>
            <a:chOff x="4214926" y="2394725"/>
            <a:chExt cx="2462817" cy="1696192"/>
          </a:xfrm>
        </p:grpSpPr>
        <p:sp>
          <p:nvSpPr>
            <p:cNvPr id="17" name="矩形 16"/>
            <p:cNvSpPr/>
            <p:nvPr/>
          </p:nvSpPr>
          <p:spPr>
            <a:xfrm>
              <a:off x="4214926" y="2567973"/>
              <a:ext cx="1463649" cy="14499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基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008910" y="2394725"/>
              <a:ext cx="1668833" cy="1696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金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369328" y="4146465"/>
            <a:ext cx="1099158" cy="747234"/>
            <a:chOff x="7986558" y="2420325"/>
            <a:chExt cx="2605411" cy="1771221"/>
          </a:xfrm>
        </p:grpSpPr>
        <p:sp>
          <p:nvSpPr>
            <p:cNvPr id="19" name="矩形 18"/>
            <p:cNvSpPr/>
            <p:nvPr/>
          </p:nvSpPr>
          <p:spPr>
            <a:xfrm>
              <a:off x="7986558" y="2420325"/>
              <a:ext cx="1668833" cy="1696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节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923136" y="2495354"/>
              <a:ext cx="1668833" cy="16961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流</a:t>
              </a:r>
              <a:endParaRPr lang="en-US" altLang="zh-CN" sz="4050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8501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6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9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306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r="37731" b="37856"/>
          <a:stretch/>
        </p:blipFill>
        <p:spPr>
          <a:xfrm>
            <a:off x="0" y="3125391"/>
            <a:ext cx="5143499" cy="289321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76068" y="4048515"/>
            <a:ext cx="1232026" cy="839012"/>
            <a:chOff x="1602533" y="2188145"/>
            <a:chExt cx="2920356" cy="1988771"/>
          </a:xfrm>
        </p:grpSpPr>
        <p:sp>
          <p:nvSpPr>
            <p:cNvPr id="7" name="矩形 6"/>
            <p:cNvSpPr/>
            <p:nvPr/>
          </p:nvSpPr>
          <p:spPr>
            <a:xfrm>
              <a:off x="1602533" y="2188145"/>
              <a:ext cx="1912013" cy="1988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联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54057" y="2334340"/>
              <a:ext cx="1668832" cy="1696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盟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0423" y="4031342"/>
            <a:ext cx="1217225" cy="839012"/>
            <a:chOff x="5974335" y="2147440"/>
            <a:chExt cx="2885274" cy="1988767"/>
          </a:xfrm>
        </p:grpSpPr>
        <p:sp>
          <p:nvSpPr>
            <p:cNvPr id="11" name="矩形 10"/>
            <p:cNvSpPr/>
            <p:nvPr/>
          </p:nvSpPr>
          <p:spPr>
            <a:xfrm>
              <a:off x="5974335" y="2369491"/>
              <a:ext cx="1668833" cy="169619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抱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947595" y="2147440"/>
              <a:ext cx="1912014" cy="19887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团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602172" y="4100334"/>
            <a:ext cx="1028071" cy="715581"/>
            <a:chOff x="3797742" y="2310977"/>
            <a:chExt cx="2436909" cy="1696189"/>
          </a:xfrm>
        </p:grpSpPr>
        <p:sp>
          <p:nvSpPr>
            <p:cNvPr id="16" name="矩形 15"/>
            <p:cNvSpPr/>
            <p:nvPr/>
          </p:nvSpPr>
          <p:spPr>
            <a:xfrm>
              <a:off x="3797742" y="2434087"/>
              <a:ext cx="1463649" cy="14499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天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565818" y="2310977"/>
              <a:ext cx="1668833" cy="16961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下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09420" y="4029641"/>
            <a:ext cx="1202154" cy="839012"/>
            <a:chOff x="8081588" y="2143407"/>
            <a:chExt cx="2849550" cy="1988771"/>
          </a:xfrm>
        </p:grpSpPr>
        <p:sp>
          <p:nvSpPr>
            <p:cNvPr id="18" name="矩形 17"/>
            <p:cNvSpPr/>
            <p:nvPr/>
          </p:nvSpPr>
          <p:spPr>
            <a:xfrm>
              <a:off x="8081588" y="2289602"/>
              <a:ext cx="1668833" cy="1696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发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19124" y="2143407"/>
              <a:ext cx="1912014" cy="1988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展</a:t>
              </a:r>
              <a:endParaRPr lang="en-US" altLang="zh-CN" sz="4852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078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65" b="15014"/>
          <a:stretch/>
        </p:blipFill>
        <p:spPr>
          <a:xfrm>
            <a:off x="-46938" y="3125391"/>
            <a:ext cx="5254943" cy="289321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3125390"/>
            <a:ext cx="5143500" cy="3500795"/>
          </a:xfrm>
          <a:prstGeom prst="rect">
            <a:avLst/>
          </a:prstGeom>
          <a:gradFill>
            <a:gsLst>
              <a:gs pos="0">
                <a:schemeClr val="tx1">
                  <a:alpha val="62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1013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76069" y="4048515"/>
            <a:ext cx="1183806" cy="839012"/>
            <a:chOff x="1602533" y="2188145"/>
            <a:chExt cx="2806060" cy="1988771"/>
          </a:xfrm>
        </p:grpSpPr>
        <p:sp>
          <p:nvSpPr>
            <p:cNvPr id="7" name="矩形 6"/>
            <p:cNvSpPr/>
            <p:nvPr/>
          </p:nvSpPr>
          <p:spPr>
            <a:xfrm>
              <a:off x="1602533" y="2188145"/>
              <a:ext cx="1912015" cy="1988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盛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739759" y="2334340"/>
              <a:ext cx="1668834" cy="1696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大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520422" y="4125020"/>
            <a:ext cx="1098292" cy="715581"/>
            <a:chOff x="5974335" y="2369491"/>
            <a:chExt cx="2603357" cy="1696191"/>
          </a:xfrm>
        </p:grpSpPr>
        <p:sp>
          <p:nvSpPr>
            <p:cNvPr id="11" name="矩形 10"/>
            <p:cNvSpPr/>
            <p:nvPr/>
          </p:nvSpPr>
          <p:spPr>
            <a:xfrm>
              <a:off x="5974335" y="2369491"/>
              <a:ext cx="1668832" cy="16961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重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011452" y="2395895"/>
              <a:ext cx="1566240" cy="15732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塑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53952" y="4100334"/>
            <a:ext cx="1028071" cy="715581"/>
            <a:chOff x="3683442" y="2310977"/>
            <a:chExt cx="2436909" cy="1696189"/>
          </a:xfrm>
        </p:grpSpPr>
        <p:sp>
          <p:nvSpPr>
            <p:cNvPr id="18" name="矩形 17"/>
            <p:cNvSpPr/>
            <p:nvPr/>
          </p:nvSpPr>
          <p:spPr>
            <a:xfrm>
              <a:off x="3683442" y="2434087"/>
              <a:ext cx="1463649" cy="14499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换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451518" y="2310977"/>
              <a:ext cx="1668833" cy="16961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装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333898" y="4044797"/>
            <a:ext cx="1246043" cy="839012"/>
            <a:chOff x="7902573" y="2179334"/>
            <a:chExt cx="2953583" cy="1988770"/>
          </a:xfrm>
        </p:grpSpPr>
        <p:sp>
          <p:nvSpPr>
            <p:cNvPr id="20" name="矩形 19"/>
            <p:cNvSpPr/>
            <p:nvPr/>
          </p:nvSpPr>
          <p:spPr>
            <a:xfrm>
              <a:off x="7902573" y="2289601"/>
              <a:ext cx="1668833" cy="169619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品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944142" y="2179334"/>
              <a:ext cx="1912014" cy="198877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牌</a:t>
              </a:r>
              <a:endParaRPr lang="en-US" altLang="zh-CN" sz="4852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0227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4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857" y="2601601"/>
            <a:ext cx="5467214" cy="3417009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0" y="3125391"/>
            <a:ext cx="5143500" cy="2515493"/>
          </a:xfrm>
          <a:prstGeom prst="rect">
            <a:avLst/>
          </a:prstGeom>
          <a:gradFill>
            <a:gsLst>
              <a:gs pos="0">
                <a:srgbClr val="0070C0">
                  <a:alpha val="63000"/>
                </a:srgbClr>
              </a:gs>
              <a:gs pos="100000">
                <a:schemeClr val="tx1">
                  <a:alpha val="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1013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0" y="3125391"/>
            <a:ext cx="5143500" cy="289321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82000">
                <a:schemeClr val="tx1">
                  <a:lumMod val="95000"/>
                  <a:lumOff val="5000"/>
                  <a:alpha val="37000"/>
                </a:schemeClr>
              </a:gs>
            </a:gsLst>
            <a:lin ang="10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6068" y="4048515"/>
            <a:ext cx="1232026" cy="839012"/>
            <a:chOff x="1602533" y="2188145"/>
            <a:chExt cx="2920356" cy="1988771"/>
          </a:xfrm>
        </p:grpSpPr>
        <p:sp>
          <p:nvSpPr>
            <p:cNvPr id="7" name="矩形 6"/>
            <p:cNvSpPr/>
            <p:nvPr/>
          </p:nvSpPr>
          <p:spPr>
            <a:xfrm>
              <a:off x="1602533" y="2188145"/>
              <a:ext cx="1912013" cy="198877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金</a:t>
              </a:r>
              <a:endParaRPr lang="en-US" altLang="zh-CN" sz="4852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854057" y="2334340"/>
              <a:ext cx="1668832" cy="16961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融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632689" y="4176381"/>
            <a:ext cx="1026785" cy="674847"/>
            <a:chOff x="6240444" y="2491237"/>
            <a:chExt cx="2433860" cy="1599635"/>
          </a:xfrm>
        </p:grpSpPr>
        <p:sp>
          <p:nvSpPr>
            <p:cNvPr id="11" name="矩形 10"/>
            <p:cNvSpPr/>
            <p:nvPr/>
          </p:nvSpPr>
          <p:spPr>
            <a:xfrm>
              <a:off x="6240444" y="2491237"/>
              <a:ext cx="1566241" cy="1573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载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108063" y="2517641"/>
              <a:ext cx="1566241" cy="15732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爱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682540" y="4124444"/>
            <a:ext cx="1028071" cy="715581"/>
            <a:chOff x="3988242" y="2368127"/>
            <a:chExt cx="2436909" cy="1696189"/>
          </a:xfrm>
        </p:grpSpPr>
        <p:sp>
          <p:nvSpPr>
            <p:cNvPr id="18" name="矩形 17"/>
            <p:cNvSpPr/>
            <p:nvPr/>
          </p:nvSpPr>
          <p:spPr>
            <a:xfrm>
              <a:off x="3988242" y="2491237"/>
              <a:ext cx="1463649" cy="144996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375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旗</a:t>
              </a:r>
              <a:endParaRPr lang="en-US" altLang="zh-CN" sz="3375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4756318" y="2368127"/>
              <a:ext cx="1668833" cy="169618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050" dirty="0">
                  <a:solidFill>
                    <a:prstClr val="white"/>
                  </a:soli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舰</a:t>
              </a:r>
              <a:endParaRPr lang="en-US" altLang="zh-CN" sz="4050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358583" y="4055034"/>
            <a:ext cx="1191471" cy="839012"/>
            <a:chOff x="7961085" y="2203598"/>
            <a:chExt cx="2824229" cy="1988769"/>
          </a:xfrm>
        </p:grpSpPr>
        <p:sp>
          <p:nvSpPr>
            <p:cNvPr id="20" name="矩形 19"/>
            <p:cNvSpPr/>
            <p:nvPr/>
          </p:nvSpPr>
          <p:spPr>
            <a:xfrm>
              <a:off x="7961085" y="2411347"/>
              <a:ext cx="1566242" cy="15732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3713" kern="0" dirty="0">
                  <a:gradFill flip="none" rotWithShape="1"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  <a:tileRect/>
                  </a:gradFill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  <a:cs typeface="Myriad Arabic" panose="01010101010101010101" pitchFamily="50" charset="-78"/>
                </a:rPr>
                <a:t>远</a:t>
              </a:r>
              <a:endParaRPr lang="en-US" altLang="zh-CN" sz="3713" dirty="0">
                <a:solidFill>
                  <a:prstClr val="white"/>
                </a:soli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873299" y="2203598"/>
              <a:ext cx="1912015" cy="198876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385785">
                <a:defRPr/>
              </a:pPr>
              <a:r>
                <a:rPr lang="zh-CN" altLang="en-US" sz="4852" dirty="0">
                  <a:gradFill>
                    <a:gsLst>
                      <a:gs pos="0">
                        <a:prstClr val="white">
                          <a:lumMod val="65000"/>
                        </a:prstClr>
                      </a:gs>
                      <a:gs pos="73000">
                        <a:prstClr val="white">
                          <a:lumMod val="95000"/>
                        </a:prstClr>
                      </a:gs>
                      <a:gs pos="22491">
                        <a:prstClr val="white">
                          <a:lumMod val="95000"/>
                        </a:prstClr>
                      </a:gs>
                      <a:gs pos="51000">
                        <a:prstClr val="white"/>
                      </a:gs>
                      <a:gs pos="100000">
                        <a:prstClr val="white">
                          <a:lumMod val="75000"/>
                        </a:prstClr>
                      </a:gs>
                    </a:gsLst>
                    <a:lin ang="0" scaled="1"/>
                  </a:gradFill>
                  <a:effectLst>
                    <a:outerShdw blurRad="12700" dist="25400" algn="l" rotWithShape="0">
                      <a:prstClr val="black">
                        <a:alpha val="40000"/>
                      </a:prstClr>
                    </a:outerShdw>
                  </a:effectLst>
                  <a:latin typeface="汉仪尚巍手书W" panose="00020600040101010101" pitchFamily="18" charset="-122"/>
                  <a:ea typeface="汉仪尚巍手书W" panose="00020600040101010101" pitchFamily="18" charset="-122"/>
                </a:rPr>
                <a:t>航</a:t>
              </a:r>
              <a:endParaRPr lang="en-US" altLang="zh-CN" sz="4852" dirty="0">
                <a:gradFill>
                  <a:gsLst>
                    <a:gs pos="0">
                      <a:prstClr val="white">
                        <a:lumMod val="65000"/>
                      </a:prstClr>
                    </a:gs>
                    <a:gs pos="73000">
                      <a:prstClr val="white">
                        <a:lumMod val="95000"/>
                      </a:prstClr>
                    </a:gs>
                    <a:gs pos="22491">
                      <a:prstClr val="white">
                        <a:lumMod val="95000"/>
                      </a:prstClr>
                    </a:gs>
                    <a:gs pos="51000">
                      <a:prstClr val="white"/>
                    </a:gs>
                    <a:gs pos="100000">
                      <a:prstClr val="white">
                        <a:lumMod val="75000"/>
                      </a:prstClr>
                    </a:gs>
                  </a:gsLst>
                  <a:lin ang="0" scaled="1"/>
                </a:gradFill>
                <a:effectLst>
                  <a:outerShdw blurRad="12700" dist="25400" algn="l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05772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黑白格"/>
          <p:cNvGrpSpPr/>
          <p:nvPr/>
        </p:nvGrpSpPr>
        <p:grpSpPr>
          <a:xfrm>
            <a:off x="0" y="3125391"/>
            <a:ext cx="5143500" cy="2893219"/>
            <a:chOff x="0" y="0"/>
            <a:chExt cx="11334750" cy="8096250"/>
          </a:xfrm>
          <a:solidFill>
            <a:schemeClr val="bg1"/>
          </a:solidFill>
        </p:grpSpPr>
        <p:sp>
          <p:nvSpPr>
            <p:cNvPr id="2" name="矩形 1"/>
            <p:cNvSpPr/>
            <p:nvPr/>
          </p:nvSpPr>
          <p:spPr>
            <a:xfrm>
              <a:off x="0" y="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" name="矩形 2"/>
            <p:cNvSpPr/>
            <p:nvPr/>
          </p:nvSpPr>
          <p:spPr>
            <a:xfrm>
              <a:off x="0" y="16192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4" name="矩形 3"/>
            <p:cNvSpPr/>
            <p:nvPr/>
          </p:nvSpPr>
          <p:spPr>
            <a:xfrm>
              <a:off x="0" y="32385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48577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6" name="矩形 5"/>
            <p:cNvSpPr/>
            <p:nvPr/>
          </p:nvSpPr>
          <p:spPr>
            <a:xfrm>
              <a:off x="0" y="64770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7" name="矩形 6"/>
            <p:cNvSpPr/>
            <p:nvPr/>
          </p:nvSpPr>
          <p:spPr>
            <a:xfrm>
              <a:off x="1619250" y="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8" name="矩形 7"/>
            <p:cNvSpPr/>
            <p:nvPr/>
          </p:nvSpPr>
          <p:spPr>
            <a:xfrm>
              <a:off x="1619250" y="161925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9" name="矩形 8"/>
            <p:cNvSpPr/>
            <p:nvPr/>
          </p:nvSpPr>
          <p:spPr>
            <a:xfrm>
              <a:off x="1619250" y="323850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0" name="矩形 9"/>
            <p:cNvSpPr/>
            <p:nvPr/>
          </p:nvSpPr>
          <p:spPr>
            <a:xfrm>
              <a:off x="1619250" y="485775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1" name="矩形 10"/>
            <p:cNvSpPr/>
            <p:nvPr/>
          </p:nvSpPr>
          <p:spPr>
            <a:xfrm>
              <a:off x="1619250" y="647700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2" name="矩形 11"/>
            <p:cNvSpPr/>
            <p:nvPr/>
          </p:nvSpPr>
          <p:spPr>
            <a:xfrm>
              <a:off x="3238500" y="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3" name="矩形 12"/>
            <p:cNvSpPr/>
            <p:nvPr/>
          </p:nvSpPr>
          <p:spPr>
            <a:xfrm>
              <a:off x="3238500" y="16192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4" name="矩形 13"/>
            <p:cNvSpPr/>
            <p:nvPr/>
          </p:nvSpPr>
          <p:spPr>
            <a:xfrm>
              <a:off x="3238500" y="32385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5" name="矩形 14"/>
            <p:cNvSpPr/>
            <p:nvPr/>
          </p:nvSpPr>
          <p:spPr>
            <a:xfrm>
              <a:off x="3238500" y="48577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6" name="矩形 15"/>
            <p:cNvSpPr/>
            <p:nvPr/>
          </p:nvSpPr>
          <p:spPr>
            <a:xfrm>
              <a:off x="3238500" y="64770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7" name="矩形 16"/>
            <p:cNvSpPr/>
            <p:nvPr/>
          </p:nvSpPr>
          <p:spPr>
            <a:xfrm>
              <a:off x="4857750" y="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8" name="矩形 17"/>
            <p:cNvSpPr/>
            <p:nvPr/>
          </p:nvSpPr>
          <p:spPr>
            <a:xfrm>
              <a:off x="4857750" y="161925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19" name="矩形 18"/>
            <p:cNvSpPr/>
            <p:nvPr/>
          </p:nvSpPr>
          <p:spPr>
            <a:xfrm>
              <a:off x="4857750" y="323850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0" name="矩形 19"/>
            <p:cNvSpPr/>
            <p:nvPr/>
          </p:nvSpPr>
          <p:spPr>
            <a:xfrm>
              <a:off x="4857750" y="485775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1" name="矩形 20"/>
            <p:cNvSpPr/>
            <p:nvPr/>
          </p:nvSpPr>
          <p:spPr>
            <a:xfrm>
              <a:off x="4857750" y="647700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2" name="矩形 21"/>
            <p:cNvSpPr/>
            <p:nvPr/>
          </p:nvSpPr>
          <p:spPr>
            <a:xfrm>
              <a:off x="6477000" y="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3" name="矩形 22"/>
            <p:cNvSpPr/>
            <p:nvPr/>
          </p:nvSpPr>
          <p:spPr>
            <a:xfrm>
              <a:off x="6477000" y="16192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4" name="矩形 23"/>
            <p:cNvSpPr/>
            <p:nvPr/>
          </p:nvSpPr>
          <p:spPr>
            <a:xfrm>
              <a:off x="6477000" y="32385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5" name="矩形 24"/>
            <p:cNvSpPr/>
            <p:nvPr/>
          </p:nvSpPr>
          <p:spPr>
            <a:xfrm>
              <a:off x="6477000" y="48577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6" name="矩形 25"/>
            <p:cNvSpPr/>
            <p:nvPr/>
          </p:nvSpPr>
          <p:spPr>
            <a:xfrm>
              <a:off x="6477000" y="64770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7" name="矩形 26"/>
            <p:cNvSpPr/>
            <p:nvPr/>
          </p:nvSpPr>
          <p:spPr>
            <a:xfrm>
              <a:off x="8096250" y="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8" name="矩形 27"/>
            <p:cNvSpPr/>
            <p:nvPr/>
          </p:nvSpPr>
          <p:spPr>
            <a:xfrm>
              <a:off x="8096250" y="161925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29" name="矩形 28"/>
            <p:cNvSpPr/>
            <p:nvPr/>
          </p:nvSpPr>
          <p:spPr>
            <a:xfrm>
              <a:off x="8096250" y="323850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0" name="矩形 29"/>
            <p:cNvSpPr/>
            <p:nvPr/>
          </p:nvSpPr>
          <p:spPr>
            <a:xfrm>
              <a:off x="8096250" y="485775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1" name="矩形 30"/>
            <p:cNvSpPr/>
            <p:nvPr/>
          </p:nvSpPr>
          <p:spPr>
            <a:xfrm>
              <a:off x="8096250" y="647700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2" name="矩形 31"/>
            <p:cNvSpPr/>
            <p:nvPr/>
          </p:nvSpPr>
          <p:spPr>
            <a:xfrm>
              <a:off x="9715500" y="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3" name="矩形 32"/>
            <p:cNvSpPr/>
            <p:nvPr/>
          </p:nvSpPr>
          <p:spPr>
            <a:xfrm>
              <a:off x="9715500" y="16192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4" name="矩形 33"/>
            <p:cNvSpPr/>
            <p:nvPr/>
          </p:nvSpPr>
          <p:spPr>
            <a:xfrm>
              <a:off x="9715500" y="32385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5" name="矩形 34"/>
            <p:cNvSpPr/>
            <p:nvPr/>
          </p:nvSpPr>
          <p:spPr>
            <a:xfrm>
              <a:off x="9715500" y="4857750"/>
              <a:ext cx="1619250" cy="1619250"/>
            </a:xfrm>
            <a:prstGeom prst="rect">
              <a:avLst/>
            </a:prstGeom>
            <a:grpFill/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  <p:sp>
          <p:nvSpPr>
            <p:cNvPr id="36" name="矩形 35"/>
            <p:cNvSpPr/>
            <p:nvPr/>
          </p:nvSpPr>
          <p:spPr>
            <a:xfrm>
              <a:off x="9715500" y="6477000"/>
              <a:ext cx="1619250" cy="1619250"/>
            </a:xfrm>
            <a:prstGeom prst="rect">
              <a:avLst/>
            </a:prstGeom>
            <a:solidFill>
              <a:schemeClr val="tx1"/>
            </a:solidFill>
            <a:ln w="50800">
              <a:solidFill>
                <a:schemeClr val="accent1">
                  <a:alpha val="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59"/>
            </a:p>
          </p:txBody>
        </p:sp>
      </p:grpSp>
    </p:spTree>
    <p:extLst>
      <p:ext uri="{BB962C8B-B14F-4D97-AF65-F5344CB8AC3E}">
        <p14:creationId xmlns:p14="http://schemas.microsoft.com/office/powerpoint/2010/main" val="422615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0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黑背景"/>
          <p:cNvSpPr/>
          <p:nvPr/>
        </p:nvSpPr>
        <p:spPr>
          <a:xfrm>
            <a:off x="-257175" y="0"/>
            <a:ext cx="5657850" cy="91439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5785">
              <a:defRPr/>
            </a:pPr>
            <a:endParaRPr lang="zh-CN" altLang="en-US" sz="759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38" name="路"/>
          <p:cNvSpPr txBox="1"/>
          <p:nvPr/>
        </p:nvSpPr>
        <p:spPr>
          <a:xfrm>
            <a:off x="2434101" y="3360985"/>
            <a:ext cx="512054" cy="2773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17424" dirty="0">
                <a:solidFill>
                  <a:schemeClr val="bg1"/>
                </a:solidFill>
                <a:latin typeface="★日文毛笔" panose="02000609000000000000" pitchFamily="49" charset="-128"/>
                <a:ea typeface="★日文毛笔" panose="02000609000000000000" pitchFamily="49" charset="-128"/>
              </a:rPr>
              <a:t>路</a:t>
            </a:r>
          </a:p>
        </p:txBody>
      </p:sp>
      <p:sp>
        <p:nvSpPr>
          <p:cNvPr id="39" name="之"/>
          <p:cNvSpPr txBox="1"/>
          <p:nvPr/>
        </p:nvSpPr>
        <p:spPr>
          <a:xfrm>
            <a:off x="2634012" y="4240008"/>
            <a:ext cx="112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之</a:t>
            </a:r>
          </a:p>
        </p:txBody>
      </p:sp>
      <p:sp>
        <p:nvSpPr>
          <p:cNvPr id="40" name="布局"/>
          <p:cNvSpPr txBox="1"/>
          <p:nvPr/>
        </p:nvSpPr>
        <p:spPr>
          <a:xfrm>
            <a:off x="2530273" y="3778343"/>
            <a:ext cx="31971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布局</a:t>
            </a:r>
          </a:p>
        </p:txBody>
      </p:sp>
      <p:sp>
        <p:nvSpPr>
          <p:cNvPr id="41" name="谋篇"/>
          <p:cNvSpPr txBox="1"/>
          <p:nvPr/>
        </p:nvSpPr>
        <p:spPr>
          <a:xfrm>
            <a:off x="2364688" y="3778343"/>
            <a:ext cx="6508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谋篇</a:t>
            </a:r>
          </a:p>
        </p:txBody>
      </p:sp>
      <p:sp>
        <p:nvSpPr>
          <p:cNvPr id="42" name="2016年"/>
          <p:cNvSpPr txBox="1"/>
          <p:nvPr/>
        </p:nvSpPr>
        <p:spPr>
          <a:xfrm>
            <a:off x="1693230" y="3486653"/>
            <a:ext cx="18252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en-US" altLang="zh-CN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2018</a:t>
            </a: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年</a:t>
            </a:r>
          </a:p>
        </p:txBody>
      </p:sp>
      <p:sp>
        <p:nvSpPr>
          <p:cNvPr id="43" name="现在带你解读"/>
          <p:cNvSpPr txBox="1"/>
          <p:nvPr/>
        </p:nvSpPr>
        <p:spPr>
          <a:xfrm>
            <a:off x="2350985" y="1931684"/>
            <a:ext cx="67828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现在带你解读</a:t>
            </a:r>
          </a:p>
        </p:txBody>
      </p:sp>
      <p:sp>
        <p:nvSpPr>
          <p:cNvPr id="44" name="好了（大）"/>
          <p:cNvSpPr txBox="1"/>
          <p:nvPr/>
        </p:nvSpPr>
        <p:spPr>
          <a:xfrm>
            <a:off x="2499854" y="3778343"/>
            <a:ext cx="3805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好了</a:t>
            </a:r>
          </a:p>
        </p:txBody>
      </p:sp>
      <p:sp>
        <p:nvSpPr>
          <p:cNvPr id="45" name="好了（小）"/>
          <p:cNvSpPr txBox="1"/>
          <p:nvPr/>
        </p:nvSpPr>
        <p:spPr>
          <a:xfrm>
            <a:off x="2644356" y="3778343"/>
            <a:ext cx="915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85785">
              <a:defRPr/>
            </a:pPr>
            <a:r>
              <a:rPr lang="zh-CN" altLang="en-US" sz="6000" dirty="0">
                <a:solidFill>
                  <a:prstClr val="black"/>
                </a:solidFill>
                <a:latin typeface="Hiragino Sans GB W6" panose="020B0600000000000000" pitchFamily="34" charset="-122"/>
                <a:ea typeface="Hiragino Sans GB W6" panose="020B0600000000000000" pitchFamily="34" charset="-122"/>
              </a:rPr>
              <a:t>好了</a:t>
            </a:r>
          </a:p>
        </p:txBody>
      </p:sp>
      <p:sp>
        <p:nvSpPr>
          <p:cNvPr id="46" name="矩形 45"/>
          <p:cNvSpPr/>
          <p:nvPr/>
        </p:nvSpPr>
        <p:spPr>
          <a:xfrm>
            <a:off x="-653926" y="9376415"/>
            <a:ext cx="8545046" cy="61170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3375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延迟工具</a:t>
            </a:r>
          </a:p>
        </p:txBody>
      </p:sp>
    </p:spTree>
    <p:extLst>
      <p:ext uri="{BB962C8B-B14F-4D97-AF65-F5344CB8AC3E}">
        <p14:creationId xmlns:p14="http://schemas.microsoft.com/office/powerpoint/2010/main" val="84715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xit" presetSubtype="0" fill="hold" grpId="1" nodeType="after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6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60"/>
                            </p:stCondLst>
                            <p:childTnLst>
                              <p:par>
                                <p:cTn id="23" presetID="1" presetClass="exit" presetSubtype="0" fill="hold" grpId="1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6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60"/>
                            </p:stCondLst>
                            <p:childTnLst>
                              <p:par>
                                <p:cTn id="29" presetID="1" presetClass="exit" presetSubtype="0" fill="hold" grpId="1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6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60"/>
                            </p:stCondLst>
                            <p:childTnLst>
                              <p:par>
                                <p:cTn id="35" presetID="1" presetClass="exit" presetSubtype="0" fill="hold" grpId="1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6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60"/>
                            </p:stCondLst>
                            <p:childTnLst>
                              <p:par>
                                <p:cTn id="41" presetID="10" presetClass="exit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66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10"/>
                            </p:stCondLst>
                            <p:childTnLst>
                              <p:par>
                                <p:cTn id="4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5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16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91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39" grpId="0" build="allAtOnce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LORS" val="3,16777215|1720902432,3439820|1720902433,49407|1720902434,0|1720902435,6496297"/>
  <p:tag name="BAKCCOLORTYPE" val="Color_Theme"/>
  <p:tag name="BAKCCOLOR" val="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1720902435"/>
  <p:tag name="SCENECOLOR-TEXT" val="Color_Theme"/>
  <p:tag name="SCENECOLOR-TEXT-VALUE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1720902435"/>
  <p:tag name="SCENECOLOR-TEXT" val="Color_Theme"/>
  <p:tag name="SCENECOLOR-TEXT-VALUE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1720902435"/>
  <p:tag name="SCENECOLOR-TEXT" val="Color_Theme"/>
  <p:tag name="SCENECOLOR-TEXT-VALUE" val="3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1720902435"/>
  <p:tag name="SCENECOLOR-TEXT" val="Color_Theme"/>
  <p:tag name="SCENECOLOR-TEXT-VALUE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172090243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LINE" val="Color_Theme"/>
  <p:tag name="SCENECOLOR-LINE-VALUE" val="3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3"/>
  <p:tag name="SCENECOLOR-TEXT" val="Color_Theme"/>
  <p:tag name="SCENECOLOR-TEXT-VALUE" val="3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1720902435"/>
  <p:tag name="SCENECOLOR-TEXT" val="Color_Theme"/>
  <p:tag name="SCENECOLOR-TEXT-VALUE" val="3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PicShape"/>
  <p:tag name="SCENESHAPENAME" val="主题图标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Shape"/>
  <p:tag name="SCENESHAPESUBTYPE" val="SceneSimpleShape"/>
  <p:tag name="SCENECOLOR-FILL" val="Color_Theme"/>
  <p:tag name="SCENECOLOR-FILL-VALUE" val="1720902433"/>
  <p:tag name="SCENECOLOR-TEXT" val="Color_Theme"/>
  <p:tag name="SCENECOLOR-TEXT-VALUE" val="172090243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3.1"/>
  <p:tag name="RESOURCEID" val="636453195702484087"/>
  <p:tag name="SCENEID" val="Unkown"/>
  <p:tag name="SCENELINKIDS" val="2|3|4|5|6|7|8|9|10|11|12|13|14|15|16|17|18|19|20|21|22|23|24|25|26|27|28|29|30|31|32|33|34|35|36|37|38|39|40|41|42|43|44|45|46|47|48|49|50|51|52|53|54|55|56|57|58|59|60|61|62|63|64|65|66|67|68|69|70|71|72|73|74|75|76|77|78|79|80|81|82|83|84|85|86|87|88|89|90|91|92|93|94|95|96|97|98|99|100|101|102|103|104|105|106|107|108|109|110|111|112|113|114|115|116|117|118|119|120|121|122|123|124|125|126|127|128|129|130|131|132|133|134|135|136|137|138|139|140|141|142|143|144"/>
  <p:tag name="ANIMSTRING" val="67a5822d7a2cefa0022fd024cc896ca0"/>
  <p:tag name="SCENESHAPETYPE" val="SceneText"/>
  <p:tag name="SCENESHAPESUBTYPE" val="SceneTitleText"/>
  <p:tag name="SCENESHAPENAME" val="文本描述"/>
  <p:tag name="SCENECOLOR-TEXT" val="Color_Theme"/>
  <p:tag name="SCENECOLOR-TEXT-VALUE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主题​​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11984</TotalTime>
  <Words>394</Words>
  <Application>Microsoft Office PowerPoint</Application>
  <PresentationFormat>全屏显示(16:9)</PresentationFormat>
  <Paragraphs>265</Paragraphs>
  <Slides>48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48</vt:i4>
      </vt:variant>
    </vt:vector>
  </HeadingPairs>
  <TitlesOfParts>
    <vt:vector size="66" baseType="lpstr">
      <vt:lpstr>Arial</vt:lpstr>
      <vt:lpstr>微软雅黑</vt:lpstr>
      <vt:lpstr>Calibri</vt:lpstr>
      <vt:lpstr>Calibri Light</vt:lpstr>
      <vt:lpstr>Times New Roman</vt:lpstr>
      <vt:lpstr>Hiragino Sans GB W6</vt:lpstr>
      <vt:lpstr>宋体</vt:lpstr>
      <vt:lpstr>Segoe UI Light</vt:lpstr>
      <vt:lpstr>等线</vt:lpstr>
      <vt:lpstr>★日文毛笔</vt:lpstr>
      <vt:lpstr>汉仪尚巍手书W</vt:lpstr>
      <vt:lpstr>Myriad Arabic</vt:lpstr>
      <vt:lpstr>微软雅黑 Light</vt:lpstr>
      <vt:lpstr>Arial Narrow</vt:lpstr>
      <vt:lpstr>Office 主题</vt:lpstr>
      <vt:lpstr>Office 主题​​</vt:lpstr>
      <vt:lpstr>1_Office 主题​​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刘哲涛</dc:creator>
  <cp:lastModifiedBy>Administrator</cp:lastModifiedBy>
  <cp:revision>51</cp:revision>
  <dcterms:created xsi:type="dcterms:W3CDTF">2017-01-18T05:32:14Z</dcterms:created>
  <dcterms:modified xsi:type="dcterms:W3CDTF">2018-05-30T15:53:50Z</dcterms:modified>
</cp:coreProperties>
</file>