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3" r:id="rId6"/>
    <p:sldId id="265" r:id="rId7"/>
    <p:sldId id="266" r:id="rId8"/>
    <p:sldId id="260" r:id="rId9"/>
    <p:sldId id="267" r:id="rId10"/>
    <p:sldId id="268" r:id="rId11"/>
    <p:sldId id="269" r:id="rId12"/>
    <p:sldId id="270" r:id="rId13"/>
    <p:sldId id="261" r:id="rId14"/>
    <p:sldId id="272" r:id="rId15"/>
    <p:sldId id="273" r:id="rId16"/>
    <p:sldId id="262" r:id="rId17"/>
    <p:sldId id="275" r:id="rId18"/>
    <p:sldId id="276" r:id="rId19"/>
    <p:sldId id="277" r:id="rId20"/>
    <p:sldId id="278" r:id="rId21"/>
    <p:sldId id="279" r:id="rId22"/>
  </p:sldIdLst>
  <p:sldSz cx="9144000" cy="5143500" type="screen16x9"/>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4E96"/>
    <a:srgbClr val="EAABCC"/>
    <a:srgbClr val="74BAC5"/>
    <a:srgbClr val="D8EEF6"/>
    <a:srgbClr val="E81E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83" autoAdjust="0"/>
    <p:restoredTop sz="94660"/>
  </p:normalViewPr>
  <p:slideViewPr>
    <p:cSldViewPr>
      <p:cViewPr varScale="1">
        <p:scale>
          <a:sx n="112" d="100"/>
          <a:sy n="112" d="100"/>
        </p:scale>
        <p:origin x="-144" y="-90"/>
      </p:cViewPr>
      <p:guideLst>
        <p:guide orient="horz" pos="162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F2C2B4-1B00-4EE6-A511-98B081F3234C}" type="datetimeFigureOut">
              <a:rPr lang="zh-CN" altLang="en-US" smtClean="0"/>
              <a:t>2018/1/31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DFFCD-86DB-4B24-95CF-171FF84BCF55}" type="slidenum">
              <a:rPr lang="zh-CN" altLang="en-US" smtClean="0"/>
              <a:t>‹#›</a:t>
            </a:fld>
            <a:endParaRPr lang="zh-CN" altLang="en-US"/>
          </a:p>
        </p:txBody>
      </p:sp>
    </p:spTree>
    <p:extLst>
      <p:ext uri="{BB962C8B-B14F-4D97-AF65-F5344CB8AC3E}">
        <p14:creationId xmlns:p14="http://schemas.microsoft.com/office/powerpoint/2010/main" val="337443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a:t>
            </a:fld>
            <a:endParaRPr lang="zh-CN" altLang="en-US"/>
          </a:p>
        </p:txBody>
      </p:sp>
    </p:spTree>
    <p:extLst>
      <p:ext uri="{BB962C8B-B14F-4D97-AF65-F5344CB8AC3E}">
        <p14:creationId xmlns:p14="http://schemas.microsoft.com/office/powerpoint/2010/main" val="544723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2</a:t>
            </a:fld>
            <a:endParaRPr lang="zh-CN" altLang="en-US"/>
          </a:p>
        </p:txBody>
      </p:sp>
    </p:spTree>
    <p:extLst>
      <p:ext uri="{BB962C8B-B14F-4D97-AF65-F5344CB8AC3E}">
        <p14:creationId xmlns:p14="http://schemas.microsoft.com/office/powerpoint/2010/main" val="419132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3</a:t>
            </a:fld>
            <a:endParaRPr lang="zh-CN" altLang="en-US"/>
          </a:p>
        </p:txBody>
      </p:sp>
    </p:spTree>
    <p:extLst>
      <p:ext uri="{BB962C8B-B14F-4D97-AF65-F5344CB8AC3E}">
        <p14:creationId xmlns:p14="http://schemas.microsoft.com/office/powerpoint/2010/main" val="1457939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4</a:t>
            </a:fld>
            <a:endParaRPr lang="zh-CN" altLang="en-US"/>
          </a:p>
        </p:txBody>
      </p:sp>
    </p:spTree>
    <p:extLst>
      <p:ext uri="{BB962C8B-B14F-4D97-AF65-F5344CB8AC3E}">
        <p14:creationId xmlns:p14="http://schemas.microsoft.com/office/powerpoint/2010/main" val="2058969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5</a:t>
            </a:fld>
            <a:endParaRPr lang="zh-CN" altLang="en-US"/>
          </a:p>
        </p:txBody>
      </p:sp>
    </p:spTree>
    <p:extLst>
      <p:ext uri="{BB962C8B-B14F-4D97-AF65-F5344CB8AC3E}">
        <p14:creationId xmlns:p14="http://schemas.microsoft.com/office/powerpoint/2010/main" val="1329580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6</a:t>
            </a:fld>
            <a:endParaRPr lang="zh-CN" altLang="en-US"/>
          </a:p>
        </p:txBody>
      </p:sp>
    </p:spTree>
    <p:extLst>
      <p:ext uri="{BB962C8B-B14F-4D97-AF65-F5344CB8AC3E}">
        <p14:creationId xmlns:p14="http://schemas.microsoft.com/office/powerpoint/2010/main" val="2430326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7</a:t>
            </a:fld>
            <a:endParaRPr lang="zh-CN" altLang="en-US"/>
          </a:p>
        </p:txBody>
      </p:sp>
    </p:spTree>
    <p:extLst>
      <p:ext uri="{BB962C8B-B14F-4D97-AF65-F5344CB8AC3E}">
        <p14:creationId xmlns:p14="http://schemas.microsoft.com/office/powerpoint/2010/main" val="2357123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8</a:t>
            </a:fld>
            <a:endParaRPr lang="zh-CN" altLang="en-US"/>
          </a:p>
        </p:txBody>
      </p:sp>
    </p:spTree>
    <p:extLst>
      <p:ext uri="{BB962C8B-B14F-4D97-AF65-F5344CB8AC3E}">
        <p14:creationId xmlns:p14="http://schemas.microsoft.com/office/powerpoint/2010/main" val="2483080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9</a:t>
            </a:fld>
            <a:endParaRPr lang="zh-CN" altLang="en-US"/>
          </a:p>
        </p:txBody>
      </p:sp>
    </p:spTree>
    <p:extLst>
      <p:ext uri="{BB962C8B-B14F-4D97-AF65-F5344CB8AC3E}">
        <p14:creationId xmlns:p14="http://schemas.microsoft.com/office/powerpoint/2010/main" val="671403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10</a:t>
            </a:fld>
            <a:endParaRPr lang="zh-CN" altLang="en-US"/>
          </a:p>
        </p:txBody>
      </p:sp>
    </p:spTree>
    <p:extLst>
      <p:ext uri="{BB962C8B-B14F-4D97-AF65-F5344CB8AC3E}">
        <p14:creationId xmlns:p14="http://schemas.microsoft.com/office/powerpoint/2010/main" val="1726649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11</a:t>
            </a:fld>
            <a:endParaRPr lang="zh-CN" altLang="en-US"/>
          </a:p>
        </p:txBody>
      </p:sp>
    </p:spTree>
    <p:extLst>
      <p:ext uri="{BB962C8B-B14F-4D97-AF65-F5344CB8AC3E}">
        <p14:creationId xmlns:p14="http://schemas.microsoft.com/office/powerpoint/2010/main" val="2211590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12</a:t>
            </a:fld>
            <a:endParaRPr lang="zh-CN" altLang="en-US"/>
          </a:p>
        </p:txBody>
      </p:sp>
    </p:spTree>
    <p:extLst>
      <p:ext uri="{BB962C8B-B14F-4D97-AF65-F5344CB8AC3E}">
        <p14:creationId xmlns:p14="http://schemas.microsoft.com/office/powerpoint/2010/main" val="1757106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13</a:t>
            </a:fld>
            <a:endParaRPr lang="zh-CN" altLang="en-US"/>
          </a:p>
        </p:txBody>
      </p:sp>
    </p:spTree>
    <p:extLst>
      <p:ext uri="{BB962C8B-B14F-4D97-AF65-F5344CB8AC3E}">
        <p14:creationId xmlns:p14="http://schemas.microsoft.com/office/powerpoint/2010/main" val="3163422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14</a:t>
            </a:fld>
            <a:endParaRPr lang="zh-CN" altLang="en-US"/>
          </a:p>
        </p:txBody>
      </p:sp>
    </p:spTree>
    <p:extLst>
      <p:ext uri="{BB962C8B-B14F-4D97-AF65-F5344CB8AC3E}">
        <p14:creationId xmlns:p14="http://schemas.microsoft.com/office/powerpoint/2010/main" val="491521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15</a:t>
            </a:fld>
            <a:endParaRPr lang="zh-CN" altLang="en-US"/>
          </a:p>
        </p:txBody>
      </p:sp>
    </p:spTree>
    <p:extLst>
      <p:ext uri="{BB962C8B-B14F-4D97-AF65-F5344CB8AC3E}">
        <p14:creationId xmlns:p14="http://schemas.microsoft.com/office/powerpoint/2010/main" val="2019932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16</a:t>
            </a:fld>
            <a:endParaRPr lang="zh-CN" altLang="en-US"/>
          </a:p>
        </p:txBody>
      </p:sp>
    </p:spTree>
    <p:extLst>
      <p:ext uri="{BB962C8B-B14F-4D97-AF65-F5344CB8AC3E}">
        <p14:creationId xmlns:p14="http://schemas.microsoft.com/office/powerpoint/2010/main" val="1742472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17</a:t>
            </a:fld>
            <a:endParaRPr lang="zh-CN" altLang="en-US"/>
          </a:p>
        </p:txBody>
      </p:sp>
    </p:spTree>
    <p:extLst>
      <p:ext uri="{BB962C8B-B14F-4D97-AF65-F5344CB8AC3E}">
        <p14:creationId xmlns:p14="http://schemas.microsoft.com/office/powerpoint/2010/main" val="2006336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18</a:t>
            </a:fld>
            <a:endParaRPr lang="zh-CN" altLang="en-US"/>
          </a:p>
        </p:txBody>
      </p:sp>
    </p:spTree>
    <p:extLst>
      <p:ext uri="{BB962C8B-B14F-4D97-AF65-F5344CB8AC3E}">
        <p14:creationId xmlns:p14="http://schemas.microsoft.com/office/powerpoint/2010/main" val="3819844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19</a:t>
            </a:fld>
            <a:endParaRPr lang="zh-CN" altLang="en-US"/>
          </a:p>
        </p:txBody>
      </p:sp>
    </p:spTree>
    <p:extLst>
      <p:ext uri="{BB962C8B-B14F-4D97-AF65-F5344CB8AC3E}">
        <p14:creationId xmlns:p14="http://schemas.microsoft.com/office/powerpoint/2010/main" val="1957464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20</a:t>
            </a:fld>
            <a:endParaRPr lang="zh-CN" altLang="en-US"/>
          </a:p>
        </p:txBody>
      </p:sp>
    </p:spTree>
    <p:extLst>
      <p:ext uri="{BB962C8B-B14F-4D97-AF65-F5344CB8AC3E}">
        <p14:creationId xmlns:p14="http://schemas.microsoft.com/office/powerpoint/2010/main" val="248864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FDFFCD-86DB-4B24-95CF-171FF84BCF55}" type="slidenum">
              <a:rPr lang="zh-CN" altLang="en-US" smtClean="0"/>
              <a:t>21</a:t>
            </a:fld>
            <a:endParaRPr lang="zh-CN" altLang="en-US"/>
          </a:p>
        </p:txBody>
      </p:sp>
    </p:spTree>
    <p:extLst>
      <p:ext uri="{BB962C8B-B14F-4D97-AF65-F5344CB8AC3E}">
        <p14:creationId xmlns:p14="http://schemas.microsoft.com/office/powerpoint/2010/main" val="16813273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圆角矩形 6"/>
          <p:cNvSpPr/>
          <p:nvPr userDrawn="1"/>
        </p:nvSpPr>
        <p:spPr>
          <a:xfrm>
            <a:off x="285720" y="642924"/>
            <a:ext cx="8643998" cy="4286280"/>
          </a:xfrm>
          <a:prstGeom prst="roundRect">
            <a:avLst>
              <a:gd name="adj" fmla="val 8702"/>
            </a:avLst>
          </a:prstGeom>
          <a:solidFill>
            <a:schemeClr val="bg1"/>
          </a:solidFill>
          <a:ln>
            <a:solidFill>
              <a:srgbClr val="D8EEF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1-01.png"/>
          <p:cNvPicPr>
            <a:picLocks noChangeAspect="1"/>
          </p:cNvPicPr>
          <p:nvPr userDrawn="1"/>
        </p:nvPicPr>
        <p:blipFill>
          <a:blip r:embed="rId2" cstate="print"/>
          <a:srcRect l="17959" t="11111" r="28118" b="38889"/>
          <a:stretch>
            <a:fillRect/>
          </a:stretch>
        </p:blipFill>
        <p:spPr>
          <a:xfrm>
            <a:off x="285721" y="142858"/>
            <a:ext cx="857256" cy="447264"/>
          </a:xfrm>
          <a:prstGeom prst="rect">
            <a:avLst/>
          </a:prstGeom>
        </p:spPr>
      </p:pic>
      <p:pic>
        <p:nvPicPr>
          <p:cNvPr id="9" name="图片 8" descr="03.png"/>
          <p:cNvPicPr>
            <a:picLocks noChangeAspect="1"/>
          </p:cNvPicPr>
          <p:nvPr userDrawn="1"/>
        </p:nvPicPr>
        <p:blipFill>
          <a:blip r:embed="rId3" cstate="print"/>
          <a:stretch>
            <a:fillRect/>
          </a:stretch>
        </p:blipFill>
        <p:spPr>
          <a:xfrm>
            <a:off x="142844" y="571486"/>
            <a:ext cx="1500198" cy="906976"/>
          </a:xfrm>
          <a:prstGeom prst="rect">
            <a:avLst/>
          </a:prstGeom>
        </p:spPr>
      </p:pic>
      <p:pic>
        <p:nvPicPr>
          <p:cNvPr id="10" name="图片 9" descr="04.png"/>
          <p:cNvPicPr>
            <a:picLocks noChangeAspect="1"/>
          </p:cNvPicPr>
          <p:nvPr userDrawn="1"/>
        </p:nvPicPr>
        <p:blipFill>
          <a:blip r:embed="rId4" cstate="print"/>
          <a:stretch>
            <a:fillRect/>
          </a:stretch>
        </p:blipFill>
        <p:spPr>
          <a:xfrm>
            <a:off x="1142976" y="285734"/>
            <a:ext cx="822523" cy="107155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4BAC5"/>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2018/1/31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1.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audio" Target="file:///C:\Users\cmm\Desktop\&#23478;&#38271;&#20250;\02&#24188;&#20799;&#22253;&#23478;&#38271;&#20250;\&#21494;&#25991;&#36745;%20-%20Happy%20Time%20(&#24191;&#25773;&#21095;&#32431;&#38899;&#20048;).mp3" TargetMode="Externa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2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9.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0.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image" Target="../media/image31.pn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image" Target="../media/image30.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notesSlide" Target="../notesSlides/notesSlide10.xml"/><Relationship Id="rId5" Type="http://schemas.openxmlformats.org/officeDocument/2006/relationships/tags" Target="../tags/tag23.xml"/><Relationship Id="rId10" Type="http://schemas.openxmlformats.org/officeDocument/2006/relationships/slideLayout" Target="../slideLayouts/slideLayout1.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2" Type="http://schemas.openxmlformats.org/officeDocument/2006/relationships/tags" Target="../tags/tag29.xml"/><Relationship Id="rId16" Type="http://schemas.openxmlformats.org/officeDocument/2006/relationships/notesSlide" Target="../notesSlides/notesSlide1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slideLayout" Target="../slideLayouts/slideLayout1.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20.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1643042" y="0"/>
            <a:ext cx="6000792" cy="6072212"/>
          </a:xfrm>
          <a:prstGeom prst="ellipse">
            <a:avLst/>
          </a:prstGeom>
          <a:solidFill>
            <a:srgbClr val="D8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1" name="图片 10" descr="58b588900d33a.png"/>
          <p:cNvPicPr>
            <a:picLocks noChangeAspect="1"/>
          </p:cNvPicPr>
          <p:nvPr/>
        </p:nvPicPr>
        <p:blipFill>
          <a:blip r:embed="rId4" cstate="print"/>
          <a:srcRect l="5808" t="80556" r="3920"/>
          <a:stretch>
            <a:fillRect/>
          </a:stretch>
        </p:blipFill>
        <p:spPr>
          <a:xfrm>
            <a:off x="2500298" y="3929072"/>
            <a:ext cx="4357718" cy="1214428"/>
          </a:xfrm>
          <a:prstGeom prst="rect">
            <a:avLst/>
          </a:prstGeom>
        </p:spPr>
      </p:pic>
      <p:pic>
        <p:nvPicPr>
          <p:cNvPr id="5" name="图片 4" descr="1-01.png"/>
          <p:cNvPicPr>
            <a:picLocks noChangeAspect="1"/>
          </p:cNvPicPr>
          <p:nvPr/>
        </p:nvPicPr>
        <p:blipFill>
          <a:blip r:embed="rId5" cstate="print"/>
          <a:srcRect l="17959" t="11111" r="28118" b="38889"/>
          <a:stretch>
            <a:fillRect/>
          </a:stretch>
        </p:blipFill>
        <p:spPr>
          <a:xfrm>
            <a:off x="500034" y="285734"/>
            <a:ext cx="1095383" cy="571504"/>
          </a:xfrm>
          <a:prstGeom prst="rect">
            <a:avLst/>
          </a:prstGeom>
        </p:spPr>
      </p:pic>
      <p:pic>
        <p:nvPicPr>
          <p:cNvPr id="6" name="图片 5" descr="02.png"/>
          <p:cNvPicPr>
            <a:picLocks noChangeAspect="1"/>
          </p:cNvPicPr>
          <p:nvPr/>
        </p:nvPicPr>
        <p:blipFill>
          <a:blip r:embed="rId6" cstate="print"/>
          <a:stretch>
            <a:fillRect/>
          </a:stretch>
        </p:blipFill>
        <p:spPr>
          <a:xfrm>
            <a:off x="7500958" y="500048"/>
            <a:ext cx="1192695" cy="1070227"/>
          </a:xfrm>
          <a:prstGeom prst="rect">
            <a:avLst/>
          </a:prstGeom>
        </p:spPr>
      </p:pic>
      <p:pic>
        <p:nvPicPr>
          <p:cNvPr id="7" name="图片 6" descr="03.png"/>
          <p:cNvPicPr>
            <a:picLocks noChangeAspect="1"/>
          </p:cNvPicPr>
          <p:nvPr/>
        </p:nvPicPr>
        <p:blipFill>
          <a:blip r:embed="rId7" cstate="print"/>
          <a:stretch>
            <a:fillRect/>
          </a:stretch>
        </p:blipFill>
        <p:spPr>
          <a:xfrm>
            <a:off x="2428860" y="2928940"/>
            <a:ext cx="3374575" cy="2040170"/>
          </a:xfrm>
          <a:prstGeom prst="rect">
            <a:avLst/>
          </a:prstGeom>
        </p:spPr>
      </p:pic>
      <p:pic>
        <p:nvPicPr>
          <p:cNvPr id="8" name="图片 7" descr="04.png"/>
          <p:cNvPicPr>
            <a:picLocks noChangeAspect="1"/>
          </p:cNvPicPr>
          <p:nvPr/>
        </p:nvPicPr>
        <p:blipFill>
          <a:blip r:embed="rId8" cstate="print"/>
          <a:stretch>
            <a:fillRect/>
          </a:stretch>
        </p:blipFill>
        <p:spPr>
          <a:xfrm>
            <a:off x="5429256" y="2571750"/>
            <a:ext cx="1809567" cy="2357436"/>
          </a:xfrm>
          <a:prstGeom prst="rect">
            <a:avLst/>
          </a:prstGeom>
        </p:spPr>
      </p:pic>
      <p:pic>
        <p:nvPicPr>
          <p:cNvPr id="9" name="图片 8" descr="05.png"/>
          <p:cNvPicPr>
            <a:picLocks noChangeAspect="1"/>
          </p:cNvPicPr>
          <p:nvPr/>
        </p:nvPicPr>
        <p:blipFill>
          <a:blip r:embed="rId9" cstate="print"/>
          <a:stretch>
            <a:fillRect/>
          </a:stretch>
        </p:blipFill>
        <p:spPr>
          <a:xfrm>
            <a:off x="6715140" y="1857370"/>
            <a:ext cx="755077" cy="709036"/>
          </a:xfrm>
          <a:prstGeom prst="rect">
            <a:avLst/>
          </a:prstGeom>
        </p:spPr>
      </p:pic>
      <p:pic>
        <p:nvPicPr>
          <p:cNvPr id="10" name="图片 9" descr="06.png"/>
          <p:cNvPicPr>
            <a:picLocks noChangeAspect="1"/>
          </p:cNvPicPr>
          <p:nvPr/>
        </p:nvPicPr>
        <p:blipFill>
          <a:blip r:embed="rId10" cstate="print"/>
          <a:stretch>
            <a:fillRect/>
          </a:stretch>
        </p:blipFill>
        <p:spPr>
          <a:xfrm>
            <a:off x="1857356" y="2857502"/>
            <a:ext cx="783156" cy="968779"/>
          </a:xfrm>
          <a:prstGeom prst="rect">
            <a:avLst/>
          </a:prstGeom>
        </p:spPr>
      </p:pic>
      <p:sp>
        <p:nvSpPr>
          <p:cNvPr id="14" name="TextBox 13"/>
          <p:cNvSpPr txBox="1"/>
          <p:nvPr/>
        </p:nvSpPr>
        <p:spPr>
          <a:xfrm>
            <a:off x="1124337" y="960029"/>
            <a:ext cx="7109639" cy="707886"/>
          </a:xfrm>
          <a:prstGeom prst="rect">
            <a:avLst/>
          </a:prstGeom>
          <a:noFill/>
        </p:spPr>
        <p:txBody>
          <a:bodyPr wrap="none" rtlCol="0">
            <a:spAutoFit/>
          </a:bodyPr>
          <a:lstStyle/>
          <a:p>
            <a:pPr algn="ctr"/>
            <a:r>
              <a:rPr lang="zh-CN" altLang="en-US" sz="4000" dirty="0">
                <a:ln w="25400">
                  <a:solidFill>
                    <a:schemeClr val="bg1"/>
                  </a:solidFill>
                </a:ln>
                <a:solidFill>
                  <a:srgbClr val="DA4E96"/>
                </a:solidFill>
                <a:latin typeface="华康海报体W12" pitchFamily="81" charset="-122"/>
                <a:ea typeface="华康海报体W12" pitchFamily="81" charset="-122"/>
              </a:rPr>
              <a:t>卡通城堡幼儿园家长会</a:t>
            </a:r>
            <a:r>
              <a:rPr lang="en-US" altLang="zh-CN" sz="4000" dirty="0">
                <a:ln w="25400">
                  <a:solidFill>
                    <a:schemeClr val="bg1"/>
                  </a:solidFill>
                </a:ln>
                <a:solidFill>
                  <a:srgbClr val="DA4E96"/>
                </a:solidFill>
                <a:latin typeface="华康海报体W12" pitchFamily="81" charset="-122"/>
                <a:ea typeface="华康海报体W12" pitchFamily="81" charset="-122"/>
              </a:rPr>
              <a:t>PPT</a:t>
            </a:r>
            <a:r>
              <a:rPr lang="zh-CN" altLang="en-US" sz="4000" dirty="0">
                <a:ln w="25400">
                  <a:solidFill>
                    <a:schemeClr val="bg1"/>
                  </a:solidFill>
                </a:ln>
                <a:solidFill>
                  <a:srgbClr val="DA4E96"/>
                </a:solidFill>
                <a:latin typeface="华康海报体W12" pitchFamily="81" charset="-122"/>
                <a:ea typeface="华康海报体W12" pitchFamily="81" charset="-122"/>
              </a:rPr>
              <a:t>模板</a:t>
            </a:r>
            <a:endParaRPr lang="zh-CN" altLang="en-US" sz="4000" dirty="0">
              <a:ln w="25400">
                <a:solidFill>
                  <a:schemeClr val="bg1"/>
                </a:solidFill>
              </a:ln>
              <a:solidFill>
                <a:srgbClr val="EAABCC"/>
              </a:solidFill>
              <a:latin typeface="华康海报体W12" pitchFamily="81" charset="-122"/>
              <a:ea typeface="华康海报体W12" pitchFamily="81" charset="-122"/>
            </a:endParaRPr>
          </a:p>
        </p:txBody>
      </p:sp>
      <p:pic>
        <p:nvPicPr>
          <p:cNvPr id="15" name="叶文辉 - Happy Time (广播剧纯音乐).mp3">
            <a:hlinkClick r:id="" action="ppaction://media"/>
          </p:cNvPr>
          <p:cNvPicPr>
            <a:picLocks noRot="1" noChangeAspect="1"/>
          </p:cNvPicPr>
          <p:nvPr>
            <a:audioFile r:link="rId1"/>
          </p:nvPr>
        </p:nvPicPr>
        <p:blipFill>
          <a:blip r:embed="rId11"/>
          <a:stretch>
            <a:fillRect/>
          </a:stretch>
        </p:blipFill>
        <p:spPr>
          <a:xfrm>
            <a:off x="-304800" y="4714890"/>
            <a:ext cx="304800" cy="304800"/>
          </a:xfrm>
          <a:prstGeom prst="rect">
            <a:avLst/>
          </a:prstGeom>
        </p:spPr>
      </p:pic>
      <p:pic>
        <p:nvPicPr>
          <p:cNvPr id="13" name="图片 12" descr="变色龙白色512.png"/>
          <p:cNvPicPr>
            <a:picLocks noChangeAspect="1"/>
          </p:cNvPicPr>
          <p:nvPr/>
        </p:nvPicPr>
        <p:blipFill>
          <a:blip r:embed="rId12" cstate="print"/>
          <a:stretch>
            <a:fillRect/>
          </a:stretch>
        </p:blipFill>
        <p:spPr>
          <a:xfrm>
            <a:off x="8215338" y="4786328"/>
            <a:ext cx="785818" cy="236359"/>
          </a:xfrm>
          <a:prstGeom prst="rect">
            <a:avLst/>
          </a:prstGeom>
        </p:spPr>
      </p:pic>
      <p:sp>
        <p:nvSpPr>
          <p:cNvPr id="16" name="TextBox 13"/>
          <p:cNvSpPr txBox="1"/>
          <p:nvPr/>
        </p:nvSpPr>
        <p:spPr>
          <a:xfrm>
            <a:off x="3253124" y="1852151"/>
            <a:ext cx="2852063" cy="892552"/>
          </a:xfrm>
          <a:prstGeom prst="rect">
            <a:avLst/>
          </a:prstGeom>
          <a:noFill/>
        </p:spPr>
        <p:txBody>
          <a:bodyPr wrap="none" rtlCol="0">
            <a:spAutoFit/>
          </a:bodyPr>
          <a:lstStyle/>
          <a:p>
            <a:pPr algn="ctr"/>
            <a:r>
              <a:rPr lang="zh-CN" altLang="en-US" sz="2600" dirty="0" smtClean="0">
                <a:ln w="25400">
                  <a:solidFill>
                    <a:schemeClr val="bg1"/>
                  </a:solidFill>
                </a:ln>
                <a:solidFill>
                  <a:srgbClr val="EAABCC"/>
                </a:solidFill>
                <a:latin typeface="华康海报体W12" pitchFamily="81" charset="-122"/>
                <a:ea typeface="华康海报体W12" pitchFamily="81" charset="-122"/>
              </a:rPr>
              <a:t>主持人：</a:t>
            </a:r>
            <a:r>
              <a:rPr lang="en-US" altLang="zh-CN" sz="2600" dirty="0" smtClean="0">
                <a:ln w="25400">
                  <a:solidFill>
                    <a:schemeClr val="bg1"/>
                  </a:solidFill>
                </a:ln>
                <a:solidFill>
                  <a:srgbClr val="EAABCC"/>
                </a:solidFill>
                <a:latin typeface="华康海报体W12" pitchFamily="81" charset="-122"/>
                <a:ea typeface="华康海报体W12" pitchFamily="81" charset="-122"/>
              </a:rPr>
              <a:t>xxx</a:t>
            </a:r>
          </a:p>
          <a:p>
            <a:pPr algn="ctr"/>
            <a:r>
              <a:rPr lang="zh-CN" altLang="en-US" sz="2600" dirty="0" smtClean="0">
                <a:ln w="25400">
                  <a:solidFill>
                    <a:schemeClr val="bg1"/>
                  </a:solidFill>
                </a:ln>
                <a:solidFill>
                  <a:srgbClr val="EAABCC"/>
                </a:solidFill>
                <a:latin typeface="华康海报体W12" pitchFamily="81" charset="-122"/>
                <a:ea typeface="华康海报体W12" pitchFamily="81" charset="-122"/>
              </a:rPr>
              <a:t>时间：</a:t>
            </a:r>
            <a:r>
              <a:rPr lang="en-US" altLang="zh-CN" sz="2600" dirty="0" smtClean="0">
                <a:ln w="25400">
                  <a:solidFill>
                    <a:schemeClr val="bg1"/>
                  </a:solidFill>
                </a:ln>
                <a:solidFill>
                  <a:srgbClr val="EAABCC"/>
                </a:solidFill>
                <a:latin typeface="华康海报体W12" pitchFamily="81" charset="-122"/>
                <a:ea typeface="华康海报体W12" pitchFamily="81" charset="-122"/>
              </a:rPr>
              <a:t>20xx</a:t>
            </a:r>
            <a:r>
              <a:rPr lang="zh-CN" altLang="en-US" sz="2600" dirty="0" smtClean="0">
                <a:ln w="25400">
                  <a:solidFill>
                    <a:schemeClr val="bg1"/>
                  </a:solidFill>
                </a:ln>
                <a:solidFill>
                  <a:srgbClr val="EAABCC"/>
                </a:solidFill>
                <a:latin typeface="华康海报体W12" pitchFamily="81" charset="-122"/>
                <a:ea typeface="华康海报体W12" pitchFamily="81" charset="-122"/>
              </a:rPr>
              <a:t>年</a:t>
            </a:r>
            <a:r>
              <a:rPr lang="en-US" altLang="zh-CN" sz="2600" dirty="0" smtClean="0">
                <a:ln w="25400">
                  <a:solidFill>
                    <a:schemeClr val="bg1"/>
                  </a:solidFill>
                </a:ln>
                <a:solidFill>
                  <a:srgbClr val="EAABCC"/>
                </a:solidFill>
                <a:latin typeface="华康海报体W12" pitchFamily="81" charset="-122"/>
                <a:ea typeface="华康海报体W12" pitchFamily="81" charset="-122"/>
              </a:rPr>
              <a:t>xx</a:t>
            </a:r>
            <a:r>
              <a:rPr lang="zh-CN" altLang="en-US" sz="2600" dirty="0" smtClean="0">
                <a:ln w="25400">
                  <a:solidFill>
                    <a:schemeClr val="bg1"/>
                  </a:solidFill>
                </a:ln>
                <a:solidFill>
                  <a:srgbClr val="EAABCC"/>
                </a:solidFill>
                <a:latin typeface="华康海报体W12" pitchFamily="81" charset="-122"/>
                <a:ea typeface="华康海报体W12" pitchFamily="81" charset="-122"/>
              </a:rPr>
              <a:t>月</a:t>
            </a:r>
            <a:endParaRPr lang="zh-CN" altLang="en-US" sz="2600" dirty="0">
              <a:ln w="25400">
                <a:solidFill>
                  <a:schemeClr val="bg1"/>
                </a:solidFill>
              </a:ln>
              <a:solidFill>
                <a:srgbClr val="EAABCC"/>
              </a:solidFill>
              <a:latin typeface="华康海报体W12" pitchFamily="81" charset="-122"/>
              <a:ea typeface="华康海报体W12" pitchFamily="81"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audio>
              <p:cMediaNode numSld="24">
                <p:cTn id="2" repeatCount="indefinite" fill="hold" display="0">
                  <p:stCondLst>
                    <p:cond delay="indefinite"/>
                  </p:stCondLst>
                  <p:endCondLst>
                    <p:cond evt="onPrev" delay="0">
                      <p:tgtEl>
                        <p:sldTgt/>
                      </p:tgtEl>
                    </p:cond>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357158" y="1357286"/>
            <a:ext cx="8429684" cy="3357604"/>
          </a:xfrm>
          <a:prstGeom prst="roundRect">
            <a:avLst>
              <a:gd name="adj" fmla="val 8702"/>
            </a:avLst>
          </a:prstGeom>
          <a:solidFill>
            <a:schemeClr val="bg1"/>
          </a:solidFill>
          <a:ln>
            <a:solidFill>
              <a:srgbClr val="D8EEF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01.png"/>
          <p:cNvPicPr>
            <a:picLocks noChangeAspect="1"/>
          </p:cNvPicPr>
          <p:nvPr/>
        </p:nvPicPr>
        <p:blipFill>
          <a:blip r:embed="rId3" cstate="print"/>
          <a:srcRect l="17959" t="11111" r="28118" b="38889"/>
          <a:stretch>
            <a:fillRect/>
          </a:stretch>
        </p:blipFill>
        <p:spPr>
          <a:xfrm>
            <a:off x="285720" y="142858"/>
            <a:ext cx="1095383" cy="571504"/>
          </a:xfrm>
          <a:prstGeom prst="rect">
            <a:avLst/>
          </a:prstGeom>
        </p:spPr>
      </p:pic>
      <p:pic>
        <p:nvPicPr>
          <p:cNvPr id="6" name="图片 5" descr="03.png"/>
          <p:cNvPicPr>
            <a:picLocks noChangeAspect="1"/>
          </p:cNvPicPr>
          <p:nvPr/>
        </p:nvPicPr>
        <p:blipFill>
          <a:blip r:embed="rId4" cstate="print"/>
          <a:stretch>
            <a:fillRect/>
          </a:stretch>
        </p:blipFill>
        <p:spPr>
          <a:xfrm>
            <a:off x="285720" y="785800"/>
            <a:ext cx="1643042" cy="993335"/>
          </a:xfrm>
          <a:prstGeom prst="rect">
            <a:avLst/>
          </a:prstGeom>
        </p:spPr>
      </p:pic>
      <p:pic>
        <p:nvPicPr>
          <p:cNvPr id="5" name="图片 4" descr="04.png"/>
          <p:cNvPicPr>
            <a:picLocks noChangeAspect="1"/>
          </p:cNvPicPr>
          <p:nvPr/>
        </p:nvPicPr>
        <p:blipFill>
          <a:blip r:embed="rId5" cstate="print"/>
          <a:stretch>
            <a:fillRect/>
          </a:stretch>
        </p:blipFill>
        <p:spPr>
          <a:xfrm>
            <a:off x="1357290" y="285734"/>
            <a:ext cx="987030" cy="1285866"/>
          </a:xfrm>
          <a:prstGeom prst="rect">
            <a:avLst/>
          </a:prstGeom>
        </p:spPr>
      </p:pic>
      <p:sp>
        <p:nvSpPr>
          <p:cNvPr id="9" name="TextBox 8"/>
          <p:cNvSpPr txBox="1"/>
          <p:nvPr/>
        </p:nvSpPr>
        <p:spPr>
          <a:xfrm>
            <a:off x="785786" y="1714494"/>
            <a:ext cx="7858180" cy="2585323"/>
          </a:xfrm>
          <a:prstGeom prst="rect">
            <a:avLst/>
          </a:prstGeom>
          <a:noFill/>
        </p:spPr>
        <p:txBody>
          <a:bodyPr wrap="square" rtlCol="0">
            <a:spAutoFit/>
          </a:bodyPr>
          <a:lstStyle/>
          <a:p>
            <a:pPr>
              <a:lnSpc>
                <a:spcPct val="150000"/>
              </a:lnSpc>
            </a:pPr>
            <a:r>
              <a:rPr lang="zh-CN" altLang="en-US" dirty="0" smtClean="0">
                <a:solidFill>
                  <a:schemeClr val="tx1">
                    <a:lumMod val="50000"/>
                    <a:lumOff val="50000"/>
                  </a:schemeClr>
                </a:solidFill>
                <a:latin typeface="方正少儿简体" pitchFamily="65" charset="-122"/>
                <a:ea typeface="方正少儿简体" pitchFamily="65" charset="-122"/>
              </a:rPr>
              <a:t>尊敬的各位家长：</a:t>
            </a:r>
            <a:endParaRPr lang="en-US" altLang="zh-CN" dirty="0" smtClean="0">
              <a:solidFill>
                <a:schemeClr val="tx1">
                  <a:lumMod val="50000"/>
                  <a:lumOff val="50000"/>
                </a:schemeClr>
              </a:solidFill>
              <a:latin typeface="方正少儿简体" pitchFamily="65" charset="-122"/>
              <a:ea typeface="方正少儿简体" pitchFamily="65" charset="-122"/>
            </a:endParaRPr>
          </a:p>
          <a:p>
            <a:pPr indent="457200">
              <a:lnSpc>
                <a:spcPct val="150000"/>
              </a:lnSpc>
            </a:pPr>
            <a:r>
              <a:rPr lang="zh-CN" altLang="en-US" dirty="0" smtClean="0">
                <a:solidFill>
                  <a:schemeClr val="tx1">
                    <a:lumMod val="50000"/>
                    <a:lumOff val="50000"/>
                  </a:schemeClr>
                </a:solidFill>
                <a:latin typeface="方正少儿简体" pitchFamily="65" charset="-122"/>
                <a:ea typeface="方正少儿简体" pitchFamily="65" charset="-122"/>
              </a:rPr>
              <a:t>你们好！</a:t>
            </a:r>
            <a:endParaRPr lang="en-US" altLang="zh-CN" dirty="0" smtClean="0">
              <a:solidFill>
                <a:schemeClr val="tx1">
                  <a:lumMod val="50000"/>
                  <a:lumOff val="50000"/>
                </a:schemeClr>
              </a:solidFill>
              <a:latin typeface="方正少儿简体" pitchFamily="65" charset="-122"/>
              <a:ea typeface="方正少儿简体" pitchFamily="65" charset="-122"/>
            </a:endParaRPr>
          </a:p>
          <a:p>
            <a:pPr indent="457200">
              <a:lnSpc>
                <a:spcPct val="150000"/>
              </a:lnSpc>
            </a:pPr>
            <a:r>
              <a:rPr lang="zh-CN" altLang="en-US" dirty="0" smtClean="0">
                <a:solidFill>
                  <a:schemeClr val="tx1">
                    <a:lumMod val="50000"/>
                    <a:lumOff val="50000"/>
                  </a:schemeClr>
                </a:solidFill>
                <a:latin typeface="方正少儿简体" pitchFamily="65" charset="-122"/>
                <a:ea typeface="方正少儿简体" pitchFamily="65" charset="-122"/>
              </a:rPr>
              <a:t>在这次家长会开始前，首先，对各位家长的到来表示热烈的欢迎，相信今天在座的各位家长都是很关心你的孩子在园的学习，生活情况。召开这次家长有两个目的：一是向各位家长汇报我们本学期的教育工作，同时通过本次家长会进一步加强我们的联系。</a:t>
            </a:r>
            <a:endParaRPr lang="zh-CN" altLang="en-US" dirty="0">
              <a:solidFill>
                <a:schemeClr val="tx1">
                  <a:lumMod val="50000"/>
                  <a:lumOff val="50000"/>
                </a:schemeClr>
              </a:solidFill>
              <a:latin typeface="方正少儿简体" pitchFamily="65" charset="-122"/>
              <a:ea typeface="方正少儿简体" pitchFamily="65" charset="-122"/>
            </a:endParaRPr>
          </a:p>
        </p:txBody>
      </p:sp>
      <p:pic>
        <p:nvPicPr>
          <p:cNvPr id="10" name="图片 9" descr="06.png"/>
          <p:cNvPicPr>
            <a:picLocks noChangeAspect="1"/>
          </p:cNvPicPr>
          <p:nvPr/>
        </p:nvPicPr>
        <p:blipFill>
          <a:blip r:embed="rId6" cstate="print"/>
          <a:stretch>
            <a:fillRect/>
          </a:stretch>
        </p:blipFill>
        <p:spPr>
          <a:xfrm>
            <a:off x="7429520" y="1071552"/>
            <a:ext cx="609906" cy="754465"/>
          </a:xfrm>
          <a:prstGeom prst="rect">
            <a:avLst/>
          </a:prstGeom>
        </p:spPr>
      </p:pic>
      <p:pic>
        <p:nvPicPr>
          <p:cNvPr id="11" name="图片 10" descr="05.png"/>
          <p:cNvPicPr>
            <a:picLocks noChangeAspect="1"/>
          </p:cNvPicPr>
          <p:nvPr/>
        </p:nvPicPr>
        <p:blipFill>
          <a:blip r:embed="rId7" cstate="print"/>
          <a:stretch>
            <a:fillRect/>
          </a:stretch>
        </p:blipFill>
        <p:spPr>
          <a:xfrm>
            <a:off x="8072462" y="1643056"/>
            <a:ext cx="571504" cy="536656"/>
          </a:xfrm>
          <a:prstGeom prst="rect">
            <a:avLst/>
          </a:prstGeom>
        </p:spPr>
      </p:pic>
      <p:sp>
        <p:nvSpPr>
          <p:cNvPr id="12" name="TextBox 11"/>
          <p:cNvSpPr txBox="1"/>
          <p:nvPr/>
        </p:nvSpPr>
        <p:spPr>
          <a:xfrm>
            <a:off x="2500298" y="142858"/>
            <a:ext cx="2310249" cy="1107996"/>
          </a:xfrm>
          <a:prstGeom prst="rect">
            <a:avLst/>
          </a:prstGeom>
          <a:noFill/>
        </p:spPr>
        <p:txBody>
          <a:bodyPr wrap="none" rtlCol="0">
            <a:spAutoFit/>
          </a:bodyPr>
          <a:lstStyle/>
          <a:p>
            <a:pPr algn="ctr"/>
            <a:r>
              <a:rPr lang="zh-CN" altLang="en-US" sz="6600" dirty="0" smtClean="0">
                <a:ln w="25400">
                  <a:solidFill>
                    <a:schemeClr val="bg1"/>
                  </a:solidFill>
                </a:ln>
                <a:solidFill>
                  <a:srgbClr val="DA4E96"/>
                </a:solidFill>
                <a:latin typeface="华康海报体W12" pitchFamily="81" charset="-122"/>
                <a:ea typeface="华康海报体W12" pitchFamily="81" charset="-122"/>
              </a:rPr>
              <a:t>前 言</a:t>
            </a:r>
            <a:endParaRPr lang="zh-CN" altLang="en-US" sz="6600" dirty="0">
              <a:ln w="25400">
                <a:solidFill>
                  <a:schemeClr val="bg1"/>
                </a:solidFill>
              </a:ln>
              <a:solidFill>
                <a:srgbClr val="EAABCC"/>
              </a:solidFill>
              <a:latin typeface="华康海报体W12" pitchFamily="81" charset="-122"/>
              <a:ea typeface="华康海报体W12" pitchFamily="81"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714348" y="1071552"/>
            <a:ext cx="7786742" cy="3786214"/>
          </a:xfrm>
          <a:prstGeom prst="roundRect">
            <a:avLst>
              <a:gd name="adj" fmla="val 8702"/>
            </a:avLst>
          </a:prstGeom>
          <a:solidFill>
            <a:schemeClr val="bg1"/>
          </a:solidFill>
          <a:ln>
            <a:solidFill>
              <a:srgbClr val="D8EEF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1.png"/>
          <p:cNvPicPr>
            <a:picLocks noChangeAspect="1"/>
          </p:cNvPicPr>
          <p:nvPr/>
        </p:nvPicPr>
        <p:blipFill>
          <a:blip r:embed="rId3" cstate="print"/>
          <a:stretch>
            <a:fillRect/>
          </a:stretch>
        </p:blipFill>
        <p:spPr>
          <a:xfrm>
            <a:off x="3286118" y="785800"/>
            <a:ext cx="4714907" cy="608779"/>
          </a:xfrm>
          <a:prstGeom prst="rect">
            <a:avLst/>
          </a:prstGeom>
        </p:spPr>
      </p:pic>
      <p:sp>
        <p:nvSpPr>
          <p:cNvPr id="6" name="文本框 5"/>
          <p:cNvSpPr txBox="1"/>
          <p:nvPr/>
        </p:nvSpPr>
        <p:spPr>
          <a:xfrm>
            <a:off x="928662" y="1643056"/>
            <a:ext cx="1569660" cy="2831865"/>
          </a:xfrm>
          <a:prstGeom prst="rect">
            <a:avLst/>
          </a:prstGeom>
          <a:noFill/>
        </p:spPr>
        <p:txBody>
          <a:bodyPr vert="eaVert" wrap="none" rtlCol="0">
            <a:spAutoFit/>
          </a:bodyPr>
          <a:lstStyle/>
          <a:p>
            <a:r>
              <a:rPr lang="en-US" altLang="zh-CN" sz="3600" dirty="0">
                <a:solidFill>
                  <a:srgbClr val="D8EEF6"/>
                </a:solidFill>
                <a:latin typeface="华康海报体W12(P)" pitchFamily="82" charset="-122"/>
                <a:ea typeface="华康海报体W12(P)" pitchFamily="82" charset="-122"/>
              </a:rPr>
              <a:t>CONTENT</a:t>
            </a:r>
            <a:r>
              <a:rPr lang="en-US" altLang="zh-CN" sz="3600" dirty="0">
                <a:solidFill>
                  <a:schemeClr val="bg1"/>
                </a:solidFill>
                <a:latin typeface="华康海报体W12(P)" pitchFamily="82" charset="-122"/>
                <a:ea typeface="华康海报体W12(P)" pitchFamily="82" charset="-122"/>
              </a:rPr>
              <a:t>S</a:t>
            </a:r>
          </a:p>
          <a:p>
            <a:r>
              <a:rPr lang="zh-CN" altLang="en-US" sz="5400" dirty="0" smtClean="0">
                <a:solidFill>
                  <a:srgbClr val="74BAC5"/>
                </a:solidFill>
                <a:latin typeface="华康海报体W12(P)" pitchFamily="82" charset="-122"/>
                <a:ea typeface="华康海报体W12(P)" pitchFamily="82" charset="-122"/>
              </a:rPr>
              <a:t>目录</a:t>
            </a:r>
            <a:endParaRPr lang="zh-CN" altLang="en-US" sz="5400" dirty="0">
              <a:solidFill>
                <a:srgbClr val="74BAC5"/>
              </a:solidFill>
              <a:latin typeface="华康海报体W12(P)" pitchFamily="82" charset="-122"/>
              <a:ea typeface="华康海报体W12(P)" pitchFamily="82" charset="-122"/>
            </a:endParaRPr>
          </a:p>
        </p:txBody>
      </p:sp>
      <p:sp>
        <p:nvSpPr>
          <p:cNvPr id="7" name="TextBox 6"/>
          <p:cNvSpPr txBox="1"/>
          <p:nvPr/>
        </p:nvSpPr>
        <p:spPr>
          <a:xfrm>
            <a:off x="3571868" y="500049"/>
            <a:ext cx="4071965" cy="584775"/>
          </a:xfrm>
          <a:prstGeom prst="rect">
            <a:avLst/>
          </a:prstGeom>
          <a:noFill/>
        </p:spPr>
        <p:txBody>
          <a:bodyPr wrap="square" rtlCol="0">
            <a:spAutoFit/>
          </a:bodyPr>
          <a:lstStyle/>
          <a:p>
            <a:r>
              <a:rPr lang="zh-CN" altLang="en-US" sz="3200" dirty="0" smtClean="0">
                <a:ln w="12700">
                  <a:solidFill>
                    <a:schemeClr val="bg1"/>
                  </a:solidFill>
                </a:ln>
                <a:solidFill>
                  <a:srgbClr val="DA4E96"/>
                </a:solidFill>
                <a:latin typeface="华康海报体W12(P)" pitchFamily="82" charset="-122"/>
                <a:ea typeface="华康海报体W12(P)" pitchFamily="82" charset="-122"/>
              </a:rPr>
              <a:t>一、老师和班级管理</a:t>
            </a:r>
            <a:endParaRPr lang="zh-CN" altLang="en-US" sz="3200" dirty="0">
              <a:ln w="12700">
                <a:solidFill>
                  <a:schemeClr val="bg1"/>
                </a:solidFill>
              </a:ln>
              <a:solidFill>
                <a:srgbClr val="DA4E96"/>
              </a:solidFill>
              <a:latin typeface="华康海报体W12(P)" pitchFamily="82" charset="-122"/>
              <a:ea typeface="华康海报体W12(P)" pitchFamily="82" charset="-122"/>
            </a:endParaRPr>
          </a:p>
        </p:txBody>
      </p:sp>
      <p:pic>
        <p:nvPicPr>
          <p:cNvPr id="8" name="图片 7" descr="1.png"/>
          <p:cNvPicPr>
            <a:picLocks noChangeAspect="1"/>
          </p:cNvPicPr>
          <p:nvPr/>
        </p:nvPicPr>
        <p:blipFill>
          <a:blip r:embed="rId3" cstate="print"/>
          <a:stretch>
            <a:fillRect/>
          </a:stretch>
        </p:blipFill>
        <p:spPr>
          <a:xfrm>
            <a:off x="3286117" y="1928808"/>
            <a:ext cx="4714907" cy="608779"/>
          </a:xfrm>
          <a:prstGeom prst="rect">
            <a:avLst/>
          </a:prstGeom>
        </p:spPr>
      </p:pic>
      <p:sp>
        <p:nvSpPr>
          <p:cNvPr id="9" name="TextBox 8"/>
          <p:cNvSpPr txBox="1"/>
          <p:nvPr/>
        </p:nvSpPr>
        <p:spPr>
          <a:xfrm>
            <a:off x="3500430" y="1643057"/>
            <a:ext cx="4929222" cy="584775"/>
          </a:xfrm>
          <a:prstGeom prst="rect">
            <a:avLst/>
          </a:prstGeom>
          <a:noFill/>
        </p:spPr>
        <p:txBody>
          <a:bodyPr wrap="square" rtlCol="0">
            <a:spAutoFit/>
          </a:bodyPr>
          <a:lstStyle/>
          <a:p>
            <a:r>
              <a:rPr lang="zh-CN" altLang="en-US" sz="3200" dirty="0" smtClean="0">
                <a:ln w="12700">
                  <a:solidFill>
                    <a:schemeClr val="bg1"/>
                  </a:solidFill>
                </a:ln>
                <a:solidFill>
                  <a:srgbClr val="DA4E96"/>
                </a:solidFill>
                <a:latin typeface="华康海报体W12(P)" pitchFamily="82" charset="-122"/>
                <a:ea typeface="华康海报体W12(P)" pitchFamily="82" charset="-122"/>
              </a:rPr>
              <a:t>二、学生特点和学习情况</a:t>
            </a:r>
            <a:endParaRPr lang="zh-CN" altLang="en-US" sz="3200" dirty="0">
              <a:ln w="12700">
                <a:solidFill>
                  <a:schemeClr val="bg1"/>
                </a:solidFill>
              </a:ln>
              <a:solidFill>
                <a:srgbClr val="DA4E96"/>
              </a:solidFill>
              <a:latin typeface="华康海报体W12(P)" pitchFamily="82" charset="-122"/>
              <a:ea typeface="华康海报体W12(P)" pitchFamily="82" charset="-122"/>
            </a:endParaRPr>
          </a:p>
        </p:txBody>
      </p:sp>
      <p:pic>
        <p:nvPicPr>
          <p:cNvPr id="10" name="图片 9" descr="1.png"/>
          <p:cNvPicPr>
            <a:picLocks noChangeAspect="1"/>
          </p:cNvPicPr>
          <p:nvPr/>
        </p:nvPicPr>
        <p:blipFill>
          <a:blip r:embed="rId3" cstate="print"/>
          <a:stretch>
            <a:fillRect/>
          </a:stretch>
        </p:blipFill>
        <p:spPr>
          <a:xfrm>
            <a:off x="3286117" y="3050635"/>
            <a:ext cx="4714907" cy="608779"/>
          </a:xfrm>
          <a:prstGeom prst="rect">
            <a:avLst/>
          </a:prstGeom>
        </p:spPr>
      </p:pic>
      <p:sp>
        <p:nvSpPr>
          <p:cNvPr id="11" name="TextBox 10"/>
          <p:cNvSpPr txBox="1"/>
          <p:nvPr/>
        </p:nvSpPr>
        <p:spPr>
          <a:xfrm>
            <a:off x="3571868" y="2764884"/>
            <a:ext cx="4572032" cy="584775"/>
          </a:xfrm>
          <a:prstGeom prst="rect">
            <a:avLst/>
          </a:prstGeom>
          <a:noFill/>
        </p:spPr>
        <p:txBody>
          <a:bodyPr wrap="square" rtlCol="0">
            <a:spAutoFit/>
          </a:bodyPr>
          <a:lstStyle/>
          <a:p>
            <a:r>
              <a:rPr lang="zh-CN" altLang="en-US" sz="3200" dirty="0" smtClean="0">
                <a:ln w="12700">
                  <a:solidFill>
                    <a:schemeClr val="bg1"/>
                  </a:solidFill>
                </a:ln>
                <a:solidFill>
                  <a:srgbClr val="DA4E96"/>
                </a:solidFill>
                <a:latin typeface="华康海报体W12(P)" pitchFamily="82" charset="-122"/>
                <a:ea typeface="华康海报体W12(P)" pitchFamily="82" charset="-122"/>
              </a:rPr>
              <a:t>三、本学期工作安排</a:t>
            </a:r>
            <a:endParaRPr lang="zh-CN" altLang="en-US" sz="3200" dirty="0">
              <a:ln w="12700">
                <a:solidFill>
                  <a:schemeClr val="bg1"/>
                </a:solidFill>
              </a:ln>
              <a:solidFill>
                <a:srgbClr val="DA4E96"/>
              </a:solidFill>
              <a:latin typeface="华康海报体W12(P)" pitchFamily="82" charset="-122"/>
              <a:ea typeface="华康海报体W12(P)" pitchFamily="82" charset="-122"/>
            </a:endParaRPr>
          </a:p>
        </p:txBody>
      </p:sp>
      <p:pic>
        <p:nvPicPr>
          <p:cNvPr id="12" name="图片 11" descr="1.png"/>
          <p:cNvPicPr>
            <a:picLocks noChangeAspect="1"/>
          </p:cNvPicPr>
          <p:nvPr/>
        </p:nvPicPr>
        <p:blipFill>
          <a:blip r:embed="rId3" cstate="print"/>
          <a:stretch>
            <a:fillRect/>
          </a:stretch>
        </p:blipFill>
        <p:spPr>
          <a:xfrm>
            <a:off x="3214679" y="4122205"/>
            <a:ext cx="4714907" cy="608779"/>
          </a:xfrm>
          <a:prstGeom prst="rect">
            <a:avLst/>
          </a:prstGeom>
        </p:spPr>
      </p:pic>
      <p:sp>
        <p:nvSpPr>
          <p:cNvPr id="13" name="TextBox 12"/>
          <p:cNvSpPr txBox="1"/>
          <p:nvPr/>
        </p:nvSpPr>
        <p:spPr>
          <a:xfrm>
            <a:off x="3500430" y="3836454"/>
            <a:ext cx="4000528" cy="584775"/>
          </a:xfrm>
          <a:prstGeom prst="rect">
            <a:avLst/>
          </a:prstGeom>
          <a:noFill/>
        </p:spPr>
        <p:txBody>
          <a:bodyPr wrap="square" rtlCol="0">
            <a:spAutoFit/>
          </a:bodyPr>
          <a:lstStyle/>
          <a:p>
            <a:r>
              <a:rPr lang="zh-CN" altLang="en-US" sz="3200" dirty="0" smtClean="0">
                <a:ln w="12700">
                  <a:solidFill>
                    <a:schemeClr val="bg1"/>
                  </a:solidFill>
                </a:ln>
                <a:solidFill>
                  <a:srgbClr val="DA4E96"/>
                </a:solidFill>
                <a:latin typeface="华康海报体W12(P)" pitchFamily="82" charset="-122"/>
                <a:ea typeface="华康海报体W12(P)" pitchFamily="82" charset="-122"/>
              </a:rPr>
              <a:t>四、给家长的建议</a:t>
            </a:r>
            <a:endParaRPr lang="zh-CN" altLang="en-US" sz="3200" dirty="0">
              <a:ln w="12700">
                <a:solidFill>
                  <a:schemeClr val="bg1"/>
                </a:solidFill>
              </a:ln>
              <a:solidFill>
                <a:srgbClr val="DA4E96"/>
              </a:solidFill>
              <a:latin typeface="华康海报体W12(P)" pitchFamily="82" charset="-122"/>
              <a:ea typeface="华康海报体W12(P)" pitchFamily="82" charset="-122"/>
            </a:endParaRPr>
          </a:p>
        </p:txBody>
      </p:sp>
      <p:pic>
        <p:nvPicPr>
          <p:cNvPr id="14" name="图片 13" descr="1-01.png"/>
          <p:cNvPicPr>
            <a:picLocks noChangeAspect="1"/>
          </p:cNvPicPr>
          <p:nvPr/>
        </p:nvPicPr>
        <p:blipFill>
          <a:blip r:embed="rId4" cstate="print"/>
          <a:srcRect l="17959" t="11111" r="28118" b="38889"/>
          <a:stretch>
            <a:fillRect/>
          </a:stretch>
        </p:blipFill>
        <p:spPr>
          <a:xfrm>
            <a:off x="285720" y="142858"/>
            <a:ext cx="1095383" cy="571504"/>
          </a:xfrm>
          <a:prstGeom prst="rect">
            <a:avLst/>
          </a:prstGeom>
        </p:spPr>
      </p:pic>
      <p:pic>
        <p:nvPicPr>
          <p:cNvPr id="15" name="图片 14" descr="03.png"/>
          <p:cNvPicPr>
            <a:picLocks noChangeAspect="1"/>
          </p:cNvPicPr>
          <p:nvPr/>
        </p:nvPicPr>
        <p:blipFill>
          <a:blip r:embed="rId5" cstate="print"/>
          <a:stretch>
            <a:fillRect/>
          </a:stretch>
        </p:blipFill>
        <p:spPr>
          <a:xfrm>
            <a:off x="428596" y="714362"/>
            <a:ext cx="1643042" cy="993335"/>
          </a:xfrm>
          <a:prstGeom prst="rect">
            <a:avLst/>
          </a:prstGeom>
        </p:spPr>
      </p:pic>
      <p:pic>
        <p:nvPicPr>
          <p:cNvPr id="16" name="图片 15" descr="04.png"/>
          <p:cNvPicPr>
            <a:picLocks noChangeAspect="1"/>
          </p:cNvPicPr>
          <p:nvPr/>
        </p:nvPicPr>
        <p:blipFill>
          <a:blip r:embed="rId6" cstate="print"/>
          <a:stretch>
            <a:fillRect/>
          </a:stretch>
        </p:blipFill>
        <p:spPr>
          <a:xfrm>
            <a:off x="1500166" y="214296"/>
            <a:ext cx="987030" cy="128586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4BAC5"/>
        </a:solidFill>
        <a:effectLst/>
      </p:bgPr>
    </p:bg>
    <p:spTree>
      <p:nvGrpSpPr>
        <p:cNvPr id="1" name=""/>
        <p:cNvGrpSpPr/>
        <p:nvPr/>
      </p:nvGrpSpPr>
      <p:grpSpPr>
        <a:xfrm>
          <a:off x="0" y="0"/>
          <a:ext cx="0" cy="0"/>
          <a:chOff x="0" y="0"/>
          <a:chExt cx="0" cy="0"/>
        </a:xfrm>
      </p:grpSpPr>
      <p:sp>
        <p:nvSpPr>
          <p:cNvPr id="9" name="椭圆 8"/>
          <p:cNvSpPr/>
          <p:nvPr/>
        </p:nvSpPr>
        <p:spPr>
          <a:xfrm>
            <a:off x="2571736" y="785800"/>
            <a:ext cx="4186986" cy="4236819"/>
          </a:xfrm>
          <a:prstGeom prst="ellipse">
            <a:avLst/>
          </a:prstGeom>
          <a:solidFill>
            <a:srgbClr val="D8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descr="58b588900d33a.png"/>
          <p:cNvPicPr>
            <a:picLocks noChangeAspect="1"/>
          </p:cNvPicPr>
          <p:nvPr/>
        </p:nvPicPr>
        <p:blipFill>
          <a:blip r:embed="rId3" cstate="print"/>
          <a:srcRect l="5808" t="80556" r="3920"/>
          <a:stretch>
            <a:fillRect/>
          </a:stretch>
        </p:blipFill>
        <p:spPr>
          <a:xfrm>
            <a:off x="3357554" y="3714758"/>
            <a:ext cx="2786082" cy="776437"/>
          </a:xfrm>
          <a:prstGeom prst="rect">
            <a:avLst/>
          </a:prstGeom>
        </p:spPr>
      </p:pic>
      <p:pic>
        <p:nvPicPr>
          <p:cNvPr id="11" name="图片 10" descr="03.png"/>
          <p:cNvPicPr>
            <a:picLocks noChangeAspect="1"/>
          </p:cNvPicPr>
          <p:nvPr/>
        </p:nvPicPr>
        <p:blipFill>
          <a:blip r:embed="rId4" cstate="print"/>
          <a:stretch>
            <a:fillRect/>
          </a:stretch>
        </p:blipFill>
        <p:spPr>
          <a:xfrm>
            <a:off x="3000364" y="2857502"/>
            <a:ext cx="2354572" cy="1423506"/>
          </a:xfrm>
          <a:prstGeom prst="rect">
            <a:avLst/>
          </a:prstGeom>
        </p:spPr>
      </p:pic>
      <p:pic>
        <p:nvPicPr>
          <p:cNvPr id="12" name="图片 11" descr="04.png"/>
          <p:cNvPicPr>
            <a:picLocks noChangeAspect="1"/>
          </p:cNvPicPr>
          <p:nvPr/>
        </p:nvPicPr>
        <p:blipFill>
          <a:blip r:embed="rId5" cstate="print"/>
          <a:stretch>
            <a:fillRect/>
          </a:stretch>
        </p:blipFill>
        <p:spPr>
          <a:xfrm>
            <a:off x="5286380" y="2571750"/>
            <a:ext cx="1262605" cy="1644875"/>
          </a:xfrm>
          <a:prstGeom prst="rect">
            <a:avLst/>
          </a:prstGeom>
        </p:spPr>
      </p:pic>
      <p:pic>
        <p:nvPicPr>
          <p:cNvPr id="13" name="图片 12" descr="05.png"/>
          <p:cNvPicPr>
            <a:picLocks noChangeAspect="1"/>
          </p:cNvPicPr>
          <p:nvPr/>
        </p:nvPicPr>
        <p:blipFill>
          <a:blip r:embed="rId6" cstate="print"/>
          <a:stretch>
            <a:fillRect/>
          </a:stretch>
        </p:blipFill>
        <p:spPr>
          <a:xfrm>
            <a:off x="6357950" y="2428874"/>
            <a:ext cx="526847" cy="494722"/>
          </a:xfrm>
          <a:prstGeom prst="rect">
            <a:avLst/>
          </a:prstGeom>
        </p:spPr>
      </p:pic>
      <p:pic>
        <p:nvPicPr>
          <p:cNvPr id="14" name="图片 13" descr="06.png"/>
          <p:cNvPicPr>
            <a:picLocks noChangeAspect="1"/>
          </p:cNvPicPr>
          <p:nvPr/>
        </p:nvPicPr>
        <p:blipFill>
          <a:blip r:embed="rId7" cstate="print"/>
          <a:stretch>
            <a:fillRect/>
          </a:stretch>
        </p:blipFill>
        <p:spPr>
          <a:xfrm>
            <a:off x="2571736" y="2571750"/>
            <a:ext cx="546439" cy="675955"/>
          </a:xfrm>
          <a:prstGeom prst="rect">
            <a:avLst/>
          </a:prstGeom>
        </p:spPr>
      </p:pic>
      <p:sp>
        <p:nvSpPr>
          <p:cNvPr id="6" name="TextBox 5"/>
          <p:cNvSpPr txBox="1"/>
          <p:nvPr/>
        </p:nvSpPr>
        <p:spPr>
          <a:xfrm>
            <a:off x="2267744" y="1737950"/>
            <a:ext cx="5357850" cy="707886"/>
          </a:xfrm>
          <a:prstGeom prst="rect">
            <a:avLst/>
          </a:prstGeom>
          <a:noFill/>
        </p:spPr>
        <p:txBody>
          <a:bodyPr wrap="square" rtlCol="0">
            <a:spAutoFit/>
          </a:bodyPr>
          <a:lstStyle/>
          <a:p>
            <a:r>
              <a:rPr lang="zh-CN" altLang="en-US" sz="4000" dirty="0" smtClean="0">
                <a:ln w="12700">
                  <a:solidFill>
                    <a:schemeClr val="bg1"/>
                  </a:solidFill>
                </a:ln>
                <a:solidFill>
                  <a:srgbClr val="DA4E96"/>
                </a:solidFill>
                <a:latin typeface="华康海报体W12(P)" pitchFamily="82" charset="-122"/>
                <a:ea typeface="华康海报体W12(P)" pitchFamily="82" charset="-122"/>
              </a:rPr>
              <a:t>一、老师和班级管理</a:t>
            </a:r>
            <a:endParaRPr lang="zh-CN" altLang="en-US" sz="4000" dirty="0">
              <a:ln w="12700">
                <a:solidFill>
                  <a:schemeClr val="bg1"/>
                </a:solidFill>
              </a:ln>
              <a:solidFill>
                <a:srgbClr val="DA4E96"/>
              </a:solidFill>
              <a:latin typeface="华康海报体W12(P)" pitchFamily="82" charset="-122"/>
              <a:ea typeface="华康海报体W12(P)" pitchFamily="82" charset="-122"/>
            </a:endParaRPr>
          </a:p>
        </p:txBody>
      </p:sp>
      <p:pic>
        <p:nvPicPr>
          <p:cNvPr id="15" name="图片 14" descr="1-01.png"/>
          <p:cNvPicPr>
            <a:picLocks noChangeAspect="1"/>
          </p:cNvPicPr>
          <p:nvPr/>
        </p:nvPicPr>
        <p:blipFill>
          <a:blip r:embed="rId8" cstate="print"/>
          <a:srcRect l="17959" t="11111" r="28118" b="38889"/>
          <a:stretch>
            <a:fillRect/>
          </a:stretch>
        </p:blipFill>
        <p:spPr>
          <a:xfrm>
            <a:off x="2643174" y="785800"/>
            <a:ext cx="1095383" cy="571504"/>
          </a:xfrm>
          <a:prstGeom prst="rect">
            <a:avLst/>
          </a:prstGeom>
        </p:spPr>
      </p:pic>
      <p:pic>
        <p:nvPicPr>
          <p:cNvPr id="16" name="图片 15" descr="02.png"/>
          <p:cNvPicPr>
            <a:picLocks noChangeAspect="1"/>
          </p:cNvPicPr>
          <p:nvPr/>
        </p:nvPicPr>
        <p:blipFill>
          <a:blip r:embed="rId9" cstate="print"/>
          <a:stretch>
            <a:fillRect/>
          </a:stretch>
        </p:blipFill>
        <p:spPr>
          <a:xfrm>
            <a:off x="5857884" y="642924"/>
            <a:ext cx="796128" cy="7143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2143108" y="2714626"/>
            <a:ext cx="1357322"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601139" y="1000114"/>
            <a:ext cx="2866021" cy="1532052"/>
            <a:chOff x="3452623" y="2276871"/>
            <a:chExt cx="4371569" cy="2336853"/>
          </a:xfrm>
          <a:effectLst>
            <a:outerShdw blurRad="50800" dist="38100" dir="2700000" algn="tl" rotWithShape="0">
              <a:prstClr val="black">
                <a:alpha val="40000"/>
              </a:prstClr>
            </a:outerShdw>
          </a:effectLst>
        </p:grpSpPr>
        <p:sp>
          <p:nvSpPr>
            <p:cNvPr id="8" name="Freeform 7"/>
            <p:cNvSpPr>
              <a:spLocks/>
            </p:cNvSpPr>
            <p:nvPr/>
          </p:nvSpPr>
          <p:spPr bwMode="auto">
            <a:xfrm>
              <a:off x="3452623" y="2276871"/>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F7E3A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p:nvSpPr>
          <p:spPr bwMode="auto">
            <a:xfrm flipV="1">
              <a:off x="5480271" y="3445297"/>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F7E3AD"/>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0" name="组合 9"/>
          <p:cNvGrpSpPr/>
          <p:nvPr/>
        </p:nvGrpSpPr>
        <p:grpSpPr>
          <a:xfrm>
            <a:off x="3601139" y="1000114"/>
            <a:ext cx="2866021" cy="1532052"/>
            <a:chOff x="3452623" y="2276871"/>
            <a:chExt cx="4371569" cy="2336853"/>
          </a:xfrm>
          <a:effectLst>
            <a:outerShdw blurRad="50800" dist="38100" dir="2700000" algn="tl" rotWithShape="0">
              <a:prstClr val="black">
                <a:alpha val="40000"/>
              </a:prstClr>
            </a:outerShdw>
          </a:effectLst>
        </p:grpSpPr>
        <p:sp>
          <p:nvSpPr>
            <p:cNvPr id="11" name="Freeform 7"/>
            <p:cNvSpPr>
              <a:spLocks/>
            </p:cNvSpPr>
            <p:nvPr/>
          </p:nvSpPr>
          <p:spPr bwMode="auto">
            <a:xfrm flipV="1">
              <a:off x="3452623" y="3445297"/>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A5C0A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p:nvSpPr>
          <p:spPr bwMode="auto">
            <a:xfrm>
              <a:off x="5480271" y="2276871"/>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A5C0A4"/>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3" name="椭圆 12"/>
          <p:cNvSpPr/>
          <p:nvPr/>
        </p:nvSpPr>
        <p:spPr>
          <a:xfrm>
            <a:off x="3815453" y="1214428"/>
            <a:ext cx="1071570" cy="1071570"/>
          </a:xfrm>
          <a:prstGeom prst="ellipse">
            <a:avLst/>
          </a:prstGeom>
          <a:blipFill>
            <a:blip r:embed="rId3" cstate="print"/>
            <a:stretch>
              <a:fillRect/>
            </a:stretch>
          </a:blipFill>
          <a:ln w="25400">
            <a:solidFill>
              <a:srgbClr val="F29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184325" y="1214428"/>
            <a:ext cx="1060020" cy="1060020"/>
          </a:xfrm>
          <a:prstGeom prst="ellipse">
            <a:avLst/>
          </a:prstGeom>
          <a:blipFill>
            <a:blip r:embed="rId4" cstate="print"/>
            <a:stretch>
              <a:fillRect/>
            </a:stretch>
          </a:blipFill>
          <a:ln w="25400">
            <a:solidFill>
              <a:srgbClr val="F29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 xmlns:a16="http://schemas.microsoft.com/office/drawing/2014/main" id="{DC793661-EACC-43A5-95A5-05CC44D61DEC}"/>
              </a:ext>
            </a:extLst>
          </p:cNvPr>
          <p:cNvGrpSpPr/>
          <p:nvPr/>
        </p:nvGrpSpPr>
        <p:grpSpPr>
          <a:xfrm>
            <a:off x="2106222" y="974533"/>
            <a:ext cx="1352041" cy="1525779"/>
            <a:chOff x="1773008" y="1581313"/>
            <a:chExt cx="2062279" cy="2327283"/>
          </a:xfrm>
        </p:grpSpPr>
        <p:sp>
          <p:nvSpPr>
            <p:cNvPr id="16" name="椭圆 15"/>
            <p:cNvSpPr/>
            <p:nvPr/>
          </p:nvSpPr>
          <p:spPr>
            <a:xfrm>
              <a:off x="1773008" y="1846318"/>
              <a:ext cx="2062279" cy="2062278"/>
            </a:xfrm>
            <a:prstGeom prst="ellipse">
              <a:avLst/>
            </a:prstGeom>
            <a:solidFill>
              <a:schemeClr val="bg1">
                <a:alpha val="85000"/>
              </a:schemeClr>
            </a:solidFill>
            <a:ln w="165100">
              <a:solidFill>
                <a:srgbClr val="A5C0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 xmlns:a16="http://schemas.microsoft.com/office/drawing/2014/main" id="{A62E583B-2245-4916-9BC9-8F0FC29442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9906" y="1581313"/>
              <a:ext cx="1588478" cy="2203595"/>
            </a:xfrm>
            <a:custGeom>
              <a:avLst/>
              <a:gdLst>
                <a:gd name="connsiteX0" fmla="*/ 753947 w 1507894"/>
                <a:gd name="connsiteY0" fmla="*/ 0 h 1507894"/>
                <a:gd name="connsiteX1" fmla="*/ 1507894 w 1507894"/>
                <a:gd name="connsiteY1" fmla="*/ 753947 h 1507894"/>
                <a:gd name="connsiteX2" fmla="*/ 753947 w 1507894"/>
                <a:gd name="connsiteY2" fmla="*/ 1507894 h 1507894"/>
                <a:gd name="connsiteX3" fmla="*/ 0 w 1507894"/>
                <a:gd name="connsiteY3" fmla="*/ 753947 h 1507894"/>
                <a:gd name="connsiteX4" fmla="*/ 753947 w 1507894"/>
                <a:gd name="connsiteY4" fmla="*/ 0 h 1507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894" h="1507894">
                  <a:moveTo>
                    <a:pt x="753947" y="0"/>
                  </a:moveTo>
                  <a:cubicBezTo>
                    <a:pt x="1170340" y="0"/>
                    <a:pt x="1507894" y="337554"/>
                    <a:pt x="1507894" y="753947"/>
                  </a:cubicBezTo>
                  <a:cubicBezTo>
                    <a:pt x="1507894" y="1170340"/>
                    <a:pt x="1170340" y="1507894"/>
                    <a:pt x="753947" y="1507894"/>
                  </a:cubicBezTo>
                  <a:cubicBezTo>
                    <a:pt x="337554" y="1507894"/>
                    <a:pt x="0" y="1170340"/>
                    <a:pt x="0" y="753947"/>
                  </a:cubicBezTo>
                  <a:cubicBezTo>
                    <a:pt x="0" y="337554"/>
                    <a:pt x="337554" y="0"/>
                    <a:pt x="753947" y="0"/>
                  </a:cubicBezTo>
                  <a:close/>
                </a:path>
              </a:pathLst>
            </a:custGeom>
          </p:spPr>
        </p:pic>
      </p:grpSp>
      <p:grpSp>
        <p:nvGrpSpPr>
          <p:cNvPr id="18" name="组合 17">
            <a:extLst>
              <a:ext uri="{FF2B5EF4-FFF2-40B4-BE49-F238E27FC236}">
                <a16:creationId xmlns="" xmlns:a16="http://schemas.microsoft.com/office/drawing/2014/main" id="{5C6075B7-A586-4CB0-99F0-2B9BA6714A63}"/>
              </a:ext>
            </a:extLst>
          </p:cNvPr>
          <p:cNvGrpSpPr/>
          <p:nvPr/>
        </p:nvGrpSpPr>
        <p:grpSpPr>
          <a:xfrm>
            <a:off x="6606817" y="1057402"/>
            <a:ext cx="1352040" cy="1357322"/>
            <a:chOff x="8109712" y="1714573"/>
            <a:chExt cx="2062279" cy="2070335"/>
          </a:xfrm>
          <a:solidFill>
            <a:schemeClr val="bg1"/>
          </a:solidFill>
        </p:grpSpPr>
        <p:sp>
          <p:nvSpPr>
            <p:cNvPr id="19" name="椭圆 18"/>
            <p:cNvSpPr/>
            <p:nvPr/>
          </p:nvSpPr>
          <p:spPr>
            <a:xfrm>
              <a:off x="8109712" y="1714573"/>
              <a:ext cx="2062279" cy="2070335"/>
            </a:xfrm>
            <a:prstGeom prst="ellipse">
              <a:avLst/>
            </a:prstGeom>
            <a:grpFill/>
            <a:ln w="165100">
              <a:solidFill>
                <a:srgbClr val="A5C0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 xmlns:a16="http://schemas.microsoft.com/office/drawing/2014/main" id="{C12501CA-A472-456A-A332-DDA081C034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5116" y="1846317"/>
              <a:ext cx="1493656" cy="1802074"/>
            </a:xfrm>
            <a:custGeom>
              <a:avLst/>
              <a:gdLst>
                <a:gd name="connsiteX0" fmla="*/ 753947 w 1507894"/>
                <a:gd name="connsiteY0" fmla="*/ 0 h 1507894"/>
                <a:gd name="connsiteX1" fmla="*/ 1507894 w 1507894"/>
                <a:gd name="connsiteY1" fmla="*/ 753947 h 1507894"/>
                <a:gd name="connsiteX2" fmla="*/ 753947 w 1507894"/>
                <a:gd name="connsiteY2" fmla="*/ 1507894 h 1507894"/>
                <a:gd name="connsiteX3" fmla="*/ 0 w 1507894"/>
                <a:gd name="connsiteY3" fmla="*/ 753947 h 1507894"/>
                <a:gd name="connsiteX4" fmla="*/ 753947 w 1507894"/>
                <a:gd name="connsiteY4" fmla="*/ 0 h 1507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894" h="1507894">
                  <a:moveTo>
                    <a:pt x="753947" y="0"/>
                  </a:moveTo>
                  <a:cubicBezTo>
                    <a:pt x="1170340" y="0"/>
                    <a:pt x="1507894" y="337554"/>
                    <a:pt x="1507894" y="753947"/>
                  </a:cubicBezTo>
                  <a:cubicBezTo>
                    <a:pt x="1507894" y="1170340"/>
                    <a:pt x="1170340" y="1507894"/>
                    <a:pt x="753947" y="1507894"/>
                  </a:cubicBezTo>
                  <a:cubicBezTo>
                    <a:pt x="337554" y="1507894"/>
                    <a:pt x="0" y="1170340"/>
                    <a:pt x="0" y="753947"/>
                  </a:cubicBezTo>
                  <a:cubicBezTo>
                    <a:pt x="0" y="337554"/>
                    <a:pt x="337554" y="0"/>
                    <a:pt x="753947" y="0"/>
                  </a:cubicBezTo>
                  <a:close/>
                </a:path>
              </a:pathLst>
            </a:custGeom>
            <a:grpFill/>
          </p:spPr>
        </p:pic>
      </p:grpSp>
      <p:pic>
        <p:nvPicPr>
          <p:cNvPr id="21" name="图片 20" descr="1.png"/>
          <p:cNvPicPr>
            <a:picLocks noChangeAspect="1"/>
          </p:cNvPicPr>
          <p:nvPr/>
        </p:nvPicPr>
        <p:blipFill>
          <a:blip r:embed="rId7" cstate="print"/>
          <a:srcRect l="49255" t="4167" r="25269" b="36111"/>
          <a:stretch>
            <a:fillRect/>
          </a:stretch>
        </p:blipFill>
        <p:spPr>
          <a:xfrm>
            <a:off x="500034" y="2071666"/>
            <a:ext cx="1071570" cy="3071834"/>
          </a:xfrm>
          <a:prstGeom prst="rect">
            <a:avLst/>
          </a:prstGeom>
        </p:spPr>
      </p:pic>
      <p:sp>
        <p:nvSpPr>
          <p:cNvPr id="22" name="矩形 21"/>
          <p:cNvSpPr/>
          <p:nvPr/>
        </p:nvSpPr>
        <p:spPr>
          <a:xfrm>
            <a:off x="2165225" y="2666200"/>
            <a:ext cx="1364476" cy="400110"/>
          </a:xfrm>
          <a:prstGeom prst="rect">
            <a:avLst/>
          </a:prstGeom>
          <a:noFill/>
          <a:ln>
            <a:noFill/>
            <a:prstDash val="sysDot"/>
          </a:ln>
        </p:spPr>
        <p:txBody>
          <a:bodyPr wrap="none" lIns="91440" tIns="45720" rIns="91440" bIns="45720">
            <a:spAutoFit/>
          </a:bodyPr>
          <a:lstStyle/>
          <a:p>
            <a:pPr algn="ctr"/>
            <a:r>
              <a:rPr lang="zh-CN" altLang="en-US" sz="2000" b="1" cap="none" spc="300" dirty="0" smtClean="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endParaRPr lang="zh-CN" altLang="en-US" sz="2000" b="1" cap="none"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endParaRPr>
          </a:p>
        </p:txBody>
      </p:sp>
      <p:sp>
        <p:nvSpPr>
          <p:cNvPr id="23" name="圆角矩形 22"/>
          <p:cNvSpPr/>
          <p:nvPr/>
        </p:nvSpPr>
        <p:spPr>
          <a:xfrm>
            <a:off x="3643306" y="2714626"/>
            <a:ext cx="1357322"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665423" y="2666200"/>
            <a:ext cx="1364476" cy="400110"/>
          </a:xfrm>
          <a:prstGeom prst="rect">
            <a:avLst/>
          </a:prstGeom>
          <a:noFill/>
          <a:ln>
            <a:noFill/>
            <a:prstDash val="sysDot"/>
          </a:ln>
        </p:spPr>
        <p:txBody>
          <a:bodyPr wrap="none" lIns="91440" tIns="45720" rIns="91440" bIns="45720">
            <a:spAutoFit/>
          </a:bodyPr>
          <a:lstStyle/>
          <a:p>
            <a:pPr algn="ctr"/>
            <a:r>
              <a:rPr lang="zh-CN" altLang="en-US" sz="2000" b="1"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p>
        </p:txBody>
      </p:sp>
      <p:sp>
        <p:nvSpPr>
          <p:cNvPr id="25" name="圆角矩形 24"/>
          <p:cNvSpPr/>
          <p:nvPr/>
        </p:nvSpPr>
        <p:spPr>
          <a:xfrm>
            <a:off x="5172775" y="2714626"/>
            <a:ext cx="1357322"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194892" y="2666200"/>
            <a:ext cx="1364476" cy="400110"/>
          </a:xfrm>
          <a:prstGeom prst="rect">
            <a:avLst/>
          </a:prstGeom>
          <a:noFill/>
          <a:ln>
            <a:noFill/>
            <a:prstDash val="sysDot"/>
          </a:ln>
        </p:spPr>
        <p:txBody>
          <a:bodyPr wrap="none" lIns="91440" tIns="45720" rIns="91440" bIns="45720">
            <a:spAutoFit/>
          </a:bodyPr>
          <a:lstStyle/>
          <a:p>
            <a:pPr algn="ctr"/>
            <a:r>
              <a:rPr lang="zh-CN" altLang="en-US" sz="2000" b="1"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p>
        </p:txBody>
      </p:sp>
      <p:sp>
        <p:nvSpPr>
          <p:cNvPr id="27" name="圆角矩形 26"/>
          <p:cNvSpPr/>
          <p:nvPr/>
        </p:nvSpPr>
        <p:spPr>
          <a:xfrm>
            <a:off x="6715140" y="2714626"/>
            <a:ext cx="1357322"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737257" y="2666200"/>
            <a:ext cx="1364476" cy="400110"/>
          </a:xfrm>
          <a:prstGeom prst="rect">
            <a:avLst/>
          </a:prstGeom>
          <a:noFill/>
          <a:ln>
            <a:noFill/>
            <a:prstDash val="sysDot"/>
          </a:ln>
        </p:spPr>
        <p:txBody>
          <a:bodyPr wrap="none" lIns="91440" tIns="45720" rIns="91440" bIns="45720">
            <a:spAutoFit/>
          </a:bodyPr>
          <a:lstStyle/>
          <a:p>
            <a:pPr algn="ctr"/>
            <a:r>
              <a:rPr lang="zh-CN" altLang="en-US" sz="2000" b="1"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p>
        </p:txBody>
      </p:sp>
      <p:sp>
        <p:nvSpPr>
          <p:cNvPr id="29" name="TextBox 28"/>
          <p:cNvSpPr txBox="1"/>
          <p:nvPr/>
        </p:nvSpPr>
        <p:spPr>
          <a:xfrm>
            <a:off x="2100941" y="3143254"/>
            <a:ext cx="1428760"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30" name="TextBox 29"/>
          <p:cNvSpPr txBox="1"/>
          <p:nvPr/>
        </p:nvSpPr>
        <p:spPr>
          <a:xfrm>
            <a:off x="3601139" y="3143254"/>
            <a:ext cx="1428760"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31" name="TextBox 30"/>
          <p:cNvSpPr txBox="1"/>
          <p:nvPr/>
        </p:nvSpPr>
        <p:spPr>
          <a:xfrm>
            <a:off x="5172775" y="3143254"/>
            <a:ext cx="1428760"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32" name="TextBox 31"/>
          <p:cNvSpPr txBox="1"/>
          <p:nvPr/>
        </p:nvSpPr>
        <p:spPr>
          <a:xfrm>
            <a:off x="6672973" y="3143254"/>
            <a:ext cx="1428760"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5142156" y="3120168"/>
            <a:ext cx="3073182" cy="1594722"/>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855876" y="3120168"/>
            <a:ext cx="3073182" cy="1594722"/>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5143504" y="1428741"/>
            <a:ext cx="3073182" cy="1560093"/>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857224" y="1428741"/>
            <a:ext cx="3073182" cy="1560093"/>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3.png"/>
          <p:cNvPicPr>
            <a:picLocks noChangeAspect="1"/>
          </p:cNvPicPr>
          <p:nvPr/>
        </p:nvPicPr>
        <p:blipFill>
          <a:blip r:embed="rId3" cstate="print"/>
          <a:stretch>
            <a:fillRect/>
          </a:stretch>
        </p:blipFill>
        <p:spPr>
          <a:xfrm>
            <a:off x="3643306" y="1977160"/>
            <a:ext cx="1928826" cy="1858625"/>
          </a:xfrm>
          <a:prstGeom prst="rect">
            <a:avLst/>
          </a:prstGeom>
        </p:spPr>
      </p:pic>
      <p:pic>
        <p:nvPicPr>
          <p:cNvPr id="9" name="图片 8" descr="2.png"/>
          <p:cNvPicPr>
            <a:picLocks noChangeAspect="1"/>
          </p:cNvPicPr>
          <p:nvPr/>
        </p:nvPicPr>
        <p:blipFill>
          <a:blip r:embed="rId4" cstate="print"/>
          <a:stretch>
            <a:fillRect/>
          </a:stretch>
        </p:blipFill>
        <p:spPr>
          <a:xfrm rot="652494">
            <a:off x="3149980" y="1110505"/>
            <a:ext cx="1160916" cy="495320"/>
          </a:xfrm>
          <a:prstGeom prst="rect">
            <a:avLst/>
          </a:prstGeom>
        </p:spPr>
      </p:pic>
      <p:pic>
        <p:nvPicPr>
          <p:cNvPr id="10" name="图片 9" descr="2.png"/>
          <p:cNvPicPr>
            <a:picLocks noChangeAspect="1"/>
          </p:cNvPicPr>
          <p:nvPr/>
        </p:nvPicPr>
        <p:blipFill>
          <a:blip r:embed="rId4" cstate="print"/>
          <a:stretch>
            <a:fillRect/>
          </a:stretch>
        </p:blipFill>
        <p:spPr>
          <a:xfrm rot="1554826">
            <a:off x="7407950" y="1086008"/>
            <a:ext cx="1160916" cy="495320"/>
          </a:xfrm>
          <a:prstGeom prst="rect">
            <a:avLst/>
          </a:prstGeom>
        </p:spPr>
      </p:pic>
      <p:pic>
        <p:nvPicPr>
          <p:cNvPr id="11" name="图片 10" descr="2.png"/>
          <p:cNvPicPr>
            <a:picLocks noChangeAspect="1"/>
          </p:cNvPicPr>
          <p:nvPr/>
        </p:nvPicPr>
        <p:blipFill>
          <a:blip r:embed="rId4" cstate="print"/>
          <a:stretch>
            <a:fillRect/>
          </a:stretch>
        </p:blipFill>
        <p:spPr>
          <a:xfrm rot="559158">
            <a:off x="474430" y="4378477"/>
            <a:ext cx="1160916" cy="495320"/>
          </a:xfrm>
          <a:prstGeom prst="rect">
            <a:avLst/>
          </a:prstGeom>
        </p:spPr>
      </p:pic>
      <p:pic>
        <p:nvPicPr>
          <p:cNvPr id="12" name="图片 11" descr="2.png"/>
          <p:cNvPicPr>
            <a:picLocks noChangeAspect="1"/>
          </p:cNvPicPr>
          <p:nvPr/>
        </p:nvPicPr>
        <p:blipFill>
          <a:blip r:embed="rId4" cstate="print"/>
          <a:stretch>
            <a:fillRect/>
          </a:stretch>
        </p:blipFill>
        <p:spPr>
          <a:xfrm rot="10276460">
            <a:off x="7460373" y="4300015"/>
            <a:ext cx="1160916" cy="495320"/>
          </a:xfrm>
          <a:prstGeom prst="rect">
            <a:avLst/>
          </a:prstGeom>
        </p:spPr>
      </p:pic>
      <p:sp>
        <p:nvSpPr>
          <p:cNvPr id="13" name="TextBox 12"/>
          <p:cNvSpPr txBox="1"/>
          <p:nvPr/>
        </p:nvSpPr>
        <p:spPr>
          <a:xfrm>
            <a:off x="3143240" y="1202885"/>
            <a:ext cx="1357322" cy="553998"/>
          </a:xfrm>
          <a:prstGeom prst="rect">
            <a:avLst/>
          </a:prstGeom>
          <a:noFill/>
        </p:spPr>
        <p:txBody>
          <a:bodyPr wrap="square" rtlCol="0">
            <a:spAutoFit/>
          </a:bodyPr>
          <a:lstStyle/>
          <a:p>
            <a:r>
              <a:rPr lang="zh-CN" altLang="en-US" sz="3000" dirty="0" smtClean="0">
                <a:ln w="12700">
                  <a:solidFill>
                    <a:schemeClr val="bg1"/>
                  </a:solidFill>
                </a:ln>
                <a:solidFill>
                  <a:schemeClr val="accent5">
                    <a:lumMod val="50000"/>
                  </a:schemeClr>
                </a:solidFill>
                <a:latin typeface="华康海报体W12(P)" pitchFamily="82" charset="-122"/>
                <a:ea typeface="华康海报体W12(P)" pitchFamily="82" charset="-122"/>
              </a:rPr>
              <a:t>小小班</a:t>
            </a:r>
            <a:endParaRPr lang="zh-CN" altLang="en-US" sz="3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14" name="TextBox 13"/>
          <p:cNvSpPr txBox="1"/>
          <p:nvPr/>
        </p:nvSpPr>
        <p:spPr>
          <a:xfrm>
            <a:off x="1000100" y="1631513"/>
            <a:ext cx="2714644" cy="1200329"/>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
        <p:nvSpPr>
          <p:cNvPr id="15" name="TextBox 14"/>
          <p:cNvSpPr txBox="1"/>
          <p:nvPr/>
        </p:nvSpPr>
        <p:spPr>
          <a:xfrm>
            <a:off x="7215206" y="1131447"/>
            <a:ext cx="1357322" cy="553998"/>
          </a:xfrm>
          <a:prstGeom prst="rect">
            <a:avLst/>
          </a:prstGeom>
          <a:noFill/>
        </p:spPr>
        <p:txBody>
          <a:bodyPr wrap="square" rtlCol="0">
            <a:spAutoFit/>
          </a:bodyPr>
          <a:lstStyle/>
          <a:p>
            <a:r>
              <a:rPr lang="zh-CN" altLang="en-US" sz="3000" dirty="0" smtClean="0">
                <a:ln w="12700">
                  <a:solidFill>
                    <a:schemeClr val="bg1"/>
                  </a:solidFill>
                </a:ln>
                <a:solidFill>
                  <a:schemeClr val="accent5">
                    <a:lumMod val="50000"/>
                  </a:schemeClr>
                </a:solidFill>
                <a:latin typeface="华康海报体W12(P)" pitchFamily="82" charset="-122"/>
                <a:ea typeface="华康海报体W12(P)" pitchFamily="82" charset="-122"/>
              </a:rPr>
              <a:t>小班</a:t>
            </a:r>
            <a:endParaRPr lang="zh-CN" altLang="en-US" sz="3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16" name="TextBox 15"/>
          <p:cNvSpPr txBox="1"/>
          <p:nvPr/>
        </p:nvSpPr>
        <p:spPr>
          <a:xfrm>
            <a:off x="5429256" y="1645630"/>
            <a:ext cx="2714644" cy="1200329"/>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
        <p:nvSpPr>
          <p:cNvPr id="17" name="TextBox 16"/>
          <p:cNvSpPr txBox="1"/>
          <p:nvPr/>
        </p:nvSpPr>
        <p:spPr>
          <a:xfrm>
            <a:off x="500034" y="4334614"/>
            <a:ext cx="1357322" cy="553998"/>
          </a:xfrm>
          <a:prstGeom prst="rect">
            <a:avLst/>
          </a:prstGeom>
          <a:noFill/>
        </p:spPr>
        <p:txBody>
          <a:bodyPr wrap="square" rtlCol="0">
            <a:spAutoFit/>
          </a:bodyPr>
          <a:lstStyle/>
          <a:p>
            <a:r>
              <a:rPr lang="zh-CN" altLang="en-US" sz="3000" dirty="0" smtClean="0">
                <a:ln w="12700">
                  <a:solidFill>
                    <a:schemeClr val="bg1"/>
                  </a:solidFill>
                </a:ln>
                <a:solidFill>
                  <a:schemeClr val="accent5">
                    <a:lumMod val="50000"/>
                  </a:schemeClr>
                </a:solidFill>
                <a:latin typeface="华康海报体W12(P)" pitchFamily="82" charset="-122"/>
                <a:ea typeface="华康海报体W12(P)" pitchFamily="82" charset="-122"/>
              </a:rPr>
              <a:t>中班</a:t>
            </a:r>
            <a:endParaRPr lang="zh-CN" altLang="en-US" sz="3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18" name="TextBox 17"/>
          <p:cNvSpPr txBox="1"/>
          <p:nvPr/>
        </p:nvSpPr>
        <p:spPr>
          <a:xfrm>
            <a:off x="1071538" y="3263044"/>
            <a:ext cx="2714644" cy="1200329"/>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7572396" y="4214824"/>
            <a:ext cx="1357322" cy="553998"/>
          </a:xfrm>
          <a:prstGeom prst="rect">
            <a:avLst/>
          </a:prstGeom>
          <a:noFill/>
        </p:spPr>
        <p:txBody>
          <a:bodyPr wrap="square" rtlCol="0">
            <a:spAutoFit/>
          </a:bodyPr>
          <a:lstStyle/>
          <a:p>
            <a:r>
              <a:rPr lang="zh-CN" altLang="en-US" sz="3000" dirty="0" smtClean="0">
                <a:ln w="12700">
                  <a:solidFill>
                    <a:schemeClr val="bg1"/>
                  </a:solidFill>
                </a:ln>
                <a:solidFill>
                  <a:schemeClr val="accent5">
                    <a:lumMod val="50000"/>
                  </a:schemeClr>
                </a:solidFill>
                <a:latin typeface="华康海报体W12(P)" pitchFamily="82" charset="-122"/>
                <a:ea typeface="华康海报体W12(P)" pitchFamily="82" charset="-122"/>
              </a:rPr>
              <a:t>大班</a:t>
            </a:r>
            <a:endParaRPr lang="zh-CN" altLang="en-US" sz="3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20" name="TextBox 19"/>
          <p:cNvSpPr txBox="1"/>
          <p:nvPr/>
        </p:nvSpPr>
        <p:spPr>
          <a:xfrm>
            <a:off x="5357818" y="3263044"/>
            <a:ext cx="2714644" cy="1200329"/>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42910" y="2928939"/>
            <a:ext cx="2500330" cy="1571637"/>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Redocn_2012071208373321.jpg"/>
          <p:cNvPicPr>
            <a:picLocks noChangeAspect="1"/>
          </p:cNvPicPr>
          <p:nvPr/>
        </p:nvPicPr>
        <p:blipFill>
          <a:blip r:embed="rId3" cstate="print"/>
          <a:srcRect t="10090" b="15080"/>
          <a:stretch>
            <a:fillRect/>
          </a:stretch>
        </p:blipFill>
        <p:spPr>
          <a:xfrm>
            <a:off x="714348" y="3000378"/>
            <a:ext cx="2303334" cy="1357322"/>
          </a:xfrm>
          <a:prstGeom prst="rect">
            <a:avLst/>
          </a:prstGeom>
        </p:spPr>
      </p:pic>
      <p:pic>
        <p:nvPicPr>
          <p:cNvPr id="6" name="Picture 3" descr="C:\Users\cmm\Desktop\家长会\PNG素材\包图网_125684时钟钟表设计矢量素材\1.png"/>
          <p:cNvPicPr>
            <a:picLocks noChangeAspect="1" noChangeArrowheads="1"/>
          </p:cNvPicPr>
          <p:nvPr/>
        </p:nvPicPr>
        <p:blipFill>
          <a:blip r:embed="rId4" cstate="print"/>
          <a:srcRect/>
          <a:stretch>
            <a:fillRect/>
          </a:stretch>
        </p:blipFill>
        <p:spPr bwMode="auto">
          <a:xfrm>
            <a:off x="642910" y="2357436"/>
            <a:ext cx="372438" cy="487363"/>
          </a:xfrm>
          <a:prstGeom prst="rect">
            <a:avLst/>
          </a:prstGeom>
          <a:noFill/>
        </p:spPr>
      </p:pic>
      <p:sp>
        <p:nvSpPr>
          <p:cNvPr id="7" name="TextBox 6"/>
          <p:cNvSpPr txBox="1"/>
          <p:nvPr/>
        </p:nvSpPr>
        <p:spPr>
          <a:xfrm>
            <a:off x="1071538" y="2357436"/>
            <a:ext cx="1785950" cy="400110"/>
          </a:xfrm>
          <a:prstGeom prst="rect">
            <a:avLst/>
          </a:prstGeom>
          <a:noFill/>
        </p:spPr>
        <p:txBody>
          <a:bodyPr wrap="square" rtlCol="0">
            <a:spAutoFit/>
          </a:bodyPr>
          <a:lstStyle/>
          <a:p>
            <a:r>
              <a:rPr lang="zh-CN" altLang="en-US" sz="2000" dirty="0" smtClean="0">
                <a:ln w="12700">
                  <a:solidFill>
                    <a:schemeClr val="bg1"/>
                  </a:solidFill>
                </a:ln>
                <a:solidFill>
                  <a:schemeClr val="accent5">
                    <a:lumMod val="50000"/>
                  </a:schemeClr>
                </a:solidFill>
                <a:latin typeface="华康海报体W12(P)" pitchFamily="82" charset="-122"/>
                <a:ea typeface="华康海报体W12(P)" pitchFamily="82" charset="-122"/>
              </a:rPr>
              <a:t>早上</a:t>
            </a:r>
            <a:r>
              <a:rPr lang="en-US" altLang="zh-CN" sz="2000" dirty="0" smtClean="0">
                <a:ln w="12700">
                  <a:solidFill>
                    <a:schemeClr val="bg1"/>
                  </a:solidFill>
                </a:ln>
                <a:solidFill>
                  <a:schemeClr val="accent5">
                    <a:lumMod val="50000"/>
                  </a:schemeClr>
                </a:solidFill>
                <a:latin typeface="华康海报体W12(P)" pitchFamily="82" charset="-122"/>
                <a:ea typeface="华康海报体W12(P)" pitchFamily="82" charset="-122"/>
              </a:rPr>
              <a:t>10:00</a:t>
            </a:r>
            <a:endParaRPr lang="zh-CN" altLang="en-US" sz="2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8" name="圆角矩形 7"/>
          <p:cNvSpPr/>
          <p:nvPr/>
        </p:nvSpPr>
        <p:spPr>
          <a:xfrm>
            <a:off x="3428992" y="1500179"/>
            <a:ext cx="2500330" cy="1571637"/>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Redocn_2012071208373321.jpg"/>
          <p:cNvPicPr>
            <a:picLocks noChangeAspect="1"/>
          </p:cNvPicPr>
          <p:nvPr/>
        </p:nvPicPr>
        <p:blipFill>
          <a:blip r:embed="rId3" cstate="print"/>
          <a:srcRect t="10090" b="15080"/>
          <a:stretch>
            <a:fillRect/>
          </a:stretch>
        </p:blipFill>
        <p:spPr>
          <a:xfrm>
            <a:off x="3500430" y="1571618"/>
            <a:ext cx="2303334" cy="1357322"/>
          </a:xfrm>
          <a:prstGeom prst="rect">
            <a:avLst/>
          </a:prstGeom>
        </p:spPr>
      </p:pic>
      <p:pic>
        <p:nvPicPr>
          <p:cNvPr id="10" name="Picture 3" descr="C:\Users\cmm\Desktop\家长会\PNG素材\包图网_125684时钟钟表设计矢量素材\1.png"/>
          <p:cNvPicPr>
            <a:picLocks noChangeAspect="1" noChangeArrowheads="1"/>
          </p:cNvPicPr>
          <p:nvPr/>
        </p:nvPicPr>
        <p:blipFill>
          <a:blip r:embed="rId4" cstate="print"/>
          <a:srcRect/>
          <a:stretch>
            <a:fillRect/>
          </a:stretch>
        </p:blipFill>
        <p:spPr bwMode="auto">
          <a:xfrm>
            <a:off x="3428992" y="928676"/>
            <a:ext cx="372438" cy="487363"/>
          </a:xfrm>
          <a:prstGeom prst="rect">
            <a:avLst/>
          </a:prstGeom>
          <a:noFill/>
        </p:spPr>
      </p:pic>
      <p:sp>
        <p:nvSpPr>
          <p:cNvPr id="11" name="TextBox 10"/>
          <p:cNvSpPr txBox="1"/>
          <p:nvPr/>
        </p:nvSpPr>
        <p:spPr>
          <a:xfrm>
            <a:off x="3857620" y="928676"/>
            <a:ext cx="1714512" cy="400110"/>
          </a:xfrm>
          <a:prstGeom prst="rect">
            <a:avLst/>
          </a:prstGeom>
          <a:noFill/>
        </p:spPr>
        <p:txBody>
          <a:bodyPr wrap="square" rtlCol="0">
            <a:spAutoFit/>
          </a:bodyPr>
          <a:lstStyle/>
          <a:p>
            <a:r>
              <a:rPr lang="zh-CN" altLang="en-US" sz="2000" dirty="0" smtClean="0">
                <a:ln w="12700">
                  <a:solidFill>
                    <a:schemeClr val="bg1"/>
                  </a:solidFill>
                </a:ln>
                <a:solidFill>
                  <a:schemeClr val="accent5">
                    <a:lumMod val="50000"/>
                  </a:schemeClr>
                </a:solidFill>
                <a:latin typeface="华康海报体W12(P)" pitchFamily="82" charset="-122"/>
                <a:ea typeface="华康海报体W12(P)" pitchFamily="82" charset="-122"/>
              </a:rPr>
              <a:t>中午</a:t>
            </a:r>
            <a:r>
              <a:rPr lang="en-US" altLang="zh-CN" sz="2000" dirty="0" smtClean="0">
                <a:ln w="12700">
                  <a:solidFill>
                    <a:schemeClr val="bg1"/>
                  </a:solidFill>
                </a:ln>
                <a:solidFill>
                  <a:schemeClr val="accent5">
                    <a:lumMod val="50000"/>
                  </a:schemeClr>
                </a:solidFill>
                <a:latin typeface="华康海报体W12(P)" pitchFamily="82" charset="-122"/>
                <a:ea typeface="华康海报体W12(P)" pitchFamily="82" charset="-122"/>
              </a:rPr>
              <a:t>11:30</a:t>
            </a:r>
            <a:endParaRPr lang="zh-CN" altLang="en-US" sz="2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12" name="圆角矩形 11"/>
          <p:cNvSpPr/>
          <p:nvPr/>
        </p:nvSpPr>
        <p:spPr>
          <a:xfrm>
            <a:off x="6215074" y="2714625"/>
            <a:ext cx="2500330" cy="1571637"/>
          </a:xfrm>
          <a:prstGeom prst="roundRect">
            <a:avLst>
              <a:gd name="adj" fmla="val 8702"/>
            </a:avLst>
          </a:prstGeom>
          <a:solidFill>
            <a:schemeClr val="bg1"/>
          </a:solidFill>
          <a:ln>
            <a:solidFill>
              <a:srgbClr val="FB9AB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Redocn_2012071208373321.jpg"/>
          <p:cNvPicPr>
            <a:picLocks noChangeAspect="1"/>
          </p:cNvPicPr>
          <p:nvPr/>
        </p:nvPicPr>
        <p:blipFill>
          <a:blip r:embed="rId3" cstate="print"/>
          <a:srcRect t="10090" b="15080"/>
          <a:stretch>
            <a:fillRect/>
          </a:stretch>
        </p:blipFill>
        <p:spPr>
          <a:xfrm>
            <a:off x="6286512" y="2786064"/>
            <a:ext cx="2303334" cy="1357322"/>
          </a:xfrm>
          <a:prstGeom prst="rect">
            <a:avLst/>
          </a:prstGeom>
        </p:spPr>
      </p:pic>
      <p:pic>
        <p:nvPicPr>
          <p:cNvPr id="14" name="Picture 3" descr="C:\Users\cmm\Desktop\家长会\PNG素材\包图网_125684时钟钟表设计矢量素材\1.png"/>
          <p:cNvPicPr>
            <a:picLocks noChangeAspect="1" noChangeArrowheads="1"/>
          </p:cNvPicPr>
          <p:nvPr/>
        </p:nvPicPr>
        <p:blipFill>
          <a:blip r:embed="rId4" cstate="print"/>
          <a:srcRect/>
          <a:stretch>
            <a:fillRect/>
          </a:stretch>
        </p:blipFill>
        <p:spPr bwMode="auto">
          <a:xfrm>
            <a:off x="6215074" y="2143122"/>
            <a:ext cx="372438" cy="487363"/>
          </a:xfrm>
          <a:prstGeom prst="rect">
            <a:avLst/>
          </a:prstGeom>
          <a:noFill/>
        </p:spPr>
      </p:pic>
      <p:sp>
        <p:nvSpPr>
          <p:cNvPr id="15" name="TextBox 14"/>
          <p:cNvSpPr txBox="1"/>
          <p:nvPr/>
        </p:nvSpPr>
        <p:spPr>
          <a:xfrm>
            <a:off x="6643702" y="2143122"/>
            <a:ext cx="1714512" cy="400110"/>
          </a:xfrm>
          <a:prstGeom prst="rect">
            <a:avLst/>
          </a:prstGeom>
          <a:noFill/>
        </p:spPr>
        <p:txBody>
          <a:bodyPr wrap="square" rtlCol="0">
            <a:spAutoFit/>
          </a:bodyPr>
          <a:lstStyle/>
          <a:p>
            <a:r>
              <a:rPr lang="zh-CN" altLang="en-US" sz="2000" dirty="0" smtClean="0">
                <a:ln w="12700">
                  <a:solidFill>
                    <a:schemeClr val="bg1"/>
                  </a:solidFill>
                </a:ln>
                <a:solidFill>
                  <a:schemeClr val="accent5">
                    <a:lumMod val="50000"/>
                  </a:schemeClr>
                </a:solidFill>
                <a:latin typeface="华康海报体W12(P)" pitchFamily="82" charset="-122"/>
                <a:ea typeface="华康海报体W12(P)" pitchFamily="82" charset="-122"/>
              </a:rPr>
              <a:t>下午</a:t>
            </a:r>
            <a:r>
              <a:rPr lang="en-US" altLang="zh-CN" sz="2000" dirty="0" smtClean="0">
                <a:ln w="12700">
                  <a:solidFill>
                    <a:schemeClr val="bg1"/>
                  </a:solidFill>
                </a:ln>
                <a:solidFill>
                  <a:schemeClr val="accent5">
                    <a:lumMod val="50000"/>
                  </a:schemeClr>
                </a:solidFill>
                <a:latin typeface="华康海报体W12(P)" pitchFamily="82" charset="-122"/>
                <a:ea typeface="华康海报体W12(P)" pitchFamily="82" charset="-122"/>
              </a:rPr>
              <a:t>2:00</a:t>
            </a:r>
            <a:endParaRPr lang="zh-CN" altLang="en-US" sz="2000" dirty="0">
              <a:ln w="12700">
                <a:solidFill>
                  <a:schemeClr val="bg1"/>
                </a:solidFill>
              </a:ln>
              <a:solidFill>
                <a:schemeClr val="accent5">
                  <a:lumMod val="50000"/>
                </a:schemeClr>
              </a:solidFill>
              <a:latin typeface="华康海报体W12(P)" pitchFamily="82" charset="-122"/>
              <a:ea typeface="华康海报体W12(P)" pitchFamily="82" charset="-122"/>
            </a:endParaRPr>
          </a:p>
        </p:txBody>
      </p:sp>
      <p:sp>
        <p:nvSpPr>
          <p:cNvPr id="16" name="TextBox 15"/>
          <p:cNvSpPr txBox="1"/>
          <p:nvPr/>
        </p:nvSpPr>
        <p:spPr>
          <a:xfrm>
            <a:off x="3428992" y="3286130"/>
            <a:ext cx="2714644" cy="1200329"/>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571736" y="785800"/>
            <a:ext cx="4186986" cy="4236819"/>
          </a:xfrm>
          <a:prstGeom prst="ellipse">
            <a:avLst/>
          </a:prstGeom>
          <a:solidFill>
            <a:srgbClr val="D8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descr="58b588900d33a.png"/>
          <p:cNvPicPr>
            <a:picLocks noChangeAspect="1"/>
          </p:cNvPicPr>
          <p:nvPr/>
        </p:nvPicPr>
        <p:blipFill>
          <a:blip r:embed="rId3" cstate="print"/>
          <a:srcRect l="5808" t="80556" r="3920"/>
          <a:stretch>
            <a:fillRect/>
          </a:stretch>
        </p:blipFill>
        <p:spPr>
          <a:xfrm>
            <a:off x="3357554" y="3714758"/>
            <a:ext cx="2786082" cy="776437"/>
          </a:xfrm>
          <a:prstGeom prst="rect">
            <a:avLst/>
          </a:prstGeom>
        </p:spPr>
      </p:pic>
      <p:pic>
        <p:nvPicPr>
          <p:cNvPr id="11" name="图片 10" descr="03.png"/>
          <p:cNvPicPr>
            <a:picLocks noChangeAspect="1"/>
          </p:cNvPicPr>
          <p:nvPr/>
        </p:nvPicPr>
        <p:blipFill>
          <a:blip r:embed="rId4" cstate="print"/>
          <a:stretch>
            <a:fillRect/>
          </a:stretch>
        </p:blipFill>
        <p:spPr>
          <a:xfrm>
            <a:off x="3000364" y="2857502"/>
            <a:ext cx="2354572" cy="1423506"/>
          </a:xfrm>
          <a:prstGeom prst="rect">
            <a:avLst/>
          </a:prstGeom>
        </p:spPr>
      </p:pic>
      <p:pic>
        <p:nvPicPr>
          <p:cNvPr id="12" name="图片 11" descr="04.png"/>
          <p:cNvPicPr>
            <a:picLocks noChangeAspect="1"/>
          </p:cNvPicPr>
          <p:nvPr/>
        </p:nvPicPr>
        <p:blipFill>
          <a:blip r:embed="rId5" cstate="print"/>
          <a:stretch>
            <a:fillRect/>
          </a:stretch>
        </p:blipFill>
        <p:spPr>
          <a:xfrm>
            <a:off x="5286380" y="2571750"/>
            <a:ext cx="1262605" cy="1644875"/>
          </a:xfrm>
          <a:prstGeom prst="rect">
            <a:avLst/>
          </a:prstGeom>
        </p:spPr>
      </p:pic>
      <p:pic>
        <p:nvPicPr>
          <p:cNvPr id="13" name="图片 12" descr="05.png"/>
          <p:cNvPicPr>
            <a:picLocks noChangeAspect="1"/>
          </p:cNvPicPr>
          <p:nvPr/>
        </p:nvPicPr>
        <p:blipFill>
          <a:blip r:embed="rId6" cstate="print"/>
          <a:stretch>
            <a:fillRect/>
          </a:stretch>
        </p:blipFill>
        <p:spPr>
          <a:xfrm>
            <a:off x="6357950" y="2428874"/>
            <a:ext cx="526847" cy="494722"/>
          </a:xfrm>
          <a:prstGeom prst="rect">
            <a:avLst/>
          </a:prstGeom>
        </p:spPr>
      </p:pic>
      <p:pic>
        <p:nvPicPr>
          <p:cNvPr id="14" name="图片 13" descr="06.png"/>
          <p:cNvPicPr>
            <a:picLocks noChangeAspect="1"/>
          </p:cNvPicPr>
          <p:nvPr/>
        </p:nvPicPr>
        <p:blipFill>
          <a:blip r:embed="rId7" cstate="print"/>
          <a:stretch>
            <a:fillRect/>
          </a:stretch>
        </p:blipFill>
        <p:spPr>
          <a:xfrm>
            <a:off x="2571736" y="2571750"/>
            <a:ext cx="546439" cy="675955"/>
          </a:xfrm>
          <a:prstGeom prst="rect">
            <a:avLst/>
          </a:prstGeom>
        </p:spPr>
      </p:pic>
      <p:sp>
        <p:nvSpPr>
          <p:cNvPr id="6" name="TextBox 5"/>
          <p:cNvSpPr txBox="1"/>
          <p:nvPr/>
        </p:nvSpPr>
        <p:spPr>
          <a:xfrm>
            <a:off x="1678761" y="1761948"/>
            <a:ext cx="6143668" cy="707886"/>
          </a:xfrm>
          <a:prstGeom prst="rect">
            <a:avLst/>
          </a:prstGeom>
          <a:noFill/>
        </p:spPr>
        <p:txBody>
          <a:bodyPr wrap="square" rtlCol="0">
            <a:spAutoFit/>
          </a:bodyPr>
          <a:lstStyle/>
          <a:p>
            <a:r>
              <a:rPr lang="zh-CN" altLang="en-US" sz="4000" dirty="0" smtClean="0">
                <a:ln w="12700">
                  <a:solidFill>
                    <a:schemeClr val="bg1"/>
                  </a:solidFill>
                </a:ln>
                <a:solidFill>
                  <a:srgbClr val="DA4E96"/>
                </a:solidFill>
                <a:latin typeface="华康海报体W12(P)" pitchFamily="82" charset="-122"/>
                <a:ea typeface="华康海报体W12(P)" pitchFamily="82" charset="-122"/>
              </a:rPr>
              <a:t>二、学生特点和学习情况</a:t>
            </a:r>
            <a:endParaRPr lang="zh-CN" altLang="en-US" sz="4000" dirty="0">
              <a:ln w="12700">
                <a:solidFill>
                  <a:schemeClr val="bg1"/>
                </a:solidFill>
              </a:ln>
              <a:solidFill>
                <a:srgbClr val="DA4E96"/>
              </a:solidFill>
              <a:latin typeface="华康海报体W12(P)" pitchFamily="82" charset="-122"/>
              <a:ea typeface="华康海报体W12(P)" pitchFamily="82" charset="-122"/>
            </a:endParaRPr>
          </a:p>
        </p:txBody>
      </p:sp>
      <p:pic>
        <p:nvPicPr>
          <p:cNvPr id="15" name="图片 14" descr="1-01.png"/>
          <p:cNvPicPr>
            <a:picLocks noChangeAspect="1"/>
          </p:cNvPicPr>
          <p:nvPr/>
        </p:nvPicPr>
        <p:blipFill>
          <a:blip r:embed="rId8" cstate="print"/>
          <a:srcRect l="17959" t="11111" r="28118" b="38889"/>
          <a:stretch>
            <a:fillRect/>
          </a:stretch>
        </p:blipFill>
        <p:spPr>
          <a:xfrm>
            <a:off x="2643174" y="785800"/>
            <a:ext cx="1095383" cy="571504"/>
          </a:xfrm>
          <a:prstGeom prst="rect">
            <a:avLst/>
          </a:prstGeom>
        </p:spPr>
      </p:pic>
      <p:pic>
        <p:nvPicPr>
          <p:cNvPr id="16" name="图片 15" descr="02.png"/>
          <p:cNvPicPr>
            <a:picLocks noChangeAspect="1"/>
          </p:cNvPicPr>
          <p:nvPr/>
        </p:nvPicPr>
        <p:blipFill>
          <a:blip r:embed="rId9" cstate="print"/>
          <a:stretch>
            <a:fillRect/>
          </a:stretch>
        </p:blipFill>
        <p:spPr>
          <a:xfrm>
            <a:off x="5857884" y="642924"/>
            <a:ext cx="796128" cy="7143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1"/>
          <p:cNvSpPr txBox="1">
            <a:spLocks noChangeArrowheads="1"/>
          </p:cNvSpPr>
          <p:nvPr>
            <p:custDataLst>
              <p:tags r:id="rId1"/>
            </p:custDataLst>
          </p:nvPr>
        </p:nvSpPr>
        <p:spPr bwMode="auto">
          <a:xfrm>
            <a:off x="6354024" y="1285866"/>
            <a:ext cx="1928826" cy="43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rgbClr val="A5C0A4"/>
                </a:solidFill>
                <a:latin typeface="微软雅黑" panose="020B0503020204020204" pitchFamily="34" charset="-122"/>
                <a:ea typeface="微软雅黑" panose="020B0503020204020204" pitchFamily="34" charset="-122"/>
              </a:rPr>
              <a:t>请输入您的标题</a:t>
            </a:r>
            <a:endParaRPr lang="zh-HK" altLang="en-US" b="1" dirty="0">
              <a:solidFill>
                <a:srgbClr val="A5C0A4"/>
              </a:solidFill>
              <a:latin typeface="微软雅黑" panose="020B0503020204020204" pitchFamily="34" charset="-122"/>
              <a:ea typeface="微软雅黑" panose="020B0503020204020204" pitchFamily="34" charset="-122"/>
            </a:endParaRPr>
          </a:p>
        </p:txBody>
      </p:sp>
      <p:sp>
        <p:nvSpPr>
          <p:cNvPr id="3" name="MH_Other_5"/>
          <p:cNvSpPr/>
          <p:nvPr>
            <p:custDataLst>
              <p:tags r:id="rId2"/>
            </p:custDataLst>
          </p:nvPr>
        </p:nvSpPr>
        <p:spPr>
          <a:xfrm>
            <a:off x="1266039" y="1740222"/>
            <a:ext cx="1955411" cy="45719"/>
          </a:xfrm>
          <a:prstGeom prst="rect">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7C233E"/>
              </a:solidFill>
              <a:ea typeface="PMingLiU" panose="02020500000000000000" pitchFamily="18" charset="-120"/>
            </a:endParaRPr>
          </a:p>
        </p:txBody>
      </p:sp>
      <p:sp>
        <p:nvSpPr>
          <p:cNvPr id="4" name="MH_Text_2"/>
          <p:cNvSpPr>
            <a:spLocks noChangeArrowheads="1"/>
          </p:cNvSpPr>
          <p:nvPr>
            <p:custDataLst>
              <p:tags r:id="rId3"/>
            </p:custDataLst>
          </p:nvPr>
        </p:nvSpPr>
        <p:spPr bwMode="auto">
          <a:xfrm>
            <a:off x="928662" y="3816026"/>
            <a:ext cx="2357453" cy="9703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点击此处添加文字描述，文字颜色、大小、字体，图形颜色、大小、样式可根据需求进行更改。</a:t>
            </a:r>
          </a:p>
        </p:txBody>
      </p:sp>
      <p:sp>
        <p:nvSpPr>
          <p:cNvPr id="5" name="MH_SubTitle_2"/>
          <p:cNvSpPr txBox="1">
            <a:spLocks noChangeArrowheads="1"/>
          </p:cNvSpPr>
          <p:nvPr>
            <p:custDataLst>
              <p:tags r:id="rId4"/>
            </p:custDataLst>
          </p:nvPr>
        </p:nvSpPr>
        <p:spPr bwMode="auto">
          <a:xfrm>
            <a:off x="1029112" y="3250380"/>
            <a:ext cx="1971252" cy="43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rgbClr val="C8D85B"/>
                </a:solidFill>
                <a:latin typeface="微软雅黑" panose="020B0503020204020204" pitchFamily="34" charset="-122"/>
                <a:ea typeface="微软雅黑" panose="020B0503020204020204" pitchFamily="34" charset="-122"/>
              </a:rPr>
              <a:t>请输入您的标题</a:t>
            </a:r>
            <a:endParaRPr lang="zh-HK" altLang="en-US" b="1" dirty="0">
              <a:solidFill>
                <a:srgbClr val="C8D85B"/>
              </a:solidFill>
              <a:latin typeface="微软雅黑" panose="020B0503020204020204" pitchFamily="34" charset="-122"/>
              <a:ea typeface="微软雅黑" panose="020B0503020204020204" pitchFamily="34" charset="-122"/>
            </a:endParaRPr>
          </a:p>
        </p:txBody>
      </p:sp>
      <p:sp>
        <p:nvSpPr>
          <p:cNvPr id="6" name="MH_Other_6"/>
          <p:cNvSpPr/>
          <p:nvPr>
            <p:custDataLst>
              <p:tags r:id="rId5"/>
            </p:custDataLst>
          </p:nvPr>
        </p:nvSpPr>
        <p:spPr>
          <a:xfrm>
            <a:off x="1004784" y="3664928"/>
            <a:ext cx="2192432" cy="45719"/>
          </a:xfrm>
          <a:prstGeom prst="rect">
            <a:avLst/>
          </a:prstGeom>
          <a:solidFill>
            <a:srgbClr val="C8D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7C233E"/>
              </a:solidFill>
              <a:ea typeface="PMingLiU" panose="02020500000000000000" pitchFamily="18" charset="-120"/>
            </a:endParaRPr>
          </a:p>
        </p:txBody>
      </p:sp>
      <p:sp>
        <p:nvSpPr>
          <p:cNvPr id="7" name="MH_Text_4"/>
          <p:cNvSpPr>
            <a:spLocks noChangeArrowheads="1"/>
          </p:cNvSpPr>
          <p:nvPr>
            <p:custDataLst>
              <p:tags r:id="rId6"/>
            </p:custDataLst>
          </p:nvPr>
        </p:nvSpPr>
        <p:spPr bwMode="auto">
          <a:xfrm>
            <a:off x="6215075" y="3786196"/>
            <a:ext cx="2428891" cy="9703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点击此处添加文字描述，文字颜色、大小、字体，图形颜色、大小、样式可根据需求进行更改。</a:t>
            </a:r>
          </a:p>
        </p:txBody>
      </p:sp>
      <p:sp>
        <p:nvSpPr>
          <p:cNvPr id="8" name="MH_SubTitle_4"/>
          <p:cNvSpPr txBox="1">
            <a:spLocks noChangeArrowheads="1"/>
          </p:cNvSpPr>
          <p:nvPr>
            <p:custDataLst>
              <p:tags r:id="rId7"/>
            </p:custDataLst>
          </p:nvPr>
        </p:nvSpPr>
        <p:spPr bwMode="auto">
          <a:xfrm>
            <a:off x="6000760" y="3183062"/>
            <a:ext cx="2073909" cy="43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rgbClr val="B09277"/>
                </a:solidFill>
                <a:latin typeface="微软雅黑" panose="020B0503020204020204" pitchFamily="34" charset="-122"/>
                <a:ea typeface="微软雅黑" panose="020B0503020204020204" pitchFamily="34" charset="-122"/>
              </a:rPr>
              <a:t>请输入您的标题</a:t>
            </a:r>
            <a:endParaRPr lang="zh-HK" altLang="en-US" b="1" dirty="0">
              <a:solidFill>
                <a:srgbClr val="B09277"/>
              </a:solidFill>
              <a:latin typeface="微软雅黑" panose="020B0503020204020204" pitchFamily="34" charset="-122"/>
              <a:ea typeface="微软雅黑" panose="020B0503020204020204" pitchFamily="34" charset="-122"/>
            </a:endParaRPr>
          </a:p>
        </p:txBody>
      </p:sp>
      <p:sp>
        <p:nvSpPr>
          <p:cNvPr id="9" name="MH_Other_7"/>
          <p:cNvSpPr/>
          <p:nvPr>
            <p:custDataLst>
              <p:tags r:id="rId8"/>
            </p:custDataLst>
          </p:nvPr>
        </p:nvSpPr>
        <p:spPr>
          <a:xfrm>
            <a:off x="6205882" y="3591260"/>
            <a:ext cx="2009675" cy="45719"/>
          </a:xfrm>
          <a:prstGeom prst="rect">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7C233E"/>
              </a:solidFill>
              <a:ea typeface="PMingLiU" panose="02020500000000000000" pitchFamily="18" charset="-120"/>
            </a:endParaRPr>
          </a:p>
        </p:txBody>
      </p:sp>
      <p:sp>
        <p:nvSpPr>
          <p:cNvPr id="10" name="MH_Text_3"/>
          <p:cNvSpPr>
            <a:spLocks noChangeArrowheads="1"/>
          </p:cNvSpPr>
          <p:nvPr>
            <p:custDataLst>
              <p:tags r:id="rId9"/>
            </p:custDataLst>
          </p:nvPr>
        </p:nvSpPr>
        <p:spPr bwMode="auto">
          <a:xfrm>
            <a:off x="6149550" y="1887200"/>
            <a:ext cx="2494415" cy="9703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点击此处添加文字描述，文字颜色、大小、字体，图形颜色、大小、样式可根据需求进行更改。</a:t>
            </a:r>
          </a:p>
        </p:txBody>
      </p:sp>
      <p:sp>
        <p:nvSpPr>
          <p:cNvPr id="11" name="MH_Other_8"/>
          <p:cNvSpPr/>
          <p:nvPr>
            <p:custDataLst>
              <p:tags r:id="rId10"/>
            </p:custDataLst>
          </p:nvPr>
        </p:nvSpPr>
        <p:spPr>
          <a:xfrm>
            <a:off x="6139710" y="1694511"/>
            <a:ext cx="2504256" cy="45719"/>
          </a:xfrm>
          <a:prstGeom prst="rect">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a:solidFill>
                <a:srgbClr val="00B050"/>
              </a:solidFill>
              <a:ea typeface="PMingLiU" panose="02020500000000000000" pitchFamily="18" charset="-120"/>
            </a:endParaRPr>
          </a:p>
        </p:txBody>
      </p:sp>
      <p:sp>
        <p:nvSpPr>
          <p:cNvPr id="12" name="MH_Text_1"/>
          <p:cNvSpPr>
            <a:spLocks noChangeArrowheads="1"/>
          </p:cNvSpPr>
          <p:nvPr>
            <p:custDataLst>
              <p:tags r:id="rId11"/>
            </p:custDataLst>
          </p:nvPr>
        </p:nvSpPr>
        <p:spPr bwMode="auto">
          <a:xfrm>
            <a:off x="1000100" y="1887200"/>
            <a:ext cx="2428892" cy="9703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点击此处添加文字描述，文字颜色、大小、字体，图形颜色、大小、样式可根据需求进行更改。</a:t>
            </a:r>
          </a:p>
        </p:txBody>
      </p:sp>
      <p:grpSp>
        <p:nvGrpSpPr>
          <p:cNvPr id="13" name="组合 12"/>
          <p:cNvGrpSpPr/>
          <p:nvPr/>
        </p:nvGrpSpPr>
        <p:grpSpPr>
          <a:xfrm>
            <a:off x="3516478" y="1802906"/>
            <a:ext cx="2537327" cy="2476066"/>
            <a:chOff x="4320605" y="2060848"/>
            <a:chExt cx="3362547" cy="3281362"/>
          </a:xfrm>
        </p:grpSpPr>
        <p:sp>
          <p:nvSpPr>
            <p:cNvPr id="14" name="MH_Other_1"/>
            <p:cNvSpPr/>
            <p:nvPr>
              <p:custDataLst>
                <p:tags r:id="rId13"/>
              </p:custDataLst>
            </p:nvPr>
          </p:nvSpPr>
          <p:spPr>
            <a:xfrm>
              <a:off x="4320605" y="2060848"/>
              <a:ext cx="1582737" cy="1582737"/>
            </a:xfrm>
            <a:custGeom>
              <a:avLst/>
              <a:gdLst>
                <a:gd name="connsiteX0" fmla="*/ 1583559 w 1583559"/>
                <a:gd name="connsiteY0" fmla="*/ 0 h 1583558"/>
                <a:gd name="connsiteX1" fmla="*/ 1583559 w 1583559"/>
                <a:gd name="connsiteY1" fmla="*/ 1583558 h 1583558"/>
                <a:gd name="connsiteX2" fmla="*/ 0 w 1583559"/>
                <a:gd name="connsiteY2" fmla="*/ 1583558 h 1583558"/>
                <a:gd name="connsiteX3" fmla="*/ 1583559 w 1583559"/>
                <a:gd name="connsiteY3" fmla="*/ 0 h 1583558"/>
              </a:gdLst>
              <a:ahLst/>
              <a:cxnLst>
                <a:cxn ang="0">
                  <a:pos x="connsiteX0" y="connsiteY0"/>
                </a:cxn>
                <a:cxn ang="0">
                  <a:pos x="connsiteX1" y="connsiteY1"/>
                </a:cxn>
                <a:cxn ang="0">
                  <a:pos x="connsiteX2" y="connsiteY2"/>
                </a:cxn>
                <a:cxn ang="0">
                  <a:pos x="connsiteX3" y="connsiteY3"/>
                </a:cxn>
              </a:cxnLst>
              <a:rect l="l" t="t" r="r" b="b"/>
              <a:pathLst>
                <a:path w="1583559" h="1583558">
                  <a:moveTo>
                    <a:pt x="1583559" y="0"/>
                  </a:moveTo>
                  <a:lnTo>
                    <a:pt x="1583559" y="1583558"/>
                  </a:lnTo>
                  <a:lnTo>
                    <a:pt x="0" y="1583558"/>
                  </a:lnTo>
                  <a:cubicBezTo>
                    <a:pt x="0" y="708983"/>
                    <a:pt x="708984" y="0"/>
                    <a:pt x="1583559" y="0"/>
                  </a:cubicBezTo>
                  <a:close/>
                </a:path>
              </a:pathLst>
            </a:custGeom>
            <a:solidFill>
              <a:srgbClr val="F29A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dirty="0">
                  <a:solidFill>
                    <a:srgbClr val="FFFFFF"/>
                  </a:solidFill>
                  <a:latin typeface="Adobe Gothic Std B" panose="020B0800000000000000" pitchFamily="34" charset="-128"/>
                  <a:ea typeface="Adobe Gothic Std B" panose="020B0800000000000000" pitchFamily="34" charset="-128"/>
                </a:rPr>
                <a:t>01</a:t>
              </a:r>
              <a:endParaRPr lang="zh-CN" altLang="en-US" sz="3600" dirty="0">
                <a:solidFill>
                  <a:srgbClr val="FFFFFF"/>
                </a:solidFill>
                <a:latin typeface="Adobe Gothic Std B" panose="020B0800000000000000" pitchFamily="34" charset="-128"/>
              </a:endParaRPr>
            </a:p>
          </p:txBody>
        </p:sp>
        <p:sp>
          <p:nvSpPr>
            <p:cNvPr id="15" name="MH_Other_2"/>
            <p:cNvSpPr/>
            <p:nvPr>
              <p:custDataLst>
                <p:tags r:id="rId14"/>
              </p:custDataLst>
            </p:nvPr>
          </p:nvSpPr>
          <p:spPr>
            <a:xfrm>
              <a:off x="6023992" y="2060848"/>
              <a:ext cx="1584325" cy="1582737"/>
            </a:xfrm>
            <a:custGeom>
              <a:avLst/>
              <a:gdLst>
                <a:gd name="connsiteX0" fmla="*/ 0 w 1583559"/>
                <a:gd name="connsiteY0" fmla="*/ 0 h 1583558"/>
                <a:gd name="connsiteX1" fmla="*/ 1583559 w 1583559"/>
                <a:gd name="connsiteY1" fmla="*/ 1583558 h 1583558"/>
                <a:gd name="connsiteX2" fmla="*/ 0 w 1583559"/>
                <a:gd name="connsiteY2" fmla="*/ 1583558 h 1583558"/>
              </a:gdLst>
              <a:ahLst/>
              <a:cxnLst>
                <a:cxn ang="0">
                  <a:pos x="connsiteX0" y="connsiteY0"/>
                </a:cxn>
                <a:cxn ang="0">
                  <a:pos x="connsiteX1" y="connsiteY1"/>
                </a:cxn>
                <a:cxn ang="0">
                  <a:pos x="connsiteX2" y="connsiteY2"/>
                </a:cxn>
              </a:cxnLst>
              <a:rect l="l" t="t" r="r" b="b"/>
              <a:pathLst>
                <a:path w="1583559" h="1583558">
                  <a:moveTo>
                    <a:pt x="0" y="0"/>
                  </a:moveTo>
                  <a:cubicBezTo>
                    <a:pt x="874575" y="0"/>
                    <a:pt x="1583559" y="708983"/>
                    <a:pt x="1583559" y="1583558"/>
                  </a:cubicBezTo>
                  <a:lnTo>
                    <a:pt x="0" y="1583558"/>
                  </a:lnTo>
                  <a:close/>
                </a:path>
              </a:pathLst>
            </a:custGeom>
            <a:solidFill>
              <a:srgbClr val="A5C0A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dirty="0">
                  <a:solidFill>
                    <a:srgbClr val="FFFFFF"/>
                  </a:solidFill>
                  <a:latin typeface="Adobe Gothic Std B" panose="020B0800000000000000" pitchFamily="34" charset="-128"/>
                  <a:ea typeface="Adobe Gothic Std B" panose="020B0800000000000000" pitchFamily="34" charset="-128"/>
                </a:rPr>
                <a:t>02</a:t>
              </a:r>
              <a:endParaRPr lang="zh-CN" altLang="en-US" sz="3600" dirty="0">
                <a:solidFill>
                  <a:srgbClr val="FFFFFF"/>
                </a:solidFill>
                <a:latin typeface="Adobe Gothic Std B" panose="020B0800000000000000" pitchFamily="34" charset="-128"/>
              </a:endParaRPr>
            </a:p>
          </p:txBody>
        </p:sp>
        <p:sp>
          <p:nvSpPr>
            <p:cNvPr id="16" name="MH_Other_3"/>
            <p:cNvSpPr/>
            <p:nvPr>
              <p:custDataLst>
                <p:tags r:id="rId15"/>
              </p:custDataLst>
            </p:nvPr>
          </p:nvSpPr>
          <p:spPr>
            <a:xfrm>
              <a:off x="6098827" y="3734865"/>
              <a:ext cx="1584325" cy="1582737"/>
            </a:xfrm>
            <a:custGeom>
              <a:avLst/>
              <a:gdLst>
                <a:gd name="connsiteX0" fmla="*/ 0 w 1583559"/>
                <a:gd name="connsiteY0" fmla="*/ 0 h 1583558"/>
                <a:gd name="connsiteX1" fmla="*/ 1583559 w 1583559"/>
                <a:gd name="connsiteY1" fmla="*/ 0 h 1583558"/>
                <a:gd name="connsiteX2" fmla="*/ 0 w 1583559"/>
                <a:gd name="connsiteY2" fmla="*/ 1583558 h 1583558"/>
              </a:gdLst>
              <a:ahLst/>
              <a:cxnLst>
                <a:cxn ang="0">
                  <a:pos x="connsiteX0" y="connsiteY0"/>
                </a:cxn>
                <a:cxn ang="0">
                  <a:pos x="connsiteX1" y="connsiteY1"/>
                </a:cxn>
                <a:cxn ang="0">
                  <a:pos x="connsiteX2" y="connsiteY2"/>
                </a:cxn>
              </a:cxnLst>
              <a:rect l="l" t="t" r="r" b="b"/>
              <a:pathLst>
                <a:path w="1583559" h="1583558">
                  <a:moveTo>
                    <a:pt x="0" y="0"/>
                  </a:moveTo>
                  <a:lnTo>
                    <a:pt x="1583559" y="0"/>
                  </a:lnTo>
                  <a:cubicBezTo>
                    <a:pt x="1583559" y="874575"/>
                    <a:pt x="874575" y="1583558"/>
                    <a:pt x="0" y="1583558"/>
                  </a:cubicBezTo>
                  <a:close/>
                </a:path>
              </a:pathLst>
            </a:custGeom>
            <a:solidFill>
              <a:srgbClr val="B092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HK" sz="3600" dirty="0">
                  <a:solidFill>
                    <a:srgbClr val="FFFFFF"/>
                  </a:solidFill>
                  <a:latin typeface="Adobe Gothic Std B" panose="020B0800000000000000" pitchFamily="34" charset="-128"/>
                  <a:ea typeface="Adobe Gothic Std B" panose="020B0800000000000000" pitchFamily="34" charset="-128"/>
                </a:rPr>
                <a:t>03</a:t>
              </a:r>
              <a:endParaRPr lang="zh-HK" altLang="en-US" sz="3600" dirty="0">
                <a:solidFill>
                  <a:srgbClr val="FFFFFF"/>
                </a:solidFill>
                <a:latin typeface="Adobe Gothic Std B" panose="020B0800000000000000" pitchFamily="34" charset="-128"/>
                <a:ea typeface="PMingLiU" panose="02020500000000000000" pitchFamily="18" charset="-120"/>
              </a:endParaRPr>
            </a:p>
          </p:txBody>
        </p:sp>
        <p:sp>
          <p:nvSpPr>
            <p:cNvPr id="17" name="MH_Other_4"/>
            <p:cNvSpPr/>
            <p:nvPr>
              <p:custDataLst>
                <p:tags r:id="rId16"/>
              </p:custDataLst>
            </p:nvPr>
          </p:nvSpPr>
          <p:spPr>
            <a:xfrm flipH="1">
              <a:off x="4320605" y="3759473"/>
              <a:ext cx="1582737" cy="1582737"/>
            </a:xfrm>
            <a:custGeom>
              <a:avLst/>
              <a:gdLst>
                <a:gd name="connsiteX0" fmla="*/ 1583553 w 1583553"/>
                <a:gd name="connsiteY0" fmla="*/ 0 h 1583440"/>
                <a:gd name="connsiteX1" fmla="*/ 0 w 1583553"/>
                <a:gd name="connsiteY1" fmla="*/ 0 h 1583440"/>
                <a:gd name="connsiteX2" fmla="*/ 0 w 1583553"/>
                <a:gd name="connsiteY2" fmla="*/ 1583440 h 1583440"/>
                <a:gd name="connsiteX3" fmla="*/ 1575383 w 1583553"/>
                <a:gd name="connsiteY3" fmla="*/ 161792 h 1583440"/>
              </a:gdLst>
              <a:ahLst/>
              <a:cxnLst>
                <a:cxn ang="0">
                  <a:pos x="connsiteX0" y="connsiteY0"/>
                </a:cxn>
                <a:cxn ang="0">
                  <a:pos x="connsiteX1" y="connsiteY1"/>
                </a:cxn>
                <a:cxn ang="0">
                  <a:pos x="connsiteX2" y="connsiteY2"/>
                </a:cxn>
                <a:cxn ang="0">
                  <a:pos x="connsiteX3" y="connsiteY3"/>
                </a:cxn>
              </a:cxnLst>
              <a:rect l="l" t="t" r="r" b="b"/>
              <a:pathLst>
                <a:path w="1583553" h="1583440">
                  <a:moveTo>
                    <a:pt x="1583553" y="0"/>
                  </a:moveTo>
                  <a:lnTo>
                    <a:pt x="0" y="0"/>
                  </a:lnTo>
                  <a:lnTo>
                    <a:pt x="0" y="1583440"/>
                  </a:lnTo>
                  <a:cubicBezTo>
                    <a:pt x="819914" y="1583440"/>
                    <a:pt x="1494289" y="960311"/>
                    <a:pt x="1575383" y="161792"/>
                  </a:cubicBezTo>
                  <a:close/>
                </a:path>
              </a:pathLst>
            </a:custGeom>
            <a:solidFill>
              <a:srgbClr val="C8D8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HK" sz="3600" dirty="0">
                  <a:solidFill>
                    <a:srgbClr val="FFFFFF"/>
                  </a:solidFill>
                  <a:latin typeface="Adobe Gothic Std B" panose="020B0800000000000000" pitchFamily="34" charset="-128"/>
                  <a:ea typeface="Adobe Gothic Std B" panose="020B0800000000000000" pitchFamily="34" charset="-128"/>
                </a:rPr>
                <a:t>04</a:t>
              </a:r>
              <a:endParaRPr lang="zh-HK" altLang="en-US" sz="3600" dirty="0">
                <a:solidFill>
                  <a:srgbClr val="FFFFFF"/>
                </a:solidFill>
                <a:latin typeface="Adobe Gothic Std B" panose="020B0800000000000000" pitchFamily="34" charset="-128"/>
                <a:ea typeface="PMingLiU" panose="02020500000000000000" pitchFamily="18" charset="-120"/>
              </a:endParaRPr>
            </a:p>
          </p:txBody>
        </p:sp>
        <p:sp>
          <p:nvSpPr>
            <p:cNvPr id="18" name="MH_Title_1"/>
            <p:cNvSpPr/>
            <p:nvPr>
              <p:custDataLst>
                <p:tags r:id="rId17"/>
              </p:custDataLst>
            </p:nvPr>
          </p:nvSpPr>
          <p:spPr>
            <a:xfrm>
              <a:off x="5131816" y="2876822"/>
              <a:ext cx="1651000" cy="1649412"/>
            </a:xfrm>
            <a:prstGeom prst="ellipse">
              <a:avLst/>
            </a:prstGeom>
            <a:solidFill>
              <a:srgbClr val="FFFFFF"/>
            </a:solidFill>
            <a:ln w="38100">
              <a:noFill/>
            </a:ln>
            <a:effectLst>
              <a:outerShdw blurRad="63500" sx="102000" sy="102000" algn="ctr" rotWithShape="0">
                <a:srgbClr val="7E828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endParaRPr lang="zh-HK" altLang="en-US" sz="2400" b="1" dirty="0">
                <a:solidFill>
                  <a:srgbClr val="D2689D"/>
                </a:solidFill>
                <a:latin typeface="微软雅黑" panose="020B0503020204020204" pitchFamily="34" charset="-122"/>
                <a:ea typeface="微软雅黑" panose="020B0503020204020204" pitchFamily="34" charset="-122"/>
              </a:endParaRPr>
            </a:p>
          </p:txBody>
        </p:sp>
      </p:grpSp>
      <p:sp>
        <p:nvSpPr>
          <p:cNvPr id="19" name="MH_SubTitle_1"/>
          <p:cNvSpPr txBox="1">
            <a:spLocks noChangeArrowheads="1"/>
          </p:cNvSpPr>
          <p:nvPr>
            <p:custDataLst>
              <p:tags r:id="rId12"/>
            </p:custDataLst>
          </p:nvPr>
        </p:nvSpPr>
        <p:spPr bwMode="auto">
          <a:xfrm>
            <a:off x="1229101" y="1348707"/>
            <a:ext cx="1961728" cy="43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rgbClr val="F29A5B"/>
                </a:solidFill>
                <a:latin typeface="微软雅黑" panose="020B0503020204020204" pitchFamily="34" charset="-122"/>
                <a:ea typeface="微软雅黑" panose="020B0503020204020204" pitchFamily="34" charset="-122"/>
              </a:rPr>
              <a:t>请输入您的标题</a:t>
            </a:r>
            <a:endParaRPr lang="zh-HK" altLang="en-US" b="1" dirty="0">
              <a:solidFill>
                <a:srgbClr val="F29A5B"/>
              </a:solidFill>
              <a:latin typeface="微软雅黑" panose="020B0503020204020204" pitchFamily="34" charset="-122"/>
              <a:ea typeface="微软雅黑" panose="020B0503020204020204" pitchFamily="34" charset="-122"/>
            </a:endParaRPr>
          </a:p>
        </p:txBody>
      </p:sp>
      <p:pic>
        <p:nvPicPr>
          <p:cNvPr id="20" name="图片 19" descr="3.png"/>
          <p:cNvPicPr>
            <a:picLocks noChangeAspect="1"/>
          </p:cNvPicPr>
          <p:nvPr/>
        </p:nvPicPr>
        <p:blipFill>
          <a:blip r:embed="rId20" cstate="print"/>
          <a:srcRect r="44226" b="49966"/>
          <a:stretch>
            <a:fillRect/>
          </a:stretch>
        </p:blipFill>
        <p:spPr>
          <a:xfrm>
            <a:off x="4143372" y="2571750"/>
            <a:ext cx="1241071" cy="107282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7">
            <a:extLst>
              <a:ext uri="{FF2B5EF4-FFF2-40B4-BE49-F238E27FC236}">
                <a16:creationId xmlns="" xmlns:a16="http://schemas.microsoft.com/office/drawing/2014/main" id="{2F48255A-6451-4A67-8A72-36910B775C54}"/>
              </a:ext>
            </a:extLst>
          </p:cNvPr>
          <p:cNvGrpSpPr/>
          <p:nvPr>
            <p:custDataLst>
              <p:tags r:id="rId1"/>
            </p:custDataLst>
          </p:nvPr>
        </p:nvGrpSpPr>
        <p:grpSpPr>
          <a:xfrm>
            <a:off x="6572264" y="1523050"/>
            <a:ext cx="1829650" cy="2000264"/>
            <a:chOff x="8040007" y="2798849"/>
            <a:chExt cx="3143250" cy="3144837"/>
          </a:xfrm>
        </p:grpSpPr>
        <p:sp>
          <p:nvSpPr>
            <p:cNvPr id="5" name="MH_Other_1">
              <a:extLst>
                <a:ext uri="{FF2B5EF4-FFF2-40B4-BE49-F238E27FC236}">
                  <a16:creationId xmlns="" xmlns:a16="http://schemas.microsoft.com/office/drawing/2014/main" id="{468D4F01-DA8F-4759-B49E-3A1F0CCA63E6}"/>
                </a:ext>
              </a:extLst>
            </p:cNvPr>
            <p:cNvSpPr>
              <a:spLocks/>
            </p:cNvSpPr>
            <p:nvPr>
              <p:custDataLst>
                <p:tags r:id="rId8"/>
              </p:custDataLst>
            </p:nvPr>
          </p:nvSpPr>
          <p:spPr bwMode="auto">
            <a:xfrm>
              <a:off x="8040007" y="2798849"/>
              <a:ext cx="3143250" cy="3144837"/>
            </a:xfrm>
            <a:custGeom>
              <a:avLst/>
              <a:gdLst>
                <a:gd name="T0" fmla="*/ 2147483646 w 2464"/>
                <a:gd name="T1" fmla="*/ 2147483646 h 2464"/>
                <a:gd name="T2" fmla="*/ 2147483646 w 2464"/>
                <a:gd name="T3" fmla="*/ 2147483646 h 2464"/>
                <a:gd name="T4" fmla="*/ 0 w 2464"/>
                <a:gd name="T5" fmla="*/ 2147483646 h 2464"/>
                <a:gd name="T6" fmla="*/ 2147483646 w 2464"/>
                <a:gd name="T7" fmla="*/ 0 h 2464"/>
                <a:gd name="T8" fmla="*/ 2147483646 w 2464"/>
                <a:gd name="T9" fmla="*/ 2147483646 h 24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4" h="2464">
                  <a:moveTo>
                    <a:pt x="2464" y="2405"/>
                  </a:moveTo>
                  <a:lnTo>
                    <a:pt x="58" y="2464"/>
                  </a:lnTo>
                  <a:lnTo>
                    <a:pt x="0" y="59"/>
                  </a:lnTo>
                  <a:lnTo>
                    <a:pt x="2406" y="0"/>
                  </a:lnTo>
                  <a:lnTo>
                    <a:pt x="2464" y="2405"/>
                  </a:lnTo>
                  <a:close/>
                </a:path>
              </a:pathLst>
            </a:custGeom>
            <a:solidFill>
              <a:srgbClr val="FFFFFF"/>
            </a:solidFill>
            <a:ln w="38100">
              <a:solidFill>
                <a:srgbClr val="B09278"/>
              </a:solidFill>
              <a:round/>
              <a:headEnd/>
              <a:tailEnd/>
            </a:ln>
          </p:spPr>
          <p:txBody>
            <a:bodyPr/>
            <a:lstStyle/>
            <a:p>
              <a:endParaRPr lang="zh-CN" altLang="en-US"/>
            </a:p>
          </p:txBody>
        </p:sp>
        <p:sp>
          <p:nvSpPr>
            <p:cNvPr id="6" name="MH_Picture_2">
              <a:extLst>
                <a:ext uri="{FF2B5EF4-FFF2-40B4-BE49-F238E27FC236}">
                  <a16:creationId xmlns="" xmlns:a16="http://schemas.microsoft.com/office/drawing/2014/main" id="{FF5E03E2-ECD6-4FDC-A80B-E64FBD7EFD64}"/>
                </a:ext>
              </a:extLst>
            </p:cNvPr>
            <p:cNvSpPr>
              <a:spLocks/>
            </p:cNvSpPr>
            <p:nvPr>
              <p:custDataLst>
                <p:tags r:id="rId9"/>
              </p:custDataLst>
            </p:nvPr>
          </p:nvSpPr>
          <p:spPr bwMode="auto">
            <a:xfrm>
              <a:off x="8270196" y="3030624"/>
              <a:ext cx="2682875" cy="2681287"/>
            </a:xfrm>
            <a:custGeom>
              <a:avLst/>
              <a:gdLst>
                <a:gd name="T0" fmla="*/ 2147483646 w 2102"/>
                <a:gd name="T1" fmla="*/ 2147483646 h 2102"/>
                <a:gd name="T2" fmla="*/ 2147483646 w 2102"/>
                <a:gd name="T3" fmla="*/ 2147483646 h 2102"/>
                <a:gd name="T4" fmla="*/ 0 w 2102"/>
                <a:gd name="T5" fmla="*/ 2147483646 h 2102"/>
                <a:gd name="T6" fmla="*/ 2147483646 w 2102"/>
                <a:gd name="T7" fmla="*/ 0 h 2102"/>
                <a:gd name="T8" fmla="*/ 2147483646 w 2102"/>
                <a:gd name="T9" fmla="*/ 2147483646 h 2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2" h="2102">
                  <a:moveTo>
                    <a:pt x="2102" y="2053"/>
                  </a:moveTo>
                  <a:lnTo>
                    <a:pt x="51" y="2102"/>
                  </a:lnTo>
                  <a:lnTo>
                    <a:pt x="0" y="51"/>
                  </a:lnTo>
                  <a:lnTo>
                    <a:pt x="2053" y="0"/>
                  </a:lnTo>
                  <a:lnTo>
                    <a:pt x="2102" y="2053"/>
                  </a:lnTo>
                  <a:close/>
                </a:path>
              </a:pathLst>
            </a:custGeom>
            <a:blipFill dpi="0" rotWithShape="1">
              <a:blip r:embed="rId12" cstate="print"/>
              <a:srcRect/>
              <a:stretch>
                <a:fillRect/>
              </a:stretch>
            </a:blipFill>
            <a:ln w="12700">
              <a:solidFill>
                <a:srgbClr val="DDDDDD"/>
              </a:solidFill>
              <a:round/>
              <a:headEnd/>
              <a:tailEnd/>
            </a:ln>
          </p:spPr>
          <p:txBody>
            <a:bodyPr/>
            <a:lstStyle/>
            <a:p>
              <a:endParaRPr lang="zh-CN" altLang="en-US"/>
            </a:p>
          </p:txBody>
        </p:sp>
      </p:grpSp>
      <p:grpSp>
        <p:nvGrpSpPr>
          <p:cNvPr id="7" name="PA_组合 6">
            <a:extLst>
              <a:ext uri="{FF2B5EF4-FFF2-40B4-BE49-F238E27FC236}">
                <a16:creationId xmlns="" xmlns:a16="http://schemas.microsoft.com/office/drawing/2014/main" id="{5C118321-9635-468E-B1AA-4AAA01D2AFA5}"/>
              </a:ext>
            </a:extLst>
          </p:cNvPr>
          <p:cNvGrpSpPr/>
          <p:nvPr>
            <p:custDataLst>
              <p:tags r:id="rId2"/>
            </p:custDataLst>
          </p:nvPr>
        </p:nvGrpSpPr>
        <p:grpSpPr>
          <a:xfrm>
            <a:off x="928662" y="1571618"/>
            <a:ext cx="1976856" cy="2158180"/>
            <a:chOff x="8270196" y="278494"/>
            <a:chExt cx="3014662" cy="3014663"/>
          </a:xfrm>
        </p:grpSpPr>
        <p:sp>
          <p:nvSpPr>
            <p:cNvPr id="8" name="MH_Other_2">
              <a:extLst>
                <a:ext uri="{FF2B5EF4-FFF2-40B4-BE49-F238E27FC236}">
                  <a16:creationId xmlns="" xmlns:a16="http://schemas.microsoft.com/office/drawing/2014/main" id="{929CA530-5288-4E36-A781-090D8B5647A0}"/>
                </a:ext>
              </a:extLst>
            </p:cNvPr>
            <p:cNvSpPr>
              <a:spLocks/>
            </p:cNvSpPr>
            <p:nvPr>
              <p:custDataLst>
                <p:tags r:id="rId6"/>
              </p:custDataLst>
            </p:nvPr>
          </p:nvSpPr>
          <p:spPr bwMode="auto">
            <a:xfrm rot="555643">
              <a:off x="8270196" y="278494"/>
              <a:ext cx="3014662" cy="3014663"/>
            </a:xfrm>
            <a:custGeom>
              <a:avLst/>
              <a:gdLst>
                <a:gd name="T0" fmla="*/ 2147483646 w 2363"/>
                <a:gd name="T1" fmla="*/ 2147483646 h 2362"/>
                <a:gd name="T2" fmla="*/ 0 w 2363"/>
                <a:gd name="T3" fmla="*/ 2147483646 h 2362"/>
                <a:gd name="T4" fmla="*/ 2147483646 w 2363"/>
                <a:gd name="T5" fmla="*/ 0 h 2362"/>
                <a:gd name="T6" fmla="*/ 2147483646 w 2363"/>
                <a:gd name="T7" fmla="*/ 2147483646 h 2362"/>
                <a:gd name="T8" fmla="*/ 2147483646 w 2363"/>
                <a:gd name="T9" fmla="*/ 2147483646 h 23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3" h="2362">
                  <a:moveTo>
                    <a:pt x="2055" y="2362"/>
                  </a:moveTo>
                  <a:lnTo>
                    <a:pt x="0" y="2054"/>
                  </a:lnTo>
                  <a:lnTo>
                    <a:pt x="308" y="0"/>
                  </a:lnTo>
                  <a:lnTo>
                    <a:pt x="2363" y="308"/>
                  </a:lnTo>
                  <a:lnTo>
                    <a:pt x="2055" y="2362"/>
                  </a:lnTo>
                  <a:close/>
                </a:path>
              </a:pathLst>
            </a:custGeom>
            <a:solidFill>
              <a:srgbClr val="FFFFFF"/>
            </a:solidFill>
            <a:ln w="38100">
              <a:solidFill>
                <a:srgbClr val="F29A5B"/>
              </a:solidFill>
              <a:round/>
              <a:headEnd/>
              <a:tailEnd/>
            </a:ln>
          </p:spPr>
          <p:txBody>
            <a:bodyPr/>
            <a:lstStyle/>
            <a:p>
              <a:endParaRPr lang="zh-CN" altLang="en-US"/>
            </a:p>
          </p:txBody>
        </p:sp>
        <p:sp>
          <p:nvSpPr>
            <p:cNvPr id="9" name="MH_Picture_1">
              <a:extLst>
                <a:ext uri="{FF2B5EF4-FFF2-40B4-BE49-F238E27FC236}">
                  <a16:creationId xmlns="" xmlns:a16="http://schemas.microsoft.com/office/drawing/2014/main" id="{6069826B-3887-4A2A-AA1D-9F8EE611022C}"/>
                </a:ext>
              </a:extLst>
            </p:cNvPr>
            <p:cNvSpPr>
              <a:spLocks/>
            </p:cNvSpPr>
            <p:nvPr>
              <p:custDataLst>
                <p:tags r:id="rId7"/>
              </p:custDataLst>
            </p:nvPr>
          </p:nvSpPr>
          <p:spPr bwMode="auto">
            <a:xfrm rot="1235638">
              <a:off x="8592458" y="600757"/>
              <a:ext cx="2368550" cy="2370137"/>
            </a:xfrm>
            <a:custGeom>
              <a:avLst/>
              <a:gdLst>
                <a:gd name="T0" fmla="*/ 0 w 2947556"/>
                <a:gd name="T1" fmla="*/ 12617 h 2947868"/>
                <a:gd name="T2" fmla="*/ 253532 w 2947556"/>
                <a:gd name="T3" fmla="*/ 0 h 2947868"/>
                <a:gd name="T4" fmla="*/ 265909 w 2947556"/>
                <a:gd name="T5" fmla="*/ 254853 h 2947868"/>
                <a:gd name="T6" fmla="*/ 12517 w 2947556"/>
                <a:gd name="T7" fmla="*/ 267441 h 29478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7556" h="2947868">
                  <a:moveTo>
                    <a:pt x="0" y="139065"/>
                  </a:moveTo>
                  <a:lnTo>
                    <a:pt x="2810359" y="0"/>
                  </a:lnTo>
                  <a:lnTo>
                    <a:pt x="2947556" y="2809115"/>
                  </a:lnTo>
                  <a:lnTo>
                    <a:pt x="138753" y="2947868"/>
                  </a:lnTo>
                  <a:lnTo>
                    <a:pt x="0" y="139065"/>
                  </a:lnTo>
                  <a:close/>
                </a:path>
              </a:pathLst>
            </a:custGeom>
            <a:blipFill dpi="0" rotWithShape="1">
              <a:blip r:embed="rId13"/>
              <a:srcRect/>
              <a:stretch>
                <a:fillRect/>
              </a:stretch>
            </a:blipFill>
            <a:ln w="12700">
              <a:solidFill>
                <a:srgbClr val="F29A5B"/>
              </a:solidFill>
              <a:round/>
              <a:headEnd/>
              <a:tailEnd/>
            </a:ln>
          </p:spPr>
          <p:txBody>
            <a:bodyPr/>
            <a:lstStyle/>
            <a:p>
              <a:endParaRPr lang="zh-CN" altLang="en-US"/>
            </a:p>
          </p:txBody>
        </p:sp>
      </p:grpSp>
      <p:grpSp>
        <p:nvGrpSpPr>
          <p:cNvPr id="10" name="PA_组合 5">
            <a:extLst>
              <a:ext uri="{FF2B5EF4-FFF2-40B4-BE49-F238E27FC236}">
                <a16:creationId xmlns="" xmlns:a16="http://schemas.microsoft.com/office/drawing/2014/main" id="{70301646-3F4F-41A5-A241-D92D401BA5E2}"/>
              </a:ext>
            </a:extLst>
          </p:cNvPr>
          <p:cNvGrpSpPr/>
          <p:nvPr>
            <p:custDataLst>
              <p:tags r:id="rId3"/>
            </p:custDataLst>
          </p:nvPr>
        </p:nvGrpSpPr>
        <p:grpSpPr>
          <a:xfrm>
            <a:off x="3786182" y="1214428"/>
            <a:ext cx="1985071" cy="1985072"/>
            <a:chOff x="6142677" y="1804393"/>
            <a:chExt cx="3014662" cy="3014663"/>
          </a:xfrm>
        </p:grpSpPr>
        <p:sp>
          <p:nvSpPr>
            <p:cNvPr id="11" name="MH_Other_2">
              <a:extLst>
                <a:ext uri="{FF2B5EF4-FFF2-40B4-BE49-F238E27FC236}">
                  <a16:creationId xmlns="" xmlns:a16="http://schemas.microsoft.com/office/drawing/2014/main" id="{B4C53DD2-F3B9-4789-9149-3C835210E819}"/>
                </a:ext>
              </a:extLst>
            </p:cNvPr>
            <p:cNvSpPr>
              <a:spLocks/>
            </p:cNvSpPr>
            <p:nvPr>
              <p:custDataLst>
                <p:tags r:id="rId4"/>
              </p:custDataLst>
            </p:nvPr>
          </p:nvSpPr>
          <p:spPr bwMode="auto">
            <a:xfrm rot="19690280">
              <a:off x="6142677" y="1804393"/>
              <a:ext cx="3014662" cy="3014663"/>
            </a:xfrm>
            <a:custGeom>
              <a:avLst/>
              <a:gdLst>
                <a:gd name="T0" fmla="*/ 2147483646 w 2363"/>
                <a:gd name="T1" fmla="*/ 2147483646 h 2362"/>
                <a:gd name="T2" fmla="*/ 0 w 2363"/>
                <a:gd name="T3" fmla="*/ 2147483646 h 2362"/>
                <a:gd name="T4" fmla="*/ 2147483646 w 2363"/>
                <a:gd name="T5" fmla="*/ 0 h 2362"/>
                <a:gd name="T6" fmla="*/ 2147483646 w 2363"/>
                <a:gd name="T7" fmla="*/ 2147483646 h 2362"/>
                <a:gd name="T8" fmla="*/ 2147483646 w 2363"/>
                <a:gd name="T9" fmla="*/ 2147483646 h 23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3" h="2362">
                  <a:moveTo>
                    <a:pt x="2055" y="2362"/>
                  </a:moveTo>
                  <a:lnTo>
                    <a:pt x="0" y="2054"/>
                  </a:lnTo>
                  <a:lnTo>
                    <a:pt x="308" y="0"/>
                  </a:lnTo>
                  <a:lnTo>
                    <a:pt x="2363" y="308"/>
                  </a:lnTo>
                  <a:lnTo>
                    <a:pt x="2055" y="2362"/>
                  </a:lnTo>
                  <a:close/>
                </a:path>
              </a:pathLst>
            </a:custGeom>
            <a:solidFill>
              <a:srgbClr val="FFFFFF"/>
            </a:solidFill>
            <a:ln w="38100">
              <a:solidFill>
                <a:srgbClr val="C8D85B"/>
              </a:solidFill>
              <a:round/>
              <a:headEnd/>
              <a:tailEnd/>
            </a:ln>
          </p:spPr>
          <p:txBody>
            <a:bodyPr/>
            <a:lstStyle/>
            <a:p>
              <a:endParaRPr lang="zh-CN" altLang="en-US"/>
            </a:p>
          </p:txBody>
        </p:sp>
        <p:sp>
          <p:nvSpPr>
            <p:cNvPr id="12" name="MH_Picture_1">
              <a:extLst>
                <a:ext uri="{FF2B5EF4-FFF2-40B4-BE49-F238E27FC236}">
                  <a16:creationId xmlns="" xmlns:a16="http://schemas.microsoft.com/office/drawing/2014/main" id="{D74F1C85-58E4-4E3A-8BCD-6519CD546958}"/>
                </a:ext>
              </a:extLst>
            </p:cNvPr>
            <p:cNvSpPr>
              <a:spLocks/>
            </p:cNvSpPr>
            <p:nvPr>
              <p:custDataLst>
                <p:tags r:id="rId5"/>
              </p:custDataLst>
            </p:nvPr>
          </p:nvSpPr>
          <p:spPr bwMode="auto">
            <a:xfrm rot="20370275">
              <a:off x="6465135" y="2127178"/>
              <a:ext cx="2368550" cy="2370137"/>
            </a:xfrm>
            <a:custGeom>
              <a:avLst/>
              <a:gdLst>
                <a:gd name="T0" fmla="*/ 0 w 2947556"/>
                <a:gd name="T1" fmla="*/ 12617 h 2947868"/>
                <a:gd name="T2" fmla="*/ 253532 w 2947556"/>
                <a:gd name="T3" fmla="*/ 0 h 2947868"/>
                <a:gd name="T4" fmla="*/ 265909 w 2947556"/>
                <a:gd name="T5" fmla="*/ 254853 h 2947868"/>
                <a:gd name="T6" fmla="*/ 12517 w 2947556"/>
                <a:gd name="T7" fmla="*/ 267441 h 29478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7556" h="2947868">
                  <a:moveTo>
                    <a:pt x="0" y="139065"/>
                  </a:moveTo>
                  <a:lnTo>
                    <a:pt x="2810359" y="0"/>
                  </a:lnTo>
                  <a:lnTo>
                    <a:pt x="2947556" y="2809115"/>
                  </a:lnTo>
                  <a:lnTo>
                    <a:pt x="138753" y="2947868"/>
                  </a:lnTo>
                  <a:lnTo>
                    <a:pt x="0" y="139065"/>
                  </a:lnTo>
                  <a:close/>
                </a:path>
              </a:pathLst>
            </a:custGeom>
            <a:blipFill dpi="0" rotWithShape="1">
              <a:blip r:embed="rId14" cstate="print"/>
              <a:srcRect/>
              <a:stretch>
                <a:fillRect/>
              </a:stretch>
            </a:blipFill>
            <a:ln w="19050">
              <a:solidFill>
                <a:srgbClr val="C8D85B"/>
              </a:solidFill>
              <a:round/>
              <a:headEnd/>
              <a:tailEnd/>
            </a:ln>
          </p:spPr>
          <p:txBody>
            <a:bodyPr/>
            <a:lstStyle/>
            <a:p>
              <a:endParaRPr lang="zh-CN" altLang="en-US"/>
            </a:p>
          </p:txBody>
        </p:sp>
      </p:grpSp>
      <p:sp>
        <p:nvSpPr>
          <p:cNvPr id="13" name="圆角矩形 12"/>
          <p:cNvSpPr/>
          <p:nvPr/>
        </p:nvSpPr>
        <p:spPr>
          <a:xfrm>
            <a:off x="2042398" y="2857502"/>
            <a:ext cx="1672345"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11992" y="2809076"/>
            <a:ext cx="1364476" cy="400110"/>
          </a:xfrm>
          <a:prstGeom prst="rect">
            <a:avLst/>
          </a:prstGeom>
          <a:noFill/>
          <a:ln>
            <a:noFill/>
            <a:prstDash val="sysDot"/>
          </a:ln>
        </p:spPr>
        <p:txBody>
          <a:bodyPr wrap="none" lIns="91440" tIns="45720" rIns="91440" bIns="45720">
            <a:spAutoFit/>
          </a:bodyPr>
          <a:lstStyle/>
          <a:p>
            <a:pPr algn="ctr"/>
            <a:r>
              <a:rPr lang="zh-CN" altLang="en-US" sz="2000" b="1" cap="none" spc="300" dirty="0" smtClean="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endParaRPr lang="zh-CN" altLang="en-US" sz="2000" b="1" cap="none"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endParaRPr>
          </a:p>
        </p:txBody>
      </p:sp>
      <p:sp>
        <p:nvSpPr>
          <p:cNvPr id="15" name="圆角矩形 14"/>
          <p:cNvSpPr/>
          <p:nvPr/>
        </p:nvSpPr>
        <p:spPr>
          <a:xfrm>
            <a:off x="4429124" y="3000378"/>
            <a:ext cx="1643074"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98717" y="2951952"/>
            <a:ext cx="1364476" cy="400110"/>
          </a:xfrm>
          <a:prstGeom prst="rect">
            <a:avLst/>
          </a:prstGeom>
          <a:noFill/>
          <a:ln>
            <a:noFill/>
            <a:prstDash val="sysDot"/>
          </a:ln>
        </p:spPr>
        <p:txBody>
          <a:bodyPr wrap="none" lIns="91440" tIns="45720" rIns="91440" bIns="45720">
            <a:spAutoFit/>
          </a:bodyPr>
          <a:lstStyle/>
          <a:p>
            <a:pPr algn="ctr"/>
            <a:r>
              <a:rPr lang="zh-CN" altLang="en-US" sz="2000" b="1"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p>
        </p:txBody>
      </p:sp>
      <p:sp>
        <p:nvSpPr>
          <p:cNvPr id="17" name="圆角矩形 16"/>
          <p:cNvSpPr/>
          <p:nvPr/>
        </p:nvSpPr>
        <p:spPr>
          <a:xfrm>
            <a:off x="6929454" y="3309000"/>
            <a:ext cx="1643074" cy="357190"/>
          </a:xfrm>
          <a:prstGeom prst="roundRect">
            <a:avLst/>
          </a:prstGeom>
          <a:solidFill>
            <a:schemeClr val="accent5">
              <a:lumMod val="60000"/>
              <a:lumOff val="40000"/>
            </a:schemeClr>
          </a:solidFill>
          <a:ln w="12700" cmpd="sng">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099048" y="3260574"/>
            <a:ext cx="1364476" cy="400110"/>
          </a:xfrm>
          <a:prstGeom prst="rect">
            <a:avLst/>
          </a:prstGeom>
          <a:noFill/>
          <a:ln>
            <a:noFill/>
            <a:prstDash val="sysDot"/>
          </a:ln>
        </p:spPr>
        <p:txBody>
          <a:bodyPr wrap="none" lIns="91440" tIns="45720" rIns="91440" bIns="45720">
            <a:spAutoFit/>
          </a:bodyPr>
          <a:lstStyle/>
          <a:p>
            <a:pPr algn="ctr"/>
            <a:r>
              <a:rPr lang="zh-CN" altLang="en-US" sz="2000" b="1" spc="300" dirty="0">
                <a:ln w="9525" cmpd="sng">
                  <a:solidFill>
                    <a:schemeClr val="bg1"/>
                  </a:solidFill>
                  <a:prstDash val="solid"/>
                  <a:miter lim="800000"/>
                </a:ln>
                <a:gradFill flip="none" rotWithShape="1">
                  <a:gsLst>
                    <a:gs pos="0">
                      <a:schemeClr val="tx2">
                        <a:lumMod val="40000"/>
                        <a:lumOff val="60000"/>
                      </a:schemeClr>
                    </a:gs>
                    <a:gs pos="25000">
                      <a:srgbClr val="21D6E0"/>
                    </a:gs>
                    <a:gs pos="75000">
                      <a:srgbClr val="0087E6"/>
                    </a:gs>
                    <a:gs pos="100000">
                      <a:srgbClr val="005CBF"/>
                    </a:gs>
                  </a:gsLst>
                  <a:lin ang="5400000" scaled="0"/>
                  <a:tileRect/>
                </a:gradFill>
                <a:effectLst>
                  <a:glow rad="45500">
                    <a:schemeClr val="accent1">
                      <a:satMod val="220000"/>
                      <a:alpha val="35000"/>
                    </a:schemeClr>
                  </a:glow>
                </a:effectLst>
                <a:latin typeface="华康海报体W12(P)" pitchFamily="82" charset="-122"/>
                <a:ea typeface="华康海报体W12(P)" pitchFamily="82" charset="-122"/>
              </a:rPr>
              <a:t>添加标题</a:t>
            </a:r>
          </a:p>
        </p:txBody>
      </p:sp>
      <p:sp>
        <p:nvSpPr>
          <p:cNvPr id="19" name="TextBox 18"/>
          <p:cNvSpPr txBox="1"/>
          <p:nvPr/>
        </p:nvSpPr>
        <p:spPr>
          <a:xfrm>
            <a:off x="2071670" y="3286130"/>
            <a:ext cx="1571636"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20" name="TextBox 19"/>
          <p:cNvSpPr txBox="1"/>
          <p:nvPr/>
        </p:nvSpPr>
        <p:spPr>
          <a:xfrm>
            <a:off x="4500562" y="3429006"/>
            <a:ext cx="1571635"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21" name="TextBox 20"/>
          <p:cNvSpPr txBox="1"/>
          <p:nvPr/>
        </p:nvSpPr>
        <p:spPr>
          <a:xfrm>
            <a:off x="7000892" y="3737628"/>
            <a:ext cx="1571636" cy="923330"/>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Redocn_2012071208373321.jpg"/>
          <p:cNvPicPr>
            <a:picLocks noChangeAspect="1"/>
          </p:cNvPicPr>
          <p:nvPr/>
        </p:nvPicPr>
        <p:blipFill>
          <a:blip r:embed="rId3"/>
          <a:srcRect t="10090" b="15080"/>
          <a:stretch>
            <a:fillRect/>
          </a:stretch>
        </p:blipFill>
        <p:spPr>
          <a:xfrm>
            <a:off x="901070" y="2566386"/>
            <a:ext cx="3456616" cy="2036935"/>
          </a:xfrm>
          <a:prstGeom prst="rect">
            <a:avLst/>
          </a:prstGeom>
        </p:spPr>
      </p:pic>
      <p:pic>
        <p:nvPicPr>
          <p:cNvPr id="7" name="图片 6" descr="Redocn_2012071208373321.jpg"/>
          <p:cNvPicPr>
            <a:picLocks noChangeAspect="1"/>
          </p:cNvPicPr>
          <p:nvPr/>
        </p:nvPicPr>
        <p:blipFill>
          <a:blip r:embed="rId3"/>
          <a:srcRect t="10090" b="15080"/>
          <a:stretch>
            <a:fillRect/>
          </a:stretch>
        </p:blipFill>
        <p:spPr>
          <a:xfrm>
            <a:off x="4973036" y="2566386"/>
            <a:ext cx="3456616" cy="2036935"/>
          </a:xfrm>
          <a:prstGeom prst="rect">
            <a:avLst/>
          </a:prstGeom>
        </p:spPr>
      </p:pic>
      <p:sp>
        <p:nvSpPr>
          <p:cNvPr id="8" name="TextBox 7"/>
          <p:cNvSpPr txBox="1"/>
          <p:nvPr/>
        </p:nvSpPr>
        <p:spPr>
          <a:xfrm>
            <a:off x="829632" y="1500180"/>
            <a:ext cx="7500990" cy="923330"/>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添加简单说明文本添加简单说明文本添加简单说明文本添加简单说明文本添加简单说明文本添加简单说明文本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添加简单说明文本添加简单说明文本添加简单说明文本添加简单说明文本添加简单说明文本添加简单说明文本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添加简单说明文本添加简单说明文本添加简单说明文本添加简单说明文本添加简单说明文本添加简单说明文本</a:t>
            </a:r>
          </a:p>
        </p:txBody>
      </p:sp>
      <p:cxnSp>
        <p:nvCxnSpPr>
          <p:cNvPr id="9" name="直接连接符 8"/>
          <p:cNvCxnSpPr/>
          <p:nvPr/>
        </p:nvCxnSpPr>
        <p:spPr>
          <a:xfrm>
            <a:off x="928662" y="2493360"/>
            <a:ext cx="7500990" cy="1588"/>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00232" y="1763062"/>
            <a:ext cx="714380" cy="400110"/>
          </a:xfrm>
          <a:prstGeom prst="rect">
            <a:avLst/>
          </a:prstGeom>
          <a:noFill/>
        </p:spPr>
        <p:txBody>
          <a:bodyPr wrap="square" rtlCol="0">
            <a:spAutoFit/>
          </a:bodyPr>
          <a:lstStyle/>
          <a:p>
            <a:r>
              <a:rPr lang="en-US" altLang="zh-CN" sz="2000" dirty="0" smtClean="0">
                <a:solidFill>
                  <a:schemeClr val="accent6">
                    <a:lumMod val="75000"/>
                  </a:schemeClr>
                </a:solidFill>
                <a:latin typeface="华康海报体W12(P)" pitchFamily="82" charset="-122"/>
                <a:ea typeface="华康海报体W12(P)" pitchFamily="82" charset="-122"/>
              </a:rPr>
              <a:t>01</a:t>
            </a:r>
            <a:endParaRPr lang="zh-CN" altLang="en-US" sz="2000" dirty="0">
              <a:solidFill>
                <a:schemeClr val="accent6">
                  <a:lumMod val="75000"/>
                </a:schemeClr>
              </a:solidFill>
              <a:latin typeface="华康海报体W12(P)" pitchFamily="82" charset="-122"/>
              <a:ea typeface="华康海报体W12(P)" pitchFamily="82" charset="-122"/>
            </a:endParaRPr>
          </a:p>
        </p:txBody>
      </p:sp>
      <p:sp>
        <p:nvSpPr>
          <p:cNvPr id="5" name="TextBox 4"/>
          <p:cNvSpPr txBox="1"/>
          <p:nvPr/>
        </p:nvSpPr>
        <p:spPr>
          <a:xfrm>
            <a:off x="2643174" y="1262996"/>
            <a:ext cx="1571636"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6" name="TextBox 5"/>
          <p:cNvSpPr txBox="1"/>
          <p:nvPr/>
        </p:nvSpPr>
        <p:spPr>
          <a:xfrm>
            <a:off x="4786314" y="1714494"/>
            <a:ext cx="714380" cy="400110"/>
          </a:xfrm>
          <a:prstGeom prst="rect">
            <a:avLst/>
          </a:prstGeom>
          <a:noFill/>
        </p:spPr>
        <p:txBody>
          <a:bodyPr wrap="square" rtlCol="0">
            <a:spAutoFit/>
          </a:bodyPr>
          <a:lstStyle/>
          <a:p>
            <a:r>
              <a:rPr lang="en-US" altLang="zh-CN" sz="2000" dirty="0" smtClean="0">
                <a:solidFill>
                  <a:schemeClr val="accent5">
                    <a:lumMod val="75000"/>
                  </a:schemeClr>
                </a:solidFill>
                <a:latin typeface="华康海报体W12(P)" pitchFamily="82" charset="-122"/>
                <a:ea typeface="华康海报体W12(P)" pitchFamily="82" charset="-122"/>
              </a:rPr>
              <a:t>02</a:t>
            </a:r>
            <a:endParaRPr lang="zh-CN" altLang="en-US" sz="2000" dirty="0">
              <a:solidFill>
                <a:schemeClr val="accent5">
                  <a:lumMod val="75000"/>
                </a:schemeClr>
              </a:solidFill>
              <a:latin typeface="华康海报体W12(P)" pitchFamily="82" charset="-122"/>
              <a:ea typeface="华康海报体W12(P)" pitchFamily="82" charset="-122"/>
            </a:endParaRPr>
          </a:p>
        </p:txBody>
      </p:sp>
      <p:sp>
        <p:nvSpPr>
          <p:cNvPr id="7" name="TextBox 6"/>
          <p:cNvSpPr txBox="1"/>
          <p:nvPr/>
        </p:nvSpPr>
        <p:spPr>
          <a:xfrm>
            <a:off x="5429256" y="1214428"/>
            <a:ext cx="1571636"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8" name="TextBox 7"/>
          <p:cNvSpPr txBox="1"/>
          <p:nvPr/>
        </p:nvSpPr>
        <p:spPr>
          <a:xfrm>
            <a:off x="2000232" y="3357568"/>
            <a:ext cx="714380" cy="400110"/>
          </a:xfrm>
          <a:prstGeom prst="rect">
            <a:avLst/>
          </a:prstGeom>
          <a:noFill/>
        </p:spPr>
        <p:txBody>
          <a:bodyPr wrap="square" rtlCol="0">
            <a:spAutoFit/>
          </a:bodyPr>
          <a:lstStyle/>
          <a:p>
            <a:r>
              <a:rPr lang="en-US" altLang="zh-CN" sz="2000" dirty="0" smtClean="0">
                <a:solidFill>
                  <a:schemeClr val="accent3">
                    <a:lumMod val="75000"/>
                  </a:schemeClr>
                </a:solidFill>
                <a:latin typeface="华康海报体W12(P)" pitchFamily="82" charset="-122"/>
                <a:ea typeface="华康海报体W12(P)" pitchFamily="82" charset="-122"/>
              </a:rPr>
              <a:t>03</a:t>
            </a:r>
            <a:endParaRPr lang="zh-CN" altLang="en-US" sz="2000" dirty="0">
              <a:solidFill>
                <a:schemeClr val="accent3">
                  <a:lumMod val="75000"/>
                </a:schemeClr>
              </a:solidFill>
              <a:latin typeface="华康海报体W12(P)" pitchFamily="82" charset="-122"/>
              <a:ea typeface="华康海报体W12(P)" pitchFamily="82" charset="-122"/>
            </a:endParaRPr>
          </a:p>
        </p:txBody>
      </p:sp>
      <p:sp>
        <p:nvSpPr>
          <p:cNvPr id="9" name="TextBox 8"/>
          <p:cNvSpPr txBox="1"/>
          <p:nvPr/>
        </p:nvSpPr>
        <p:spPr>
          <a:xfrm>
            <a:off x="2643174" y="2857502"/>
            <a:ext cx="1571636"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10" name="TextBox 9"/>
          <p:cNvSpPr txBox="1"/>
          <p:nvPr/>
        </p:nvSpPr>
        <p:spPr>
          <a:xfrm>
            <a:off x="4786314" y="3309000"/>
            <a:ext cx="714380" cy="400110"/>
          </a:xfrm>
          <a:prstGeom prst="rect">
            <a:avLst/>
          </a:prstGeom>
          <a:noFill/>
        </p:spPr>
        <p:txBody>
          <a:bodyPr wrap="square" rtlCol="0">
            <a:spAutoFit/>
          </a:bodyPr>
          <a:lstStyle/>
          <a:p>
            <a:r>
              <a:rPr lang="en-US" altLang="zh-CN" sz="2000" dirty="0" smtClean="0">
                <a:solidFill>
                  <a:schemeClr val="bg2">
                    <a:lumMod val="50000"/>
                  </a:schemeClr>
                </a:solidFill>
                <a:latin typeface="华康海报体W12(P)" pitchFamily="82" charset="-122"/>
                <a:ea typeface="华康海报体W12(P)" pitchFamily="82" charset="-122"/>
              </a:rPr>
              <a:t>04</a:t>
            </a:r>
            <a:endParaRPr lang="zh-CN" altLang="en-US" sz="2000" dirty="0">
              <a:solidFill>
                <a:schemeClr val="bg2">
                  <a:lumMod val="50000"/>
                </a:schemeClr>
              </a:solidFill>
              <a:latin typeface="华康海报体W12(P)" pitchFamily="82" charset="-122"/>
              <a:ea typeface="华康海报体W12(P)" pitchFamily="82" charset="-122"/>
            </a:endParaRPr>
          </a:p>
        </p:txBody>
      </p:sp>
      <p:sp>
        <p:nvSpPr>
          <p:cNvPr id="11" name="TextBox 10"/>
          <p:cNvSpPr txBox="1"/>
          <p:nvPr/>
        </p:nvSpPr>
        <p:spPr>
          <a:xfrm>
            <a:off x="5429256" y="2808934"/>
            <a:ext cx="1571636" cy="1477328"/>
          </a:xfrm>
          <a:prstGeom prst="rect">
            <a:avLst/>
          </a:prstGeom>
          <a:solidFill>
            <a:schemeClr val="bg1"/>
          </a:solid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pic>
        <p:nvPicPr>
          <p:cNvPr id="12" name="Picture 2" descr="C:\Users\cmm\Desktop\家长会\PNG素材\包图网_209255可爱卡通字母矢量图形\1.png"/>
          <p:cNvPicPr>
            <a:picLocks noChangeAspect="1" noChangeArrowheads="1"/>
          </p:cNvPicPr>
          <p:nvPr/>
        </p:nvPicPr>
        <p:blipFill>
          <a:blip r:embed="rId3" cstate="print"/>
          <a:srcRect l="79242"/>
          <a:stretch>
            <a:fillRect/>
          </a:stretch>
        </p:blipFill>
        <p:spPr bwMode="auto">
          <a:xfrm rot="20819158">
            <a:off x="7646108" y="2730981"/>
            <a:ext cx="428628" cy="703542"/>
          </a:xfrm>
          <a:prstGeom prst="rect">
            <a:avLst/>
          </a:prstGeom>
          <a:noFill/>
        </p:spPr>
      </p:pic>
      <p:pic>
        <p:nvPicPr>
          <p:cNvPr id="13" name="Picture 2" descr="C:\Users\cmm\Desktop\家长会\PNG素材\包图网_209255可爱卡通字母矢量图形\1.png"/>
          <p:cNvPicPr>
            <a:picLocks noChangeAspect="1" noChangeArrowheads="1"/>
          </p:cNvPicPr>
          <p:nvPr/>
        </p:nvPicPr>
        <p:blipFill>
          <a:blip r:embed="rId4" cstate="print"/>
          <a:srcRect l="54545" r="25000"/>
          <a:stretch>
            <a:fillRect/>
          </a:stretch>
        </p:blipFill>
        <p:spPr bwMode="auto">
          <a:xfrm>
            <a:off x="7715272" y="3048946"/>
            <a:ext cx="514653" cy="857256"/>
          </a:xfrm>
          <a:prstGeom prst="rect">
            <a:avLst/>
          </a:prstGeom>
          <a:noFill/>
        </p:spPr>
      </p:pic>
      <p:pic>
        <p:nvPicPr>
          <p:cNvPr id="14" name="Picture 2" descr="C:\Users\cmm\Desktop\家长会\PNG素材\包图网_209255可爱卡通字母矢量图形\1.png"/>
          <p:cNvPicPr>
            <a:picLocks noChangeAspect="1" noChangeArrowheads="1"/>
          </p:cNvPicPr>
          <p:nvPr/>
        </p:nvPicPr>
        <p:blipFill>
          <a:blip r:embed="rId5" cstate="print"/>
          <a:srcRect r="45758"/>
          <a:stretch>
            <a:fillRect/>
          </a:stretch>
        </p:blipFill>
        <p:spPr bwMode="auto">
          <a:xfrm>
            <a:off x="7143768" y="3834764"/>
            <a:ext cx="1071570" cy="673080"/>
          </a:xfrm>
          <a:prstGeom prst="rect">
            <a:avLst/>
          </a:prstGeom>
          <a:noFill/>
        </p:spPr>
      </p:pic>
      <p:cxnSp>
        <p:nvCxnSpPr>
          <p:cNvPr id="15" name="直接连接符 14"/>
          <p:cNvCxnSpPr/>
          <p:nvPr/>
        </p:nvCxnSpPr>
        <p:spPr>
          <a:xfrm>
            <a:off x="2071670" y="2763194"/>
            <a:ext cx="5072098" cy="1588"/>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3000364" y="2762400"/>
            <a:ext cx="3001190" cy="794"/>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571736" y="785800"/>
            <a:ext cx="4186986" cy="4236819"/>
          </a:xfrm>
          <a:prstGeom prst="ellipse">
            <a:avLst/>
          </a:prstGeom>
          <a:solidFill>
            <a:srgbClr val="D8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descr="58b588900d33a.png"/>
          <p:cNvPicPr>
            <a:picLocks noChangeAspect="1"/>
          </p:cNvPicPr>
          <p:nvPr/>
        </p:nvPicPr>
        <p:blipFill>
          <a:blip r:embed="rId3" cstate="print"/>
          <a:srcRect l="5808" t="80556" r="3920"/>
          <a:stretch>
            <a:fillRect/>
          </a:stretch>
        </p:blipFill>
        <p:spPr>
          <a:xfrm>
            <a:off x="3357554" y="3714758"/>
            <a:ext cx="2786082" cy="776437"/>
          </a:xfrm>
          <a:prstGeom prst="rect">
            <a:avLst/>
          </a:prstGeom>
        </p:spPr>
      </p:pic>
      <p:pic>
        <p:nvPicPr>
          <p:cNvPr id="11" name="图片 10" descr="03.png"/>
          <p:cNvPicPr>
            <a:picLocks noChangeAspect="1"/>
          </p:cNvPicPr>
          <p:nvPr/>
        </p:nvPicPr>
        <p:blipFill>
          <a:blip r:embed="rId4" cstate="print"/>
          <a:stretch>
            <a:fillRect/>
          </a:stretch>
        </p:blipFill>
        <p:spPr>
          <a:xfrm>
            <a:off x="3000364" y="2857502"/>
            <a:ext cx="2354572" cy="1423506"/>
          </a:xfrm>
          <a:prstGeom prst="rect">
            <a:avLst/>
          </a:prstGeom>
        </p:spPr>
      </p:pic>
      <p:pic>
        <p:nvPicPr>
          <p:cNvPr id="12" name="图片 11" descr="04.png"/>
          <p:cNvPicPr>
            <a:picLocks noChangeAspect="1"/>
          </p:cNvPicPr>
          <p:nvPr/>
        </p:nvPicPr>
        <p:blipFill>
          <a:blip r:embed="rId5" cstate="print"/>
          <a:stretch>
            <a:fillRect/>
          </a:stretch>
        </p:blipFill>
        <p:spPr>
          <a:xfrm>
            <a:off x="5286380" y="2571750"/>
            <a:ext cx="1262605" cy="1644875"/>
          </a:xfrm>
          <a:prstGeom prst="rect">
            <a:avLst/>
          </a:prstGeom>
        </p:spPr>
      </p:pic>
      <p:pic>
        <p:nvPicPr>
          <p:cNvPr id="13" name="图片 12" descr="05.png"/>
          <p:cNvPicPr>
            <a:picLocks noChangeAspect="1"/>
          </p:cNvPicPr>
          <p:nvPr/>
        </p:nvPicPr>
        <p:blipFill>
          <a:blip r:embed="rId6" cstate="print"/>
          <a:stretch>
            <a:fillRect/>
          </a:stretch>
        </p:blipFill>
        <p:spPr>
          <a:xfrm>
            <a:off x="6357950" y="2428874"/>
            <a:ext cx="526847" cy="494722"/>
          </a:xfrm>
          <a:prstGeom prst="rect">
            <a:avLst/>
          </a:prstGeom>
        </p:spPr>
      </p:pic>
      <p:pic>
        <p:nvPicPr>
          <p:cNvPr id="14" name="图片 13" descr="06.png"/>
          <p:cNvPicPr>
            <a:picLocks noChangeAspect="1"/>
          </p:cNvPicPr>
          <p:nvPr/>
        </p:nvPicPr>
        <p:blipFill>
          <a:blip r:embed="rId7" cstate="print"/>
          <a:stretch>
            <a:fillRect/>
          </a:stretch>
        </p:blipFill>
        <p:spPr>
          <a:xfrm>
            <a:off x="2571736" y="2571750"/>
            <a:ext cx="546439" cy="675955"/>
          </a:xfrm>
          <a:prstGeom prst="rect">
            <a:avLst/>
          </a:prstGeom>
        </p:spPr>
      </p:pic>
      <p:sp>
        <p:nvSpPr>
          <p:cNvPr id="6" name="TextBox 5"/>
          <p:cNvSpPr txBox="1"/>
          <p:nvPr/>
        </p:nvSpPr>
        <p:spPr>
          <a:xfrm>
            <a:off x="2339752" y="1922320"/>
            <a:ext cx="5357850" cy="707886"/>
          </a:xfrm>
          <a:prstGeom prst="rect">
            <a:avLst/>
          </a:prstGeom>
          <a:noFill/>
        </p:spPr>
        <p:txBody>
          <a:bodyPr wrap="square" rtlCol="0">
            <a:spAutoFit/>
          </a:bodyPr>
          <a:lstStyle/>
          <a:p>
            <a:r>
              <a:rPr lang="zh-CN" altLang="en-US" sz="4000" dirty="0" smtClean="0">
                <a:ln w="12700">
                  <a:solidFill>
                    <a:schemeClr val="bg1"/>
                  </a:solidFill>
                </a:ln>
                <a:solidFill>
                  <a:srgbClr val="DA4E96"/>
                </a:solidFill>
                <a:latin typeface="华康海报体W12(P)" pitchFamily="82" charset="-122"/>
                <a:ea typeface="华康海报体W12(P)" pitchFamily="82" charset="-122"/>
              </a:rPr>
              <a:t>三、本学期工作安排</a:t>
            </a:r>
            <a:endParaRPr lang="zh-CN" altLang="en-US" sz="4000" dirty="0">
              <a:ln w="12700">
                <a:solidFill>
                  <a:schemeClr val="bg1"/>
                </a:solidFill>
              </a:ln>
              <a:solidFill>
                <a:srgbClr val="DA4E96"/>
              </a:solidFill>
              <a:latin typeface="华康海报体W12(P)" pitchFamily="82" charset="-122"/>
              <a:ea typeface="华康海报体W12(P)" pitchFamily="82" charset="-122"/>
            </a:endParaRPr>
          </a:p>
        </p:txBody>
      </p:sp>
      <p:pic>
        <p:nvPicPr>
          <p:cNvPr id="15" name="图片 14" descr="1-01.png"/>
          <p:cNvPicPr>
            <a:picLocks noChangeAspect="1"/>
          </p:cNvPicPr>
          <p:nvPr/>
        </p:nvPicPr>
        <p:blipFill>
          <a:blip r:embed="rId8" cstate="print"/>
          <a:srcRect l="17959" t="11111" r="28118" b="38889"/>
          <a:stretch>
            <a:fillRect/>
          </a:stretch>
        </p:blipFill>
        <p:spPr>
          <a:xfrm>
            <a:off x="2643174" y="785800"/>
            <a:ext cx="1095383" cy="571504"/>
          </a:xfrm>
          <a:prstGeom prst="rect">
            <a:avLst/>
          </a:prstGeom>
        </p:spPr>
      </p:pic>
      <p:pic>
        <p:nvPicPr>
          <p:cNvPr id="16" name="图片 15" descr="02.png"/>
          <p:cNvPicPr>
            <a:picLocks noChangeAspect="1"/>
          </p:cNvPicPr>
          <p:nvPr/>
        </p:nvPicPr>
        <p:blipFill>
          <a:blip r:embed="rId9" cstate="print"/>
          <a:stretch>
            <a:fillRect/>
          </a:stretch>
        </p:blipFill>
        <p:spPr>
          <a:xfrm>
            <a:off x="5857884" y="642924"/>
            <a:ext cx="796128" cy="7143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2.png"/>
          <p:cNvPicPr>
            <a:picLocks noChangeAspect="1"/>
          </p:cNvPicPr>
          <p:nvPr/>
        </p:nvPicPr>
        <p:blipFill>
          <a:blip r:embed="rId3" cstate="print"/>
          <a:stretch>
            <a:fillRect/>
          </a:stretch>
        </p:blipFill>
        <p:spPr>
          <a:xfrm>
            <a:off x="3428992" y="1357304"/>
            <a:ext cx="2928958" cy="3191083"/>
          </a:xfrm>
          <a:prstGeom prst="rect">
            <a:avLst/>
          </a:prstGeom>
        </p:spPr>
      </p:pic>
      <p:sp>
        <p:nvSpPr>
          <p:cNvPr id="9" name="TextBox 8"/>
          <p:cNvSpPr txBox="1"/>
          <p:nvPr/>
        </p:nvSpPr>
        <p:spPr>
          <a:xfrm>
            <a:off x="1285852" y="1500180"/>
            <a:ext cx="714380" cy="400110"/>
          </a:xfrm>
          <a:prstGeom prst="rect">
            <a:avLst/>
          </a:prstGeom>
          <a:noFill/>
        </p:spPr>
        <p:txBody>
          <a:bodyPr wrap="square" rtlCol="0">
            <a:spAutoFit/>
          </a:bodyPr>
          <a:lstStyle/>
          <a:p>
            <a:r>
              <a:rPr lang="en-US" altLang="zh-CN" sz="2000" dirty="0" smtClean="0">
                <a:solidFill>
                  <a:schemeClr val="accent6">
                    <a:lumMod val="75000"/>
                  </a:schemeClr>
                </a:solidFill>
                <a:latin typeface="华康海报体W12(P)" pitchFamily="82" charset="-122"/>
                <a:ea typeface="华康海报体W12(P)" pitchFamily="82" charset="-122"/>
              </a:rPr>
              <a:t>01</a:t>
            </a:r>
            <a:endParaRPr lang="zh-CN" altLang="en-US" sz="2000" dirty="0">
              <a:solidFill>
                <a:schemeClr val="accent6">
                  <a:lumMod val="75000"/>
                </a:schemeClr>
              </a:solidFill>
              <a:latin typeface="华康海报体W12(P)" pitchFamily="82" charset="-122"/>
              <a:ea typeface="华康海报体W12(P)" pitchFamily="82" charset="-122"/>
            </a:endParaRPr>
          </a:p>
        </p:txBody>
      </p:sp>
      <p:sp>
        <p:nvSpPr>
          <p:cNvPr id="10" name="TextBox 9"/>
          <p:cNvSpPr txBox="1"/>
          <p:nvPr/>
        </p:nvSpPr>
        <p:spPr>
          <a:xfrm>
            <a:off x="1928794" y="1000114"/>
            <a:ext cx="1571636" cy="1477328"/>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11" name="TextBox 10"/>
          <p:cNvSpPr txBox="1"/>
          <p:nvPr/>
        </p:nvSpPr>
        <p:spPr>
          <a:xfrm>
            <a:off x="6143636" y="1500180"/>
            <a:ext cx="714380" cy="400110"/>
          </a:xfrm>
          <a:prstGeom prst="rect">
            <a:avLst/>
          </a:prstGeom>
          <a:noFill/>
        </p:spPr>
        <p:txBody>
          <a:bodyPr wrap="square" rtlCol="0">
            <a:spAutoFit/>
          </a:bodyPr>
          <a:lstStyle/>
          <a:p>
            <a:r>
              <a:rPr lang="en-US" altLang="zh-CN" sz="2000" dirty="0" smtClean="0">
                <a:solidFill>
                  <a:schemeClr val="accent5">
                    <a:lumMod val="75000"/>
                  </a:schemeClr>
                </a:solidFill>
                <a:latin typeface="华康海报体W12(P)" pitchFamily="82" charset="-122"/>
                <a:ea typeface="华康海报体W12(P)" pitchFamily="82" charset="-122"/>
              </a:rPr>
              <a:t>02</a:t>
            </a:r>
            <a:endParaRPr lang="zh-CN" altLang="en-US" sz="2000" dirty="0">
              <a:solidFill>
                <a:schemeClr val="accent5">
                  <a:lumMod val="75000"/>
                </a:schemeClr>
              </a:solidFill>
              <a:latin typeface="华康海报体W12(P)" pitchFamily="82" charset="-122"/>
              <a:ea typeface="华康海报体W12(P)" pitchFamily="82" charset="-122"/>
            </a:endParaRPr>
          </a:p>
        </p:txBody>
      </p:sp>
      <p:sp>
        <p:nvSpPr>
          <p:cNvPr id="12" name="TextBox 11"/>
          <p:cNvSpPr txBox="1"/>
          <p:nvPr/>
        </p:nvSpPr>
        <p:spPr>
          <a:xfrm>
            <a:off x="6786578" y="1000114"/>
            <a:ext cx="1571636" cy="1477328"/>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13" name="TextBox 12"/>
          <p:cNvSpPr txBox="1"/>
          <p:nvPr/>
        </p:nvSpPr>
        <p:spPr>
          <a:xfrm>
            <a:off x="1714480" y="3951942"/>
            <a:ext cx="714380" cy="400110"/>
          </a:xfrm>
          <a:prstGeom prst="rect">
            <a:avLst/>
          </a:prstGeom>
          <a:noFill/>
        </p:spPr>
        <p:txBody>
          <a:bodyPr wrap="square" rtlCol="0">
            <a:spAutoFit/>
          </a:bodyPr>
          <a:lstStyle/>
          <a:p>
            <a:r>
              <a:rPr lang="en-US" altLang="zh-CN" sz="2000" dirty="0" smtClean="0">
                <a:solidFill>
                  <a:schemeClr val="accent3">
                    <a:lumMod val="75000"/>
                  </a:schemeClr>
                </a:solidFill>
                <a:latin typeface="华康海报体W12(P)" pitchFamily="82" charset="-122"/>
                <a:ea typeface="华康海报体W12(P)" pitchFamily="82" charset="-122"/>
              </a:rPr>
              <a:t>03</a:t>
            </a:r>
            <a:endParaRPr lang="zh-CN" altLang="en-US" sz="2000" dirty="0">
              <a:solidFill>
                <a:schemeClr val="accent3">
                  <a:lumMod val="75000"/>
                </a:schemeClr>
              </a:solidFill>
              <a:latin typeface="华康海报体W12(P)" pitchFamily="82" charset="-122"/>
              <a:ea typeface="华康海报体W12(P)" pitchFamily="82" charset="-122"/>
            </a:endParaRPr>
          </a:p>
        </p:txBody>
      </p:sp>
      <p:sp>
        <p:nvSpPr>
          <p:cNvPr id="14" name="TextBox 13"/>
          <p:cNvSpPr txBox="1"/>
          <p:nvPr/>
        </p:nvSpPr>
        <p:spPr>
          <a:xfrm>
            <a:off x="2357422" y="3451876"/>
            <a:ext cx="1571636" cy="1477328"/>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
        <p:nvSpPr>
          <p:cNvPr id="15" name="TextBox 14"/>
          <p:cNvSpPr txBox="1"/>
          <p:nvPr/>
        </p:nvSpPr>
        <p:spPr>
          <a:xfrm>
            <a:off x="6215074" y="4023380"/>
            <a:ext cx="714380" cy="400110"/>
          </a:xfrm>
          <a:prstGeom prst="rect">
            <a:avLst/>
          </a:prstGeom>
          <a:noFill/>
        </p:spPr>
        <p:txBody>
          <a:bodyPr wrap="square" rtlCol="0">
            <a:spAutoFit/>
          </a:bodyPr>
          <a:lstStyle/>
          <a:p>
            <a:r>
              <a:rPr lang="en-US" altLang="zh-CN" sz="2000" dirty="0" smtClean="0">
                <a:solidFill>
                  <a:schemeClr val="bg2">
                    <a:lumMod val="50000"/>
                  </a:schemeClr>
                </a:solidFill>
                <a:latin typeface="华康海报体W12(P)" pitchFamily="82" charset="-122"/>
                <a:ea typeface="华康海报体W12(P)" pitchFamily="82" charset="-122"/>
              </a:rPr>
              <a:t>04</a:t>
            </a:r>
            <a:endParaRPr lang="zh-CN" altLang="en-US" sz="2000" dirty="0">
              <a:solidFill>
                <a:schemeClr val="bg2">
                  <a:lumMod val="50000"/>
                </a:schemeClr>
              </a:solidFill>
              <a:latin typeface="华康海报体W12(P)" pitchFamily="82" charset="-122"/>
              <a:ea typeface="华康海报体W12(P)" pitchFamily="82" charset="-122"/>
            </a:endParaRPr>
          </a:p>
        </p:txBody>
      </p:sp>
      <p:sp>
        <p:nvSpPr>
          <p:cNvPr id="16" name="TextBox 15"/>
          <p:cNvSpPr txBox="1"/>
          <p:nvPr/>
        </p:nvSpPr>
        <p:spPr>
          <a:xfrm>
            <a:off x="6858016" y="3523314"/>
            <a:ext cx="1571636" cy="1477328"/>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endParaRPr lang="en-US" altLang="zh-CN" sz="1200" dirty="0" smtClean="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smtClean="0">
                <a:solidFill>
                  <a:schemeClr val="tx1">
                    <a:lumMod val="75000"/>
                    <a:lumOff val="25000"/>
                  </a:schemeClr>
                </a:solidFill>
                <a:latin typeface="微软雅黑" pitchFamily="34" charset="-122"/>
                <a:ea typeface="微软雅黑" pitchFamily="34" charset="-122"/>
              </a:rPr>
              <a:t>添加简单说明文本</a:t>
            </a: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1" y="848292"/>
            <a:ext cx="4549547" cy="626762"/>
          </a:xfrm>
          <a:prstGeom prst="rect">
            <a:avLst/>
          </a:prstGeom>
        </p:spPr>
      </p:pic>
      <p:sp>
        <p:nvSpPr>
          <p:cNvPr id="5" name="矩形 4"/>
          <p:cNvSpPr/>
          <p:nvPr/>
        </p:nvSpPr>
        <p:spPr>
          <a:xfrm>
            <a:off x="1647453" y="2016696"/>
            <a:ext cx="1844427" cy="1015663"/>
          </a:xfrm>
          <a:prstGeom prst="rect">
            <a:avLst/>
          </a:prstGeom>
        </p:spPr>
        <p:txBody>
          <a:bodyPr wrap="square">
            <a:spAutoFit/>
          </a:bodyPr>
          <a:lstStyle/>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p>
        </p:txBody>
      </p:sp>
      <p:grpSp>
        <p:nvGrpSpPr>
          <p:cNvPr id="6" name="组合 5"/>
          <p:cNvGrpSpPr/>
          <p:nvPr/>
        </p:nvGrpSpPr>
        <p:grpSpPr>
          <a:xfrm>
            <a:off x="3388765" y="1783107"/>
            <a:ext cx="2425902" cy="3217535"/>
            <a:chOff x="3355393" y="1522865"/>
            <a:chExt cx="2425902" cy="3217535"/>
          </a:xfrm>
        </p:grpSpPr>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322932">
              <a:off x="3355393" y="1522865"/>
              <a:ext cx="2425902" cy="32175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271392" y="1708448"/>
              <a:ext cx="660648" cy="637675"/>
            </a:xfrm>
            <a:prstGeom prst="rect">
              <a:avLst/>
            </a:prstGeom>
            <a:noFill/>
          </p:spPr>
          <p:txBody>
            <a:bodyPr wrap="square" rtlCol="0">
              <a:spAutoFit/>
            </a:bodyPr>
            <a:lstStyle/>
            <a:p>
              <a:pPr algn="ctr">
                <a:lnSpc>
                  <a:spcPct val="150000"/>
                </a:lnSpc>
              </a:pPr>
              <a:r>
                <a:rPr lang="en-US" altLang="zh-CN" sz="2800" dirty="0">
                  <a:latin typeface="华康海报体W12(P)" pitchFamily="82" charset="-122"/>
                  <a:ea typeface="华康海报体W12(P)" pitchFamily="82" charset="-122"/>
                </a:rPr>
                <a:t>01</a:t>
              </a:r>
            </a:p>
          </p:txBody>
        </p:sp>
        <p:sp>
          <p:nvSpPr>
            <p:cNvPr id="9" name="TextBox 8"/>
            <p:cNvSpPr txBox="1"/>
            <p:nvPr/>
          </p:nvSpPr>
          <p:spPr>
            <a:xfrm>
              <a:off x="4271392" y="2510409"/>
              <a:ext cx="660648" cy="637675"/>
            </a:xfrm>
            <a:prstGeom prst="rect">
              <a:avLst/>
            </a:prstGeom>
            <a:noFill/>
          </p:spPr>
          <p:txBody>
            <a:bodyPr wrap="square" rtlCol="0">
              <a:spAutoFit/>
            </a:bodyPr>
            <a:lstStyle/>
            <a:p>
              <a:pPr algn="ctr">
                <a:lnSpc>
                  <a:spcPct val="150000"/>
                </a:lnSpc>
              </a:pPr>
              <a:r>
                <a:rPr lang="en-US" altLang="zh-CN" sz="2800" dirty="0">
                  <a:latin typeface="华康海报体W12(P)" pitchFamily="82" charset="-122"/>
                  <a:ea typeface="华康海报体W12(P)" pitchFamily="82" charset="-122"/>
                </a:rPr>
                <a:t>02</a:t>
              </a:r>
            </a:p>
          </p:txBody>
        </p:sp>
        <p:sp>
          <p:nvSpPr>
            <p:cNvPr id="10" name="TextBox 9"/>
            <p:cNvSpPr txBox="1"/>
            <p:nvPr/>
          </p:nvSpPr>
          <p:spPr>
            <a:xfrm>
              <a:off x="4271392" y="3292624"/>
              <a:ext cx="660648" cy="637675"/>
            </a:xfrm>
            <a:prstGeom prst="rect">
              <a:avLst/>
            </a:prstGeom>
            <a:noFill/>
          </p:spPr>
          <p:txBody>
            <a:bodyPr wrap="square" rtlCol="0">
              <a:spAutoFit/>
            </a:bodyPr>
            <a:lstStyle/>
            <a:p>
              <a:pPr algn="ctr">
                <a:lnSpc>
                  <a:spcPct val="150000"/>
                </a:lnSpc>
              </a:pPr>
              <a:r>
                <a:rPr lang="en-US" altLang="zh-CN" sz="2800" dirty="0">
                  <a:latin typeface="华康海报体W12(P)" pitchFamily="82" charset="-122"/>
                  <a:ea typeface="华康海报体W12(P)" pitchFamily="82" charset="-122"/>
                </a:rPr>
                <a:t>03</a:t>
              </a:r>
            </a:p>
          </p:txBody>
        </p:sp>
      </p:grpSp>
      <p:sp>
        <p:nvSpPr>
          <p:cNvPr id="11" name="矩形 10"/>
          <p:cNvSpPr/>
          <p:nvPr/>
        </p:nvSpPr>
        <p:spPr>
          <a:xfrm>
            <a:off x="1571604" y="3500444"/>
            <a:ext cx="1844427" cy="1015663"/>
          </a:xfrm>
          <a:prstGeom prst="rect">
            <a:avLst/>
          </a:prstGeom>
        </p:spPr>
        <p:txBody>
          <a:bodyPr wrap="square">
            <a:spAutoFit/>
          </a:bodyPr>
          <a:lstStyle/>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p>
        </p:txBody>
      </p:sp>
      <p:sp>
        <p:nvSpPr>
          <p:cNvPr id="12" name="矩形 11"/>
          <p:cNvSpPr/>
          <p:nvPr/>
        </p:nvSpPr>
        <p:spPr>
          <a:xfrm>
            <a:off x="5960221" y="2630570"/>
            <a:ext cx="1844427" cy="1015663"/>
          </a:xfrm>
          <a:prstGeom prst="rect">
            <a:avLst/>
          </a:prstGeom>
        </p:spPr>
        <p:txBody>
          <a:bodyPr wrap="square">
            <a:spAutoFit/>
          </a:bodyPr>
          <a:lstStyle/>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endParaRPr lang="en-US" altLang="zh-CN" sz="1200" dirty="0">
              <a:solidFill>
                <a:srgbClr val="DA4E96"/>
              </a:solidFill>
              <a:latin typeface="方正卡通简体" pitchFamily="65" charset="-122"/>
              <a:ea typeface="方正卡通简体" pitchFamily="65" charset="-122"/>
            </a:endParaRPr>
          </a:p>
          <a:p>
            <a:r>
              <a:rPr lang="zh-CN" altLang="en-US" sz="1200" dirty="0">
                <a:solidFill>
                  <a:srgbClr val="DA4E96"/>
                </a:solidFill>
                <a:latin typeface="方正卡通简体" pitchFamily="65" charset="-122"/>
                <a:ea typeface="方正卡通简体" pitchFamily="65" charset="-122"/>
              </a:rPr>
              <a:t>此处添加详细文字描述</a:t>
            </a: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571736" y="785800"/>
            <a:ext cx="4186986" cy="4236819"/>
          </a:xfrm>
          <a:prstGeom prst="ellipse">
            <a:avLst/>
          </a:prstGeom>
          <a:solidFill>
            <a:srgbClr val="D8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descr="58b588900d33a.png"/>
          <p:cNvPicPr>
            <a:picLocks noChangeAspect="1"/>
          </p:cNvPicPr>
          <p:nvPr/>
        </p:nvPicPr>
        <p:blipFill>
          <a:blip r:embed="rId3" cstate="print"/>
          <a:srcRect l="5808" t="80556" r="3920"/>
          <a:stretch>
            <a:fillRect/>
          </a:stretch>
        </p:blipFill>
        <p:spPr>
          <a:xfrm>
            <a:off x="3357554" y="3714758"/>
            <a:ext cx="2786082" cy="776437"/>
          </a:xfrm>
          <a:prstGeom prst="rect">
            <a:avLst/>
          </a:prstGeom>
        </p:spPr>
      </p:pic>
      <p:pic>
        <p:nvPicPr>
          <p:cNvPr id="11" name="图片 10" descr="03.png"/>
          <p:cNvPicPr>
            <a:picLocks noChangeAspect="1"/>
          </p:cNvPicPr>
          <p:nvPr/>
        </p:nvPicPr>
        <p:blipFill>
          <a:blip r:embed="rId4" cstate="print"/>
          <a:stretch>
            <a:fillRect/>
          </a:stretch>
        </p:blipFill>
        <p:spPr>
          <a:xfrm>
            <a:off x="3000364" y="2857502"/>
            <a:ext cx="2354572" cy="1423506"/>
          </a:xfrm>
          <a:prstGeom prst="rect">
            <a:avLst/>
          </a:prstGeom>
        </p:spPr>
      </p:pic>
      <p:pic>
        <p:nvPicPr>
          <p:cNvPr id="12" name="图片 11" descr="04.png"/>
          <p:cNvPicPr>
            <a:picLocks noChangeAspect="1"/>
          </p:cNvPicPr>
          <p:nvPr/>
        </p:nvPicPr>
        <p:blipFill>
          <a:blip r:embed="rId5" cstate="print"/>
          <a:stretch>
            <a:fillRect/>
          </a:stretch>
        </p:blipFill>
        <p:spPr>
          <a:xfrm>
            <a:off x="5286380" y="2571750"/>
            <a:ext cx="1262605" cy="1644875"/>
          </a:xfrm>
          <a:prstGeom prst="rect">
            <a:avLst/>
          </a:prstGeom>
        </p:spPr>
      </p:pic>
      <p:pic>
        <p:nvPicPr>
          <p:cNvPr id="13" name="图片 12" descr="05.png"/>
          <p:cNvPicPr>
            <a:picLocks noChangeAspect="1"/>
          </p:cNvPicPr>
          <p:nvPr/>
        </p:nvPicPr>
        <p:blipFill>
          <a:blip r:embed="rId6" cstate="print"/>
          <a:stretch>
            <a:fillRect/>
          </a:stretch>
        </p:blipFill>
        <p:spPr>
          <a:xfrm>
            <a:off x="6357950" y="2428874"/>
            <a:ext cx="526847" cy="494722"/>
          </a:xfrm>
          <a:prstGeom prst="rect">
            <a:avLst/>
          </a:prstGeom>
        </p:spPr>
      </p:pic>
      <p:pic>
        <p:nvPicPr>
          <p:cNvPr id="14" name="图片 13" descr="06.png"/>
          <p:cNvPicPr>
            <a:picLocks noChangeAspect="1"/>
          </p:cNvPicPr>
          <p:nvPr/>
        </p:nvPicPr>
        <p:blipFill>
          <a:blip r:embed="rId7" cstate="print"/>
          <a:stretch>
            <a:fillRect/>
          </a:stretch>
        </p:blipFill>
        <p:spPr>
          <a:xfrm>
            <a:off x="2571736" y="2571750"/>
            <a:ext cx="546439" cy="675955"/>
          </a:xfrm>
          <a:prstGeom prst="rect">
            <a:avLst/>
          </a:prstGeom>
        </p:spPr>
      </p:pic>
      <p:sp>
        <p:nvSpPr>
          <p:cNvPr id="6" name="TextBox 5"/>
          <p:cNvSpPr txBox="1"/>
          <p:nvPr/>
        </p:nvSpPr>
        <p:spPr>
          <a:xfrm>
            <a:off x="2607455" y="1830139"/>
            <a:ext cx="5357850" cy="707886"/>
          </a:xfrm>
          <a:prstGeom prst="rect">
            <a:avLst/>
          </a:prstGeom>
          <a:noFill/>
        </p:spPr>
        <p:txBody>
          <a:bodyPr wrap="square" rtlCol="0">
            <a:spAutoFit/>
          </a:bodyPr>
          <a:lstStyle/>
          <a:p>
            <a:r>
              <a:rPr lang="zh-CN" altLang="en-US" sz="4000" dirty="0" smtClean="0">
                <a:ln w="12700">
                  <a:solidFill>
                    <a:schemeClr val="bg1"/>
                  </a:solidFill>
                </a:ln>
                <a:solidFill>
                  <a:srgbClr val="DA4E96"/>
                </a:solidFill>
                <a:latin typeface="华康海报体W12(P)" pitchFamily="82" charset="-122"/>
                <a:ea typeface="华康海报体W12(P)" pitchFamily="82" charset="-122"/>
              </a:rPr>
              <a:t>四、给家长的建议</a:t>
            </a:r>
            <a:endParaRPr lang="zh-CN" altLang="en-US" sz="4000" dirty="0">
              <a:ln w="12700">
                <a:solidFill>
                  <a:schemeClr val="bg1"/>
                </a:solidFill>
              </a:ln>
              <a:solidFill>
                <a:srgbClr val="DA4E96"/>
              </a:solidFill>
              <a:latin typeface="华康海报体W12(P)" pitchFamily="82" charset="-122"/>
              <a:ea typeface="华康海报体W12(P)" pitchFamily="82" charset="-122"/>
            </a:endParaRPr>
          </a:p>
        </p:txBody>
      </p:sp>
      <p:pic>
        <p:nvPicPr>
          <p:cNvPr id="15" name="图片 14" descr="1-01.png"/>
          <p:cNvPicPr>
            <a:picLocks noChangeAspect="1"/>
          </p:cNvPicPr>
          <p:nvPr/>
        </p:nvPicPr>
        <p:blipFill>
          <a:blip r:embed="rId8" cstate="print"/>
          <a:srcRect l="17959" t="11111" r="28118" b="38889"/>
          <a:stretch>
            <a:fillRect/>
          </a:stretch>
        </p:blipFill>
        <p:spPr>
          <a:xfrm>
            <a:off x="2643174" y="785800"/>
            <a:ext cx="1095383" cy="571504"/>
          </a:xfrm>
          <a:prstGeom prst="rect">
            <a:avLst/>
          </a:prstGeom>
        </p:spPr>
      </p:pic>
      <p:pic>
        <p:nvPicPr>
          <p:cNvPr id="16" name="图片 15" descr="02.png"/>
          <p:cNvPicPr>
            <a:picLocks noChangeAspect="1"/>
          </p:cNvPicPr>
          <p:nvPr/>
        </p:nvPicPr>
        <p:blipFill>
          <a:blip r:embed="rId9" cstate="print"/>
          <a:stretch>
            <a:fillRect/>
          </a:stretch>
        </p:blipFill>
        <p:spPr>
          <a:xfrm>
            <a:off x="5857884" y="642924"/>
            <a:ext cx="796128" cy="7143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2134" y="3733104"/>
            <a:ext cx="2116719" cy="757130"/>
          </a:xfrm>
          <a:prstGeom prst="rect">
            <a:avLst/>
          </a:prstGeom>
          <a:noFill/>
        </p:spPr>
        <p:txBody>
          <a:bodyPr wrap="square" rtlCol="0">
            <a:spAutoFit/>
          </a:bodyPr>
          <a:lstStyle/>
          <a:p>
            <a:pPr>
              <a:lnSpc>
                <a:spcPct val="120000"/>
              </a:lnSpc>
            </a:pPr>
            <a:r>
              <a:rPr lang="zh-CN" altLang="en-US" dirty="0">
                <a:solidFill>
                  <a:schemeClr val="tx1">
                    <a:lumMod val="65000"/>
                    <a:lumOff val="35000"/>
                  </a:schemeClr>
                </a:solidFill>
                <a:latin typeface="华康海报体W12" pitchFamily="81" charset="-122"/>
                <a:ea typeface="华康海报体W12" pitchFamily="81" charset="-122"/>
              </a:rPr>
              <a:t>点击此处添加文本点击此处添加文本</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17" y="1428742"/>
            <a:ext cx="2312536" cy="2267081"/>
          </a:xfrm>
          <a:prstGeom prst="rect">
            <a:avLst/>
          </a:prstGeom>
        </p:spPr>
      </p:pic>
      <p:sp>
        <p:nvSpPr>
          <p:cNvPr id="4" name="TextBox 3"/>
          <p:cNvSpPr txBox="1"/>
          <p:nvPr/>
        </p:nvSpPr>
        <p:spPr>
          <a:xfrm>
            <a:off x="976150" y="2355660"/>
            <a:ext cx="1656184" cy="369332"/>
          </a:xfrm>
          <a:prstGeom prst="rect">
            <a:avLst/>
          </a:prstGeom>
          <a:noFill/>
        </p:spPr>
        <p:txBody>
          <a:bodyPr wrap="square" rtlCol="0">
            <a:spAutoFit/>
          </a:bodyPr>
          <a:lstStyle/>
          <a:p>
            <a:r>
              <a:rPr lang="zh-CN" altLang="en-US" sz="1600" b="1" dirty="0">
                <a:solidFill>
                  <a:schemeClr val="bg1"/>
                </a:solidFill>
                <a:latin typeface="华康海报体W12" pitchFamily="81" charset="-122"/>
                <a:ea typeface="华康海报体W12" pitchFamily="81" charset="-122"/>
              </a:rPr>
              <a:t>点击添加</a:t>
            </a:r>
            <a:r>
              <a:rPr lang="zh-CN" altLang="en-US" b="1" dirty="0">
                <a:solidFill>
                  <a:schemeClr val="bg1"/>
                </a:solidFill>
                <a:latin typeface="华康海报体W12" pitchFamily="81" charset="-122"/>
                <a:ea typeface="华康海报体W12" pitchFamily="81" charset="-122"/>
              </a:rPr>
              <a:t>文本</a:t>
            </a:r>
            <a:endParaRPr lang="zh-CN" altLang="en-US" sz="1600" b="1" dirty="0">
              <a:solidFill>
                <a:schemeClr val="bg1"/>
              </a:solidFill>
              <a:latin typeface="华康海报体W12" pitchFamily="81" charset="-122"/>
              <a:ea typeface="华康海报体W12" pitchFamily="81" charset="-122"/>
            </a:endParaRPr>
          </a:p>
        </p:txBody>
      </p:sp>
      <p:sp>
        <p:nvSpPr>
          <p:cNvPr id="5" name="TextBox 4"/>
          <p:cNvSpPr txBox="1"/>
          <p:nvPr/>
        </p:nvSpPr>
        <p:spPr>
          <a:xfrm>
            <a:off x="3648599" y="3733104"/>
            <a:ext cx="2116719" cy="757130"/>
          </a:xfrm>
          <a:prstGeom prst="rect">
            <a:avLst/>
          </a:prstGeom>
          <a:noFill/>
        </p:spPr>
        <p:txBody>
          <a:bodyPr wrap="square" rtlCol="0">
            <a:spAutoFit/>
          </a:bodyPr>
          <a:lstStyle/>
          <a:p>
            <a:pPr>
              <a:lnSpc>
                <a:spcPct val="120000"/>
              </a:lnSpc>
            </a:pPr>
            <a:r>
              <a:rPr lang="zh-CN" altLang="en-US" dirty="0">
                <a:solidFill>
                  <a:schemeClr val="tx1">
                    <a:lumMod val="65000"/>
                    <a:lumOff val="35000"/>
                  </a:schemeClr>
                </a:solidFill>
                <a:latin typeface="华康海报体W12" pitchFamily="81" charset="-122"/>
                <a:ea typeface="华康海报体W12" pitchFamily="81" charset="-122"/>
              </a:rPr>
              <a:t>点击此处添加文本点击此处添加文本</a:t>
            </a:r>
          </a:p>
        </p:txBody>
      </p:sp>
      <p:pic>
        <p:nvPicPr>
          <p:cNvPr id="6" name="图片 5"/>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20282" y="1428742"/>
            <a:ext cx="2312536" cy="2267081"/>
          </a:xfrm>
          <a:prstGeom prst="rect">
            <a:avLst/>
          </a:prstGeom>
        </p:spPr>
      </p:pic>
      <p:sp>
        <p:nvSpPr>
          <p:cNvPr id="7" name="TextBox 6"/>
          <p:cNvSpPr txBox="1"/>
          <p:nvPr/>
        </p:nvSpPr>
        <p:spPr>
          <a:xfrm>
            <a:off x="3792615" y="2355660"/>
            <a:ext cx="1656184" cy="369332"/>
          </a:xfrm>
          <a:prstGeom prst="rect">
            <a:avLst/>
          </a:prstGeom>
          <a:noFill/>
        </p:spPr>
        <p:txBody>
          <a:bodyPr wrap="square" rtlCol="0">
            <a:spAutoFit/>
          </a:bodyPr>
          <a:lstStyle/>
          <a:p>
            <a:r>
              <a:rPr lang="zh-CN" altLang="en-US" sz="1600" b="1" dirty="0">
                <a:solidFill>
                  <a:schemeClr val="bg1"/>
                </a:solidFill>
                <a:latin typeface="华康海报体W12" pitchFamily="81" charset="-122"/>
                <a:ea typeface="华康海报体W12" pitchFamily="81" charset="-122"/>
              </a:rPr>
              <a:t>点击添加</a:t>
            </a:r>
            <a:r>
              <a:rPr lang="zh-CN" altLang="en-US" b="1" dirty="0">
                <a:solidFill>
                  <a:schemeClr val="bg1"/>
                </a:solidFill>
                <a:latin typeface="华康海报体W12" pitchFamily="81" charset="-122"/>
                <a:ea typeface="华康海报体W12" pitchFamily="81" charset="-122"/>
              </a:rPr>
              <a:t>文本</a:t>
            </a:r>
            <a:endParaRPr lang="zh-CN" altLang="en-US" sz="1600" b="1" dirty="0">
              <a:solidFill>
                <a:schemeClr val="bg1"/>
              </a:solidFill>
              <a:latin typeface="华康海报体W12" pitchFamily="81" charset="-122"/>
              <a:ea typeface="华康海报体W12" pitchFamily="81" charset="-122"/>
            </a:endParaRPr>
          </a:p>
        </p:txBody>
      </p:sp>
      <p:sp>
        <p:nvSpPr>
          <p:cNvPr id="8" name="TextBox 7"/>
          <p:cNvSpPr txBox="1"/>
          <p:nvPr/>
        </p:nvSpPr>
        <p:spPr>
          <a:xfrm>
            <a:off x="6527247" y="3733104"/>
            <a:ext cx="2116719" cy="757130"/>
          </a:xfrm>
          <a:prstGeom prst="rect">
            <a:avLst/>
          </a:prstGeom>
          <a:noFill/>
        </p:spPr>
        <p:txBody>
          <a:bodyPr wrap="square" rtlCol="0">
            <a:spAutoFit/>
          </a:bodyPr>
          <a:lstStyle/>
          <a:p>
            <a:pPr>
              <a:lnSpc>
                <a:spcPct val="120000"/>
              </a:lnSpc>
            </a:pPr>
            <a:r>
              <a:rPr lang="zh-CN" altLang="en-US" dirty="0">
                <a:solidFill>
                  <a:schemeClr val="tx1">
                    <a:lumMod val="65000"/>
                    <a:lumOff val="35000"/>
                  </a:schemeClr>
                </a:solidFill>
                <a:latin typeface="华康海报体W12" pitchFamily="81" charset="-122"/>
                <a:ea typeface="华康海报体W12" pitchFamily="81" charset="-122"/>
              </a:rPr>
              <a:t>点击此处添加文本点击此处添加文本</a:t>
            </a:r>
          </a:p>
        </p:txBody>
      </p:sp>
      <p:pic>
        <p:nvPicPr>
          <p:cNvPr id="9" name="图片 8"/>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98930" y="1428742"/>
            <a:ext cx="2312536" cy="2267081"/>
          </a:xfrm>
          <a:prstGeom prst="rect">
            <a:avLst/>
          </a:prstGeom>
        </p:spPr>
      </p:pic>
      <p:sp>
        <p:nvSpPr>
          <p:cNvPr id="10" name="TextBox 9"/>
          <p:cNvSpPr txBox="1"/>
          <p:nvPr/>
        </p:nvSpPr>
        <p:spPr>
          <a:xfrm>
            <a:off x="6671263" y="2355660"/>
            <a:ext cx="1656184" cy="369332"/>
          </a:xfrm>
          <a:prstGeom prst="rect">
            <a:avLst/>
          </a:prstGeom>
          <a:noFill/>
        </p:spPr>
        <p:txBody>
          <a:bodyPr wrap="square" rtlCol="0">
            <a:spAutoFit/>
          </a:bodyPr>
          <a:lstStyle/>
          <a:p>
            <a:r>
              <a:rPr lang="zh-CN" altLang="en-US" sz="1600" b="1" dirty="0">
                <a:solidFill>
                  <a:schemeClr val="bg1"/>
                </a:solidFill>
                <a:latin typeface="华康海报体W12" pitchFamily="81" charset="-122"/>
                <a:ea typeface="华康海报体W12" pitchFamily="81" charset="-122"/>
              </a:rPr>
              <a:t>点击添加</a:t>
            </a:r>
            <a:r>
              <a:rPr lang="zh-CN" altLang="en-US" b="1" dirty="0">
                <a:solidFill>
                  <a:schemeClr val="bg1"/>
                </a:solidFill>
                <a:latin typeface="华康海报体W12" pitchFamily="81" charset="-122"/>
                <a:ea typeface="华康海报体W12" pitchFamily="81" charset="-122"/>
              </a:rPr>
              <a:t>文本</a:t>
            </a:r>
            <a:endParaRPr lang="zh-CN" altLang="en-US" sz="1600" b="1" dirty="0">
              <a:solidFill>
                <a:schemeClr val="bg1"/>
              </a:solidFill>
              <a:latin typeface="华康海报体W12" pitchFamily="81" charset="-122"/>
              <a:ea typeface="华康海报体W12" pitchFamily="81"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p:cNvSpPr>
          <p:nvPr/>
        </p:nvSpPr>
        <p:spPr bwMode="auto">
          <a:xfrm>
            <a:off x="1571604" y="235743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华康海报体W12" pitchFamily="81" charset="-122"/>
              <a:ea typeface="华康海报体W12" pitchFamily="81" charset="-122"/>
            </a:endParaRPr>
          </a:p>
        </p:txBody>
      </p:sp>
      <p:sp>
        <p:nvSpPr>
          <p:cNvPr id="3" name="直接连接符 2"/>
          <p:cNvSpPr>
            <a:spLocks/>
          </p:cNvSpPr>
          <p:nvPr/>
        </p:nvSpPr>
        <p:spPr bwMode="auto">
          <a:xfrm>
            <a:off x="1571604" y="235743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华康海报体W12" pitchFamily="81" charset="-122"/>
              <a:ea typeface="华康海报体W12" pitchFamily="81" charset="-122"/>
            </a:endParaRPr>
          </a:p>
        </p:txBody>
      </p:sp>
      <p:sp>
        <p:nvSpPr>
          <p:cNvPr id="4" name="直接连接符 3"/>
          <p:cNvSpPr>
            <a:spLocks/>
          </p:cNvSpPr>
          <p:nvPr/>
        </p:nvSpPr>
        <p:spPr bwMode="auto">
          <a:xfrm>
            <a:off x="1643042" y="235862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华康海报体W12" pitchFamily="81" charset="-122"/>
              <a:ea typeface="华康海报体W12" pitchFamily="81" charset="-122"/>
            </a:endParaRPr>
          </a:p>
        </p:txBody>
      </p:sp>
      <p:sp>
        <p:nvSpPr>
          <p:cNvPr id="5" name="直接连接符 4"/>
          <p:cNvSpPr>
            <a:spLocks/>
          </p:cNvSpPr>
          <p:nvPr/>
        </p:nvSpPr>
        <p:spPr bwMode="auto">
          <a:xfrm>
            <a:off x="1643042" y="235862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华康海报体W12" pitchFamily="81" charset="-122"/>
              <a:ea typeface="华康海报体W12" pitchFamily="81" charset="-122"/>
            </a:endParaRPr>
          </a:p>
        </p:txBody>
      </p:sp>
      <p:grpSp>
        <p:nvGrpSpPr>
          <p:cNvPr id="6" name="组合 5"/>
          <p:cNvGrpSpPr/>
          <p:nvPr/>
        </p:nvGrpSpPr>
        <p:grpSpPr>
          <a:xfrm>
            <a:off x="1760580" y="2287967"/>
            <a:ext cx="1515732" cy="2475759"/>
            <a:chOff x="662073" y="3346215"/>
            <a:chExt cx="2020976" cy="3301012"/>
          </a:xfrm>
        </p:grpSpPr>
        <p:sp>
          <p:nvSpPr>
            <p:cNvPr id="7" name="任意多边形: 形状 17"/>
            <p:cNvSpPr>
              <a:spLocks/>
            </p:cNvSpPr>
            <p:nvPr/>
          </p:nvSpPr>
          <p:spPr bwMode="auto">
            <a:xfrm rot="18988399" flipH="1">
              <a:off x="1314205"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2"/>
            </a:solidFill>
            <a:ln>
              <a:noFill/>
            </a:ln>
          </p:spPr>
          <p:txBody>
            <a:bodyPr anchor="ctr"/>
            <a:lstStyle/>
            <a:p>
              <a:pPr algn="ctr"/>
              <a:endParaRPr>
                <a:latin typeface="华康海报体W12" pitchFamily="81" charset="-122"/>
                <a:ea typeface="华康海报体W12" pitchFamily="81" charset="-122"/>
              </a:endParaRPr>
            </a:p>
          </p:txBody>
        </p:sp>
        <p:sp>
          <p:nvSpPr>
            <p:cNvPr id="8" name="文本框 26"/>
            <p:cNvSpPr txBox="1"/>
            <p:nvPr/>
          </p:nvSpPr>
          <p:spPr>
            <a:xfrm>
              <a:off x="662074" y="5203285"/>
              <a:ext cx="2020975" cy="1443942"/>
            </a:xfrm>
            <a:prstGeom prst="rect">
              <a:avLst/>
            </a:prstGeom>
            <a:noFill/>
          </p:spPr>
          <p:txBody>
            <a:bodyPr wrap="square" lIns="0" tIns="0" rIns="0" bIns="0">
              <a:normAutofit/>
            </a:bodyPr>
            <a:lstStyle/>
            <a:p>
              <a:pPr algn="ctr">
                <a:lnSpc>
                  <a:spcPct val="150000"/>
                </a:lnSpc>
                <a:spcBef>
                  <a:spcPct val="0"/>
                </a:spcBef>
              </a:pPr>
              <a:r>
                <a:rPr lang="zh-CN" altLang="en-US" sz="1000" dirty="0">
                  <a:solidFill>
                    <a:schemeClr val="tx1">
                      <a:lumMod val="65000"/>
                      <a:lumOff val="35000"/>
                    </a:schemeClr>
                  </a:solidFill>
                  <a:latin typeface="华康海报体W12" pitchFamily="81" charset="-122"/>
                  <a:ea typeface="华康海报体W12" pitchFamily="81" charset="-122"/>
                </a:rPr>
                <a:t>点击此处添加</a:t>
              </a:r>
              <a:r>
                <a:rPr lang="zh-CN" altLang="en-US" sz="1000" dirty="0" smtClean="0">
                  <a:solidFill>
                    <a:schemeClr val="tx1">
                      <a:lumMod val="65000"/>
                      <a:lumOff val="35000"/>
                    </a:schemeClr>
                  </a:solidFill>
                  <a:latin typeface="华康海报体W12" pitchFamily="81" charset="-122"/>
                  <a:ea typeface="华康海报体W12" pitchFamily="81" charset="-122"/>
                </a:rPr>
                <a:t>文本</a:t>
              </a:r>
              <a:r>
                <a:rPr lang="zh-CN" altLang="en-US" sz="1000" dirty="0">
                  <a:solidFill>
                    <a:schemeClr val="tx1">
                      <a:lumMod val="65000"/>
                      <a:lumOff val="35000"/>
                    </a:schemeClr>
                  </a:solidFill>
                  <a:latin typeface="华康海报体W12" pitchFamily="81" charset="-122"/>
                  <a:ea typeface="华康海报体W12" pitchFamily="81" charset="-122"/>
                </a:rPr>
                <a:t>点击此处添加</a:t>
              </a:r>
              <a:r>
                <a:rPr lang="zh-CN" altLang="en-US" sz="1000" dirty="0" smtClean="0">
                  <a:solidFill>
                    <a:schemeClr val="tx1">
                      <a:lumMod val="65000"/>
                      <a:lumOff val="35000"/>
                    </a:schemeClr>
                  </a:solidFill>
                  <a:latin typeface="华康海报体W12" pitchFamily="81" charset="-122"/>
                  <a:ea typeface="华康海报体W12" pitchFamily="81" charset="-122"/>
                </a:rPr>
                <a:t>文本</a:t>
              </a:r>
              <a:r>
                <a:rPr lang="zh-CN" altLang="en-US" sz="1000" dirty="0">
                  <a:solidFill>
                    <a:schemeClr val="tx1">
                      <a:lumMod val="65000"/>
                      <a:lumOff val="35000"/>
                    </a:schemeClr>
                  </a:solidFill>
                  <a:latin typeface="华康海报体W12" pitchFamily="81" charset="-122"/>
                  <a:ea typeface="华康海报体W12" pitchFamily="81" charset="-122"/>
                </a:rPr>
                <a:t>点击此处添加</a:t>
              </a:r>
              <a:r>
                <a:rPr lang="zh-CN" altLang="en-US" sz="1000" dirty="0" smtClean="0">
                  <a:solidFill>
                    <a:schemeClr val="tx1">
                      <a:lumMod val="65000"/>
                      <a:lumOff val="35000"/>
                    </a:schemeClr>
                  </a:solidFill>
                  <a:latin typeface="华康海报体W12" pitchFamily="81" charset="-122"/>
                  <a:ea typeface="华康海报体W12" pitchFamily="81" charset="-122"/>
                </a:rPr>
                <a:t>文本</a:t>
              </a:r>
              <a:r>
                <a:rPr lang="zh-CN" altLang="en-US" sz="1000" dirty="0">
                  <a:solidFill>
                    <a:schemeClr val="tx1">
                      <a:lumMod val="65000"/>
                      <a:lumOff val="35000"/>
                    </a:schemeClr>
                  </a:solidFill>
                  <a:latin typeface="华康海报体W12" pitchFamily="81" charset="-122"/>
                  <a:ea typeface="华康海报体W12" pitchFamily="81" charset="-122"/>
                </a:rPr>
                <a:t>点击此处添加</a:t>
              </a:r>
              <a:r>
                <a:rPr lang="zh-CN" altLang="en-US" sz="1000" dirty="0" smtClean="0">
                  <a:solidFill>
                    <a:schemeClr val="tx1">
                      <a:lumMod val="65000"/>
                      <a:lumOff val="35000"/>
                    </a:schemeClr>
                  </a:solidFill>
                  <a:latin typeface="华康海报体W12" pitchFamily="81" charset="-122"/>
                  <a:ea typeface="华康海报体W12" pitchFamily="81" charset="-122"/>
                </a:rPr>
                <a:t>文本</a:t>
              </a:r>
              <a:r>
                <a:rPr lang="zh-CN" altLang="en-US" sz="1000" dirty="0">
                  <a:solidFill>
                    <a:schemeClr val="tx1">
                      <a:lumMod val="65000"/>
                      <a:lumOff val="35000"/>
                    </a:schemeClr>
                  </a:solidFill>
                  <a:latin typeface="华康海报体W12" pitchFamily="81" charset="-122"/>
                  <a:ea typeface="华康海报体W12" pitchFamily="81" charset="-122"/>
                </a:rPr>
                <a:t>点击此处添加文本</a:t>
              </a:r>
              <a:endParaRPr lang="zh-CN" altLang="en-US" sz="1000" dirty="0">
                <a:solidFill>
                  <a:schemeClr val="tx1">
                    <a:lumMod val="50000"/>
                    <a:lumOff val="50000"/>
                  </a:schemeClr>
                </a:solidFill>
                <a:latin typeface="华康海报体W12" pitchFamily="81" charset="-122"/>
                <a:ea typeface="华康海报体W12" pitchFamily="81" charset="-122"/>
              </a:endParaRPr>
            </a:p>
          </p:txBody>
        </p:sp>
        <p:sp>
          <p:nvSpPr>
            <p:cNvPr id="9" name="矩形 8"/>
            <p:cNvSpPr/>
            <p:nvPr/>
          </p:nvSpPr>
          <p:spPr>
            <a:xfrm>
              <a:off x="662073" y="4709467"/>
              <a:ext cx="2020976" cy="325410"/>
            </a:xfrm>
            <a:prstGeom prst="rect">
              <a:avLst/>
            </a:prstGeom>
          </p:spPr>
          <p:txBody>
            <a:bodyPr wrap="none" lIns="0" tIns="0" rIns="0" bIns="0">
              <a:normAutofit/>
            </a:bodyPr>
            <a:lstStyle/>
            <a:p>
              <a:pPr lvl="0" algn="ctr" defTabSz="914378">
                <a:spcBef>
                  <a:spcPct val="0"/>
                </a:spcBef>
                <a:defRPr/>
              </a:pPr>
              <a:r>
                <a:rPr lang="zh-CN" altLang="en-US" sz="1600" b="1" dirty="0">
                  <a:solidFill>
                    <a:schemeClr val="accent2"/>
                  </a:solidFill>
                  <a:latin typeface="华康海报体W12" pitchFamily="81" charset="-122"/>
                  <a:ea typeface="华康海报体W12" pitchFamily="81" charset="-122"/>
                </a:rPr>
                <a:t>标题文本预设</a:t>
              </a:r>
            </a:p>
          </p:txBody>
        </p:sp>
      </p:grpSp>
      <p:grpSp>
        <p:nvGrpSpPr>
          <p:cNvPr id="10" name="组合 9"/>
          <p:cNvGrpSpPr/>
          <p:nvPr/>
        </p:nvGrpSpPr>
        <p:grpSpPr>
          <a:xfrm>
            <a:off x="3829031" y="1568936"/>
            <a:ext cx="1515732" cy="2586990"/>
            <a:chOff x="4711702" y="3332772"/>
            <a:chExt cx="2020976" cy="3449320"/>
          </a:xfrm>
        </p:grpSpPr>
        <p:sp>
          <p:nvSpPr>
            <p:cNvPr id="11" name="直接连接符 10"/>
            <p:cNvSpPr>
              <a:spLocks/>
            </p:cNvSpPr>
            <p:nvPr/>
          </p:nvSpPr>
          <p:spPr bwMode="auto">
            <a:xfrm>
              <a:off x="5363703" y="333277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华康海报体W12" pitchFamily="81" charset="-122"/>
                <a:ea typeface="华康海报体W12" pitchFamily="81" charset="-122"/>
              </a:endParaRPr>
            </a:p>
          </p:txBody>
        </p:sp>
        <p:sp>
          <p:nvSpPr>
            <p:cNvPr id="12" name="任意多边形: 形状 14"/>
            <p:cNvSpPr>
              <a:spLocks/>
            </p:cNvSpPr>
            <p:nvPr/>
          </p:nvSpPr>
          <p:spPr bwMode="auto">
            <a:xfrm rot="18988399" flipH="1">
              <a:off x="5363703"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1"/>
            </a:solidFill>
            <a:ln>
              <a:noFill/>
            </a:ln>
          </p:spPr>
          <p:txBody>
            <a:bodyPr anchor="ctr"/>
            <a:lstStyle/>
            <a:p>
              <a:pPr algn="ctr"/>
              <a:endParaRPr>
                <a:latin typeface="华康海报体W12" pitchFamily="81" charset="-122"/>
                <a:ea typeface="华康海报体W12" pitchFamily="81" charset="-122"/>
              </a:endParaRPr>
            </a:p>
          </p:txBody>
        </p:sp>
        <p:sp>
          <p:nvSpPr>
            <p:cNvPr id="13" name="文本框 38"/>
            <p:cNvSpPr txBox="1"/>
            <p:nvPr/>
          </p:nvSpPr>
          <p:spPr>
            <a:xfrm>
              <a:off x="4711703" y="5203287"/>
              <a:ext cx="2020975" cy="1578805"/>
            </a:xfrm>
            <a:prstGeom prst="rect">
              <a:avLst/>
            </a:prstGeom>
            <a:noFill/>
          </p:spPr>
          <p:txBody>
            <a:bodyPr wrap="square" lIns="0" tIns="0" rIns="0" bIns="0">
              <a:normAutofit/>
            </a:bodyPr>
            <a:lstStyle/>
            <a:p>
              <a:pPr algn="ctr">
                <a:lnSpc>
                  <a:spcPct val="150000"/>
                </a:lnSpc>
                <a:spcBef>
                  <a:spcPct val="0"/>
                </a:spcBef>
              </a:pPr>
              <a:r>
                <a:rPr lang="zh-CN" altLang="en-US" sz="1000" dirty="0">
                  <a:solidFill>
                    <a:schemeClr val="tx1">
                      <a:lumMod val="65000"/>
                      <a:lumOff val="35000"/>
                    </a:schemeClr>
                  </a:solidFill>
                  <a:latin typeface="华康海报体W12" pitchFamily="81" charset="-122"/>
                  <a:ea typeface="华康海报体W12" pitchFamily="81" charset="-122"/>
                </a:rPr>
                <a:t>点击此处添加文本点击此处添加文本点击此处添加文本点击此处添加文本点击此处添加文本</a:t>
              </a:r>
              <a:endParaRPr lang="zh-CN" altLang="en-US" sz="1000" dirty="0">
                <a:solidFill>
                  <a:schemeClr val="tx1">
                    <a:lumMod val="50000"/>
                    <a:lumOff val="50000"/>
                  </a:schemeClr>
                </a:solidFill>
                <a:latin typeface="华康海报体W12" pitchFamily="81" charset="-122"/>
                <a:ea typeface="华康海报体W12" pitchFamily="81" charset="-122"/>
              </a:endParaRPr>
            </a:p>
          </p:txBody>
        </p:sp>
        <p:sp>
          <p:nvSpPr>
            <p:cNvPr id="14" name="矩形 13"/>
            <p:cNvSpPr/>
            <p:nvPr/>
          </p:nvSpPr>
          <p:spPr>
            <a:xfrm>
              <a:off x="4711702" y="4709467"/>
              <a:ext cx="2020976" cy="325410"/>
            </a:xfrm>
            <a:prstGeom prst="rect">
              <a:avLst/>
            </a:prstGeom>
          </p:spPr>
          <p:txBody>
            <a:bodyPr wrap="none" lIns="0" tIns="0" rIns="0" bIns="0">
              <a:normAutofit/>
            </a:bodyPr>
            <a:lstStyle/>
            <a:p>
              <a:pPr lvl="0" algn="ctr" defTabSz="914378">
                <a:spcBef>
                  <a:spcPct val="0"/>
                </a:spcBef>
                <a:defRPr/>
              </a:pPr>
              <a:r>
                <a:rPr lang="zh-CN" altLang="en-US" sz="1600" b="1" dirty="0">
                  <a:solidFill>
                    <a:schemeClr val="accent1"/>
                  </a:solidFill>
                  <a:latin typeface="华康海报体W12" pitchFamily="81" charset="-122"/>
                  <a:ea typeface="华康海报体W12" pitchFamily="81" charset="-122"/>
                </a:rPr>
                <a:t>标题文本预设</a:t>
              </a:r>
            </a:p>
          </p:txBody>
        </p:sp>
      </p:grpSp>
      <p:grpSp>
        <p:nvGrpSpPr>
          <p:cNvPr id="15" name="组合 14"/>
          <p:cNvGrpSpPr/>
          <p:nvPr/>
        </p:nvGrpSpPr>
        <p:grpSpPr>
          <a:xfrm>
            <a:off x="5893572" y="2287967"/>
            <a:ext cx="1515732" cy="2475760"/>
            <a:chOff x="8904586" y="3346215"/>
            <a:chExt cx="2020976" cy="3301013"/>
          </a:xfrm>
        </p:grpSpPr>
        <p:sp>
          <p:nvSpPr>
            <p:cNvPr id="16" name="任意多边形: 形状 10"/>
            <p:cNvSpPr>
              <a:spLocks/>
            </p:cNvSpPr>
            <p:nvPr/>
          </p:nvSpPr>
          <p:spPr bwMode="auto">
            <a:xfrm rot="18988399" flipH="1">
              <a:off x="9413202"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6"/>
            </a:solidFill>
            <a:ln>
              <a:noFill/>
            </a:ln>
          </p:spPr>
          <p:txBody>
            <a:bodyPr anchor="ctr"/>
            <a:lstStyle/>
            <a:p>
              <a:pPr algn="ctr"/>
              <a:endParaRPr>
                <a:latin typeface="华康海报体W12" pitchFamily="81" charset="-122"/>
                <a:ea typeface="华康海报体W12" pitchFamily="81" charset="-122"/>
              </a:endParaRPr>
            </a:p>
          </p:txBody>
        </p:sp>
        <p:sp>
          <p:nvSpPr>
            <p:cNvPr id="17" name="文本框 40"/>
            <p:cNvSpPr txBox="1"/>
            <p:nvPr/>
          </p:nvSpPr>
          <p:spPr>
            <a:xfrm>
              <a:off x="8904587" y="5203287"/>
              <a:ext cx="2020975" cy="1443941"/>
            </a:xfrm>
            <a:prstGeom prst="rect">
              <a:avLst/>
            </a:prstGeom>
            <a:noFill/>
          </p:spPr>
          <p:txBody>
            <a:bodyPr wrap="square" lIns="0" tIns="0" rIns="0" bIns="0">
              <a:normAutofit/>
            </a:bodyPr>
            <a:lstStyle/>
            <a:p>
              <a:pPr algn="ctr">
                <a:lnSpc>
                  <a:spcPct val="150000"/>
                </a:lnSpc>
                <a:spcBef>
                  <a:spcPct val="0"/>
                </a:spcBef>
              </a:pPr>
              <a:r>
                <a:rPr lang="zh-CN" altLang="en-US" sz="1000" dirty="0">
                  <a:solidFill>
                    <a:schemeClr val="tx1">
                      <a:lumMod val="65000"/>
                      <a:lumOff val="35000"/>
                    </a:schemeClr>
                  </a:solidFill>
                  <a:latin typeface="华康海报体W12" pitchFamily="81" charset="-122"/>
                  <a:ea typeface="华康海报体W12" pitchFamily="81" charset="-122"/>
                </a:rPr>
                <a:t>点击此处添加文本点击此处添加文本点击此处添加文本点击此处添加文本点击此处添加文本</a:t>
              </a:r>
              <a:endParaRPr lang="zh-CN" altLang="en-US" sz="1000" dirty="0">
                <a:solidFill>
                  <a:schemeClr val="tx1">
                    <a:lumMod val="50000"/>
                    <a:lumOff val="50000"/>
                  </a:schemeClr>
                </a:solidFill>
                <a:latin typeface="华康海报体W12" pitchFamily="81" charset="-122"/>
                <a:ea typeface="华康海报体W12" pitchFamily="81" charset="-122"/>
              </a:endParaRPr>
            </a:p>
          </p:txBody>
        </p:sp>
        <p:sp>
          <p:nvSpPr>
            <p:cNvPr id="18" name="矩形 17"/>
            <p:cNvSpPr/>
            <p:nvPr/>
          </p:nvSpPr>
          <p:spPr>
            <a:xfrm>
              <a:off x="8904586" y="4709467"/>
              <a:ext cx="2020976" cy="325410"/>
            </a:xfrm>
            <a:prstGeom prst="rect">
              <a:avLst/>
            </a:prstGeom>
          </p:spPr>
          <p:txBody>
            <a:bodyPr wrap="none" lIns="0" tIns="0" rIns="0" bIns="0">
              <a:normAutofit/>
            </a:bodyPr>
            <a:lstStyle/>
            <a:p>
              <a:pPr lvl="0" algn="ctr" defTabSz="914378">
                <a:spcBef>
                  <a:spcPct val="0"/>
                </a:spcBef>
                <a:defRPr/>
              </a:pPr>
              <a:r>
                <a:rPr lang="zh-CN" altLang="en-US" sz="1600" b="1">
                  <a:solidFill>
                    <a:schemeClr val="accent6"/>
                  </a:solidFill>
                  <a:latin typeface="华康海报体W12" pitchFamily="81" charset="-122"/>
                  <a:ea typeface="华康海报体W12" pitchFamily="81" charset="-122"/>
                </a:rPr>
                <a:t>标题文本预设</a:t>
              </a:r>
            </a:p>
          </p:txBody>
        </p: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Desc_1"/>
          <p:cNvSpPr txBox="1">
            <a:spLocks noChangeArrowheads="1"/>
          </p:cNvSpPr>
          <p:nvPr>
            <p:custDataLst>
              <p:tags r:id="rId1"/>
            </p:custDataLst>
          </p:nvPr>
        </p:nvSpPr>
        <p:spPr bwMode="auto">
          <a:xfrm>
            <a:off x="2357422" y="928676"/>
            <a:ext cx="6270942" cy="80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defTabSz="457200">
              <a:lnSpc>
                <a:spcPct val="150000"/>
              </a:lnSpc>
            </a:pPr>
            <a:r>
              <a:rPr lang="zh-CN" altLang="en-US" sz="1100" dirty="0">
                <a:solidFill>
                  <a:srgbClr val="000000">
                    <a:lumMod val="65000"/>
                    <a:lumOff val="35000"/>
                  </a:srgbClr>
                </a:solidFill>
                <a:latin typeface="Calibri" panose="020F0502020204030204"/>
                <a:ea typeface="等线" panose="02010600030101010101" pitchFamily="2" charset="-122"/>
              </a:rPr>
              <a:t>点击此处添加文字描述，文字颜色、大小、字体，图形颜色、大小、样式可根据需求进行更改。点击此处添加文字描述，文字颜色、大小、字体，图形颜色、大小、样式可根据需求进行更改。</a:t>
            </a:r>
          </a:p>
        </p:txBody>
      </p:sp>
      <p:cxnSp>
        <p:nvCxnSpPr>
          <p:cNvPr id="3" name="MH_Other_1"/>
          <p:cNvCxnSpPr>
            <a:cxnSpLocks noChangeShapeType="1"/>
          </p:cNvCxnSpPr>
          <p:nvPr>
            <p:custDataLst>
              <p:tags r:id="rId2"/>
            </p:custDataLst>
          </p:nvPr>
        </p:nvCxnSpPr>
        <p:spPr bwMode="auto">
          <a:xfrm rot="10800000" flipV="1">
            <a:off x="1214414" y="2643186"/>
            <a:ext cx="1643074" cy="1571638"/>
          </a:xfrm>
          <a:prstGeom prst="line">
            <a:avLst/>
          </a:prstGeom>
          <a:noFill/>
          <a:ln w="6350" algn="ctr">
            <a:solidFill>
              <a:srgbClr val="F29A5B"/>
            </a:solidFill>
            <a:miter lim="800000"/>
            <a:headEnd/>
            <a:tailEnd/>
          </a:ln>
          <a:extLst>
            <a:ext uri="{909E8E84-426E-40DD-AFC4-6F175D3DCCD1}">
              <a14:hiddenFill xmlns:a14="http://schemas.microsoft.com/office/drawing/2010/main">
                <a:noFill/>
              </a14:hiddenFill>
            </a:ext>
          </a:extLst>
        </p:spPr>
      </p:cxnSp>
      <p:cxnSp>
        <p:nvCxnSpPr>
          <p:cNvPr id="4" name="MH_Other_2"/>
          <p:cNvCxnSpPr>
            <a:cxnSpLocks noChangeShapeType="1"/>
          </p:cNvCxnSpPr>
          <p:nvPr>
            <p:custDataLst>
              <p:tags r:id="rId3"/>
            </p:custDataLst>
          </p:nvPr>
        </p:nvCxnSpPr>
        <p:spPr bwMode="auto">
          <a:xfrm rot="5400000">
            <a:off x="2857488" y="2643188"/>
            <a:ext cx="1785950" cy="1785950"/>
          </a:xfrm>
          <a:prstGeom prst="line">
            <a:avLst/>
          </a:prstGeom>
          <a:noFill/>
          <a:ln w="6350" algn="ctr">
            <a:solidFill>
              <a:srgbClr val="85AA84"/>
            </a:solidFill>
            <a:miter lim="800000"/>
            <a:headEnd/>
            <a:tailEnd/>
          </a:ln>
          <a:extLst>
            <a:ext uri="{909E8E84-426E-40DD-AFC4-6F175D3DCCD1}">
              <a14:hiddenFill xmlns:a14="http://schemas.microsoft.com/office/drawing/2010/main">
                <a:noFill/>
              </a14:hiddenFill>
            </a:ext>
          </a:extLst>
        </p:spPr>
      </p:cxnSp>
      <p:cxnSp>
        <p:nvCxnSpPr>
          <p:cNvPr id="5" name="MH_Other_3"/>
          <p:cNvCxnSpPr>
            <a:cxnSpLocks noChangeShapeType="1"/>
          </p:cNvCxnSpPr>
          <p:nvPr>
            <p:custDataLst>
              <p:tags r:id="rId4"/>
            </p:custDataLst>
          </p:nvPr>
        </p:nvCxnSpPr>
        <p:spPr bwMode="auto">
          <a:xfrm rot="10800000" flipV="1">
            <a:off x="4643438" y="2714626"/>
            <a:ext cx="1928828" cy="1857388"/>
          </a:xfrm>
          <a:prstGeom prst="line">
            <a:avLst/>
          </a:prstGeom>
          <a:noFill/>
          <a:ln w="6350" algn="ctr">
            <a:solidFill>
              <a:srgbClr val="B09277"/>
            </a:solidFill>
            <a:miter lim="800000"/>
            <a:headEnd/>
            <a:tailEnd/>
          </a:ln>
          <a:extLst>
            <a:ext uri="{909E8E84-426E-40DD-AFC4-6F175D3DCCD1}">
              <a14:hiddenFill xmlns:a14="http://schemas.microsoft.com/office/drawing/2010/main">
                <a:noFill/>
              </a14:hiddenFill>
            </a:ext>
          </a:extLst>
        </p:spPr>
      </p:cxnSp>
      <p:cxnSp>
        <p:nvCxnSpPr>
          <p:cNvPr id="6" name="MH_Other_4"/>
          <p:cNvCxnSpPr>
            <a:cxnSpLocks noChangeShapeType="1"/>
          </p:cNvCxnSpPr>
          <p:nvPr>
            <p:custDataLst>
              <p:tags r:id="rId5"/>
            </p:custDataLst>
          </p:nvPr>
        </p:nvCxnSpPr>
        <p:spPr bwMode="auto">
          <a:xfrm rot="10800000" flipV="1">
            <a:off x="6715140" y="2428874"/>
            <a:ext cx="2000266" cy="1928826"/>
          </a:xfrm>
          <a:prstGeom prst="line">
            <a:avLst/>
          </a:prstGeom>
          <a:noFill/>
          <a:ln w="6350" algn="ctr">
            <a:solidFill>
              <a:srgbClr val="9AA4C1"/>
            </a:solidFill>
            <a:miter lim="800000"/>
            <a:headEnd/>
            <a:tailEnd/>
          </a:ln>
          <a:extLst>
            <a:ext uri="{909E8E84-426E-40DD-AFC4-6F175D3DCCD1}">
              <a14:hiddenFill xmlns:a14="http://schemas.microsoft.com/office/drawing/2010/main">
                <a:noFill/>
              </a14:hiddenFill>
            </a:ext>
          </a:extLst>
        </p:spPr>
      </p:cxnSp>
      <p:sp>
        <p:nvSpPr>
          <p:cNvPr id="7" name="MH_Other_5"/>
          <p:cNvSpPr/>
          <p:nvPr>
            <p:custDataLst>
              <p:tags r:id="rId6"/>
            </p:custDataLst>
          </p:nvPr>
        </p:nvSpPr>
        <p:spPr>
          <a:xfrm>
            <a:off x="701251" y="2176160"/>
            <a:ext cx="2441284" cy="1211833"/>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F29A5B">
              <a:alpha val="80000"/>
            </a:srgbClr>
          </a:solidFill>
          <a:ln w="12700" cap="flat" cmpd="sng" algn="ctr">
            <a:noFill/>
            <a:prstDash val="solid"/>
            <a:miter lim="800000"/>
          </a:ln>
          <a:effectLst/>
        </p:spPr>
        <p:txBody>
          <a:bodyPr anchor="ctr"/>
          <a:lstStyle/>
          <a:p>
            <a:pPr algn="ctr">
              <a:defRPr/>
            </a:pPr>
            <a:r>
              <a:rPr lang="en-US" altLang="zh-CN" sz="1100" b="1" kern="0" dirty="0">
                <a:solidFill>
                  <a:schemeClr val="bg1"/>
                </a:solidFill>
                <a:latin typeface="微软雅黑" panose="020B0503020204020204" pitchFamily="34" charset="-122"/>
                <a:ea typeface="微软雅黑" panose="020B0503020204020204" pitchFamily="34" charset="-122"/>
              </a:rPr>
              <a:t>01</a:t>
            </a:r>
            <a:endParaRPr lang="zh-CN" altLang="en-US" sz="1100" b="1" kern="0" dirty="0">
              <a:solidFill>
                <a:schemeClr val="bg1"/>
              </a:solidFill>
              <a:latin typeface="微软雅黑" panose="020B0503020204020204" pitchFamily="34" charset="-122"/>
              <a:ea typeface="微软雅黑" panose="020B0503020204020204" pitchFamily="34" charset="-122"/>
            </a:endParaRPr>
          </a:p>
        </p:txBody>
      </p:sp>
      <p:sp>
        <p:nvSpPr>
          <p:cNvPr id="8" name="MH_Other_6"/>
          <p:cNvSpPr/>
          <p:nvPr>
            <p:custDataLst>
              <p:tags r:id="rId7"/>
            </p:custDataLst>
          </p:nvPr>
        </p:nvSpPr>
        <p:spPr>
          <a:xfrm>
            <a:off x="2589855" y="2176160"/>
            <a:ext cx="2441284" cy="1211833"/>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A5C0A4">
              <a:alpha val="60000"/>
            </a:srgbClr>
          </a:solidFill>
          <a:ln w="12700" cap="flat" cmpd="sng" algn="ctr">
            <a:noFill/>
            <a:prstDash val="solid"/>
            <a:miter lim="800000"/>
          </a:ln>
          <a:effectLst/>
        </p:spPr>
        <p:txBody>
          <a:bodyPr anchor="ctr"/>
          <a:lstStyle/>
          <a:p>
            <a:pPr algn="ctr">
              <a:defRPr/>
            </a:pPr>
            <a:r>
              <a:rPr lang="en-US" altLang="zh-CN" sz="1100" b="1" kern="0" dirty="0">
                <a:solidFill>
                  <a:schemeClr val="bg1"/>
                </a:solidFill>
                <a:latin typeface="微软雅黑" panose="020B0503020204020204" pitchFamily="34" charset="-122"/>
                <a:ea typeface="微软雅黑" panose="020B0503020204020204" pitchFamily="34" charset="-122"/>
              </a:rPr>
              <a:t>02</a:t>
            </a:r>
            <a:endParaRPr lang="zh-CN" altLang="en-US" sz="1100" b="1" kern="0" dirty="0">
              <a:solidFill>
                <a:schemeClr val="bg1"/>
              </a:solidFill>
              <a:latin typeface="微软雅黑" panose="020B0503020204020204" pitchFamily="34" charset="-122"/>
              <a:ea typeface="微软雅黑" panose="020B0503020204020204" pitchFamily="34" charset="-122"/>
            </a:endParaRPr>
          </a:p>
        </p:txBody>
      </p:sp>
      <p:sp>
        <p:nvSpPr>
          <p:cNvPr id="9" name="MH_Other_7"/>
          <p:cNvSpPr/>
          <p:nvPr>
            <p:custDataLst>
              <p:tags r:id="rId8"/>
            </p:custDataLst>
          </p:nvPr>
        </p:nvSpPr>
        <p:spPr>
          <a:xfrm>
            <a:off x="4476326" y="2176160"/>
            <a:ext cx="2441282" cy="1211833"/>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B09277">
              <a:alpha val="80000"/>
            </a:srgbClr>
          </a:solidFill>
          <a:ln w="12700" cap="flat" cmpd="sng" algn="ctr">
            <a:noFill/>
            <a:prstDash val="solid"/>
            <a:miter lim="800000"/>
          </a:ln>
          <a:effectLst/>
        </p:spPr>
        <p:txBody>
          <a:bodyPr anchor="ctr"/>
          <a:lstStyle/>
          <a:p>
            <a:pPr algn="ctr">
              <a:defRPr/>
            </a:pPr>
            <a:r>
              <a:rPr lang="en-US" altLang="zh-CN" sz="1100" b="1" kern="0" dirty="0">
                <a:solidFill>
                  <a:schemeClr val="bg1"/>
                </a:solidFill>
                <a:latin typeface="微软雅黑" panose="020B0503020204020204" pitchFamily="34" charset="-122"/>
                <a:ea typeface="微软雅黑" panose="020B0503020204020204" pitchFamily="34" charset="-122"/>
              </a:rPr>
              <a:t>03</a:t>
            </a:r>
            <a:endParaRPr lang="zh-CN" altLang="en-US" sz="1100" b="1" kern="0" dirty="0">
              <a:solidFill>
                <a:schemeClr val="bg1"/>
              </a:solidFill>
              <a:latin typeface="微软雅黑" panose="020B0503020204020204" pitchFamily="34" charset="-122"/>
              <a:ea typeface="微软雅黑" panose="020B0503020204020204" pitchFamily="34" charset="-122"/>
            </a:endParaRPr>
          </a:p>
        </p:txBody>
      </p:sp>
      <p:sp>
        <p:nvSpPr>
          <p:cNvPr id="10" name="MH_Other_8"/>
          <p:cNvSpPr/>
          <p:nvPr>
            <p:custDataLst>
              <p:tags r:id="rId9"/>
            </p:custDataLst>
          </p:nvPr>
        </p:nvSpPr>
        <p:spPr>
          <a:xfrm>
            <a:off x="6362799" y="2176160"/>
            <a:ext cx="2441284" cy="1211833"/>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9AA4C1">
              <a:alpha val="60000"/>
            </a:srgbClr>
          </a:solidFill>
          <a:ln w="12700" cap="flat" cmpd="sng" algn="ctr">
            <a:noFill/>
            <a:prstDash val="solid"/>
            <a:miter lim="800000"/>
          </a:ln>
          <a:effectLst/>
        </p:spPr>
        <p:txBody>
          <a:bodyPr anchor="ctr"/>
          <a:lstStyle/>
          <a:p>
            <a:pPr algn="ctr">
              <a:defRPr/>
            </a:pPr>
            <a:r>
              <a:rPr lang="en-US" altLang="zh-CN" sz="1100" b="1" kern="0" dirty="0">
                <a:solidFill>
                  <a:schemeClr val="bg1"/>
                </a:solidFill>
                <a:latin typeface="微软雅黑" panose="020B0503020204020204" pitchFamily="34" charset="-122"/>
                <a:ea typeface="微软雅黑" panose="020B0503020204020204" pitchFamily="34" charset="-122"/>
              </a:rPr>
              <a:t>04</a:t>
            </a:r>
            <a:endParaRPr lang="zh-CN" altLang="en-US" sz="1100" b="1" kern="0" dirty="0">
              <a:solidFill>
                <a:schemeClr val="bg1"/>
              </a:solidFill>
              <a:latin typeface="微软雅黑" panose="020B0503020204020204" pitchFamily="34" charset="-122"/>
              <a:ea typeface="微软雅黑" panose="020B0503020204020204" pitchFamily="34" charset="-122"/>
            </a:endParaRPr>
          </a:p>
        </p:txBody>
      </p:sp>
      <p:sp>
        <p:nvSpPr>
          <p:cNvPr id="11" name="MH_SubTitle_1"/>
          <p:cNvSpPr txBox="1">
            <a:spLocks noChangeArrowheads="1"/>
          </p:cNvSpPr>
          <p:nvPr>
            <p:custDataLst>
              <p:tags r:id="rId10"/>
            </p:custDataLst>
          </p:nvPr>
        </p:nvSpPr>
        <p:spPr bwMode="auto">
          <a:xfrm rot="18913302">
            <a:off x="712946" y="3329224"/>
            <a:ext cx="1611208" cy="65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b="1" dirty="0">
                <a:solidFill>
                  <a:srgbClr val="F29A5B"/>
                </a:solidFill>
                <a:latin typeface="+mn-ea"/>
                <a:ea typeface="+mn-ea"/>
                <a:cs typeface="Arial" panose="020B0604020202020204" pitchFamily="34" charset="0"/>
              </a:rPr>
              <a:t>点击添加文本</a:t>
            </a:r>
          </a:p>
        </p:txBody>
      </p:sp>
      <p:sp>
        <p:nvSpPr>
          <p:cNvPr id="12" name="MH_SubTitle_2"/>
          <p:cNvSpPr txBox="1">
            <a:spLocks noChangeArrowheads="1"/>
          </p:cNvSpPr>
          <p:nvPr>
            <p:custDataLst>
              <p:tags r:id="rId11"/>
            </p:custDataLst>
          </p:nvPr>
        </p:nvSpPr>
        <p:spPr bwMode="auto">
          <a:xfrm rot="18913302">
            <a:off x="2533567" y="3400662"/>
            <a:ext cx="1611207" cy="65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100" b="1" dirty="0">
                <a:solidFill>
                  <a:srgbClr val="A5C0A4"/>
                </a:solidFill>
                <a:latin typeface="+mn-ea"/>
                <a:ea typeface="+mn-ea"/>
                <a:cs typeface="Arial" panose="020B0604020202020204" pitchFamily="34" charset="0"/>
              </a:rPr>
              <a:t>点击添加文本</a:t>
            </a:r>
          </a:p>
        </p:txBody>
      </p:sp>
      <p:sp>
        <p:nvSpPr>
          <p:cNvPr id="13" name="MH_SubTitle_3"/>
          <p:cNvSpPr txBox="1">
            <a:spLocks noChangeArrowheads="1"/>
          </p:cNvSpPr>
          <p:nvPr>
            <p:custDataLst>
              <p:tags r:id="rId12"/>
            </p:custDataLst>
          </p:nvPr>
        </p:nvSpPr>
        <p:spPr bwMode="auto">
          <a:xfrm rot="18913302">
            <a:off x="4427438" y="3368411"/>
            <a:ext cx="1613165" cy="65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100" b="1" dirty="0">
                <a:solidFill>
                  <a:srgbClr val="B09277"/>
                </a:solidFill>
                <a:latin typeface="+mn-ea"/>
                <a:ea typeface="+mn-ea"/>
                <a:cs typeface="Arial" panose="020B0604020202020204" pitchFamily="34" charset="0"/>
              </a:rPr>
              <a:t>点击添加文本</a:t>
            </a:r>
          </a:p>
        </p:txBody>
      </p:sp>
      <p:sp>
        <p:nvSpPr>
          <p:cNvPr id="14" name="MH_SubTitle_4"/>
          <p:cNvSpPr txBox="1">
            <a:spLocks noChangeArrowheads="1"/>
          </p:cNvSpPr>
          <p:nvPr>
            <p:custDataLst>
              <p:tags r:id="rId13"/>
            </p:custDataLst>
          </p:nvPr>
        </p:nvSpPr>
        <p:spPr bwMode="auto">
          <a:xfrm rot="18913302">
            <a:off x="6318107" y="3329914"/>
            <a:ext cx="1613165" cy="65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100" b="1" dirty="0">
                <a:solidFill>
                  <a:srgbClr val="9AA4C1"/>
                </a:solidFill>
                <a:latin typeface="+mn-ea"/>
                <a:ea typeface="+mn-ea"/>
                <a:cs typeface="Arial" panose="020B0604020202020204" pitchFamily="34" charset="0"/>
              </a:rPr>
              <a:t>点击添加文本</a:t>
            </a:r>
          </a:p>
        </p:txBody>
      </p:sp>
      <p:cxnSp>
        <p:nvCxnSpPr>
          <p:cNvPr id="18" name="MH_Other_11"/>
          <p:cNvCxnSpPr>
            <a:cxnSpLocks noChangeShapeType="1"/>
          </p:cNvCxnSpPr>
          <p:nvPr>
            <p:custDataLst>
              <p:tags r:id="rId14"/>
            </p:custDataLst>
          </p:nvPr>
        </p:nvCxnSpPr>
        <p:spPr bwMode="auto">
          <a:xfrm rot="5400000">
            <a:off x="338016" y="1192590"/>
            <a:ext cx="300845" cy="1588"/>
          </a:xfrm>
          <a:prstGeom prst="line">
            <a:avLst/>
          </a:prstGeom>
          <a:noFill/>
          <a:ln w="63500" algn="ctr">
            <a:solidFill>
              <a:srgbClr val="F29A5B"/>
            </a:solidFill>
            <a:miter lim="800000"/>
            <a:headEnd/>
            <a:tailEn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1160573" y="2273045"/>
            <a:ext cx="5622485" cy="642661"/>
          </a:xfrm>
          <a:custGeom>
            <a:avLst/>
            <a:gdLst>
              <a:gd name="connsiteX0" fmla="*/ 11723 w 8241323"/>
              <a:gd name="connsiteY0" fmla="*/ 0 h 926123"/>
              <a:gd name="connsiteX1" fmla="*/ 7772400 w 8241323"/>
              <a:gd name="connsiteY1" fmla="*/ 0 h 926123"/>
              <a:gd name="connsiteX2" fmla="*/ 8241323 w 8241323"/>
              <a:gd name="connsiteY2" fmla="*/ 468923 h 926123"/>
              <a:gd name="connsiteX3" fmla="*/ 7784123 w 8241323"/>
              <a:gd name="connsiteY3" fmla="*/ 926123 h 926123"/>
              <a:gd name="connsiteX4" fmla="*/ 0 w 8241323"/>
              <a:gd name="connsiteY4" fmla="*/ 926123 h 926123"/>
              <a:gd name="connsiteX5" fmla="*/ 11723 w 8241323"/>
              <a:gd name="connsiteY5" fmla="*/ 0 h 926123"/>
              <a:gd name="connsiteX0" fmla="*/ 0 w 8229600"/>
              <a:gd name="connsiteY0" fmla="*/ 0 h 926123"/>
              <a:gd name="connsiteX1" fmla="*/ 7760677 w 8229600"/>
              <a:gd name="connsiteY1" fmla="*/ 0 h 926123"/>
              <a:gd name="connsiteX2" fmla="*/ 8229600 w 8229600"/>
              <a:gd name="connsiteY2" fmla="*/ 468923 h 926123"/>
              <a:gd name="connsiteX3" fmla="*/ 7772400 w 8229600"/>
              <a:gd name="connsiteY3" fmla="*/ 926123 h 926123"/>
              <a:gd name="connsiteX4" fmla="*/ 11426 w 8229600"/>
              <a:gd name="connsiteY4" fmla="*/ 926123 h 926123"/>
              <a:gd name="connsiteX5" fmla="*/ 0 w 8229600"/>
              <a:gd name="connsiteY5" fmla="*/ 0 h 926123"/>
              <a:gd name="connsiteX0" fmla="*/ 149 w 8229749"/>
              <a:gd name="connsiteY0" fmla="*/ 0 h 926123"/>
              <a:gd name="connsiteX1" fmla="*/ 7760826 w 8229749"/>
              <a:gd name="connsiteY1" fmla="*/ 0 h 926123"/>
              <a:gd name="connsiteX2" fmla="*/ 8229749 w 8229749"/>
              <a:gd name="connsiteY2" fmla="*/ 468923 h 926123"/>
              <a:gd name="connsiteX3" fmla="*/ 7772549 w 8229749"/>
              <a:gd name="connsiteY3" fmla="*/ 926123 h 926123"/>
              <a:gd name="connsiteX4" fmla="*/ 0 w 8229749"/>
              <a:gd name="connsiteY4" fmla="*/ 926123 h 926123"/>
              <a:gd name="connsiteX5" fmla="*/ 149 w 8229749"/>
              <a:gd name="connsiteY5" fmla="*/ 0 h 926123"/>
              <a:gd name="connsiteX0" fmla="*/ 149 w 8102428"/>
              <a:gd name="connsiteY0" fmla="*/ 0 h 926123"/>
              <a:gd name="connsiteX1" fmla="*/ 7760826 w 8102428"/>
              <a:gd name="connsiteY1" fmla="*/ 0 h 926123"/>
              <a:gd name="connsiteX2" fmla="*/ 8102428 w 8102428"/>
              <a:gd name="connsiteY2" fmla="*/ 468923 h 926123"/>
              <a:gd name="connsiteX3" fmla="*/ 7772549 w 8102428"/>
              <a:gd name="connsiteY3" fmla="*/ 926123 h 926123"/>
              <a:gd name="connsiteX4" fmla="*/ 0 w 8102428"/>
              <a:gd name="connsiteY4" fmla="*/ 926123 h 926123"/>
              <a:gd name="connsiteX5" fmla="*/ 149 w 8102428"/>
              <a:gd name="connsiteY5"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2428" h="926123">
                <a:moveTo>
                  <a:pt x="149" y="0"/>
                </a:moveTo>
                <a:lnTo>
                  <a:pt x="7760826" y="0"/>
                </a:lnTo>
                <a:lnTo>
                  <a:pt x="8102428" y="468923"/>
                </a:lnTo>
                <a:lnTo>
                  <a:pt x="7772549" y="926123"/>
                </a:lnTo>
                <a:lnTo>
                  <a:pt x="0" y="926123"/>
                </a:lnTo>
                <a:cubicBezTo>
                  <a:pt x="50" y="617415"/>
                  <a:pt x="99" y="308708"/>
                  <a:pt x="149" y="0"/>
                </a:cubicBezTo>
                <a:close/>
              </a:path>
            </a:pathLst>
          </a:custGeom>
          <a:solidFill>
            <a:schemeClr val="bg1">
              <a:lumMod val="9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2113436" y="2273045"/>
            <a:ext cx="463281" cy="642661"/>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F29A5B"/>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sp>
        <p:nvSpPr>
          <p:cNvPr id="26" name="任意多边形 25"/>
          <p:cNvSpPr/>
          <p:nvPr/>
        </p:nvSpPr>
        <p:spPr>
          <a:xfrm>
            <a:off x="3733922" y="2273045"/>
            <a:ext cx="463281" cy="642661"/>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A5C0A4"/>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6524592" y="2273045"/>
            <a:ext cx="463281" cy="642661"/>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C8D85B"/>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5354408" y="2273045"/>
            <a:ext cx="463281" cy="642661"/>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B09277"/>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881782" y="2000246"/>
            <a:ext cx="1762184" cy="1321785"/>
            <a:chOff x="9001541" y="2599398"/>
            <a:chExt cx="2539441" cy="1904792"/>
          </a:xfrm>
        </p:grpSpPr>
        <p:sp>
          <p:nvSpPr>
            <p:cNvPr id="30" name="MH_Other_7"/>
            <p:cNvSpPr/>
            <p:nvPr>
              <p:custDataLst>
                <p:tags r:id="rId1"/>
              </p:custDataLst>
            </p:nvPr>
          </p:nvSpPr>
          <p:spPr bwMode="auto">
            <a:xfrm>
              <a:off x="9001541" y="4059720"/>
              <a:ext cx="2539441" cy="44447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en-US" altLang="zh-CN" sz="1000">
                <a:solidFill>
                  <a:srgbClr val="FFFFFF"/>
                </a:solidFill>
                <a:latin typeface="微软雅黑" panose="020B0503020204020204" pitchFamily="34" charset="-122"/>
              </a:endParaRPr>
            </a:p>
          </p:txBody>
        </p:sp>
        <p:grpSp>
          <p:nvGrpSpPr>
            <p:cNvPr id="31" name="组合 43"/>
            <p:cNvGrpSpPr/>
            <p:nvPr/>
          </p:nvGrpSpPr>
          <p:grpSpPr>
            <a:xfrm>
              <a:off x="9418028" y="2599398"/>
              <a:ext cx="1685227" cy="1682952"/>
              <a:chOff x="9418028" y="2599398"/>
              <a:chExt cx="1685227" cy="1682952"/>
            </a:xfrm>
          </p:grpSpPr>
          <p:sp>
            <p:nvSpPr>
              <p:cNvPr id="32" name="MH_SubTitle_1"/>
              <p:cNvSpPr/>
              <p:nvPr>
                <p:custDataLst>
                  <p:tags r:id="rId2"/>
                </p:custDataLst>
              </p:nvPr>
            </p:nvSpPr>
            <p:spPr bwMode="auto">
              <a:xfrm>
                <a:off x="9418028" y="2599398"/>
                <a:ext cx="1685227" cy="1682952"/>
              </a:xfrm>
              <a:prstGeom prst="ellipse">
                <a:avLst/>
              </a:prstGeom>
              <a:solidFill>
                <a:srgbClr val="F29A5B"/>
              </a:solidFill>
              <a:ln w="9525" cap="flat" cmpd="sng" algn="ctr">
                <a:noFill/>
                <a:prstDash val="solid"/>
              </a:ln>
              <a:effectLst/>
            </p:spPr>
            <p:txBody>
              <a:bodyPr lIns="0" tIns="0" rIns="0" bIns="0" anchor="ctr">
                <a:normAutofit/>
              </a:bodyPr>
              <a:lstStyle/>
              <a:p>
                <a:pPr algn="ctr">
                  <a:defRPr/>
                </a:pPr>
                <a:r>
                  <a:rPr lang="zh-CN" altLang="en-US" sz="1000" b="1" kern="0" dirty="0">
                    <a:solidFill>
                      <a:srgbClr val="FFFFFF"/>
                    </a:solidFill>
                    <a:latin typeface="+mj-lt"/>
                    <a:ea typeface="微软雅黑" panose="020B0503020204020204" pitchFamily="34" charset="-122"/>
                  </a:rPr>
                  <a:t>添加文本</a:t>
                </a:r>
                <a:endParaRPr lang="en-US" sz="1000" b="1" kern="0" dirty="0">
                  <a:solidFill>
                    <a:srgbClr val="FFFFFF"/>
                  </a:solidFill>
                  <a:latin typeface="+mj-lt"/>
                  <a:ea typeface="微软雅黑" panose="020B0503020204020204" pitchFamily="34" charset="-122"/>
                </a:endParaRPr>
              </a:p>
            </p:txBody>
          </p:sp>
          <p:sp>
            <p:nvSpPr>
              <p:cNvPr id="33" name="MH_Other_8"/>
              <p:cNvSpPr>
                <a:spLocks noChangeArrowheads="1"/>
              </p:cNvSpPr>
              <p:nvPr>
                <p:custDataLst>
                  <p:tags r:id="rId3"/>
                </p:custDataLst>
              </p:nvPr>
            </p:nvSpPr>
            <p:spPr bwMode="auto">
              <a:xfrm>
                <a:off x="9656827" y="2633514"/>
                <a:ext cx="1223552" cy="914252"/>
              </a:xfrm>
              <a:prstGeom prst="ellipse">
                <a:avLst/>
              </a:prstGeom>
              <a:gradFill rotWithShape="1">
                <a:gsLst>
                  <a:gs pos="0">
                    <a:srgbClr val="FFFFFF">
                      <a:alpha val="0"/>
                    </a:srgbClr>
                  </a:gs>
                  <a:gs pos="100000">
                    <a:srgbClr val="FFFCF9">
                      <a:alpha val="76999"/>
                    </a:srgbClr>
                  </a:gs>
                </a:gsLst>
                <a:lin ang="16200000"/>
              </a:gradFill>
              <a:ln w="9525" algn="ctr">
                <a:noFill/>
                <a:round/>
                <a:headEnd/>
                <a:tailEnd/>
              </a:ln>
            </p:spPr>
            <p:txBody>
              <a:bodyPr lIns="0" tIns="0" rIns="0" bIns="0" anchor="ctr">
                <a:normAutofit/>
              </a:bodyPr>
              <a:lstStyle/>
              <a:p>
                <a:pPr algn="ctr">
                  <a:defRPr/>
                </a:pPr>
                <a:endParaRPr lang="en-US" sz="1000" kern="0">
                  <a:solidFill>
                    <a:srgbClr val="FFFFFF"/>
                  </a:solidFill>
                  <a:latin typeface="微软雅黑" panose="020B0503020204020204" pitchFamily="34" charset="-122"/>
                  <a:ea typeface="微软雅黑" panose="020B0503020204020204" pitchFamily="34" charset="-122"/>
                </a:endParaRPr>
              </a:p>
            </p:txBody>
          </p:sp>
        </p:grpSp>
      </p:grpSp>
      <p:sp>
        <p:nvSpPr>
          <p:cNvPr id="34" name="文本框 46"/>
          <p:cNvSpPr txBox="1"/>
          <p:nvPr/>
        </p:nvSpPr>
        <p:spPr>
          <a:xfrm>
            <a:off x="1313217" y="2543019"/>
            <a:ext cx="484101" cy="246221"/>
          </a:xfrm>
          <a:prstGeom prst="rect">
            <a:avLst/>
          </a:prstGeom>
          <a:noFill/>
        </p:spPr>
        <p:txBody>
          <a:bodyPr wrap="square" rtlCol="0">
            <a:spAutoFit/>
          </a:bodyPr>
          <a:lstStyle/>
          <a:p>
            <a:r>
              <a:rPr lang="zh-CN" altLang="en-US" sz="1000" b="1" dirty="0">
                <a:solidFill>
                  <a:srgbClr val="F29A5B"/>
                </a:solidFill>
                <a:ea typeface="微软雅黑" panose="020B0503020204020204" pitchFamily="34" charset="-122"/>
              </a:rPr>
              <a:t>标题</a:t>
            </a:r>
          </a:p>
        </p:txBody>
      </p:sp>
      <p:sp>
        <p:nvSpPr>
          <p:cNvPr id="35" name="文本框 47"/>
          <p:cNvSpPr txBox="1"/>
          <p:nvPr/>
        </p:nvSpPr>
        <p:spPr>
          <a:xfrm>
            <a:off x="2934078" y="2513028"/>
            <a:ext cx="484101" cy="246221"/>
          </a:xfrm>
          <a:prstGeom prst="rect">
            <a:avLst/>
          </a:prstGeom>
          <a:noFill/>
        </p:spPr>
        <p:txBody>
          <a:bodyPr wrap="square" rtlCol="0">
            <a:spAutoFit/>
          </a:bodyPr>
          <a:lstStyle/>
          <a:p>
            <a:r>
              <a:rPr lang="zh-CN" altLang="en-US" sz="1000" b="1" dirty="0">
                <a:solidFill>
                  <a:srgbClr val="A5C0A4"/>
                </a:solidFill>
                <a:ea typeface="微软雅黑" panose="020B0503020204020204" pitchFamily="34" charset="-122"/>
              </a:rPr>
              <a:t>标题</a:t>
            </a:r>
          </a:p>
        </p:txBody>
      </p:sp>
      <p:sp>
        <p:nvSpPr>
          <p:cNvPr id="36" name="文本框 48"/>
          <p:cNvSpPr txBox="1"/>
          <p:nvPr/>
        </p:nvSpPr>
        <p:spPr>
          <a:xfrm>
            <a:off x="4554939" y="2481209"/>
            <a:ext cx="484101" cy="246221"/>
          </a:xfrm>
          <a:prstGeom prst="rect">
            <a:avLst/>
          </a:prstGeom>
          <a:noFill/>
        </p:spPr>
        <p:txBody>
          <a:bodyPr wrap="square" rtlCol="0">
            <a:spAutoFit/>
          </a:bodyPr>
          <a:lstStyle/>
          <a:p>
            <a:r>
              <a:rPr lang="zh-CN" altLang="en-US" sz="1000" b="1" dirty="0">
                <a:solidFill>
                  <a:srgbClr val="B09277"/>
                </a:solidFill>
                <a:ea typeface="微软雅黑" panose="020B0503020204020204" pitchFamily="34" charset="-122"/>
              </a:rPr>
              <a:t>标题</a:t>
            </a:r>
          </a:p>
        </p:txBody>
      </p:sp>
      <p:sp>
        <p:nvSpPr>
          <p:cNvPr id="37" name="文本框 49"/>
          <p:cNvSpPr txBox="1"/>
          <p:nvPr/>
        </p:nvSpPr>
        <p:spPr>
          <a:xfrm>
            <a:off x="6175800" y="2481209"/>
            <a:ext cx="484101" cy="246221"/>
          </a:xfrm>
          <a:prstGeom prst="rect">
            <a:avLst/>
          </a:prstGeom>
          <a:noFill/>
        </p:spPr>
        <p:txBody>
          <a:bodyPr wrap="square" rtlCol="0">
            <a:spAutoFit/>
          </a:bodyPr>
          <a:lstStyle/>
          <a:p>
            <a:r>
              <a:rPr lang="zh-CN" altLang="en-US" sz="1000" b="1" dirty="0">
                <a:solidFill>
                  <a:srgbClr val="C8D85B"/>
                </a:solidFill>
                <a:ea typeface="微软雅黑" panose="020B0503020204020204" pitchFamily="34" charset="-122"/>
              </a:rPr>
              <a:t>标题</a:t>
            </a:r>
          </a:p>
        </p:txBody>
      </p:sp>
      <p:sp>
        <p:nvSpPr>
          <p:cNvPr id="39" name="文本框 51"/>
          <p:cNvSpPr txBox="1"/>
          <p:nvPr/>
        </p:nvSpPr>
        <p:spPr>
          <a:xfrm>
            <a:off x="4515434" y="3515413"/>
            <a:ext cx="1267207" cy="246221"/>
          </a:xfrm>
          <a:prstGeom prst="rect">
            <a:avLst/>
          </a:prstGeom>
        </p:spPr>
        <p:txBody>
          <a:bodyPr wrap="squar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000" dirty="0">
                <a:solidFill>
                  <a:schemeClr val="tx1">
                    <a:lumMod val="85000"/>
                    <a:lumOff val="15000"/>
                  </a:schemeClr>
                </a:solidFill>
              </a:rPr>
              <a:t>点击此处添加文本</a:t>
            </a:r>
          </a:p>
        </p:txBody>
      </p:sp>
      <p:sp>
        <p:nvSpPr>
          <p:cNvPr id="40" name="矩形 39"/>
          <p:cNvSpPr/>
          <p:nvPr/>
        </p:nvSpPr>
        <p:spPr>
          <a:xfrm>
            <a:off x="4515434" y="3882999"/>
            <a:ext cx="2056830" cy="784830"/>
          </a:xfrm>
          <a:prstGeom prst="rect">
            <a:avLst/>
          </a:prstGeom>
        </p:spPr>
        <p:txBody>
          <a:bodyPr wrap="square">
            <a:spAutoFit/>
          </a:bodyPr>
          <a:lstStyle/>
          <a:p>
            <a:pPr>
              <a:lnSpc>
                <a:spcPct val="150000"/>
              </a:lnSpc>
            </a:pPr>
            <a:r>
              <a:rPr lang="zh-CN" altLang="en-US" sz="1000" dirty="0">
                <a:solidFill>
                  <a:schemeClr val="tx1">
                    <a:lumMod val="50000"/>
                    <a:lumOff val="50000"/>
                  </a:schemeClr>
                </a:solidFill>
              </a:rPr>
              <a:t>点击此处添加文字描述，文字颜色、大小、字体，图形颜色、大小、样式可根据需求</a:t>
            </a:r>
            <a:r>
              <a:rPr lang="zh-CN" altLang="en-US" sz="1000">
                <a:solidFill>
                  <a:schemeClr val="tx1">
                    <a:lumMod val="50000"/>
                    <a:lumOff val="50000"/>
                  </a:schemeClr>
                </a:solidFill>
              </a:rPr>
              <a:t>进行</a:t>
            </a:r>
            <a:r>
              <a:rPr lang="zh-CN" altLang="en-US" sz="1000" smtClean="0">
                <a:solidFill>
                  <a:schemeClr val="tx1">
                    <a:lumMod val="50000"/>
                    <a:lumOff val="50000"/>
                  </a:schemeClr>
                </a:solidFill>
              </a:rPr>
              <a:t>更改</a:t>
            </a:r>
            <a:endParaRPr lang="zh-CN" altLang="en-US" sz="1000" dirty="0">
              <a:solidFill>
                <a:schemeClr val="tx1">
                  <a:lumMod val="50000"/>
                  <a:lumOff val="50000"/>
                </a:schemeClr>
              </a:solidFill>
            </a:endParaRPr>
          </a:p>
        </p:txBody>
      </p:sp>
      <p:sp>
        <p:nvSpPr>
          <p:cNvPr id="41" name="文本框 53"/>
          <p:cNvSpPr txBox="1"/>
          <p:nvPr/>
        </p:nvSpPr>
        <p:spPr>
          <a:xfrm>
            <a:off x="6106710" y="1000114"/>
            <a:ext cx="1267207" cy="246221"/>
          </a:xfrm>
          <a:prstGeom prst="rect">
            <a:avLst/>
          </a:prstGeom>
        </p:spPr>
        <p:txBody>
          <a:bodyPr wrap="squar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000" dirty="0">
                <a:solidFill>
                  <a:schemeClr val="tx1">
                    <a:lumMod val="85000"/>
                    <a:lumOff val="15000"/>
                  </a:schemeClr>
                </a:solidFill>
              </a:rPr>
              <a:t>点击此处添加文本</a:t>
            </a:r>
          </a:p>
        </p:txBody>
      </p:sp>
      <p:sp>
        <p:nvSpPr>
          <p:cNvPr id="42" name="矩形 41"/>
          <p:cNvSpPr/>
          <p:nvPr/>
        </p:nvSpPr>
        <p:spPr>
          <a:xfrm>
            <a:off x="6119698" y="1251556"/>
            <a:ext cx="2024202" cy="784830"/>
          </a:xfrm>
          <a:prstGeom prst="rect">
            <a:avLst/>
          </a:prstGeom>
        </p:spPr>
        <p:txBody>
          <a:bodyPr wrap="square">
            <a:spAutoFit/>
          </a:bodyPr>
          <a:lstStyle/>
          <a:p>
            <a:pPr>
              <a:lnSpc>
                <a:spcPct val="150000"/>
              </a:lnSpc>
            </a:pPr>
            <a:r>
              <a:rPr lang="zh-CN" altLang="en-US" sz="1000" dirty="0">
                <a:solidFill>
                  <a:schemeClr val="tx1">
                    <a:lumMod val="50000"/>
                    <a:lumOff val="50000"/>
                  </a:schemeClr>
                </a:solidFill>
              </a:rPr>
              <a:t>点击此处添加文字描述，文字颜色、大小、字体，图形颜色、大小、样式可根据需求进行更改。</a:t>
            </a:r>
          </a:p>
        </p:txBody>
      </p:sp>
      <p:sp>
        <p:nvSpPr>
          <p:cNvPr id="45" name="文本框 57"/>
          <p:cNvSpPr txBox="1"/>
          <p:nvPr/>
        </p:nvSpPr>
        <p:spPr>
          <a:xfrm>
            <a:off x="1436539" y="3515413"/>
            <a:ext cx="1267207" cy="246221"/>
          </a:xfrm>
          <a:prstGeom prst="rect">
            <a:avLst/>
          </a:prstGeom>
        </p:spPr>
        <p:txBody>
          <a:bodyPr wrap="squar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000" dirty="0">
                <a:solidFill>
                  <a:schemeClr val="tx1">
                    <a:lumMod val="85000"/>
                    <a:lumOff val="15000"/>
                  </a:schemeClr>
                </a:solidFill>
              </a:rPr>
              <a:t>点击此处添加文本</a:t>
            </a:r>
          </a:p>
        </p:txBody>
      </p:sp>
      <p:sp>
        <p:nvSpPr>
          <p:cNvPr id="46" name="矩形 45"/>
          <p:cNvSpPr/>
          <p:nvPr/>
        </p:nvSpPr>
        <p:spPr>
          <a:xfrm>
            <a:off x="1436538" y="3882999"/>
            <a:ext cx="2063891" cy="784830"/>
          </a:xfrm>
          <a:prstGeom prst="rect">
            <a:avLst/>
          </a:prstGeom>
        </p:spPr>
        <p:txBody>
          <a:bodyPr wrap="square">
            <a:spAutoFit/>
          </a:bodyPr>
          <a:lstStyle/>
          <a:p>
            <a:pPr>
              <a:lnSpc>
                <a:spcPct val="150000"/>
              </a:lnSpc>
            </a:pPr>
            <a:r>
              <a:rPr lang="zh-CN" altLang="en-US" sz="1000" dirty="0">
                <a:solidFill>
                  <a:schemeClr val="tx1">
                    <a:lumMod val="50000"/>
                    <a:lumOff val="50000"/>
                  </a:schemeClr>
                </a:solidFill>
              </a:rPr>
              <a:t>点击此处添加文字描述，文字颜色、大小、字体，图形颜色、大小、样式可根据需求进行更改。</a:t>
            </a:r>
          </a:p>
        </p:txBody>
      </p:sp>
      <p:sp>
        <p:nvSpPr>
          <p:cNvPr id="47" name="文本框 59"/>
          <p:cNvSpPr txBox="1"/>
          <p:nvPr/>
        </p:nvSpPr>
        <p:spPr>
          <a:xfrm>
            <a:off x="2865738" y="1000114"/>
            <a:ext cx="1267207" cy="246221"/>
          </a:xfrm>
          <a:prstGeom prst="rect">
            <a:avLst/>
          </a:prstGeom>
        </p:spPr>
        <p:txBody>
          <a:bodyPr wrap="squar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000" dirty="0">
                <a:solidFill>
                  <a:schemeClr val="tx1">
                    <a:lumMod val="85000"/>
                    <a:lumOff val="15000"/>
                  </a:schemeClr>
                </a:solidFill>
              </a:rPr>
              <a:t>点击此处添加文本</a:t>
            </a:r>
          </a:p>
        </p:txBody>
      </p:sp>
      <p:sp>
        <p:nvSpPr>
          <p:cNvPr id="48" name="矩形 47"/>
          <p:cNvSpPr/>
          <p:nvPr/>
        </p:nvSpPr>
        <p:spPr>
          <a:xfrm>
            <a:off x="2851632" y="1251556"/>
            <a:ext cx="2148995" cy="784830"/>
          </a:xfrm>
          <a:prstGeom prst="rect">
            <a:avLst/>
          </a:prstGeom>
        </p:spPr>
        <p:txBody>
          <a:bodyPr wrap="square">
            <a:spAutoFit/>
          </a:bodyPr>
          <a:lstStyle/>
          <a:p>
            <a:pPr>
              <a:lnSpc>
                <a:spcPct val="150000"/>
              </a:lnSpc>
            </a:pPr>
            <a:r>
              <a:rPr lang="zh-CN" altLang="en-US" sz="1000" dirty="0">
                <a:solidFill>
                  <a:schemeClr val="tx1">
                    <a:lumMod val="50000"/>
                    <a:lumOff val="50000"/>
                  </a:schemeClr>
                </a:solidFill>
              </a:rPr>
              <a:t>点击此处添加文字描述，文字颜色、大小、字体，图形颜色、大小、样式可根据需求进行更改。</a:t>
            </a:r>
          </a:p>
        </p:txBody>
      </p:sp>
      <p:grpSp>
        <p:nvGrpSpPr>
          <p:cNvPr id="49" name="组合 48"/>
          <p:cNvGrpSpPr/>
          <p:nvPr/>
        </p:nvGrpSpPr>
        <p:grpSpPr>
          <a:xfrm>
            <a:off x="1387682" y="2979103"/>
            <a:ext cx="67298" cy="1254467"/>
            <a:chOff x="11073245" y="1246909"/>
            <a:chExt cx="96982" cy="1807791"/>
          </a:xfrm>
        </p:grpSpPr>
        <p:sp>
          <p:nvSpPr>
            <p:cNvPr id="50" name="椭圆 49"/>
            <p:cNvSpPr/>
            <p:nvPr/>
          </p:nvSpPr>
          <p:spPr>
            <a:xfrm>
              <a:off x="11073245" y="1246909"/>
              <a:ext cx="96982" cy="96982"/>
            </a:xfrm>
            <a:prstGeom prst="ellipse">
              <a:avLst/>
            </a:prstGeom>
            <a:solidFill>
              <a:srgbClr val="F29A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11107881" y="1343891"/>
              <a:ext cx="0" cy="1622055"/>
            </a:xfrm>
            <a:prstGeom prst="line">
              <a:avLst/>
            </a:prstGeom>
            <a:ln>
              <a:solidFill>
                <a:srgbClr val="F29A5B"/>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11073245" y="2957718"/>
              <a:ext cx="96982" cy="96982"/>
            </a:xfrm>
            <a:prstGeom prst="ellipse">
              <a:avLst/>
            </a:prstGeom>
            <a:solidFill>
              <a:srgbClr val="F29A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2782360" y="819393"/>
            <a:ext cx="67298" cy="1254467"/>
            <a:chOff x="11073245" y="1246909"/>
            <a:chExt cx="96982" cy="1807791"/>
          </a:xfrm>
        </p:grpSpPr>
        <p:sp>
          <p:nvSpPr>
            <p:cNvPr id="54" name="椭圆 53"/>
            <p:cNvSpPr/>
            <p:nvPr/>
          </p:nvSpPr>
          <p:spPr>
            <a:xfrm>
              <a:off x="11073245" y="1246909"/>
              <a:ext cx="96982" cy="96982"/>
            </a:xfrm>
            <a:prstGeom prst="ellipse">
              <a:avLst/>
            </a:prstGeom>
            <a:solidFill>
              <a:srgbClr val="A5C0A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11107881" y="1343891"/>
              <a:ext cx="0" cy="1622055"/>
            </a:xfrm>
            <a:prstGeom prst="line">
              <a:avLst/>
            </a:prstGeom>
            <a:ln>
              <a:solidFill>
                <a:srgbClr val="A5C0A4"/>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11073245" y="2957718"/>
              <a:ext cx="96982" cy="96982"/>
            </a:xfrm>
            <a:prstGeom prst="ellipse">
              <a:avLst/>
            </a:prstGeom>
            <a:solidFill>
              <a:srgbClr val="A5C0A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6050424" y="819393"/>
            <a:ext cx="67298" cy="1254467"/>
            <a:chOff x="11073245" y="1246909"/>
            <a:chExt cx="96982" cy="1807791"/>
          </a:xfrm>
        </p:grpSpPr>
        <p:sp>
          <p:nvSpPr>
            <p:cNvPr id="58" name="椭圆 57"/>
            <p:cNvSpPr/>
            <p:nvPr/>
          </p:nvSpPr>
          <p:spPr>
            <a:xfrm>
              <a:off x="11073245" y="1246909"/>
              <a:ext cx="96982" cy="96982"/>
            </a:xfrm>
            <a:prstGeom prst="ellipse">
              <a:avLst/>
            </a:prstGeom>
            <a:solidFill>
              <a:srgbClr val="C8D8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11107881" y="1343891"/>
              <a:ext cx="0" cy="1622055"/>
            </a:xfrm>
            <a:prstGeom prst="line">
              <a:avLst/>
            </a:prstGeom>
            <a:ln>
              <a:solidFill>
                <a:srgbClr val="C8D85B"/>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11073245" y="2957718"/>
              <a:ext cx="96982" cy="96982"/>
            </a:xfrm>
            <a:prstGeom prst="ellipse">
              <a:avLst/>
            </a:prstGeom>
            <a:solidFill>
              <a:srgbClr val="C8D8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434713" y="2979103"/>
            <a:ext cx="67298" cy="1254467"/>
            <a:chOff x="11073245" y="1246909"/>
            <a:chExt cx="96982" cy="1807791"/>
          </a:xfrm>
        </p:grpSpPr>
        <p:sp>
          <p:nvSpPr>
            <p:cNvPr id="62" name="椭圆 61"/>
            <p:cNvSpPr/>
            <p:nvPr/>
          </p:nvSpPr>
          <p:spPr>
            <a:xfrm>
              <a:off x="11073245" y="1246909"/>
              <a:ext cx="96982" cy="96982"/>
            </a:xfrm>
            <a:prstGeom prst="ellipse">
              <a:avLst/>
            </a:prstGeom>
            <a:solidFill>
              <a:srgbClr val="B0927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cxnSp>
          <p:nvCxnSpPr>
            <p:cNvPr id="63" name="直接连接符 62"/>
            <p:cNvCxnSpPr/>
            <p:nvPr/>
          </p:nvCxnSpPr>
          <p:spPr>
            <a:xfrm>
              <a:off x="11107881" y="1343891"/>
              <a:ext cx="0" cy="1622055"/>
            </a:xfrm>
            <a:prstGeom prst="line">
              <a:avLst/>
            </a:prstGeom>
            <a:ln>
              <a:solidFill>
                <a:srgbClr val="B09277"/>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11073245" y="2957718"/>
              <a:ext cx="96982" cy="96982"/>
            </a:xfrm>
            <a:prstGeom prst="ellipse">
              <a:avLst/>
            </a:prstGeom>
            <a:solidFill>
              <a:srgbClr val="B0927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1643042" y="0"/>
            <a:ext cx="6000792" cy="6072212"/>
          </a:xfrm>
          <a:prstGeom prst="ellipse">
            <a:avLst/>
          </a:prstGeom>
          <a:solidFill>
            <a:srgbClr val="D8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1" name="图片 10" descr="58b588900d33a.png"/>
          <p:cNvPicPr>
            <a:picLocks noChangeAspect="1"/>
          </p:cNvPicPr>
          <p:nvPr/>
        </p:nvPicPr>
        <p:blipFill>
          <a:blip r:embed="rId3" cstate="print"/>
          <a:srcRect l="5808" t="80556" r="3920"/>
          <a:stretch>
            <a:fillRect/>
          </a:stretch>
        </p:blipFill>
        <p:spPr>
          <a:xfrm>
            <a:off x="2500298" y="3929072"/>
            <a:ext cx="4357718" cy="1214428"/>
          </a:xfrm>
          <a:prstGeom prst="rect">
            <a:avLst/>
          </a:prstGeom>
        </p:spPr>
      </p:pic>
      <p:pic>
        <p:nvPicPr>
          <p:cNvPr id="5" name="图片 4" descr="1-01.png"/>
          <p:cNvPicPr>
            <a:picLocks noChangeAspect="1"/>
          </p:cNvPicPr>
          <p:nvPr/>
        </p:nvPicPr>
        <p:blipFill>
          <a:blip r:embed="rId4" cstate="print"/>
          <a:srcRect l="17959" t="11111" r="28118" b="38889"/>
          <a:stretch>
            <a:fillRect/>
          </a:stretch>
        </p:blipFill>
        <p:spPr>
          <a:xfrm>
            <a:off x="500034" y="285734"/>
            <a:ext cx="1095383" cy="571504"/>
          </a:xfrm>
          <a:prstGeom prst="rect">
            <a:avLst/>
          </a:prstGeom>
        </p:spPr>
      </p:pic>
      <p:pic>
        <p:nvPicPr>
          <p:cNvPr id="6" name="图片 5" descr="02.png"/>
          <p:cNvPicPr>
            <a:picLocks noChangeAspect="1"/>
          </p:cNvPicPr>
          <p:nvPr/>
        </p:nvPicPr>
        <p:blipFill>
          <a:blip r:embed="rId5" cstate="print"/>
          <a:stretch>
            <a:fillRect/>
          </a:stretch>
        </p:blipFill>
        <p:spPr>
          <a:xfrm>
            <a:off x="7500958" y="500048"/>
            <a:ext cx="1192695" cy="1070227"/>
          </a:xfrm>
          <a:prstGeom prst="rect">
            <a:avLst/>
          </a:prstGeom>
        </p:spPr>
      </p:pic>
      <p:pic>
        <p:nvPicPr>
          <p:cNvPr id="7" name="图片 6" descr="03.png"/>
          <p:cNvPicPr>
            <a:picLocks noChangeAspect="1"/>
          </p:cNvPicPr>
          <p:nvPr/>
        </p:nvPicPr>
        <p:blipFill>
          <a:blip r:embed="rId6" cstate="print"/>
          <a:stretch>
            <a:fillRect/>
          </a:stretch>
        </p:blipFill>
        <p:spPr>
          <a:xfrm>
            <a:off x="2428860" y="2928940"/>
            <a:ext cx="3374575" cy="2040170"/>
          </a:xfrm>
          <a:prstGeom prst="rect">
            <a:avLst/>
          </a:prstGeom>
        </p:spPr>
      </p:pic>
      <p:pic>
        <p:nvPicPr>
          <p:cNvPr id="8" name="图片 7" descr="04.png"/>
          <p:cNvPicPr>
            <a:picLocks noChangeAspect="1"/>
          </p:cNvPicPr>
          <p:nvPr/>
        </p:nvPicPr>
        <p:blipFill>
          <a:blip r:embed="rId7" cstate="print"/>
          <a:stretch>
            <a:fillRect/>
          </a:stretch>
        </p:blipFill>
        <p:spPr>
          <a:xfrm>
            <a:off x="5429256" y="2571750"/>
            <a:ext cx="1809567" cy="2357436"/>
          </a:xfrm>
          <a:prstGeom prst="rect">
            <a:avLst/>
          </a:prstGeom>
        </p:spPr>
      </p:pic>
      <p:pic>
        <p:nvPicPr>
          <p:cNvPr id="9" name="图片 8" descr="05.png"/>
          <p:cNvPicPr>
            <a:picLocks noChangeAspect="1"/>
          </p:cNvPicPr>
          <p:nvPr/>
        </p:nvPicPr>
        <p:blipFill>
          <a:blip r:embed="rId8" cstate="print"/>
          <a:stretch>
            <a:fillRect/>
          </a:stretch>
        </p:blipFill>
        <p:spPr>
          <a:xfrm>
            <a:off x="7072330" y="2428874"/>
            <a:ext cx="755077" cy="709036"/>
          </a:xfrm>
          <a:prstGeom prst="rect">
            <a:avLst/>
          </a:prstGeom>
        </p:spPr>
      </p:pic>
      <p:pic>
        <p:nvPicPr>
          <p:cNvPr id="10" name="图片 9" descr="06.png"/>
          <p:cNvPicPr>
            <a:picLocks noChangeAspect="1"/>
          </p:cNvPicPr>
          <p:nvPr/>
        </p:nvPicPr>
        <p:blipFill>
          <a:blip r:embed="rId9" cstate="print"/>
          <a:stretch>
            <a:fillRect/>
          </a:stretch>
        </p:blipFill>
        <p:spPr>
          <a:xfrm>
            <a:off x="1857356" y="2857502"/>
            <a:ext cx="783156" cy="968779"/>
          </a:xfrm>
          <a:prstGeom prst="rect">
            <a:avLst/>
          </a:prstGeom>
        </p:spPr>
      </p:pic>
      <p:sp>
        <p:nvSpPr>
          <p:cNvPr id="14" name="TextBox 13"/>
          <p:cNvSpPr txBox="1"/>
          <p:nvPr/>
        </p:nvSpPr>
        <p:spPr>
          <a:xfrm>
            <a:off x="1857356" y="1480633"/>
            <a:ext cx="6109366" cy="1107996"/>
          </a:xfrm>
          <a:prstGeom prst="rect">
            <a:avLst/>
          </a:prstGeom>
          <a:noFill/>
        </p:spPr>
        <p:txBody>
          <a:bodyPr wrap="none" rtlCol="0">
            <a:spAutoFit/>
          </a:bodyPr>
          <a:lstStyle/>
          <a:p>
            <a:pPr algn="ctr"/>
            <a:r>
              <a:rPr lang="zh-CN" altLang="en-US" sz="6600" dirty="0" smtClean="0">
                <a:ln w="25400">
                  <a:solidFill>
                    <a:schemeClr val="bg1"/>
                  </a:solidFill>
                </a:ln>
                <a:solidFill>
                  <a:srgbClr val="EAABCC"/>
                </a:solidFill>
                <a:latin typeface="华康海报体W12" pitchFamily="81" charset="-122"/>
                <a:ea typeface="华康海报体W12" pitchFamily="81" charset="-122"/>
              </a:rPr>
              <a:t>感谢您的到来！</a:t>
            </a:r>
            <a:endParaRPr lang="zh-CN" altLang="en-US" sz="6600" dirty="0">
              <a:ln w="25400">
                <a:solidFill>
                  <a:schemeClr val="bg1"/>
                </a:solidFill>
              </a:ln>
              <a:solidFill>
                <a:srgbClr val="EAABCC"/>
              </a:solidFill>
              <a:latin typeface="华康海报体W12" pitchFamily="81" charset="-122"/>
              <a:ea typeface="华康海报体W12" pitchFamily="81"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39卡通城堡幼儿园家长会PPT模板"/>
</p:tagLst>
</file>

<file path=ppt/tags/tag2.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5"/>
</p:tagLst>
</file>

<file path=ppt/tags/tag4.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8"/>
</p:tagLst>
</file>

<file path=ppt/tags/tag12.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MH" val="20170503141725"/>
  <p:tag name="MH_LIBRARY" val="GRAPHIC"/>
  <p:tag name="MH_TYPE" val="Other"/>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70503141725"/>
  <p:tag name="MH_LIBRARY" val="GRAPHIC"/>
  <p:tag name="MH_TYPE" val="Picture"/>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70503141725"/>
  <p:tag name="MH_LIBRARY" val="GRAPHIC"/>
  <p:tag name="MH_TYPE" val="Other"/>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70503141725"/>
  <p:tag name="MH_LIBRARY" val="GRAPHIC"/>
  <p:tag name="MH_TYPE" val="Pictur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503141725"/>
  <p:tag name="MH_LIBRARY" val="GRAPHIC"/>
  <p:tag name="MH_TYPE" val="Other"/>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70503141725"/>
  <p:tag name="MH_LIBRARY" val="GRAPHIC"/>
  <p:tag name="MH_TYPE" val="Pictur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Desc"/>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8"/>
</p:tagLst>
</file>

<file path=ppt/tags/tag37.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11"/>
</p:tagLst>
</file>

<file path=ppt/tags/tag42.xml><?xml version="1.0" encoding="utf-8"?>
<p:tagLst xmlns:a="http://schemas.openxmlformats.org/drawingml/2006/main" xmlns:r="http://schemas.openxmlformats.org/officeDocument/2006/relationships" xmlns:p="http://schemas.openxmlformats.org/presentationml/2006/main">
  <p:tag name="MH" val="20150929105415"/>
  <p:tag name="MH_LIBRARY" val="GRAPHIC"/>
  <p:tag name="MH_TYPE" val="Other"/>
  <p:tag name="MH_ORDER" val="7"/>
</p:tagLst>
</file>

<file path=ppt/tags/tag43.xml><?xml version="1.0" encoding="utf-8"?>
<p:tagLst xmlns:a="http://schemas.openxmlformats.org/drawingml/2006/main" xmlns:r="http://schemas.openxmlformats.org/officeDocument/2006/relationships" xmlns:p="http://schemas.openxmlformats.org/presentationml/2006/main">
  <p:tag name="MH" val="20150929105415"/>
  <p:tag name="MH_LIBRARY" val="GRAPHIC"/>
  <p:tag name="MH_TYPE" val="SubTitl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0929105415"/>
  <p:tag name="MH_LIBRARY" val="GRAPHIC"/>
  <p:tag name="MH_TYPE" val="Other"/>
  <p:tag name="MH_ORDER" val="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1226</Words>
  <Application>Microsoft Office PowerPoint</Application>
  <PresentationFormat>全屏显示(16:9)</PresentationFormat>
  <Paragraphs>221</Paragraphs>
  <Slides>21</Slides>
  <Notes>21</Notes>
  <HiddenSlides>0</HiddenSlides>
  <MMClips>1</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139卡通城堡幼儿园家长会PPT模板</dc:title>
  <dc:creator>cmm</dc:creator>
  <cp:lastModifiedBy>Sky123.Org</cp:lastModifiedBy>
  <cp:revision>33</cp:revision>
  <dcterms:created xsi:type="dcterms:W3CDTF">2017-07-22T08:04:50Z</dcterms:created>
  <dcterms:modified xsi:type="dcterms:W3CDTF">2018-01-31T06:50:25Z</dcterms:modified>
</cp:coreProperties>
</file>