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handoutMasterIdLst>
    <p:handoutMasterId r:id="rId37"/>
  </p:handoutMasterIdLst>
  <p:sldIdLst>
    <p:sldId id="1002" r:id="rId2"/>
    <p:sldId id="936" r:id="rId3"/>
    <p:sldId id="1026" r:id="rId4"/>
    <p:sldId id="1028" r:id="rId5"/>
    <p:sldId id="1032" r:id="rId6"/>
    <p:sldId id="1031" r:id="rId7"/>
    <p:sldId id="1033" r:id="rId8"/>
    <p:sldId id="737" r:id="rId9"/>
    <p:sldId id="1042" r:id="rId10"/>
    <p:sldId id="1037" r:id="rId11"/>
    <p:sldId id="1039" r:id="rId12"/>
    <p:sldId id="1041" r:id="rId13"/>
    <p:sldId id="1038" r:id="rId14"/>
    <p:sldId id="1044" r:id="rId15"/>
    <p:sldId id="1043" r:id="rId16"/>
    <p:sldId id="1046" r:id="rId17"/>
    <p:sldId id="1051" r:id="rId18"/>
    <p:sldId id="1050" r:id="rId19"/>
    <p:sldId id="1052" r:id="rId20"/>
    <p:sldId id="1047" r:id="rId21"/>
    <p:sldId id="1057" r:id="rId22"/>
    <p:sldId id="1053" r:id="rId23"/>
    <p:sldId id="1055" r:id="rId24"/>
    <p:sldId id="1056" r:id="rId25"/>
    <p:sldId id="1060" r:id="rId26"/>
    <p:sldId id="1058" r:id="rId27"/>
    <p:sldId id="1059" r:id="rId28"/>
    <p:sldId id="1061" r:id="rId29"/>
    <p:sldId id="1007" r:id="rId30"/>
    <p:sldId id="1020" r:id="rId31"/>
    <p:sldId id="991" r:id="rId32"/>
    <p:sldId id="953" r:id="rId33"/>
    <p:sldId id="1062" r:id="rId34"/>
    <p:sldId id="968" r:id="rId35"/>
  </p:sldIdLst>
  <p:sldSz cx="12196763" cy="6858000"/>
  <p:notesSz cx="6858000" cy="9144000"/>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42">
          <p15:clr>
            <a:srgbClr val="A4A3A4"/>
          </p15:clr>
        </p15:guide>
        <p15:guide id="2" pos="384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006BBC"/>
    <a:srgbClr val="EAEAEA"/>
    <a:srgbClr val="DDDDDD"/>
    <a:srgbClr val="0DC2D5"/>
    <a:srgbClr val="17DCF1"/>
    <a:srgbClr val="12D0CB"/>
    <a:srgbClr val="FDE673"/>
    <a:srgbClr val="FDE155"/>
    <a:srgbClr val="0A97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75" autoAdjust="0"/>
    <p:restoredTop sz="49635" autoAdjust="0"/>
  </p:normalViewPr>
  <p:slideViewPr>
    <p:cSldViewPr snapToObjects="1">
      <p:cViewPr varScale="1">
        <p:scale>
          <a:sx n="114" d="100"/>
          <a:sy n="114" d="100"/>
        </p:scale>
        <p:origin x="402" y="108"/>
      </p:cViewPr>
      <p:guideLst>
        <p:guide orient="horz" pos="2142"/>
        <p:guide pos="384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Objects="1">
      <p:cViewPr varScale="1">
        <p:scale>
          <a:sx n="69" d="100"/>
          <a:sy n="69" d="100"/>
        </p:scale>
        <p:origin x="-283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_.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col"/>
        <c:grouping val="clustered"/>
        <c:varyColors val="0"/>
        <c:ser>
          <c:idx val="0"/>
          <c:order val="0"/>
          <c:tx>
            <c:strRef>
              <c:f>Sheet1!$B$1</c:f>
              <c:strCache>
                <c:ptCount val="1"/>
                <c:pt idx="0">
                  <c:v>一线城市</c:v>
                </c:pt>
              </c:strCache>
            </c:strRef>
          </c:tx>
          <c:spPr>
            <a:solidFill>
              <a:schemeClr val="tx1"/>
            </a:solidFill>
          </c:spPr>
          <c:invertIfNegative val="0"/>
          <c:dLbls>
            <c:spPr>
              <a:noFill/>
              <a:ln>
                <a:noFill/>
              </a:ln>
              <a:effectLst/>
            </c:spPr>
            <c:txPr>
              <a:bodyPr rot="0" spcFirstLastPara="0" vertOverflow="ellipsis" vert="horz" wrap="square" lIns="38100" tIns="19050" rIns="38100" bIns="19050" anchor="ctr" anchorCtr="1"/>
              <a:lstStyle/>
              <a:p>
                <a:pPr>
                  <a:defRPr lang="zh-CN" sz="1600" b="0" i="0" u="none" strike="noStrike" kern="1200" baseline="0">
                    <a:solidFill>
                      <a:schemeClr val="tx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便携系列</c:v>
                </c:pt>
                <c:pt idx="1">
                  <c:v>专用系列</c:v>
                </c:pt>
                <c:pt idx="2">
                  <c:v>车载系列</c:v>
                </c:pt>
              </c:strCache>
            </c:strRef>
          </c:cat>
          <c:val>
            <c:numRef>
              <c:f>Sheet1!$B$2:$B$4</c:f>
              <c:numCache>
                <c:formatCode>0.00%</c:formatCode>
                <c:ptCount val="3"/>
                <c:pt idx="0">
                  <c:v>0.36899999999999999</c:v>
                </c:pt>
                <c:pt idx="1">
                  <c:v>0.20699999999999999</c:v>
                </c:pt>
                <c:pt idx="2">
                  <c:v>0.42399999999999999</c:v>
                </c:pt>
              </c:numCache>
            </c:numRef>
          </c:val>
          <c:extLst>
            <c:ext xmlns:c16="http://schemas.microsoft.com/office/drawing/2014/chart" uri="{C3380CC4-5D6E-409C-BE32-E72D297353CC}">
              <c16:uniqueId val="{00000000-5F18-44A6-AE92-53508B78CE76}"/>
            </c:ext>
          </c:extLst>
        </c:ser>
        <c:ser>
          <c:idx val="1"/>
          <c:order val="1"/>
          <c:tx>
            <c:strRef>
              <c:f>Sheet1!$C$1</c:f>
              <c:strCache>
                <c:ptCount val="1"/>
                <c:pt idx="0">
                  <c:v>二线城市</c:v>
                </c:pt>
              </c:strCache>
            </c:strRef>
          </c:tx>
          <c:spPr>
            <a:solidFill>
              <a:schemeClr val="bg1"/>
            </a:solidFill>
          </c:spPr>
          <c:invertIfNegative val="0"/>
          <c:dLbls>
            <c:spPr>
              <a:noFill/>
              <a:ln>
                <a:noFill/>
              </a:ln>
              <a:effectLst/>
            </c:spPr>
            <c:txPr>
              <a:bodyPr rot="0" spcFirstLastPara="0" vertOverflow="ellipsis" vert="horz" wrap="square" lIns="38100" tIns="19050" rIns="38100" bIns="19050" anchor="ctr" anchorCtr="1"/>
              <a:lstStyle/>
              <a:p>
                <a:pPr>
                  <a:defRPr lang="zh-CN" sz="1600" b="0" i="0" u="none" strike="noStrike" kern="1200" baseline="0">
                    <a:solidFill>
                      <a:schemeClr val="tx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便携系列</c:v>
                </c:pt>
                <c:pt idx="1">
                  <c:v>专用系列</c:v>
                </c:pt>
                <c:pt idx="2">
                  <c:v>车载系列</c:v>
                </c:pt>
              </c:strCache>
            </c:strRef>
          </c:cat>
          <c:val>
            <c:numRef>
              <c:f>Sheet1!$C$2:$C$4</c:f>
              <c:numCache>
                <c:formatCode>0.00%</c:formatCode>
                <c:ptCount val="3"/>
                <c:pt idx="0">
                  <c:v>0.41699999999999998</c:v>
                </c:pt>
                <c:pt idx="1">
                  <c:v>0.17899999999999999</c:v>
                </c:pt>
                <c:pt idx="2">
                  <c:v>0.40400000000000003</c:v>
                </c:pt>
              </c:numCache>
            </c:numRef>
          </c:val>
          <c:extLst>
            <c:ext xmlns:c16="http://schemas.microsoft.com/office/drawing/2014/chart" uri="{C3380CC4-5D6E-409C-BE32-E72D297353CC}">
              <c16:uniqueId val="{00000001-5F18-44A6-AE92-53508B78CE76}"/>
            </c:ext>
          </c:extLst>
        </c:ser>
        <c:ser>
          <c:idx val="2"/>
          <c:order val="2"/>
          <c:tx>
            <c:strRef>
              <c:f>Sheet1!$D$1</c:f>
              <c:strCache>
                <c:ptCount val="1"/>
                <c:pt idx="0">
                  <c:v>三四线城市</c:v>
                </c:pt>
              </c:strCache>
            </c:strRef>
          </c:tx>
          <c:spPr>
            <a:solidFill>
              <a:schemeClr val="bg2"/>
            </a:solidFill>
          </c:spPr>
          <c:invertIfNegative val="0"/>
          <c:dLbls>
            <c:spPr>
              <a:noFill/>
              <a:ln>
                <a:noFill/>
              </a:ln>
              <a:effectLst/>
            </c:spPr>
            <c:txPr>
              <a:bodyPr rot="0" spcFirstLastPara="0" vertOverflow="ellipsis" vert="horz" wrap="square" lIns="38100" tIns="19050" rIns="38100" bIns="19050" anchor="ctr" anchorCtr="1"/>
              <a:lstStyle/>
              <a:p>
                <a:pPr>
                  <a:defRPr lang="zh-CN" sz="1600" b="0" i="0" u="none" strike="noStrike" kern="1200" baseline="0">
                    <a:solidFill>
                      <a:schemeClr val="tx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便携系列</c:v>
                </c:pt>
                <c:pt idx="1">
                  <c:v>专用系列</c:v>
                </c:pt>
                <c:pt idx="2">
                  <c:v>车载系列</c:v>
                </c:pt>
              </c:strCache>
            </c:strRef>
          </c:cat>
          <c:val>
            <c:numRef>
              <c:f>Sheet1!$D$2:$D$4</c:f>
              <c:numCache>
                <c:formatCode>0.00%</c:formatCode>
                <c:ptCount val="3"/>
                <c:pt idx="0">
                  <c:v>0.35199999999999998</c:v>
                </c:pt>
                <c:pt idx="1">
                  <c:v>0.115</c:v>
                </c:pt>
                <c:pt idx="2">
                  <c:v>0.53300000000000003</c:v>
                </c:pt>
              </c:numCache>
            </c:numRef>
          </c:val>
          <c:extLst>
            <c:ext xmlns:c16="http://schemas.microsoft.com/office/drawing/2014/chart" uri="{C3380CC4-5D6E-409C-BE32-E72D297353CC}">
              <c16:uniqueId val="{00000002-5F18-44A6-AE92-53508B78CE76}"/>
            </c:ext>
          </c:extLst>
        </c:ser>
        <c:dLbls>
          <c:showLegendKey val="0"/>
          <c:showVal val="0"/>
          <c:showCatName val="0"/>
          <c:showSerName val="0"/>
          <c:showPercent val="0"/>
          <c:showBubbleSize val="0"/>
        </c:dLbls>
        <c:gapWidth val="92"/>
        <c:overlap val="-7"/>
        <c:axId val="169065984"/>
        <c:axId val="36620544"/>
      </c:barChart>
      <c:catAx>
        <c:axId val="169065984"/>
        <c:scaling>
          <c:orientation val="minMax"/>
        </c:scaling>
        <c:delete val="0"/>
        <c:axPos val="b"/>
        <c:numFmt formatCode="General" sourceLinked="0"/>
        <c:majorTickMark val="out"/>
        <c:minorTickMark val="none"/>
        <c:tickLblPos val="nextTo"/>
        <c:txPr>
          <a:bodyPr rot="-60000000" spcFirstLastPara="0" vertOverflow="ellipsis" vert="horz" wrap="square" anchor="ctr" anchorCtr="1"/>
          <a:lstStyle/>
          <a:p>
            <a:pPr>
              <a:defRPr lang="zh-CN" sz="1600" b="0" i="0" u="none" strike="noStrike" kern="1200" baseline="0">
                <a:solidFill>
                  <a:schemeClr val="tx1"/>
                </a:solidFill>
                <a:latin typeface="+mn-lt"/>
                <a:ea typeface="+mn-ea"/>
                <a:cs typeface="+mn-cs"/>
              </a:defRPr>
            </a:pPr>
            <a:endParaRPr lang="zh-CN"/>
          </a:p>
        </c:txPr>
        <c:crossAx val="36620544"/>
        <c:crosses val="autoZero"/>
        <c:auto val="1"/>
        <c:lblAlgn val="ctr"/>
        <c:lblOffset val="100"/>
        <c:noMultiLvlLbl val="0"/>
      </c:catAx>
      <c:valAx>
        <c:axId val="36620544"/>
        <c:scaling>
          <c:orientation val="minMax"/>
        </c:scaling>
        <c:delete val="0"/>
        <c:axPos val="l"/>
        <c:majorGridlines/>
        <c:numFmt formatCode="0.00%" sourceLinked="1"/>
        <c:majorTickMark val="out"/>
        <c:minorTickMark val="none"/>
        <c:tickLblPos val="nextTo"/>
        <c:txPr>
          <a:bodyPr rot="-60000000" spcFirstLastPara="0" vertOverflow="ellipsis" vert="horz" wrap="square" anchor="ctr" anchorCtr="1"/>
          <a:lstStyle/>
          <a:p>
            <a:pPr>
              <a:defRPr lang="zh-CN" sz="1600" b="0" i="0" u="none" strike="noStrike" kern="1200" baseline="0">
                <a:solidFill>
                  <a:schemeClr val="tx1"/>
                </a:solidFill>
                <a:latin typeface="+mn-lt"/>
                <a:ea typeface="+mn-ea"/>
                <a:cs typeface="+mn-cs"/>
              </a:defRPr>
            </a:pPr>
            <a:endParaRPr lang="zh-CN"/>
          </a:p>
        </c:txPr>
        <c:crossAx val="169065984"/>
        <c:crosses val="autoZero"/>
        <c:crossBetween val="between"/>
      </c:valAx>
    </c:plotArea>
    <c:legend>
      <c:legendPos val="r"/>
      <c:overlay val="0"/>
      <c:txPr>
        <a:bodyPr rot="0" spcFirstLastPara="0" vertOverflow="ellipsis" vert="horz" wrap="square" anchor="ctr" anchorCtr="1"/>
        <a:lstStyle/>
        <a:p>
          <a:pPr>
            <a:defRPr lang="zh-CN" sz="1800" b="0" i="0" u="none" strike="noStrike" kern="1200" baseline="0">
              <a:solidFill>
                <a:schemeClr val="tx1"/>
              </a:solidFill>
              <a:latin typeface="+mn-lt"/>
              <a:ea typeface="+mn-ea"/>
              <a:cs typeface="+mn-cs"/>
            </a:defRPr>
          </a:pPr>
          <a:endParaRPr lang="zh-CN"/>
        </a:p>
      </c:txPr>
    </c:legend>
    <c:plotVisOnly val="1"/>
    <c:dispBlanksAs val="gap"/>
    <c:showDLblsOverMax val="0"/>
  </c:chart>
  <c:txPr>
    <a:bodyPr/>
    <a:lstStyle/>
    <a:p>
      <a:pPr>
        <a:defRPr lang="zh-CN" sz="1800"/>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610686-844B-4A1B-87C8-BB90DB4BAB84}"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a:lvl1pPr>
          </a:lstStyle>
          <a:p>
            <a:fld id="{B9EEDA17-7CE7-49CA-897E-A1888A19DA62}" type="datetimeFigureOut">
              <a:rPr lang="zh-CN" altLang="en-US"/>
              <a:t>2020/2/11</a:t>
            </a:fld>
            <a:endParaRPr lang="en-US"/>
          </a:p>
        </p:txBody>
      </p:sp>
      <p:sp>
        <p:nvSpPr>
          <p:cNvPr id="3076"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0" hangingPunct="0">
              <a:defRPr sz="1200"/>
            </a:lvl1pPr>
          </a:lstStyle>
          <a:p>
            <a:fld id="{CE1689F0-D8FB-450F-A36F-553F26501FEE}" type="slidenum">
              <a:rPr lang="zh-CN" altLang="en-US"/>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CE1689F0-D8FB-450F-A36F-553F26501FEE}" type="slidenum">
              <a:rPr lang="zh-CN" alt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4</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5</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6</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7</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8</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9</a:t>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10</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11</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12</a:t>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13</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14</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15</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16</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17</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18</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19</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20</a:t>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21</a:t>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22</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23</a:t>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24</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25</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26</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27</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28</a:t>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29</a:t>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30</a:t>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31</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32</a:t>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34</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25624" y="908050"/>
            <a:ext cx="10601349" cy="635000"/>
          </a:xfrm>
        </p:spPr>
        <p:txBody>
          <a:bodyPr/>
          <a:lstStyle>
            <a:lvl1pPr>
              <a:defRPr>
                <a:solidFill>
                  <a:schemeClr val="accent1"/>
                </a:solidFill>
              </a:defRPr>
            </a:lvl1pPr>
          </a:lstStyle>
          <a:p>
            <a:r>
              <a:rPr lang="zh-CN" altLang="en-US"/>
              <a:t>单击此处编辑母版标题样式</a:t>
            </a:r>
          </a:p>
        </p:txBody>
      </p:sp>
      <p:sp>
        <p:nvSpPr>
          <p:cNvPr id="3" name="内容占位符 2"/>
          <p:cNvSpPr>
            <a:spLocks noGrp="1"/>
          </p:cNvSpPr>
          <p:nvPr>
            <p:ph idx="1"/>
          </p:nvPr>
        </p:nvSpPr>
        <p:spPr>
          <a:xfrm>
            <a:off x="825624" y="1600200"/>
            <a:ext cx="10601349" cy="452596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矩形 3"/>
          <p:cNvSpPr/>
          <p:nvPr userDrawn="1"/>
        </p:nvSpPr>
        <p:spPr bwMode="auto">
          <a:xfrm>
            <a:off x="0" y="6713984"/>
            <a:ext cx="12196763" cy="14401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5" name="矩形 4"/>
          <p:cNvSpPr/>
          <p:nvPr userDrawn="1"/>
        </p:nvSpPr>
        <p:spPr bwMode="auto">
          <a:xfrm>
            <a:off x="11704372" y="6507125"/>
            <a:ext cx="376914" cy="297077"/>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5" name="TextBox 14"/>
          <p:cNvSpPr txBox="1"/>
          <p:nvPr userDrawn="1"/>
        </p:nvSpPr>
        <p:spPr>
          <a:xfrm>
            <a:off x="11668508" y="6496425"/>
            <a:ext cx="448642" cy="307777"/>
          </a:xfrm>
          <a:prstGeom prst="rect">
            <a:avLst/>
          </a:prstGeom>
          <a:noFill/>
        </p:spPr>
        <p:txBody>
          <a:bodyPr wrap="square" rtlCol="0">
            <a:spAutoFit/>
          </a:bodyPr>
          <a:lstStyle/>
          <a:p>
            <a:pPr algn="ctr"/>
            <a:fld id="{B879B013-EF15-44F9-9A4C-93BE492C244C}" type="slidenum">
              <a:rPr lang="zh-CN" altLang="en-US" sz="1400" smtClean="0">
                <a:solidFill>
                  <a:schemeClr val="accent2"/>
                </a:solidFill>
                <a:latin typeface="+mn-ea"/>
                <a:ea typeface="+mn-ea"/>
              </a:rPr>
              <a:t>‹#›</a:t>
            </a:fld>
            <a:endParaRPr lang="zh-CN" altLang="en-US" sz="1800" dirty="0">
              <a:solidFill>
                <a:schemeClr val="accent2"/>
              </a:solidFill>
              <a:latin typeface="+mn-ea"/>
              <a:ea typeface="+mn-ea"/>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solidFill>
                  <a:schemeClr val="accent1"/>
                </a:solidFill>
              </a:defRPr>
            </a:lvl1pPr>
          </a:lstStyle>
          <a:p>
            <a:r>
              <a:rPr lang="zh-CN" altLang="en-US"/>
              <a:t>单击此处编辑母版标题样式</a:t>
            </a:r>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solidFill>
                  <a:schemeClr val="accent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srcRect/>
          <a:stretch>
            <a:fillRect/>
          </a:stretch>
        </p:blipFill>
        <p:spPr bwMode="auto">
          <a:xfrm>
            <a:off x="4146913" y="2886609"/>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srcRect/>
          <a:stretch>
            <a:fillRect/>
          </a:stretch>
        </p:blipFill>
        <p:spPr bwMode="auto">
          <a:xfrm>
            <a:off x="1040451" y="1447779"/>
            <a:ext cx="3013731"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srcRect/>
          <a:stretch>
            <a:fillRect/>
          </a:stretch>
        </p:blipFill>
        <p:spPr bwMode="auto">
          <a:xfrm>
            <a:off x="4467436"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srcRect/>
          <a:stretch>
            <a:fillRect/>
          </a:stretch>
        </p:blipFill>
        <p:spPr bwMode="auto">
          <a:xfrm>
            <a:off x="7376340" y="2904246"/>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srcRect/>
          <a:stretch>
            <a:fillRect/>
          </a:stretch>
        </p:blipFill>
        <p:spPr bwMode="auto">
          <a:xfrm>
            <a:off x="5277817" y="2574149"/>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a:srcRect/>
          <a:stretch>
            <a:fillRect/>
          </a:stretch>
        </p:blipFill>
        <p:spPr bwMode="auto">
          <a:xfrm>
            <a:off x="3261942" y="3206628"/>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a:srcRect/>
          <a:stretch>
            <a:fillRect/>
          </a:stretch>
        </p:blipFill>
        <p:spPr bwMode="auto">
          <a:xfrm>
            <a:off x="5352404" y="3446014"/>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srcRect/>
          <a:stretch>
            <a:fillRect/>
          </a:stretch>
        </p:blipFill>
        <p:spPr bwMode="auto">
          <a:xfrm>
            <a:off x="9886102" y="2725338"/>
            <a:ext cx="1116794"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srcRect/>
          <a:stretch>
            <a:fillRect/>
          </a:stretch>
        </p:blipFill>
        <p:spPr bwMode="auto">
          <a:xfrm>
            <a:off x="7942800" y="3624920"/>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srcRect/>
          <a:stretch>
            <a:fillRect/>
          </a:stretch>
        </p:blipFill>
        <p:spPr bwMode="auto">
          <a:xfrm>
            <a:off x="11254880" y="2365000"/>
            <a:ext cx="522110"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srcRect/>
          <a:stretch>
            <a:fillRect/>
          </a:stretch>
        </p:blipFill>
        <p:spPr bwMode="auto">
          <a:xfrm>
            <a:off x="2054437" y="2795894"/>
            <a:ext cx="1697365"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a:srcRect/>
          <a:stretch>
            <a:fillRect/>
          </a:stretch>
        </p:blipFill>
        <p:spPr bwMode="auto">
          <a:xfrm>
            <a:off x="3983626"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a:srcRect/>
          <a:stretch>
            <a:fillRect/>
          </a:stretch>
        </p:blipFill>
        <p:spPr bwMode="auto">
          <a:xfrm>
            <a:off x="8519340"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a:srcRect/>
          <a:stretch>
            <a:fillRect/>
          </a:stretch>
        </p:blipFill>
        <p:spPr bwMode="auto">
          <a:xfrm>
            <a:off x="9239008" y="2909285"/>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a:srcRect/>
          <a:stretch>
            <a:fillRect/>
          </a:stretch>
        </p:blipFill>
        <p:spPr bwMode="auto">
          <a:xfrm>
            <a:off x="9744990" y="3446013"/>
            <a:ext cx="282222" cy="2368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4">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dirty="0"/>
              <a:t>单击此处编辑母版标题样式</a:t>
            </a:r>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dirty="0"/>
              <a:t>单击此处编辑母版文本样式</a:t>
            </a:r>
          </a:p>
          <a:p>
            <a:pPr lvl="1"/>
            <a:r>
              <a:rPr lang="zh-CN" dirty="0"/>
              <a:t>第二级</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fontAlgn="base">
        <a:spcBef>
          <a:spcPct val="0"/>
        </a:spcBef>
        <a:spcAft>
          <a:spcPct val="0"/>
        </a:spcAft>
        <a:defRPr sz="2400">
          <a:solidFill>
            <a:schemeClr val="accent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p:titleStyle>
    <p:bodyStyle>
      <a:lvl1pPr marL="342900" indent="-342900" algn="l" rtl="0" fontAlgn="base">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1.xml"/><Relationship Id="rId7" Type="http://schemas.openxmlformats.org/officeDocument/2006/relationships/image" Target="../media/image1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7.jpeg"/><Relationship Id="rId11" Type="http://schemas.openxmlformats.org/officeDocument/2006/relationships/image" Target="../media/image22.png"/><Relationship Id="rId5" Type="http://schemas.openxmlformats.org/officeDocument/2006/relationships/image" Target="../media/image16.jpeg"/><Relationship Id="rId10" Type="http://schemas.openxmlformats.org/officeDocument/2006/relationships/image" Target="../media/image21.png"/><Relationship Id="rId4" Type="http://schemas.openxmlformats.org/officeDocument/2006/relationships/notesSlide" Target="../notesSlides/notesSlide1.xml"/><Relationship Id="rId9" Type="http://schemas.openxmlformats.org/officeDocument/2006/relationships/image" Target="../media/image20.png"/></Relationships>
</file>

<file path=ppt/slides/_rels/slide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3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AutoShape 62"/>
          <p:cNvSpPr>
            <a:spLocks noChangeAspect="1" noChangeArrowheads="1" noTextEdit="1"/>
          </p:cNvSpPr>
          <p:nvPr/>
        </p:nvSpPr>
        <p:spPr bwMode="auto">
          <a:xfrm>
            <a:off x="238126" y="194469"/>
            <a:ext cx="11641137" cy="642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Freeform 64"/>
          <p:cNvSpPr/>
          <p:nvPr/>
        </p:nvSpPr>
        <p:spPr bwMode="auto">
          <a:xfrm>
            <a:off x="212381" y="4110832"/>
            <a:ext cx="11772000" cy="2552700"/>
          </a:xfrm>
          <a:custGeom>
            <a:avLst/>
            <a:gdLst>
              <a:gd name="T0" fmla="*/ 15600 w 15600"/>
              <a:gd name="T1" fmla="*/ 0 h 3398"/>
              <a:gd name="T2" fmla="*/ 15600 w 15600"/>
              <a:gd name="T3" fmla="*/ 3269 h 3398"/>
              <a:gd name="T4" fmla="*/ 15471 w 15600"/>
              <a:gd name="T5" fmla="*/ 3398 h 3398"/>
              <a:gd name="T6" fmla="*/ 129 w 15600"/>
              <a:gd name="T7" fmla="*/ 3398 h 3398"/>
              <a:gd name="T8" fmla="*/ 0 w 15600"/>
              <a:gd name="T9" fmla="*/ 3269 h 3398"/>
              <a:gd name="T10" fmla="*/ 0 w 15600"/>
              <a:gd name="T11" fmla="*/ 0 h 3398"/>
              <a:gd name="T12" fmla="*/ 15600 w 15600"/>
              <a:gd name="T13" fmla="*/ 0 h 3398"/>
            </a:gdLst>
            <a:ahLst/>
            <a:cxnLst>
              <a:cxn ang="0">
                <a:pos x="T0" y="T1"/>
              </a:cxn>
              <a:cxn ang="0">
                <a:pos x="T2" y="T3"/>
              </a:cxn>
              <a:cxn ang="0">
                <a:pos x="T4" y="T5"/>
              </a:cxn>
              <a:cxn ang="0">
                <a:pos x="T6" y="T7"/>
              </a:cxn>
              <a:cxn ang="0">
                <a:pos x="T8" y="T9"/>
              </a:cxn>
              <a:cxn ang="0">
                <a:pos x="T10" y="T11"/>
              </a:cxn>
              <a:cxn ang="0">
                <a:pos x="T12" y="T13"/>
              </a:cxn>
            </a:cxnLst>
            <a:rect l="0" t="0" r="r" b="b"/>
            <a:pathLst>
              <a:path w="15600" h="3398">
                <a:moveTo>
                  <a:pt x="15600" y="0"/>
                </a:moveTo>
                <a:lnTo>
                  <a:pt x="15600" y="3269"/>
                </a:lnTo>
                <a:cubicBezTo>
                  <a:pt x="15600" y="3340"/>
                  <a:pt x="15542" y="3398"/>
                  <a:pt x="15471" y="3398"/>
                </a:cubicBezTo>
                <a:lnTo>
                  <a:pt x="129" y="3398"/>
                </a:lnTo>
                <a:cubicBezTo>
                  <a:pt x="58" y="3398"/>
                  <a:pt x="0" y="3340"/>
                  <a:pt x="0" y="3269"/>
                </a:cubicBezTo>
                <a:lnTo>
                  <a:pt x="0" y="0"/>
                </a:lnTo>
                <a:lnTo>
                  <a:pt x="15600" y="0"/>
                </a:lnTo>
                <a:close/>
              </a:path>
            </a:pathLst>
          </a:custGeom>
          <a:blipFill>
            <a:blip r:embed="rId5"/>
            <a:stretch>
              <a:fillRect/>
            </a:stretch>
          </a:blipFill>
          <a:ln w="9525" cap="flat">
            <a:solidFill>
              <a:schemeClr val="accent3">
                <a:lumMod val="40000"/>
                <a:lumOff val="60000"/>
              </a:schemeClr>
            </a:solidFill>
            <a:prstDash val="solid"/>
            <a:miter lim="800000"/>
          </a:ln>
        </p:spPr>
        <p:txBody>
          <a:bodyPr vert="horz" wrap="square" lIns="91440" tIns="45720" rIns="91440" bIns="45720" numCol="1" anchor="t" anchorCtr="0" compatLnSpc="1"/>
          <a:lstStyle/>
          <a:p>
            <a:endParaRPr lang="zh-CN" altLang="en-US"/>
          </a:p>
        </p:txBody>
      </p:sp>
      <p:sp>
        <p:nvSpPr>
          <p:cNvPr id="30" name="Freeform 65"/>
          <p:cNvSpPr/>
          <p:nvPr/>
        </p:nvSpPr>
        <p:spPr bwMode="auto">
          <a:xfrm>
            <a:off x="212381" y="202407"/>
            <a:ext cx="11772000" cy="3816350"/>
          </a:xfrm>
          <a:custGeom>
            <a:avLst/>
            <a:gdLst>
              <a:gd name="T0" fmla="*/ 129 w 15600"/>
              <a:gd name="T1" fmla="*/ 0 h 5080"/>
              <a:gd name="T2" fmla="*/ 15471 w 15600"/>
              <a:gd name="T3" fmla="*/ 0 h 5080"/>
              <a:gd name="T4" fmla="*/ 15600 w 15600"/>
              <a:gd name="T5" fmla="*/ 129 h 5080"/>
              <a:gd name="T6" fmla="*/ 15600 w 15600"/>
              <a:gd name="T7" fmla="*/ 5080 h 5080"/>
              <a:gd name="T8" fmla="*/ 0 w 15600"/>
              <a:gd name="T9" fmla="*/ 5080 h 5080"/>
              <a:gd name="T10" fmla="*/ 0 w 15600"/>
              <a:gd name="T11" fmla="*/ 129 h 5080"/>
              <a:gd name="T12" fmla="*/ 129 w 15600"/>
              <a:gd name="T13" fmla="*/ 0 h 5080"/>
            </a:gdLst>
            <a:ahLst/>
            <a:cxnLst>
              <a:cxn ang="0">
                <a:pos x="T0" y="T1"/>
              </a:cxn>
              <a:cxn ang="0">
                <a:pos x="T2" y="T3"/>
              </a:cxn>
              <a:cxn ang="0">
                <a:pos x="T4" y="T5"/>
              </a:cxn>
              <a:cxn ang="0">
                <a:pos x="T6" y="T7"/>
              </a:cxn>
              <a:cxn ang="0">
                <a:pos x="T8" y="T9"/>
              </a:cxn>
              <a:cxn ang="0">
                <a:pos x="T10" y="T11"/>
              </a:cxn>
              <a:cxn ang="0">
                <a:pos x="T12" y="T13"/>
              </a:cxn>
            </a:cxnLst>
            <a:rect l="0" t="0" r="r" b="b"/>
            <a:pathLst>
              <a:path w="15600" h="5080">
                <a:moveTo>
                  <a:pt x="129" y="0"/>
                </a:moveTo>
                <a:lnTo>
                  <a:pt x="15471" y="0"/>
                </a:lnTo>
                <a:cubicBezTo>
                  <a:pt x="15542" y="0"/>
                  <a:pt x="15600" y="58"/>
                  <a:pt x="15600" y="129"/>
                </a:cubicBezTo>
                <a:lnTo>
                  <a:pt x="15600" y="5080"/>
                </a:lnTo>
                <a:lnTo>
                  <a:pt x="0" y="5080"/>
                </a:lnTo>
                <a:lnTo>
                  <a:pt x="0" y="129"/>
                </a:lnTo>
                <a:cubicBezTo>
                  <a:pt x="0" y="58"/>
                  <a:pt x="58" y="0"/>
                  <a:pt x="129" y="0"/>
                </a:cubicBezTo>
                <a:close/>
              </a:path>
            </a:pathLst>
          </a:custGeom>
          <a:blipFill>
            <a:blip r:embed="rId6"/>
            <a:stretch>
              <a:fillRect/>
            </a:stretch>
          </a:blipFill>
          <a:ln w="9525" cap="flat">
            <a:solidFill>
              <a:schemeClr val="accent3">
                <a:lumMod val="40000"/>
                <a:lumOff val="60000"/>
              </a:schemeClr>
            </a:solidFill>
            <a:prstDash val="solid"/>
            <a:miter lim="800000"/>
          </a:ln>
        </p:spPr>
        <p:txBody>
          <a:bodyPr vert="horz" wrap="square" lIns="91440" tIns="45720" rIns="91440" bIns="45720" numCol="1" anchor="t" anchorCtr="0" compatLnSpc="1"/>
          <a:lstStyle/>
          <a:p>
            <a:endParaRPr lang="zh-CN" altLang="en-US"/>
          </a:p>
        </p:txBody>
      </p:sp>
      <p:sp>
        <p:nvSpPr>
          <p:cNvPr id="32" name="矩形 31"/>
          <p:cNvSpPr/>
          <p:nvPr/>
        </p:nvSpPr>
        <p:spPr bwMode="auto">
          <a:xfrm>
            <a:off x="212381" y="4036177"/>
            <a:ext cx="11772000" cy="45719"/>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7" name="Freeform 19"/>
          <p:cNvSpPr>
            <a:spLocks noEditPoints="1"/>
          </p:cNvSpPr>
          <p:nvPr/>
        </p:nvSpPr>
        <p:spPr bwMode="auto">
          <a:xfrm>
            <a:off x="432827" y="459255"/>
            <a:ext cx="1634440" cy="687157"/>
          </a:xfrm>
          <a:custGeom>
            <a:avLst/>
            <a:gdLst>
              <a:gd name="T0" fmla="*/ 19 w 2250"/>
              <a:gd name="T1" fmla="*/ 10 h 912"/>
              <a:gd name="T2" fmla="*/ 753 w 2250"/>
              <a:gd name="T3" fmla="*/ 0 h 912"/>
              <a:gd name="T4" fmla="*/ 813 w 2250"/>
              <a:gd name="T5" fmla="*/ 503 h 912"/>
              <a:gd name="T6" fmla="*/ 1601 w 2250"/>
              <a:gd name="T7" fmla="*/ 592 h 912"/>
              <a:gd name="T8" fmla="*/ 1184 w 2250"/>
              <a:gd name="T9" fmla="*/ 85 h 912"/>
              <a:gd name="T10" fmla="*/ 1403 w 2250"/>
              <a:gd name="T11" fmla="*/ 53 h 912"/>
              <a:gd name="T12" fmla="*/ 1446 w 2250"/>
              <a:gd name="T13" fmla="*/ 336 h 912"/>
              <a:gd name="T14" fmla="*/ 1711 w 2250"/>
              <a:gd name="T15" fmla="*/ 294 h 912"/>
              <a:gd name="T16" fmla="*/ 1970 w 2250"/>
              <a:gd name="T17" fmla="*/ 555 h 912"/>
              <a:gd name="T18" fmla="*/ 2250 w 2250"/>
              <a:gd name="T19" fmla="*/ 650 h 912"/>
              <a:gd name="T20" fmla="*/ 186 w 2250"/>
              <a:gd name="T21" fmla="*/ 729 h 912"/>
              <a:gd name="T22" fmla="*/ 147 w 2250"/>
              <a:gd name="T23" fmla="*/ 755 h 912"/>
              <a:gd name="T24" fmla="*/ 150 w 2250"/>
              <a:gd name="T25" fmla="*/ 879 h 912"/>
              <a:gd name="T26" fmla="*/ 234 w 2250"/>
              <a:gd name="T27" fmla="*/ 698 h 912"/>
              <a:gd name="T28" fmla="*/ 234 w 2250"/>
              <a:gd name="T29" fmla="*/ 698 h 912"/>
              <a:gd name="T30" fmla="*/ 346 w 2250"/>
              <a:gd name="T31" fmla="*/ 764 h 912"/>
              <a:gd name="T32" fmla="*/ 318 w 2250"/>
              <a:gd name="T33" fmla="*/ 795 h 912"/>
              <a:gd name="T34" fmla="*/ 206 w 2250"/>
              <a:gd name="T35" fmla="*/ 889 h 912"/>
              <a:gd name="T36" fmla="*/ 336 w 2250"/>
              <a:gd name="T37" fmla="*/ 887 h 912"/>
              <a:gd name="T38" fmla="*/ 416 w 2250"/>
              <a:gd name="T39" fmla="*/ 801 h 912"/>
              <a:gd name="T40" fmla="*/ 417 w 2250"/>
              <a:gd name="T41" fmla="*/ 830 h 912"/>
              <a:gd name="T42" fmla="*/ 416 w 2250"/>
              <a:gd name="T43" fmla="*/ 752 h 912"/>
              <a:gd name="T44" fmla="*/ 541 w 2250"/>
              <a:gd name="T45" fmla="*/ 755 h 912"/>
              <a:gd name="T46" fmla="*/ 531 w 2250"/>
              <a:gd name="T47" fmla="*/ 861 h 912"/>
              <a:gd name="T48" fmla="*/ 371 w 2250"/>
              <a:gd name="T49" fmla="*/ 715 h 912"/>
              <a:gd name="T50" fmla="*/ 702 w 2250"/>
              <a:gd name="T51" fmla="*/ 875 h 912"/>
              <a:gd name="T52" fmla="*/ 702 w 2250"/>
              <a:gd name="T53" fmla="*/ 875 h 912"/>
              <a:gd name="T54" fmla="*/ 804 w 2250"/>
              <a:gd name="T55" fmla="*/ 877 h 912"/>
              <a:gd name="T56" fmla="*/ 1069 w 2250"/>
              <a:gd name="T57" fmla="*/ 786 h 912"/>
              <a:gd name="T58" fmla="*/ 1046 w 2250"/>
              <a:gd name="T59" fmla="*/ 756 h 912"/>
              <a:gd name="T60" fmla="*/ 995 w 2250"/>
              <a:gd name="T61" fmla="*/ 803 h 912"/>
              <a:gd name="T62" fmla="*/ 1177 w 2250"/>
              <a:gd name="T63" fmla="*/ 718 h 912"/>
              <a:gd name="T64" fmla="*/ 1279 w 2250"/>
              <a:gd name="T65" fmla="*/ 704 h 912"/>
              <a:gd name="T66" fmla="*/ 1445 w 2250"/>
              <a:gd name="T67" fmla="*/ 713 h 912"/>
              <a:gd name="T68" fmla="*/ 1432 w 2250"/>
              <a:gd name="T69" fmla="*/ 855 h 912"/>
              <a:gd name="T70" fmla="*/ 1301 w 2250"/>
              <a:gd name="T71" fmla="*/ 750 h 912"/>
              <a:gd name="T72" fmla="*/ 1376 w 2250"/>
              <a:gd name="T73" fmla="*/ 750 h 912"/>
              <a:gd name="T74" fmla="*/ 1382 w 2250"/>
              <a:gd name="T75" fmla="*/ 819 h 912"/>
              <a:gd name="T76" fmla="*/ 1595 w 2250"/>
              <a:gd name="T77" fmla="*/ 745 h 912"/>
              <a:gd name="T78" fmla="*/ 1639 w 2250"/>
              <a:gd name="T79" fmla="*/ 829 h 912"/>
              <a:gd name="T80" fmla="*/ 1585 w 2250"/>
              <a:gd name="T81" fmla="*/ 827 h 912"/>
              <a:gd name="T82" fmla="*/ 1653 w 2250"/>
              <a:gd name="T83" fmla="*/ 692 h 912"/>
              <a:gd name="T84" fmla="*/ 1635 w 2250"/>
              <a:gd name="T85" fmla="*/ 820 h 912"/>
              <a:gd name="T86" fmla="*/ 1863 w 2250"/>
              <a:gd name="T87" fmla="*/ 839 h 912"/>
              <a:gd name="T88" fmla="*/ 1866 w 2250"/>
              <a:gd name="T89" fmla="*/ 885 h 912"/>
              <a:gd name="T90" fmla="*/ 1856 w 2250"/>
              <a:gd name="T91" fmla="*/ 776 h 912"/>
              <a:gd name="T92" fmla="*/ 1770 w 2250"/>
              <a:gd name="T93" fmla="*/ 708 h 912"/>
              <a:gd name="T94" fmla="*/ 1763 w 2250"/>
              <a:gd name="T95" fmla="*/ 880 h 912"/>
              <a:gd name="T96" fmla="*/ 1732 w 2250"/>
              <a:gd name="T97" fmla="*/ 697 h 912"/>
              <a:gd name="T98" fmla="*/ 1732 w 2250"/>
              <a:gd name="T99" fmla="*/ 697 h 912"/>
              <a:gd name="T100" fmla="*/ 1834 w 2250"/>
              <a:gd name="T101" fmla="*/ 697 h 912"/>
              <a:gd name="T102" fmla="*/ 1825 w 2250"/>
              <a:gd name="T103" fmla="*/ 871 h 912"/>
              <a:gd name="T104" fmla="*/ 1790 w 2250"/>
              <a:gd name="T105" fmla="*/ 887 h 912"/>
              <a:gd name="T106" fmla="*/ 1957 w 2250"/>
              <a:gd name="T107" fmla="*/ 888 h 912"/>
              <a:gd name="T108" fmla="*/ 1985 w 2250"/>
              <a:gd name="T109" fmla="*/ 770 h 912"/>
              <a:gd name="T110" fmla="*/ 1990 w 2250"/>
              <a:gd name="T111" fmla="*/ 819 h 912"/>
              <a:gd name="T112" fmla="*/ 2111 w 2250"/>
              <a:gd name="T113" fmla="*/ 755 h 912"/>
              <a:gd name="T114" fmla="*/ 2132 w 2250"/>
              <a:gd name="T115" fmla="*/ 807 h 912"/>
              <a:gd name="T116" fmla="*/ 2055 w 2250"/>
              <a:gd name="T117" fmla="*/ 884 h 912"/>
              <a:gd name="T118" fmla="*/ 2030 w 2250"/>
              <a:gd name="T119" fmla="*/ 822 h 912"/>
              <a:gd name="T120" fmla="*/ 2138 w 2250"/>
              <a:gd name="T121" fmla="*/ 866 h 912"/>
              <a:gd name="T122" fmla="*/ 2143 w 2250"/>
              <a:gd name="T123" fmla="*/ 756 h 912"/>
              <a:gd name="T124" fmla="*/ 2077 w 2250"/>
              <a:gd name="T125" fmla="*/ 688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1" name="Rectangle 3"/>
          <p:cNvSpPr txBox="1">
            <a:spLocks noChangeArrowheads="1"/>
          </p:cNvSpPr>
          <p:nvPr/>
        </p:nvSpPr>
        <p:spPr bwMode="auto">
          <a:xfrm>
            <a:off x="625773" y="4725144"/>
            <a:ext cx="10945216" cy="1080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6000" b="1" dirty="0">
                <a:solidFill>
                  <a:schemeClr val="tx1"/>
                </a:solidFill>
                <a:latin typeface="+mj-ea"/>
              </a:rPr>
              <a:t>某某品管圈</a:t>
            </a:r>
            <a:r>
              <a:rPr lang="en-US" altLang="zh-CN" sz="6000" b="1" dirty="0">
                <a:solidFill>
                  <a:schemeClr val="tx1"/>
                </a:solidFill>
                <a:latin typeface="+mj-ea"/>
              </a:rPr>
              <a:t>(QCC)</a:t>
            </a:r>
            <a:r>
              <a:rPr lang="zh-CN" altLang="en-US" sz="6000" b="1" dirty="0">
                <a:solidFill>
                  <a:schemeClr val="tx1"/>
                </a:solidFill>
                <a:latin typeface="+mj-ea"/>
              </a:rPr>
              <a:t>活动成果报告</a:t>
            </a:r>
          </a:p>
        </p:txBody>
      </p:sp>
      <p:sp>
        <p:nvSpPr>
          <p:cNvPr id="33" name="矩形 32"/>
          <p:cNvSpPr/>
          <p:nvPr/>
        </p:nvSpPr>
        <p:spPr>
          <a:xfrm>
            <a:off x="1369112" y="4314125"/>
            <a:ext cx="9623147" cy="400110"/>
          </a:xfrm>
          <a:prstGeom prst="rect">
            <a:avLst/>
          </a:prstGeom>
        </p:spPr>
        <p:txBody>
          <a:bodyPr wrap="none">
            <a:spAutoFit/>
          </a:bodyPr>
          <a:lstStyle/>
          <a:p>
            <a:pPr algn="ctr"/>
            <a:r>
              <a:rPr lang="zh-CN" altLang="en-US" sz="2000" dirty="0">
                <a:solidFill>
                  <a:schemeClr val="accent1"/>
                </a:solidFill>
                <a:latin typeface="+mj-ea"/>
                <a:ea typeface="+mj-ea"/>
              </a:rPr>
              <a:t>本模板寓意明确，唯美简约，适合医疗品管圈、医院、其他医疗健康主题相关的</a:t>
            </a:r>
            <a:r>
              <a:rPr lang="en-US" altLang="zh-CN" sz="2000" dirty="0">
                <a:solidFill>
                  <a:schemeClr val="accent1"/>
                </a:solidFill>
                <a:latin typeface="+mj-ea"/>
                <a:ea typeface="+mj-ea"/>
              </a:rPr>
              <a:t>PPT</a:t>
            </a:r>
            <a:endParaRPr lang="zh-CN" altLang="en-US" sz="2000" dirty="0">
              <a:solidFill>
                <a:schemeClr val="accent1"/>
              </a:solidFill>
              <a:latin typeface="+mj-ea"/>
              <a:ea typeface="+mj-ea"/>
            </a:endParaRPr>
          </a:p>
        </p:txBody>
      </p:sp>
      <p:sp>
        <p:nvSpPr>
          <p:cNvPr id="38" name="Freeform 10"/>
          <p:cNvSpPr>
            <a:spLocks noChangeAspect="1" noEditPoints="1"/>
          </p:cNvSpPr>
          <p:nvPr/>
        </p:nvSpPr>
        <p:spPr bwMode="auto">
          <a:xfrm>
            <a:off x="5793080" y="6150944"/>
            <a:ext cx="372836" cy="374400"/>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39" name="Rectangle 4"/>
          <p:cNvSpPr txBox="1">
            <a:spLocks noChangeArrowheads="1"/>
          </p:cNvSpPr>
          <p:nvPr/>
        </p:nvSpPr>
        <p:spPr bwMode="auto">
          <a:xfrm>
            <a:off x="6180668" y="6167094"/>
            <a:ext cx="4341190"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defPPr>
              <a:defRPr lang="zh-CN"/>
            </a:defPPr>
            <a:lvl1pPr marL="0" indent="0">
              <a:buFontTx/>
              <a:buNone/>
              <a:defRPr sz="1800" b="0">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a:t>这里可以输入机构</a:t>
            </a:r>
            <a:r>
              <a:rPr lang="en-US" altLang="zh-CN" dirty="0"/>
              <a:t>/</a:t>
            </a:r>
            <a:r>
              <a:rPr lang="zh-CN" altLang="en-US" dirty="0"/>
              <a:t>部门名称</a:t>
            </a:r>
            <a:endParaRPr lang="zh-CN" dirty="0"/>
          </a:p>
        </p:txBody>
      </p:sp>
      <p:sp>
        <p:nvSpPr>
          <p:cNvPr id="40" name="Freeform 9"/>
          <p:cNvSpPr>
            <a:spLocks noEditPoints="1"/>
          </p:cNvSpPr>
          <p:nvPr/>
        </p:nvSpPr>
        <p:spPr bwMode="auto">
          <a:xfrm>
            <a:off x="2036209" y="6137670"/>
            <a:ext cx="373115" cy="374683"/>
          </a:xfrm>
          <a:custGeom>
            <a:avLst/>
            <a:gdLst>
              <a:gd name="T0" fmla="*/ 358 w 490"/>
              <a:gd name="T1" fmla="*/ 250 h 490"/>
              <a:gd name="T2" fmla="*/ 358 w 490"/>
              <a:gd name="T3" fmla="*/ 183 h 490"/>
              <a:gd name="T4" fmla="*/ 328 w 490"/>
              <a:gd name="T5" fmla="*/ 183 h 490"/>
              <a:gd name="T6" fmla="*/ 328 w 490"/>
              <a:gd name="T7" fmla="*/ 250 h 490"/>
              <a:gd name="T8" fmla="*/ 247 w 490"/>
              <a:gd name="T9" fmla="*/ 330 h 490"/>
              <a:gd name="T10" fmla="*/ 246 w 490"/>
              <a:gd name="T11" fmla="*/ 330 h 490"/>
              <a:gd name="T12" fmla="*/ 245 w 490"/>
              <a:gd name="T13" fmla="*/ 330 h 490"/>
              <a:gd name="T14" fmla="*/ 245 w 490"/>
              <a:gd name="T15" fmla="*/ 330 h 490"/>
              <a:gd name="T16" fmla="*/ 243 w 490"/>
              <a:gd name="T17" fmla="*/ 330 h 490"/>
              <a:gd name="T18" fmla="*/ 162 w 490"/>
              <a:gd name="T19" fmla="*/ 250 h 490"/>
              <a:gd name="T20" fmla="*/ 162 w 490"/>
              <a:gd name="T21" fmla="*/ 183 h 490"/>
              <a:gd name="T22" fmla="*/ 132 w 490"/>
              <a:gd name="T23" fmla="*/ 183 h 490"/>
              <a:gd name="T24" fmla="*/ 132 w 490"/>
              <a:gd name="T25" fmla="*/ 250 h 490"/>
              <a:gd name="T26" fmla="*/ 227 w 490"/>
              <a:gd name="T27" fmla="*/ 359 h 490"/>
              <a:gd name="T28" fmla="*/ 227 w 490"/>
              <a:gd name="T29" fmla="*/ 407 h 490"/>
              <a:gd name="T30" fmla="*/ 160 w 490"/>
              <a:gd name="T31" fmla="*/ 426 h 490"/>
              <a:gd name="T32" fmla="*/ 331 w 490"/>
              <a:gd name="T33" fmla="*/ 426 h 490"/>
              <a:gd name="T34" fmla="*/ 263 w 490"/>
              <a:gd name="T35" fmla="*/ 407 h 490"/>
              <a:gd name="T36" fmla="*/ 263 w 490"/>
              <a:gd name="T37" fmla="*/ 360 h 490"/>
              <a:gd name="T38" fmla="*/ 358 w 490"/>
              <a:gd name="T39" fmla="*/ 250 h 490"/>
              <a:gd name="T40" fmla="*/ 244 w 490"/>
              <a:gd name="T41" fmla="*/ 302 h 490"/>
              <a:gd name="T42" fmla="*/ 245 w 490"/>
              <a:gd name="T43" fmla="*/ 302 h 490"/>
              <a:gd name="T44" fmla="*/ 246 w 490"/>
              <a:gd name="T45" fmla="*/ 302 h 490"/>
              <a:gd name="T46" fmla="*/ 300 w 490"/>
              <a:gd name="T47" fmla="*/ 248 h 490"/>
              <a:gd name="T48" fmla="*/ 300 w 490"/>
              <a:gd name="T49" fmla="*/ 118 h 490"/>
              <a:gd name="T50" fmla="*/ 246 w 490"/>
              <a:gd name="T51" fmla="*/ 64 h 490"/>
              <a:gd name="T52" fmla="*/ 245 w 490"/>
              <a:gd name="T53" fmla="*/ 64 h 490"/>
              <a:gd name="T54" fmla="*/ 244 w 490"/>
              <a:gd name="T55" fmla="*/ 64 h 490"/>
              <a:gd name="T56" fmla="*/ 190 w 490"/>
              <a:gd name="T57" fmla="*/ 118 h 490"/>
              <a:gd name="T58" fmla="*/ 190 w 490"/>
              <a:gd name="T59" fmla="*/ 248 h 490"/>
              <a:gd name="T60" fmla="*/ 244 w 490"/>
              <a:gd name="T61" fmla="*/ 302 h 490"/>
              <a:gd name="T62" fmla="*/ 245 w 490"/>
              <a:gd name="T63" fmla="*/ 0 h 490"/>
              <a:gd name="T64" fmla="*/ 490 w 490"/>
              <a:gd name="T65" fmla="*/ 245 h 490"/>
              <a:gd name="T66" fmla="*/ 245 w 490"/>
              <a:gd name="T67" fmla="*/ 490 h 490"/>
              <a:gd name="T68" fmla="*/ 0 w 490"/>
              <a:gd name="T69" fmla="*/ 245 h 490"/>
              <a:gd name="T70" fmla="*/ 245 w 490"/>
              <a:gd name="T7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41" name="Rectangle 4"/>
          <p:cNvSpPr txBox="1">
            <a:spLocks noChangeArrowheads="1"/>
          </p:cNvSpPr>
          <p:nvPr/>
        </p:nvSpPr>
        <p:spPr bwMode="auto">
          <a:xfrm>
            <a:off x="2386396" y="6150944"/>
            <a:ext cx="2988330" cy="3481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defPPr>
              <a:defRPr lang="zh-CN"/>
            </a:defPPr>
            <a:lvl1pPr marL="0" indent="0">
              <a:buFontTx/>
              <a:buNone/>
              <a:defRPr sz="2600" b="0">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dirty="0"/>
              <a:t>汇报人：</a:t>
            </a:r>
            <a:r>
              <a:rPr lang="en-US" altLang="zh-CN" sz="1800" dirty="0"/>
              <a:t>xxx</a:t>
            </a:r>
          </a:p>
        </p:txBody>
      </p:sp>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830102" y="1086901"/>
            <a:ext cx="3008531" cy="2911872"/>
          </a:xfrm>
          <a:prstGeom prst="rect">
            <a:avLst/>
          </a:prstGeom>
        </p:spPr>
      </p:pic>
      <p:pic>
        <p:nvPicPr>
          <p:cNvPr id="6" name="图片 5"/>
          <p:cNvPicPr>
            <a:picLocks noChangeAspect="1"/>
          </p:cNvPicPr>
          <p:nvPr/>
        </p:nvPicPr>
        <p:blipFill rotWithShape="1">
          <a:blip r:embed="rId8" cstate="print">
            <a:extLst>
              <a:ext uri="{28A0092B-C50C-407E-A947-70E740481C1C}">
                <a14:useLocalDpi xmlns:a14="http://schemas.microsoft.com/office/drawing/2010/main" val="0"/>
              </a:ext>
            </a:extLst>
          </a:blip>
          <a:srcRect l="9337" t="13480" r="7604" b="10011"/>
          <a:stretch>
            <a:fillRect/>
          </a:stretch>
        </p:blipFill>
        <p:spPr>
          <a:xfrm>
            <a:off x="2714005" y="202407"/>
            <a:ext cx="4770262" cy="3782720"/>
          </a:xfrm>
          <a:prstGeom prst="rect">
            <a:avLst/>
          </a:prstGeom>
        </p:spPr>
      </p:pic>
      <p:pic>
        <p:nvPicPr>
          <p:cNvPr id="2" name="图片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618661" y="1255077"/>
            <a:ext cx="1135958" cy="1000872"/>
          </a:xfrm>
          <a:prstGeom prst="rect">
            <a:avLst/>
          </a:prstGeom>
        </p:spPr>
      </p:pic>
      <p:pic>
        <p:nvPicPr>
          <p:cNvPr id="3" name="图片 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256914" y="657958"/>
            <a:ext cx="767541" cy="1166661"/>
          </a:xfrm>
          <a:prstGeom prst="rect">
            <a:avLst/>
          </a:prstGeom>
        </p:spPr>
      </p:pic>
      <p:sp>
        <p:nvSpPr>
          <p:cNvPr id="7" name="TextBox 6"/>
          <p:cNvSpPr txBox="1"/>
          <p:nvPr/>
        </p:nvSpPr>
        <p:spPr>
          <a:xfrm>
            <a:off x="872877" y="2854760"/>
            <a:ext cx="2699778" cy="369332"/>
          </a:xfrm>
          <a:prstGeom prst="rect">
            <a:avLst/>
          </a:prstGeom>
          <a:noFill/>
        </p:spPr>
        <p:txBody>
          <a:bodyPr wrap="none" rtlCol="0">
            <a:spAutoFit/>
          </a:bodyPr>
          <a:lstStyle/>
          <a:p>
            <a:r>
              <a:rPr lang="zh-CN" altLang="en-US" dirty="0">
                <a:solidFill>
                  <a:schemeClr val="accent2"/>
                </a:solidFill>
                <a:latin typeface="+mj-ea"/>
                <a:ea typeface="+mj-ea"/>
              </a:rPr>
              <a:t>服务你我他   巧手出高质</a:t>
            </a:r>
          </a:p>
        </p:txBody>
      </p:sp>
      <p:sp>
        <p:nvSpPr>
          <p:cNvPr id="19" name="TextBox 18"/>
          <p:cNvSpPr txBox="1"/>
          <p:nvPr/>
        </p:nvSpPr>
        <p:spPr>
          <a:xfrm>
            <a:off x="1326522" y="3155011"/>
            <a:ext cx="1750544" cy="369332"/>
          </a:xfrm>
          <a:prstGeom prst="rect">
            <a:avLst/>
          </a:prstGeom>
          <a:noFill/>
        </p:spPr>
        <p:txBody>
          <a:bodyPr wrap="none" rtlCol="0">
            <a:spAutoFit/>
          </a:bodyPr>
          <a:lstStyle/>
          <a:p>
            <a:r>
              <a:rPr lang="en-US" altLang="zh-CN" dirty="0">
                <a:solidFill>
                  <a:schemeClr val="accent2"/>
                </a:solidFill>
                <a:latin typeface="楷体_GB2312" pitchFamily="49" charset="-122"/>
                <a:ea typeface="楷体_GB2312" pitchFamily="49" charset="-122"/>
              </a:rPr>
              <a:t>(</a:t>
            </a:r>
            <a:r>
              <a:rPr lang="zh-CN" altLang="en-US" dirty="0">
                <a:solidFill>
                  <a:schemeClr val="accent2"/>
                </a:solidFill>
                <a:latin typeface="楷体_GB2312" pitchFamily="49" charset="-122"/>
                <a:ea typeface="楷体_GB2312" pitchFamily="49" charset="-122"/>
              </a:rPr>
              <a:t>您的</a:t>
            </a:r>
            <a:r>
              <a:rPr lang="en-US" altLang="zh-CN" dirty="0">
                <a:solidFill>
                  <a:schemeClr val="accent2"/>
                </a:solidFill>
                <a:latin typeface="楷体_GB2312" pitchFamily="49" charset="-122"/>
                <a:ea typeface="楷体_GB2312" pitchFamily="49" charset="-122"/>
              </a:rPr>
              <a:t>QCC</a:t>
            </a:r>
            <a:r>
              <a:rPr lang="zh-CN" altLang="en-US" dirty="0">
                <a:solidFill>
                  <a:schemeClr val="accent2"/>
                </a:solidFill>
                <a:latin typeface="楷体_GB2312" pitchFamily="49" charset="-122"/>
                <a:ea typeface="楷体_GB2312" pitchFamily="49" charset="-122"/>
              </a:rPr>
              <a:t>宣言</a:t>
            </a:r>
            <a:r>
              <a:rPr lang="en-US" altLang="zh-CN" dirty="0">
                <a:solidFill>
                  <a:schemeClr val="accent2"/>
                </a:solidFill>
                <a:latin typeface="楷体_GB2312" pitchFamily="49" charset="-122"/>
                <a:ea typeface="楷体_GB2312" pitchFamily="49" charset="-122"/>
              </a:rPr>
              <a:t>)</a:t>
            </a:r>
            <a:endParaRPr lang="zh-CN" altLang="en-US" dirty="0">
              <a:solidFill>
                <a:schemeClr val="accent2"/>
              </a:solidFill>
              <a:latin typeface="楷体_GB2312" pitchFamily="49" charset="-122"/>
              <a:ea typeface="楷体_GB2312" pitchFamily="49" charset="-122"/>
            </a:endParaRPr>
          </a:p>
        </p:txBody>
      </p:sp>
      <p:pic>
        <p:nvPicPr>
          <p:cNvPr id="5" name="背景音乐 - 轻快背景音乐.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4154165" y="-747464"/>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2202"/>
    </mc:Choice>
    <mc:Fallback xmlns="">
      <p:transition spd="slow" advTm="122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2" presetClass="entr" presetSubtype="8" fill="hold" grpId="0" nodeType="afterEffect">
                                  <p:stCondLst>
                                    <p:cond delay="0"/>
                                  </p:stCondLst>
                                  <p:childTnLst>
                                    <p:set>
                                      <p:cBhvr>
                                        <p:cTn id="9" dur="1" fill="hold">
                                          <p:stCondLst>
                                            <p:cond delay="0"/>
                                          </p:stCondLst>
                                        </p:cTn>
                                        <p:tgtEl>
                                          <p:spTgt spid="32"/>
                                        </p:tgtEl>
                                        <p:attrNameLst>
                                          <p:attrName>style.visibility</p:attrName>
                                        </p:attrNameLst>
                                      </p:cBhvr>
                                      <p:to>
                                        <p:strVal val="visible"/>
                                      </p:to>
                                    </p:set>
                                    <p:anim calcmode="lin" valueType="num">
                                      <p:cBhvr additive="base">
                                        <p:cTn id="10" dur="500" fill="hold"/>
                                        <p:tgtEl>
                                          <p:spTgt spid="32"/>
                                        </p:tgtEl>
                                        <p:attrNameLst>
                                          <p:attrName>ppt_x</p:attrName>
                                        </p:attrNameLst>
                                      </p:cBhvr>
                                      <p:tavLst>
                                        <p:tav tm="0">
                                          <p:val>
                                            <p:strVal val="0-#ppt_w/2"/>
                                          </p:val>
                                        </p:tav>
                                        <p:tav tm="100000">
                                          <p:val>
                                            <p:strVal val="#ppt_x"/>
                                          </p:val>
                                        </p:tav>
                                      </p:tavLst>
                                    </p:anim>
                                    <p:anim calcmode="lin" valueType="num">
                                      <p:cBhvr additive="base">
                                        <p:cTn id="11" dur="500" fill="hold"/>
                                        <p:tgtEl>
                                          <p:spTgt spid="32"/>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down)">
                                      <p:cBhvr>
                                        <p:cTn id="15" dur="500"/>
                                        <p:tgtEl>
                                          <p:spTgt spid="30"/>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up)">
                                      <p:cBhvr>
                                        <p:cTn id="18" dur="500"/>
                                        <p:tgtEl>
                                          <p:spTgt spid="27"/>
                                        </p:tgtEl>
                                      </p:cBhvr>
                                    </p:animEffect>
                                  </p:childTnLst>
                                </p:cTn>
                              </p:par>
                              <p:par>
                                <p:cTn id="19" presetID="22" presetClass="exit" presetSubtype="8" fill="hold" grpId="1" nodeType="withEffect">
                                  <p:stCondLst>
                                    <p:cond delay="0"/>
                                  </p:stCondLst>
                                  <p:childTnLst>
                                    <p:animEffect transition="out" filter="wipe(left)">
                                      <p:cBhvr>
                                        <p:cTn id="20" dur="400"/>
                                        <p:tgtEl>
                                          <p:spTgt spid="32"/>
                                        </p:tgtEl>
                                      </p:cBhvr>
                                    </p:animEffect>
                                    <p:set>
                                      <p:cBhvr>
                                        <p:cTn id="21" dur="1" fill="hold">
                                          <p:stCondLst>
                                            <p:cond delay="399"/>
                                          </p:stCondLst>
                                        </p:cTn>
                                        <p:tgtEl>
                                          <p:spTgt spid="32"/>
                                        </p:tgtEl>
                                        <p:attrNameLst>
                                          <p:attrName>style.visibility</p:attrName>
                                        </p:attrNameLst>
                                      </p:cBhvr>
                                      <p:to>
                                        <p:strVal val="hidden"/>
                                      </p:to>
                                    </p:set>
                                  </p:childTnLst>
                                </p:cTn>
                              </p:par>
                            </p:childTnLst>
                          </p:cTn>
                        </p:par>
                        <p:par>
                          <p:cTn id="22" fill="hold">
                            <p:stCondLst>
                              <p:cond delay="1000"/>
                            </p:stCondLst>
                            <p:childTnLst>
                              <p:par>
                                <p:cTn id="23" presetID="42"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31" presetClass="entr" presetSubtype="0"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500" fill="hold"/>
                                        <p:tgtEl>
                                          <p:spTgt spid="37"/>
                                        </p:tgtEl>
                                        <p:attrNameLst>
                                          <p:attrName>ppt_w</p:attrName>
                                        </p:attrNameLst>
                                      </p:cBhvr>
                                      <p:tavLst>
                                        <p:tav tm="0">
                                          <p:val>
                                            <p:fltVal val="0"/>
                                          </p:val>
                                        </p:tav>
                                        <p:tav tm="100000">
                                          <p:val>
                                            <p:strVal val="#ppt_w"/>
                                          </p:val>
                                        </p:tav>
                                      </p:tavLst>
                                    </p:anim>
                                    <p:anim calcmode="lin" valueType="num">
                                      <p:cBhvr>
                                        <p:cTn id="32" dur="500" fill="hold"/>
                                        <p:tgtEl>
                                          <p:spTgt spid="37"/>
                                        </p:tgtEl>
                                        <p:attrNameLst>
                                          <p:attrName>ppt_h</p:attrName>
                                        </p:attrNameLst>
                                      </p:cBhvr>
                                      <p:tavLst>
                                        <p:tav tm="0">
                                          <p:val>
                                            <p:fltVal val="0"/>
                                          </p:val>
                                        </p:tav>
                                        <p:tav tm="100000">
                                          <p:val>
                                            <p:strVal val="#ppt_h"/>
                                          </p:val>
                                        </p:tav>
                                      </p:tavLst>
                                    </p:anim>
                                    <p:anim calcmode="lin" valueType="num">
                                      <p:cBhvr>
                                        <p:cTn id="33" dur="500" fill="hold"/>
                                        <p:tgtEl>
                                          <p:spTgt spid="37"/>
                                        </p:tgtEl>
                                        <p:attrNameLst>
                                          <p:attrName>style.rotation</p:attrName>
                                        </p:attrNameLst>
                                      </p:cBhvr>
                                      <p:tavLst>
                                        <p:tav tm="0">
                                          <p:val>
                                            <p:fltVal val="90"/>
                                          </p:val>
                                        </p:tav>
                                        <p:tav tm="100000">
                                          <p:val>
                                            <p:fltVal val="0"/>
                                          </p:val>
                                        </p:tav>
                                      </p:tavLst>
                                    </p:anim>
                                    <p:animEffect transition="in" filter="fade">
                                      <p:cBhvr>
                                        <p:cTn id="34" dur="500"/>
                                        <p:tgtEl>
                                          <p:spTgt spid="37"/>
                                        </p:tgtEl>
                                      </p:cBhvr>
                                    </p:animEffect>
                                  </p:childTnLst>
                                </p:cTn>
                              </p:par>
                            </p:childTnLst>
                          </p:cTn>
                        </p:par>
                        <p:par>
                          <p:cTn id="35" fill="hold">
                            <p:stCondLst>
                              <p:cond delay="2500"/>
                            </p:stCondLst>
                            <p:childTnLst>
                              <p:par>
                                <p:cTn id="36" presetID="22" presetClass="entr" presetSubtype="4"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down)">
                                      <p:cBhvr>
                                        <p:cTn id="38" dur="2000"/>
                                        <p:tgtEl>
                                          <p:spTgt spid="4"/>
                                        </p:tgtEl>
                                      </p:cBhvr>
                                    </p:animEffect>
                                  </p:childTnLst>
                                </p:cTn>
                              </p:par>
                            </p:childTnLst>
                          </p:cTn>
                        </p:par>
                        <p:par>
                          <p:cTn id="39" fill="hold">
                            <p:stCondLst>
                              <p:cond delay="4500"/>
                            </p:stCondLst>
                            <p:childTnLst>
                              <p:par>
                                <p:cTn id="40" presetID="1" presetClass="entr" presetSubtype="0" fill="hold" nodeType="afterEffect">
                                  <p:stCondLst>
                                    <p:cond delay="0"/>
                                  </p:stCondLst>
                                  <p:childTnLst>
                                    <p:set>
                                      <p:cBhvr>
                                        <p:cTn id="41" dur="1" fill="hold">
                                          <p:stCondLst>
                                            <p:cond delay="0"/>
                                          </p:stCondLst>
                                        </p:cTn>
                                        <p:tgtEl>
                                          <p:spTgt spid="2"/>
                                        </p:tgtEl>
                                        <p:attrNameLst>
                                          <p:attrName>style.visibility</p:attrName>
                                        </p:attrNameLst>
                                      </p:cBhvr>
                                      <p:to>
                                        <p:strVal val="visible"/>
                                      </p:to>
                                    </p:set>
                                  </p:childTnLst>
                                </p:cTn>
                              </p:par>
                              <p:par>
                                <p:cTn id="42" presetID="37" presetClass="path" presetSubtype="0" accel="50000" decel="50000" fill="hold" nodeType="withEffect">
                                  <p:stCondLst>
                                    <p:cond delay="0"/>
                                  </p:stCondLst>
                                  <p:childTnLst>
                                    <p:animMotion origin="layout" path="M 0 0 L 0.067 0.04 C 0.081 0.049 0.102 0.054 0.124 0.054 C 0.149 0.054 0.169 0.049 0.183 0.04 L 0.25 0 E" pathEditMode="relative" ptsTypes="">
                                      <p:cBhvr>
                                        <p:cTn id="43" dur="1000" spd="-100000" fill="hold"/>
                                        <p:tgtEl>
                                          <p:spTgt spid="2"/>
                                        </p:tgtEl>
                                        <p:attrNameLst>
                                          <p:attrName>ppt_x</p:attrName>
                                          <p:attrName>ppt_y</p:attrName>
                                        </p:attrNameLst>
                                      </p:cBhvr>
                                    </p:animMotion>
                                  </p:childTnLst>
                                </p:cTn>
                              </p:par>
                              <p:par>
                                <p:cTn id="44" presetID="1" presetClass="entr" presetSubtype="0" fill="hold" nodeType="withEffect">
                                  <p:stCondLst>
                                    <p:cond delay="300"/>
                                  </p:stCondLst>
                                  <p:childTnLst>
                                    <p:set>
                                      <p:cBhvr>
                                        <p:cTn id="45" dur="1" fill="hold">
                                          <p:stCondLst>
                                            <p:cond delay="0"/>
                                          </p:stCondLst>
                                        </p:cTn>
                                        <p:tgtEl>
                                          <p:spTgt spid="3"/>
                                        </p:tgtEl>
                                        <p:attrNameLst>
                                          <p:attrName>style.visibility</p:attrName>
                                        </p:attrNameLst>
                                      </p:cBhvr>
                                      <p:to>
                                        <p:strVal val="visible"/>
                                      </p:to>
                                    </p:set>
                                  </p:childTnLst>
                                </p:cTn>
                              </p:par>
                              <p:par>
                                <p:cTn id="46" presetID="37" presetClass="path" presetSubtype="0" accel="50000" decel="50000" fill="hold" nodeType="withEffect">
                                  <p:stCondLst>
                                    <p:cond delay="300"/>
                                  </p:stCondLst>
                                  <p:childTnLst>
                                    <p:animMotion origin="layout" path="M 4.50404E-7 2.03515E-7 C 4.50404E-7 2.03515E-7 0.12523 0.11008 0.18849 0.12905 C 0.25176 0.14801 0.34405 0.14662 0.37542 0.1376 " pathEditMode="relative" rAng="0" ptsTypes="fsF">
                                      <p:cBhvr>
                                        <p:cTn id="47" dur="1000" spd="-100000" fill="hold"/>
                                        <p:tgtEl>
                                          <p:spTgt spid="3"/>
                                        </p:tgtEl>
                                        <p:attrNameLst>
                                          <p:attrName>ppt_x</p:attrName>
                                          <p:attrName>ppt_y</p:attrName>
                                        </p:attrNameLst>
                                      </p:cBhvr>
                                      <p:rCtr x="18771" y="7401"/>
                                    </p:animMotion>
                                  </p:childTnLst>
                                </p:cTn>
                              </p:par>
                            </p:childTnLst>
                          </p:cTn>
                        </p:par>
                        <p:par>
                          <p:cTn id="48" fill="hold">
                            <p:stCondLst>
                              <p:cond delay="4500"/>
                            </p:stCondLst>
                            <p:childTnLst>
                              <p:par>
                                <p:cTn id="49" presetID="42" presetClass="entr" presetSubtype="0"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1000"/>
                                        <p:tgtEl>
                                          <p:spTgt spid="7"/>
                                        </p:tgtEl>
                                      </p:cBhvr>
                                    </p:animEffect>
                                    <p:anim calcmode="lin" valueType="num">
                                      <p:cBhvr>
                                        <p:cTn id="52" dur="1000" fill="hold"/>
                                        <p:tgtEl>
                                          <p:spTgt spid="7"/>
                                        </p:tgtEl>
                                        <p:attrNameLst>
                                          <p:attrName>ppt_x</p:attrName>
                                        </p:attrNameLst>
                                      </p:cBhvr>
                                      <p:tavLst>
                                        <p:tav tm="0">
                                          <p:val>
                                            <p:strVal val="#ppt_x"/>
                                          </p:val>
                                        </p:tav>
                                        <p:tav tm="100000">
                                          <p:val>
                                            <p:strVal val="#ppt_x"/>
                                          </p:val>
                                        </p:tav>
                                      </p:tavLst>
                                    </p:anim>
                                    <p:anim calcmode="lin" valueType="num">
                                      <p:cBhvr>
                                        <p:cTn id="53" dur="1000" fill="hold"/>
                                        <p:tgtEl>
                                          <p:spTgt spid="7"/>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1000"/>
                                        <p:tgtEl>
                                          <p:spTgt spid="19"/>
                                        </p:tgtEl>
                                      </p:cBhvr>
                                    </p:animEffect>
                                    <p:anim calcmode="lin" valueType="num">
                                      <p:cBhvr>
                                        <p:cTn id="57" dur="1000" fill="hold"/>
                                        <p:tgtEl>
                                          <p:spTgt spid="19"/>
                                        </p:tgtEl>
                                        <p:attrNameLst>
                                          <p:attrName>ppt_x</p:attrName>
                                        </p:attrNameLst>
                                      </p:cBhvr>
                                      <p:tavLst>
                                        <p:tav tm="0">
                                          <p:val>
                                            <p:strVal val="#ppt_x"/>
                                          </p:val>
                                        </p:tav>
                                        <p:tav tm="100000">
                                          <p:val>
                                            <p:strVal val="#ppt_x"/>
                                          </p:val>
                                        </p:tav>
                                      </p:tavLst>
                                    </p:anim>
                                    <p:anim calcmode="lin" valueType="num">
                                      <p:cBhvr>
                                        <p:cTn id="58" dur="1000" fill="hold"/>
                                        <p:tgtEl>
                                          <p:spTgt spid="19"/>
                                        </p:tgtEl>
                                        <p:attrNameLst>
                                          <p:attrName>ppt_y</p:attrName>
                                        </p:attrNameLst>
                                      </p:cBhvr>
                                      <p:tavLst>
                                        <p:tav tm="0">
                                          <p:val>
                                            <p:strVal val="#ppt_y+.1"/>
                                          </p:val>
                                        </p:tav>
                                        <p:tav tm="100000">
                                          <p:val>
                                            <p:strVal val="#ppt_y"/>
                                          </p:val>
                                        </p:tav>
                                      </p:tavLst>
                                    </p:anim>
                                  </p:childTnLst>
                                </p:cTn>
                              </p:par>
                            </p:childTnLst>
                          </p:cTn>
                        </p:par>
                        <p:par>
                          <p:cTn id="59" fill="hold">
                            <p:stCondLst>
                              <p:cond delay="5500"/>
                            </p:stCondLst>
                            <p:childTnLst>
                              <p:par>
                                <p:cTn id="60" presetID="56" presetClass="entr" presetSubtype="0" fill="hold" grpId="0" nodeType="afterEffect">
                                  <p:stCondLst>
                                    <p:cond delay="0"/>
                                  </p:stCondLst>
                                  <p:iterate type="lt">
                                    <p:tmPct val="10000"/>
                                  </p:iterate>
                                  <p:childTnLst>
                                    <p:set>
                                      <p:cBhvr>
                                        <p:cTn id="61" dur="1" fill="hold">
                                          <p:stCondLst>
                                            <p:cond delay="0"/>
                                          </p:stCondLst>
                                        </p:cTn>
                                        <p:tgtEl>
                                          <p:spTgt spid="31"/>
                                        </p:tgtEl>
                                        <p:attrNameLst>
                                          <p:attrName>style.visibility</p:attrName>
                                        </p:attrNameLst>
                                      </p:cBhvr>
                                      <p:to>
                                        <p:strVal val="visible"/>
                                      </p:to>
                                    </p:set>
                                    <p:anim by="(-#ppt_w*2)" calcmode="lin" valueType="num">
                                      <p:cBhvr rctx="PPT">
                                        <p:cTn id="62" dur="500" autoRev="1" fill="hold">
                                          <p:stCondLst>
                                            <p:cond delay="0"/>
                                          </p:stCondLst>
                                        </p:cTn>
                                        <p:tgtEl>
                                          <p:spTgt spid="31"/>
                                        </p:tgtEl>
                                        <p:attrNameLst>
                                          <p:attrName>ppt_w</p:attrName>
                                        </p:attrNameLst>
                                      </p:cBhvr>
                                    </p:anim>
                                    <p:anim by="(#ppt_w*0.50)" calcmode="lin" valueType="num">
                                      <p:cBhvr>
                                        <p:cTn id="63" dur="500" decel="50000" autoRev="1" fill="hold">
                                          <p:stCondLst>
                                            <p:cond delay="0"/>
                                          </p:stCondLst>
                                        </p:cTn>
                                        <p:tgtEl>
                                          <p:spTgt spid="31"/>
                                        </p:tgtEl>
                                        <p:attrNameLst>
                                          <p:attrName>ppt_x</p:attrName>
                                        </p:attrNameLst>
                                      </p:cBhvr>
                                    </p:anim>
                                    <p:anim from="(-#ppt_h/2)" to="(#ppt_y)" calcmode="lin" valueType="num">
                                      <p:cBhvr>
                                        <p:cTn id="64" dur="1000" fill="hold">
                                          <p:stCondLst>
                                            <p:cond delay="0"/>
                                          </p:stCondLst>
                                        </p:cTn>
                                        <p:tgtEl>
                                          <p:spTgt spid="31"/>
                                        </p:tgtEl>
                                        <p:attrNameLst>
                                          <p:attrName>ppt_y</p:attrName>
                                        </p:attrNameLst>
                                      </p:cBhvr>
                                    </p:anim>
                                    <p:animRot by="21600000">
                                      <p:cBhvr>
                                        <p:cTn id="65" dur="1000" fill="hold">
                                          <p:stCondLst>
                                            <p:cond delay="0"/>
                                          </p:stCondLst>
                                        </p:cTn>
                                        <p:tgtEl>
                                          <p:spTgt spid="31"/>
                                        </p:tgtEl>
                                        <p:attrNameLst>
                                          <p:attrName>r</p:attrName>
                                        </p:attrNameLst>
                                      </p:cBhvr>
                                    </p:animRot>
                                  </p:childTnLst>
                                </p:cTn>
                              </p:par>
                            </p:childTnLst>
                          </p:cTn>
                        </p:par>
                        <p:par>
                          <p:cTn id="66" fill="hold">
                            <p:stCondLst>
                              <p:cond delay="9301"/>
                            </p:stCondLst>
                            <p:childTnLst>
                              <p:par>
                                <p:cTn id="67" presetID="22" presetClass="entr" presetSubtype="8"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wipe(left)">
                                      <p:cBhvr>
                                        <p:cTn id="69" dur="500"/>
                                        <p:tgtEl>
                                          <p:spTgt spid="33"/>
                                        </p:tgtEl>
                                      </p:cBhvr>
                                    </p:animEffect>
                                  </p:childTnLst>
                                </p:cTn>
                              </p:par>
                            </p:childTnLst>
                          </p:cTn>
                        </p:par>
                        <p:par>
                          <p:cTn id="70" fill="hold">
                            <p:stCondLst>
                              <p:cond delay="9801"/>
                            </p:stCondLst>
                            <p:childTnLst>
                              <p:par>
                                <p:cTn id="71" presetID="2" presetClass="entr" presetSubtype="6" fill="hold" grpId="0" nodeType="afterEffect">
                                  <p:stCondLst>
                                    <p:cond delay="0"/>
                                  </p:stCondLst>
                                  <p:childTnLst>
                                    <p:set>
                                      <p:cBhvr>
                                        <p:cTn id="72" dur="1" fill="hold">
                                          <p:stCondLst>
                                            <p:cond delay="0"/>
                                          </p:stCondLst>
                                        </p:cTn>
                                        <p:tgtEl>
                                          <p:spTgt spid="38"/>
                                        </p:tgtEl>
                                        <p:attrNameLst>
                                          <p:attrName>style.visibility</p:attrName>
                                        </p:attrNameLst>
                                      </p:cBhvr>
                                      <p:to>
                                        <p:strVal val="visible"/>
                                      </p:to>
                                    </p:set>
                                    <p:anim calcmode="lin" valueType="num">
                                      <p:cBhvr additive="base">
                                        <p:cTn id="73" dur="500" fill="hold"/>
                                        <p:tgtEl>
                                          <p:spTgt spid="38"/>
                                        </p:tgtEl>
                                        <p:attrNameLst>
                                          <p:attrName>ppt_x</p:attrName>
                                        </p:attrNameLst>
                                      </p:cBhvr>
                                      <p:tavLst>
                                        <p:tav tm="0">
                                          <p:val>
                                            <p:strVal val="1+#ppt_w/2"/>
                                          </p:val>
                                        </p:tav>
                                        <p:tav tm="100000">
                                          <p:val>
                                            <p:strVal val="#ppt_x"/>
                                          </p:val>
                                        </p:tav>
                                      </p:tavLst>
                                    </p:anim>
                                    <p:anim calcmode="lin" valueType="num">
                                      <p:cBhvr additive="base">
                                        <p:cTn id="74" dur="500" fill="hold"/>
                                        <p:tgtEl>
                                          <p:spTgt spid="38"/>
                                        </p:tgtEl>
                                        <p:attrNameLst>
                                          <p:attrName>ppt_y</p:attrName>
                                        </p:attrNameLst>
                                      </p:cBhvr>
                                      <p:tavLst>
                                        <p:tav tm="0">
                                          <p:val>
                                            <p:strVal val="1+#ppt_h/2"/>
                                          </p:val>
                                        </p:tav>
                                        <p:tav tm="100000">
                                          <p:val>
                                            <p:strVal val="#ppt_y"/>
                                          </p:val>
                                        </p:tav>
                                      </p:tavLst>
                                    </p:anim>
                                  </p:childTnLst>
                                </p:cTn>
                              </p:par>
                              <p:par>
                                <p:cTn id="75" presetID="2" presetClass="entr" presetSubtype="6" fill="hold" grpId="0" nodeType="withEffect">
                                  <p:stCondLst>
                                    <p:cond delay="100"/>
                                  </p:stCondLst>
                                  <p:childTnLst>
                                    <p:set>
                                      <p:cBhvr>
                                        <p:cTn id="76" dur="1" fill="hold">
                                          <p:stCondLst>
                                            <p:cond delay="0"/>
                                          </p:stCondLst>
                                        </p:cTn>
                                        <p:tgtEl>
                                          <p:spTgt spid="40"/>
                                        </p:tgtEl>
                                        <p:attrNameLst>
                                          <p:attrName>style.visibility</p:attrName>
                                        </p:attrNameLst>
                                      </p:cBhvr>
                                      <p:to>
                                        <p:strVal val="visible"/>
                                      </p:to>
                                    </p:set>
                                    <p:anim calcmode="lin" valueType="num">
                                      <p:cBhvr additive="base">
                                        <p:cTn id="77" dur="500" fill="hold"/>
                                        <p:tgtEl>
                                          <p:spTgt spid="40"/>
                                        </p:tgtEl>
                                        <p:attrNameLst>
                                          <p:attrName>ppt_x</p:attrName>
                                        </p:attrNameLst>
                                      </p:cBhvr>
                                      <p:tavLst>
                                        <p:tav tm="0">
                                          <p:val>
                                            <p:strVal val="1+#ppt_w/2"/>
                                          </p:val>
                                        </p:tav>
                                        <p:tav tm="100000">
                                          <p:val>
                                            <p:strVal val="#ppt_x"/>
                                          </p:val>
                                        </p:tav>
                                      </p:tavLst>
                                    </p:anim>
                                    <p:anim calcmode="lin" valueType="num">
                                      <p:cBhvr additive="base">
                                        <p:cTn id="78" dur="500" fill="hold"/>
                                        <p:tgtEl>
                                          <p:spTgt spid="40"/>
                                        </p:tgtEl>
                                        <p:attrNameLst>
                                          <p:attrName>ppt_y</p:attrName>
                                        </p:attrNameLst>
                                      </p:cBhvr>
                                      <p:tavLst>
                                        <p:tav tm="0">
                                          <p:val>
                                            <p:strVal val="1+#ppt_h/2"/>
                                          </p:val>
                                        </p:tav>
                                        <p:tav tm="100000">
                                          <p:val>
                                            <p:strVal val="#ppt_y"/>
                                          </p:val>
                                        </p:tav>
                                      </p:tavLst>
                                    </p:anim>
                                  </p:childTnLst>
                                </p:cTn>
                              </p:par>
                            </p:childTnLst>
                          </p:cTn>
                        </p:par>
                        <p:par>
                          <p:cTn id="79" fill="hold">
                            <p:stCondLst>
                              <p:cond delay="10301"/>
                            </p:stCondLst>
                            <p:childTnLst>
                              <p:par>
                                <p:cTn id="80" presetID="22" presetClass="entr" presetSubtype="8" fill="hold" grpId="0" nodeType="afterEffect">
                                  <p:stCondLst>
                                    <p:cond delay="0"/>
                                  </p:stCondLst>
                                  <p:childTnLst>
                                    <p:set>
                                      <p:cBhvr>
                                        <p:cTn id="81" dur="1" fill="hold">
                                          <p:stCondLst>
                                            <p:cond delay="0"/>
                                          </p:stCondLst>
                                        </p:cTn>
                                        <p:tgtEl>
                                          <p:spTgt spid="41"/>
                                        </p:tgtEl>
                                        <p:attrNameLst>
                                          <p:attrName>style.visibility</p:attrName>
                                        </p:attrNameLst>
                                      </p:cBhvr>
                                      <p:to>
                                        <p:strVal val="visible"/>
                                      </p:to>
                                    </p:set>
                                    <p:animEffect transition="in" filter="wipe(left)">
                                      <p:cBhvr>
                                        <p:cTn id="82" dur="500"/>
                                        <p:tgtEl>
                                          <p:spTgt spid="41"/>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wipe(left)">
                                      <p:cBhvr>
                                        <p:cTn id="8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6" repeatCount="indefinite" fill="remove" display="0">
                  <p:stCondLst>
                    <p:cond delay="indefinite"/>
                  </p:stCondLst>
                  <p:endCondLst>
                    <p:cond evt="onStopAudio" delay="0">
                      <p:tgtEl>
                        <p:sldTgt/>
                      </p:tgtEl>
                    </p:cond>
                  </p:endCondLst>
                </p:cTn>
                <p:tgtEl>
                  <p:spTgt spid="5"/>
                </p:tgtEl>
              </p:cMediaNode>
            </p:audio>
          </p:childTnLst>
        </p:cTn>
      </p:par>
    </p:tnLst>
    <p:bldLst>
      <p:bldP spid="27" grpId="0" animBg="1"/>
      <p:bldP spid="30" grpId="0" animBg="1"/>
      <p:bldP spid="32" grpId="0" animBg="1"/>
      <p:bldP spid="32" grpId="1" animBg="1"/>
      <p:bldP spid="37" grpId="0" animBg="1"/>
      <p:bldP spid="31" grpId="0"/>
      <p:bldP spid="33" grpId="0"/>
      <p:bldP spid="38" grpId="0" animBg="1"/>
      <p:bldP spid="39" grpId="0"/>
      <p:bldP spid="40" grpId="0" animBg="1"/>
      <p:bldP spid="41" grpId="0"/>
      <p:bldP spid="7"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0" y="6741368"/>
            <a:ext cx="12196763" cy="116632"/>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3" name="Freeform 11"/>
          <p:cNvSpPr/>
          <p:nvPr/>
        </p:nvSpPr>
        <p:spPr bwMode="auto">
          <a:xfrm>
            <a:off x="1149324" y="1099059"/>
            <a:ext cx="892175" cy="112713"/>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4" name="Freeform 10"/>
          <p:cNvSpPr/>
          <p:nvPr/>
        </p:nvSpPr>
        <p:spPr bwMode="auto">
          <a:xfrm>
            <a:off x="985813" y="1187270"/>
            <a:ext cx="5427015" cy="701675"/>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ln>
        </p:spPr>
        <p:txBody>
          <a:bodyPr vert="horz" wrap="square" lIns="91440" tIns="45720" rIns="91440" bIns="45720" numCol="1" anchor="t" anchorCtr="0" compatLnSpc="1"/>
          <a:lstStyle/>
          <a:p>
            <a:endParaRPr lang="zh-CN" altLang="en-US"/>
          </a:p>
        </p:txBody>
      </p:sp>
      <p:sp>
        <p:nvSpPr>
          <p:cNvPr id="25" name="Rectangle 12"/>
          <p:cNvSpPr>
            <a:spLocks noChangeArrowheads="1"/>
          </p:cNvSpPr>
          <p:nvPr/>
        </p:nvSpPr>
        <p:spPr bwMode="auto">
          <a:xfrm>
            <a:off x="1235049" y="1099059"/>
            <a:ext cx="720725" cy="738188"/>
          </a:xfrm>
          <a:prstGeom prst="rect">
            <a:avLst/>
          </a:prstGeom>
          <a:solidFill>
            <a:schemeClr val="tx1"/>
          </a:solidFill>
          <a:ln>
            <a:noFill/>
          </a:ln>
        </p:spPr>
        <p:txBody>
          <a:bodyPr vert="horz" wrap="square" lIns="91440" tIns="45720" rIns="91440" bIns="45720" numCol="1" anchor="t" anchorCtr="0" compatLnSpc="1"/>
          <a:lstStyle/>
          <a:p>
            <a:endParaRPr lang="zh-CN" altLang="en-US"/>
          </a:p>
        </p:txBody>
      </p:sp>
      <p:sp>
        <p:nvSpPr>
          <p:cNvPr id="26" name="Freeform 11"/>
          <p:cNvSpPr/>
          <p:nvPr/>
        </p:nvSpPr>
        <p:spPr bwMode="auto">
          <a:xfrm>
            <a:off x="1149324" y="2104134"/>
            <a:ext cx="892175" cy="112713"/>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1" name="Freeform 10"/>
          <p:cNvSpPr/>
          <p:nvPr/>
        </p:nvSpPr>
        <p:spPr bwMode="auto">
          <a:xfrm>
            <a:off x="985813" y="2192345"/>
            <a:ext cx="5427015" cy="701675"/>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ln>
        </p:spPr>
        <p:txBody>
          <a:bodyPr vert="horz" wrap="square" lIns="91440" tIns="45720" rIns="91440" bIns="45720" numCol="1" anchor="t" anchorCtr="0" compatLnSpc="1"/>
          <a:lstStyle/>
          <a:p>
            <a:endParaRPr lang="zh-CN" altLang="en-US"/>
          </a:p>
        </p:txBody>
      </p:sp>
      <p:sp>
        <p:nvSpPr>
          <p:cNvPr id="32" name="Rectangle 12"/>
          <p:cNvSpPr>
            <a:spLocks noChangeArrowheads="1"/>
          </p:cNvSpPr>
          <p:nvPr/>
        </p:nvSpPr>
        <p:spPr bwMode="auto">
          <a:xfrm>
            <a:off x="1235049" y="2104134"/>
            <a:ext cx="720725" cy="738188"/>
          </a:xfrm>
          <a:prstGeom prst="rect">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33" name="Freeform 11"/>
          <p:cNvSpPr/>
          <p:nvPr/>
        </p:nvSpPr>
        <p:spPr bwMode="auto">
          <a:xfrm>
            <a:off x="1149324" y="3074954"/>
            <a:ext cx="892175" cy="112713"/>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4" name="Freeform 10"/>
          <p:cNvSpPr/>
          <p:nvPr/>
        </p:nvSpPr>
        <p:spPr bwMode="auto">
          <a:xfrm>
            <a:off x="985813" y="3163165"/>
            <a:ext cx="5427015" cy="701675"/>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ln>
        </p:spPr>
        <p:txBody>
          <a:bodyPr vert="horz" wrap="square" lIns="91440" tIns="45720" rIns="91440" bIns="45720" numCol="1" anchor="t" anchorCtr="0" compatLnSpc="1"/>
          <a:lstStyle/>
          <a:p>
            <a:endParaRPr lang="zh-CN" altLang="en-US"/>
          </a:p>
        </p:txBody>
      </p:sp>
      <p:sp>
        <p:nvSpPr>
          <p:cNvPr id="35" name="Rectangle 12"/>
          <p:cNvSpPr>
            <a:spLocks noChangeArrowheads="1"/>
          </p:cNvSpPr>
          <p:nvPr/>
        </p:nvSpPr>
        <p:spPr bwMode="auto">
          <a:xfrm>
            <a:off x="1235049" y="3074954"/>
            <a:ext cx="720725" cy="738188"/>
          </a:xfrm>
          <a:prstGeom prst="rect">
            <a:avLst/>
          </a:prstGeom>
          <a:solidFill>
            <a:schemeClr val="bg1"/>
          </a:solidFill>
          <a:ln>
            <a:noFill/>
          </a:ln>
        </p:spPr>
        <p:txBody>
          <a:bodyPr vert="horz" wrap="square" lIns="91440" tIns="45720" rIns="91440" bIns="45720" numCol="1" anchor="t" anchorCtr="0" compatLnSpc="1"/>
          <a:lstStyle/>
          <a:p>
            <a:endParaRPr lang="zh-CN" altLang="en-US"/>
          </a:p>
        </p:txBody>
      </p:sp>
      <p:sp>
        <p:nvSpPr>
          <p:cNvPr id="36" name="Freeform 11"/>
          <p:cNvSpPr/>
          <p:nvPr/>
        </p:nvSpPr>
        <p:spPr bwMode="auto">
          <a:xfrm>
            <a:off x="1149324" y="4086861"/>
            <a:ext cx="892175" cy="112713"/>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7" name="Freeform 10"/>
          <p:cNvSpPr/>
          <p:nvPr/>
        </p:nvSpPr>
        <p:spPr bwMode="auto">
          <a:xfrm>
            <a:off x="985813" y="4175072"/>
            <a:ext cx="5427015" cy="701675"/>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ln>
        </p:spPr>
        <p:txBody>
          <a:bodyPr vert="horz" wrap="square" lIns="91440" tIns="45720" rIns="91440" bIns="45720" numCol="1" anchor="t" anchorCtr="0" compatLnSpc="1"/>
          <a:lstStyle/>
          <a:p>
            <a:endParaRPr lang="zh-CN" altLang="en-US"/>
          </a:p>
        </p:txBody>
      </p:sp>
      <p:sp>
        <p:nvSpPr>
          <p:cNvPr id="38" name="Rectangle 12"/>
          <p:cNvSpPr>
            <a:spLocks noChangeArrowheads="1"/>
          </p:cNvSpPr>
          <p:nvPr/>
        </p:nvSpPr>
        <p:spPr bwMode="auto">
          <a:xfrm>
            <a:off x="1235049" y="4086861"/>
            <a:ext cx="720725" cy="738188"/>
          </a:xfrm>
          <a:prstGeom prst="rect">
            <a:avLst/>
          </a:prstGeom>
          <a:solidFill>
            <a:schemeClr val="tx2"/>
          </a:solidFill>
          <a:ln>
            <a:noFill/>
          </a:ln>
        </p:spPr>
        <p:txBody>
          <a:bodyPr vert="horz" wrap="square" lIns="91440" tIns="45720" rIns="91440" bIns="45720" numCol="1" anchor="t" anchorCtr="0" compatLnSpc="1"/>
          <a:lstStyle/>
          <a:p>
            <a:endParaRPr lang="zh-CN" altLang="en-US"/>
          </a:p>
        </p:txBody>
      </p:sp>
      <p:sp>
        <p:nvSpPr>
          <p:cNvPr id="39" name="TextBox 38"/>
          <p:cNvSpPr txBox="1"/>
          <p:nvPr/>
        </p:nvSpPr>
        <p:spPr>
          <a:xfrm>
            <a:off x="2062588" y="1261852"/>
            <a:ext cx="3402877" cy="584775"/>
          </a:xfrm>
          <a:prstGeom prst="rect">
            <a:avLst/>
          </a:prstGeom>
          <a:noFill/>
        </p:spPr>
        <p:txBody>
          <a:bodyPr wrap="square" rtlCol="0">
            <a:spAutoFit/>
          </a:bodyPr>
          <a:lstStyle/>
          <a:p>
            <a:r>
              <a:rPr lang="zh-CN" altLang="en-US" sz="3200" b="1" dirty="0">
                <a:solidFill>
                  <a:schemeClr val="accent1"/>
                </a:solidFill>
                <a:latin typeface="+mn-ea"/>
                <a:ea typeface="+mn-ea"/>
              </a:rPr>
              <a:t>本圈介绍</a:t>
            </a:r>
          </a:p>
        </p:txBody>
      </p:sp>
      <p:sp>
        <p:nvSpPr>
          <p:cNvPr id="41" name="TextBox 40"/>
          <p:cNvSpPr txBox="1"/>
          <p:nvPr/>
        </p:nvSpPr>
        <p:spPr>
          <a:xfrm>
            <a:off x="2062588" y="2247026"/>
            <a:ext cx="1826141" cy="584775"/>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r>
              <a:rPr lang="zh-CN" altLang="en-US" sz="3200" b="1" dirty="0"/>
              <a:t>选取主题</a:t>
            </a:r>
          </a:p>
        </p:txBody>
      </p:sp>
      <p:sp>
        <p:nvSpPr>
          <p:cNvPr id="43" name="TextBox 42"/>
          <p:cNvSpPr txBox="1"/>
          <p:nvPr/>
        </p:nvSpPr>
        <p:spPr>
          <a:xfrm>
            <a:off x="2062588" y="3248630"/>
            <a:ext cx="1826141" cy="584775"/>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r>
              <a:rPr lang="zh-CN" altLang="en-US" sz="3200" b="1" dirty="0"/>
              <a:t>实施过程</a:t>
            </a:r>
          </a:p>
        </p:txBody>
      </p:sp>
      <p:sp>
        <p:nvSpPr>
          <p:cNvPr id="45" name="TextBox 44"/>
          <p:cNvSpPr txBox="1"/>
          <p:nvPr/>
        </p:nvSpPr>
        <p:spPr>
          <a:xfrm>
            <a:off x="2062588" y="4240274"/>
            <a:ext cx="1826141" cy="584775"/>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r>
              <a:rPr lang="zh-CN" altLang="en-US" sz="3200" b="1" dirty="0"/>
              <a:t>实施效果</a:t>
            </a:r>
          </a:p>
        </p:txBody>
      </p:sp>
      <p:sp>
        <p:nvSpPr>
          <p:cNvPr id="47" name="Freeform 11"/>
          <p:cNvSpPr/>
          <p:nvPr/>
        </p:nvSpPr>
        <p:spPr bwMode="auto">
          <a:xfrm>
            <a:off x="1149324" y="5083148"/>
            <a:ext cx="892175" cy="112713"/>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48" name="Freeform 10"/>
          <p:cNvSpPr/>
          <p:nvPr/>
        </p:nvSpPr>
        <p:spPr bwMode="auto">
          <a:xfrm>
            <a:off x="985813" y="5171359"/>
            <a:ext cx="5427015" cy="701675"/>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ln>
        </p:spPr>
        <p:txBody>
          <a:bodyPr vert="horz" wrap="square" lIns="91440" tIns="45720" rIns="91440" bIns="45720" numCol="1" anchor="t" anchorCtr="0" compatLnSpc="1"/>
          <a:lstStyle/>
          <a:p>
            <a:endParaRPr lang="zh-CN" altLang="en-US"/>
          </a:p>
        </p:txBody>
      </p:sp>
      <p:sp>
        <p:nvSpPr>
          <p:cNvPr id="49" name="Rectangle 12"/>
          <p:cNvSpPr>
            <a:spLocks noChangeArrowheads="1"/>
          </p:cNvSpPr>
          <p:nvPr/>
        </p:nvSpPr>
        <p:spPr bwMode="auto">
          <a:xfrm>
            <a:off x="1235049" y="5083148"/>
            <a:ext cx="720725" cy="738188"/>
          </a:xfrm>
          <a:prstGeom prst="rect">
            <a:avLst/>
          </a:prstGeom>
          <a:solidFill>
            <a:schemeClr val="bg2"/>
          </a:solidFill>
          <a:ln>
            <a:noFill/>
          </a:ln>
        </p:spPr>
        <p:txBody>
          <a:bodyPr vert="horz" wrap="square" lIns="91440" tIns="45720" rIns="91440" bIns="45720" numCol="1" anchor="t" anchorCtr="0" compatLnSpc="1"/>
          <a:lstStyle/>
          <a:p>
            <a:endParaRPr lang="zh-CN" altLang="en-US"/>
          </a:p>
        </p:txBody>
      </p:sp>
      <p:sp>
        <p:nvSpPr>
          <p:cNvPr id="50" name="TextBox 49"/>
          <p:cNvSpPr txBox="1"/>
          <p:nvPr/>
        </p:nvSpPr>
        <p:spPr>
          <a:xfrm>
            <a:off x="2062588" y="5236561"/>
            <a:ext cx="1826141" cy="584775"/>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r>
              <a:rPr lang="zh-CN" altLang="en-US" sz="3200" b="1" dirty="0"/>
              <a:t>心得体会</a:t>
            </a:r>
          </a:p>
        </p:txBody>
      </p:sp>
      <p:sp>
        <p:nvSpPr>
          <p:cNvPr id="14" name="Freeform 10"/>
          <p:cNvSpPr>
            <a:spLocks noEditPoints="1"/>
          </p:cNvSpPr>
          <p:nvPr/>
        </p:nvSpPr>
        <p:spPr bwMode="auto">
          <a:xfrm>
            <a:off x="1408841" y="4218623"/>
            <a:ext cx="436562" cy="474663"/>
          </a:xfrm>
          <a:custGeom>
            <a:avLst/>
            <a:gdLst>
              <a:gd name="T0" fmla="*/ 381 w 598"/>
              <a:gd name="T1" fmla="*/ 84 h 675"/>
              <a:gd name="T2" fmla="*/ 296 w 598"/>
              <a:gd name="T3" fmla="*/ 169 h 675"/>
              <a:gd name="T4" fmla="*/ 212 w 598"/>
              <a:gd name="T5" fmla="*/ 169 h 675"/>
              <a:gd name="T6" fmla="*/ 127 w 598"/>
              <a:gd name="T7" fmla="*/ 84 h 675"/>
              <a:gd name="T8" fmla="*/ 212 w 598"/>
              <a:gd name="T9" fmla="*/ 0 h 675"/>
              <a:gd name="T10" fmla="*/ 296 w 598"/>
              <a:gd name="T11" fmla="*/ 0 h 675"/>
              <a:gd name="T12" fmla="*/ 381 w 598"/>
              <a:gd name="T13" fmla="*/ 84 h 675"/>
              <a:gd name="T14" fmla="*/ 421 w 598"/>
              <a:gd name="T15" fmla="*/ 84 h 675"/>
              <a:gd name="T16" fmla="*/ 423 w 598"/>
              <a:gd name="T17" fmla="*/ 104 h 675"/>
              <a:gd name="T18" fmla="*/ 317 w 598"/>
              <a:gd name="T19" fmla="*/ 209 h 675"/>
              <a:gd name="T20" fmla="*/ 191 w 598"/>
              <a:gd name="T21" fmla="*/ 209 h 675"/>
              <a:gd name="T22" fmla="*/ 85 w 598"/>
              <a:gd name="T23" fmla="*/ 104 h 675"/>
              <a:gd name="T24" fmla="*/ 87 w 598"/>
              <a:gd name="T25" fmla="*/ 84 h 675"/>
              <a:gd name="T26" fmla="*/ 0 w 598"/>
              <a:gd name="T27" fmla="*/ 188 h 675"/>
              <a:gd name="T28" fmla="*/ 0 w 598"/>
              <a:gd name="T29" fmla="*/ 569 h 675"/>
              <a:gd name="T30" fmla="*/ 106 w 598"/>
              <a:gd name="T31" fmla="*/ 675 h 675"/>
              <a:gd name="T32" fmla="*/ 387 w 598"/>
              <a:gd name="T33" fmla="*/ 675 h 675"/>
              <a:gd name="T34" fmla="*/ 272 w 598"/>
              <a:gd name="T35" fmla="*/ 501 h 675"/>
              <a:gd name="T36" fmla="*/ 461 w 598"/>
              <a:gd name="T37" fmla="*/ 312 h 675"/>
              <a:gd name="T38" fmla="*/ 508 w 598"/>
              <a:gd name="T39" fmla="*/ 317 h 675"/>
              <a:gd name="T40" fmla="*/ 508 w 598"/>
              <a:gd name="T41" fmla="*/ 188 h 675"/>
              <a:gd name="T42" fmla="*/ 421 w 598"/>
              <a:gd name="T43" fmla="*/ 84 h 675"/>
              <a:gd name="T44" fmla="*/ 238 w 598"/>
              <a:gd name="T45" fmla="*/ 423 h 675"/>
              <a:gd name="T46" fmla="*/ 238 w 598"/>
              <a:gd name="T47" fmla="*/ 423 h 675"/>
              <a:gd name="T48" fmla="*/ 106 w 598"/>
              <a:gd name="T49" fmla="*/ 423 h 675"/>
              <a:gd name="T50" fmla="*/ 85 w 598"/>
              <a:gd name="T51" fmla="*/ 401 h 675"/>
              <a:gd name="T52" fmla="*/ 106 w 598"/>
              <a:gd name="T53" fmla="*/ 380 h 675"/>
              <a:gd name="T54" fmla="*/ 238 w 598"/>
              <a:gd name="T55" fmla="*/ 380 h 675"/>
              <a:gd name="T56" fmla="*/ 259 w 598"/>
              <a:gd name="T57" fmla="*/ 401 h 675"/>
              <a:gd name="T58" fmla="*/ 238 w 598"/>
              <a:gd name="T59" fmla="*/ 423 h 675"/>
              <a:gd name="T60" fmla="*/ 280 w 598"/>
              <a:gd name="T61" fmla="*/ 338 h 675"/>
              <a:gd name="T62" fmla="*/ 280 w 598"/>
              <a:gd name="T63" fmla="*/ 338 h 675"/>
              <a:gd name="T64" fmla="*/ 106 w 598"/>
              <a:gd name="T65" fmla="*/ 338 h 675"/>
              <a:gd name="T66" fmla="*/ 85 w 598"/>
              <a:gd name="T67" fmla="*/ 317 h 675"/>
              <a:gd name="T68" fmla="*/ 106 w 598"/>
              <a:gd name="T69" fmla="*/ 296 h 675"/>
              <a:gd name="T70" fmla="*/ 280 w 598"/>
              <a:gd name="T71" fmla="*/ 296 h 675"/>
              <a:gd name="T72" fmla="*/ 302 w 598"/>
              <a:gd name="T73" fmla="*/ 317 h 675"/>
              <a:gd name="T74" fmla="*/ 280 w 598"/>
              <a:gd name="T75" fmla="*/ 338 h 675"/>
              <a:gd name="T76" fmla="*/ 496 w 598"/>
              <a:gd name="T77" fmla="*/ 370 h 675"/>
              <a:gd name="T78" fmla="*/ 463 w 598"/>
              <a:gd name="T79" fmla="*/ 365 h 675"/>
              <a:gd name="T80" fmla="*/ 328 w 598"/>
              <a:gd name="T81" fmla="*/ 500 h 675"/>
              <a:gd name="T82" fmla="*/ 434 w 598"/>
              <a:gd name="T83" fmla="*/ 632 h 675"/>
              <a:gd name="T84" fmla="*/ 463 w 598"/>
              <a:gd name="T85" fmla="*/ 635 h 675"/>
              <a:gd name="T86" fmla="*/ 598 w 598"/>
              <a:gd name="T87" fmla="*/ 500 h 675"/>
              <a:gd name="T88" fmla="*/ 496 w 598"/>
              <a:gd name="T89" fmla="*/ 370 h 675"/>
              <a:gd name="T90" fmla="*/ 539 w 598"/>
              <a:gd name="T91" fmla="*/ 481 h 675"/>
              <a:gd name="T92" fmla="*/ 539 w 598"/>
              <a:gd name="T93" fmla="*/ 481 h 675"/>
              <a:gd name="T94" fmla="*/ 496 w 598"/>
              <a:gd name="T95" fmla="*/ 524 h 675"/>
              <a:gd name="T96" fmla="*/ 463 w 598"/>
              <a:gd name="T97" fmla="*/ 557 h 675"/>
              <a:gd name="T98" fmla="*/ 425 w 598"/>
              <a:gd name="T99" fmla="*/ 557 h 675"/>
              <a:gd name="T100" fmla="*/ 387 w 598"/>
              <a:gd name="T101" fmla="*/ 519 h 675"/>
              <a:gd name="T102" fmla="*/ 387 w 598"/>
              <a:gd name="T103" fmla="*/ 481 h 675"/>
              <a:gd name="T104" fmla="*/ 425 w 598"/>
              <a:gd name="T105" fmla="*/ 481 h 675"/>
              <a:gd name="T106" fmla="*/ 444 w 598"/>
              <a:gd name="T107" fmla="*/ 500 h 675"/>
              <a:gd name="T108" fmla="*/ 496 w 598"/>
              <a:gd name="T109" fmla="*/ 447 h 675"/>
              <a:gd name="T110" fmla="*/ 501 w 598"/>
              <a:gd name="T111" fmla="*/ 443 h 675"/>
              <a:gd name="T112" fmla="*/ 539 w 598"/>
              <a:gd name="T113" fmla="*/ 443 h 675"/>
              <a:gd name="T114" fmla="*/ 539 w 598"/>
              <a:gd name="T115" fmla="*/ 481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98" h="675">
                <a:moveTo>
                  <a:pt x="381" y="84"/>
                </a:moveTo>
                <a:cubicBezTo>
                  <a:pt x="381" y="131"/>
                  <a:pt x="343" y="169"/>
                  <a:pt x="296" y="169"/>
                </a:cubicBezTo>
                <a:lnTo>
                  <a:pt x="212" y="169"/>
                </a:lnTo>
                <a:cubicBezTo>
                  <a:pt x="165" y="169"/>
                  <a:pt x="127" y="131"/>
                  <a:pt x="127" y="84"/>
                </a:cubicBezTo>
                <a:cubicBezTo>
                  <a:pt x="127" y="38"/>
                  <a:pt x="165" y="0"/>
                  <a:pt x="212" y="0"/>
                </a:cubicBezTo>
                <a:lnTo>
                  <a:pt x="296" y="0"/>
                </a:lnTo>
                <a:cubicBezTo>
                  <a:pt x="343" y="0"/>
                  <a:pt x="381" y="38"/>
                  <a:pt x="381" y="84"/>
                </a:cubicBezTo>
                <a:close/>
                <a:moveTo>
                  <a:pt x="421" y="84"/>
                </a:moveTo>
                <a:cubicBezTo>
                  <a:pt x="423" y="91"/>
                  <a:pt x="423" y="97"/>
                  <a:pt x="423" y="104"/>
                </a:cubicBezTo>
                <a:cubicBezTo>
                  <a:pt x="423" y="162"/>
                  <a:pt x="376" y="209"/>
                  <a:pt x="317" y="209"/>
                </a:cubicBezTo>
                <a:lnTo>
                  <a:pt x="191" y="209"/>
                </a:lnTo>
                <a:cubicBezTo>
                  <a:pt x="132" y="209"/>
                  <a:pt x="85" y="162"/>
                  <a:pt x="85" y="104"/>
                </a:cubicBezTo>
                <a:cubicBezTo>
                  <a:pt x="85" y="97"/>
                  <a:pt x="86" y="91"/>
                  <a:pt x="87" y="84"/>
                </a:cubicBezTo>
                <a:cubicBezTo>
                  <a:pt x="38" y="93"/>
                  <a:pt x="0" y="136"/>
                  <a:pt x="0" y="188"/>
                </a:cubicBezTo>
                <a:lnTo>
                  <a:pt x="0" y="569"/>
                </a:lnTo>
                <a:cubicBezTo>
                  <a:pt x="0" y="627"/>
                  <a:pt x="48" y="675"/>
                  <a:pt x="106" y="675"/>
                </a:cubicBezTo>
                <a:lnTo>
                  <a:pt x="387" y="675"/>
                </a:lnTo>
                <a:cubicBezTo>
                  <a:pt x="320" y="646"/>
                  <a:pt x="272" y="579"/>
                  <a:pt x="272" y="501"/>
                </a:cubicBezTo>
                <a:cubicBezTo>
                  <a:pt x="272" y="396"/>
                  <a:pt x="357" y="312"/>
                  <a:pt x="461" y="312"/>
                </a:cubicBezTo>
                <a:cubicBezTo>
                  <a:pt x="477" y="312"/>
                  <a:pt x="493" y="314"/>
                  <a:pt x="508" y="317"/>
                </a:cubicBezTo>
                <a:lnTo>
                  <a:pt x="508" y="188"/>
                </a:lnTo>
                <a:cubicBezTo>
                  <a:pt x="508" y="136"/>
                  <a:pt x="470" y="93"/>
                  <a:pt x="421" y="84"/>
                </a:cubicBezTo>
                <a:close/>
                <a:moveTo>
                  <a:pt x="238" y="423"/>
                </a:moveTo>
                <a:lnTo>
                  <a:pt x="238" y="423"/>
                </a:lnTo>
                <a:lnTo>
                  <a:pt x="106" y="423"/>
                </a:lnTo>
                <a:cubicBezTo>
                  <a:pt x="94" y="423"/>
                  <a:pt x="85" y="413"/>
                  <a:pt x="85" y="401"/>
                </a:cubicBezTo>
                <a:cubicBezTo>
                  <a:pt x="85" y="390"/>
                  <a:pt x="94" y="380"/>
                  <a:pt x="106" y="380"/>
                </a:cubicBezTo>
                <a:lnTo>
                  <a:pt x="238" y="380"/>
                </a:lnTo>
                <a:cubicBezTo>
                  <a:pt x="250" y="380"/>
                  <a:pt x="259" y="390"/>
                  <a:pt x="259" y="401"/>
                </a:cubicBezTo>
                <a:cubicBezTo>
                  <a:pt x="259" y="413"/>
                  <a:pt x="250" y="423"/>
                  <a:pt x="238" y="423"/>
                </a:cubicBezTo>
                <a:close/>
                <a:moveTo>
                  <a:pt x="280" y="338"/>
                </a:moveTo>
                <a:lnTo>
                  <a:pt x="280" y="338"/>
                </a:lnTo>
                <a:lnTo>
                  <a:pt x="106" y="338"/>
                </a:lnTo>
                <a:cubicBezTo>
                  <a:pt x="94" y="338"/>
                  <a:pt x="85" y="329"/>
                  <a:pt x="85" y="317"/>
                </a:cubicBezTo>
                <a:cubicBezTo>
                  <a:pt x="85" y="305"/>
                  <a:pt x="94" y="296"/>
                  <a:pt x="106" y="296"/>
                </a:cubicBezTo>
                <a:lnTo>
                  <a:pt x="280" y="296"/>
                </a:lnTo>
                <a:cubicBezTo>
                  <a:pt x="292" y="296"/>
                  <a:pt x="302" y="305"/>
                  <a:pt x="302" y="317"/>
                </a:cubicBezTo>
                <a:cubicBezTo>
                  <a:pt x="302" y="329"/>
                  <a:pt x="292" y="338"/>
                  <a:pt x="280" y="338"/>
                </a:cubicBezTo>
                <a:close/>
                <a:moveTo>
                  <a:pt x="496" y="370"/>
                </a:moveTo>
                <a:cubicBezTo>
                  <a:pt x="486" y="367"/>
                  <a:pt x="474" y="365"/>
                  <a:pt x="463" y="365"/>
                </a:cubicBezTo>
                <a:cubicBezTo>
                  <a:pt x="388" y="365"/>
                  <a:pt x="328" y="426"/>
                  <a:pt x="328" y="500"/>
                </a:cubicBezTo>
                <a:cubicBezTo>
                  <a:pt x="328" y="565"/>
                  <a:pt x="374" y="619"/>
                  <a:pt x="434" y="632"/>
                </a:cubicBezTo>
                <a:cubicBezTo>
                  <a:pt x="443" y="634"/>
                  <a:pt x="453" y="635"/>
                  <a:pt x="463" y="635"/>
                </a:cubicBezTo>
                <a:cubicBezTo>
                  <a:pt x="537" y="635"/>
                  <a:pt x="598" y="575"/>
                  <a:pt x="598" y="500"/>
                </a:cubicBezTo>
                <a:cubicBezTo>
                  <a:pt x="598" y="437"/>
                  <a:pt x="555" y="384"/>
                  <a:pt x="496" y="370"/>
                </a:cubicBezTo>
                <a:close/>
                <a:moveTo>
                  <a:pt x="539" y="481"/>
                </a:moveTo>
                <a:lnTo>
                  <a:pt x="539" y="481"/>
                </a:lnTo>
                <a:lnTo>
                  <a:pt x="496" y="524"/>
                </a:lnTo>
                <a:lnTo>
                  <a:pt x="463" y="557"/>
                </a:lnTo>
                <a:cubicBezTo>
                  <a:pt x="452" y="568"/>
                  <a:pt x="435" y="568"/>
                  <a:pt x="425" y="557"/>
                </a:cubicBezTo>
                <a:lnTo>
                  <a:pt x="387" y="519"/>
                </a:lnTo>
                <a:cubicBezTo>
                  <a:pt x="376" y="509"/>
                  <a:pt x="376" y="492"/>
                  <a:pt x="387" y="481"/>
                </a:cubicBezTo>
                <a:cubicBezTo>
                  <a:pt x="397" y="470"/>
                  <a:pt x="414" y="470"/>
                  <a:pt x="425" y="481"/>
                </a:cubicBezTo>
                <a:lnTo>
                  <a:pt x="444" y="500"/>
                </a:lnTo>
                <a:lnTo>
                  <a:pt x="496" y="447"/>
                </a:lnTo>
                <a:lnTo>
                  <a:pt x="501" y="443"/>
                </a:lnTo>
                <a:cubicBezTo>
                  <a:pt x="511" y="432"/>
                  <a:pt x="528" y="432"/>
                  <a:pt x="539" y="443"/>
                </a:cubicBezTo>
                <a:cubicBezTo>
                  <a:pt x="550" y="453"/>
                  <a:pt x="550" y="470"/>
                  <a:pt x="539" y="48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1"/>
          <p:cNvSpPr>
            <a:spLocks noEditPoints="1"/>
          </p:cNvSpPr>
          <p:nvPr/>
        </p:nvSpPr>
        <p:spPr bwMode="auto">
          <a:xfrm>
            <a:off x="1392966" y="3248630"/>
            <a:ext cx="468312" cy="477838"/>
          </a:xfrm>
          <a:custGeom>
            <a:avLst/>
            <a:gdLst>
              <a:gd name="T0" fmla="*/ 192 w 639"/>
              <a:gd name="T1" fmla="*/ 104 h 681"/>
              <a:gd name="T2" fmla="*/ 419 w 639"/>
              <a:gd name="T3" fmla="*/ 75 h 681"/>
              <a:gd name="T4" fmla="*/ 338 w 639"/>
              <a:gd name="T5" fmla="*/ 46 h 681"/>
              <a:gd name="T6" fmla="*/ 244 w 639"/>
              <a:gd name="T7" fmla="*/ 46 h 681"/>
              <a:gd name="T8" fmla="*/ 163 w 639"/>
              <a:gd name="T9" fmla="*/ 75 h 681"/>
              <a:gd name="T10" fmla="*/ 526 w 639"/>
              <a:gd name="T11" fmla="*/ 590 h 681"/>
              <a:gd name="T12" fmla="*/ 535 w 639"/>
              <a:gd name="T13" fmla="*/ 570 h 681"/>
              <a:gd name="T14" fmla="*/ 498 w 639"/>
              <a:gd name="T15" fmla="*/ 442 h 681"/>
              <a:gd name="T16" fmla="*/ 474 w 639"/>
              <a:gd name="T17" fmla="*/ 442 h 681"/>
              <a:gd name="T18" fmla="*/ 474 w 639"/>
              <a:gd name="T19" fmla="*/ 540 h 681"/>
              <a:gd name="T20" fmla="*/ 475 w 639"/>
              <a:gd name="T21" fmla="*/ 542 h 681"/>
              <a:gd name="T22" fmla="*/ 476 w 639"/>
              <a:gd name="T23" fmla="*/ 544 h 681"/>
              <a:gd name="T24" fmla="*/ 478 w 639"/>
              <a:gd name="T25" fmla="*/ 546 h 681"/>
              <a:gd name="T26" fmla="*/ 609 w 639"/>
              <a:gd name="T27" fmla="*/ 449 h 681"/>
              <a:gd name="T28" fmla="*/ 486 w 639"/>
              <a:gd name="T29" fmla="*/ 384 h 681"/>
              <a:gd name="T30" fmla="*/ 458 w 639"/>
              <a:gd name="T31" fmla="*/ 678 h 681"/>
              <a:gd name="T32" fmla="*/ 632 w 639"/>
              <a:gd name="T33" fmla="*/ 561 h 681"/>
              <a:gd name="T34" fmla="*/ 609 w 639"/>
              <a:gd name="T35" fmla="*/ 556 h 681"/>
              <a:gd name="T36" fmla="*/ 486 w 639"/>
              <a:gd name="T37" fmla="*/ 658 h 681"/>
              <a:gd name="T38" fmla="*/ 363 w 639"/>
              <a:gd name="T39" fmla="*/ 509 h 681"/>
              <a:gd name="T40" fmla="*/ 510 w 639"/>
              <a:gd name="T41" fmla="*/ 410 h 681"/>
              <a:gd name="T42" fmla="*/ 609 w 639"/>
              <a:gd name="T43" fmla="*/ 556 h 681"/>
              <a:gd name="T44" fmla="*/ 214 w 639"/>
              <a:gd name="T45" fmla="*/ 555 h 681"/>
              <a:gd name="T46" fmla="*/ 366 w 639"/>
              <a:gd name="T47" fmla="*/ 405 h 681"/>
              <a:gd name="T48" fmla="*/ 397 w 639"/>
              <a:gd name="T49" fmla="*/ 381 h 681"/>
              <a:gd name="T50" fmla="*/ 552 w 639"/>
              <a:gd name="T51" fmla="*/ 230 h 681"/>
              <a:gd name="T52" fmla="*/ 558 w 639"/>
              <a:gd name="T53" fmla="*/ 373 h 681"/>
              <a:gd name="T54" fmla="*/ 582 w 639"/>
              <a:gd name="T55" fmla="*/ 381 h 681"/>
              <a:gd name="T56" fmla="*/ 582 w 639"/>
              <a:gd name="T57" fmla="*/ 156 h 681"/>
              <a:gd name="T58" fmla="*/ 30 w 639"/>
              <a:gd name="T59" fmla="*/ 126 h 681"/>
              <a:gd name="T60" fmla="*/ 0 w 639"/>
              <a:gd name="T61" fmla="*/ 237 h 681"/>
              <a:gd name="T62" fmla="*/ 0 w 639"/>
              <a:gd name="T63" fmla="*/ 405 h 681"/>
              <a:gd name="T64" fmla="*/ 0 w 639"/>
              <a:gd name="T65" fmla="*/ 566 h 681"/>
              <a:gd name="T66" fmla="*/ 322 w 639"/>
              <a:gd name="T67" fmla="*/ 597 h 681"/>
              <a:gd name="T68" fmla="*/ 24 w 639"/>
              <a:gd name="T69" fmla="*/ 237 h 681"/>
              <a:gd name="T70" fmla="*/ 30 w 639"/>
              <a:gd name="T71" fmla="*/ 230 h 681"/>
              <a:gd name="T72" fmla="*/ 190 w 639"/>
              <a:gd name="T73" fmla="*/ 381 h 681"/>
              <a:gd name="T74" fmla="*/ 24 w 639"/>
              <a:gd name="T75" fmla="*/ 237 h 681"/>
              <a:gd name="T76" fmla="*/ 190 w 639"/>
              <a:gd name="T77" fmla="*/ 405 h 681"/>
              <a:gd name="T78" fmla="*/ 30 w 639"/>
              <a:gd name="T79" fmla="*/ 555 h 681"/>
              <a:gd name="T80" fmla="*/ 24 w 639"/>
              <a:gd name="T81" fmla="*/ 405 h 681"/>
              <a:gd name="T82" fmla="*/ 214 w 639"/>
              <a:gd name="T83" fmla="*/ 381 h 681"/>
              <a:gd name="T84" fmla="*/ 214 w 639"/>
              <a:gd name="T85" fmla="*/ 230 h 681"/>
              <a:gd name="T86" fmla="*/ 373 w 639"/>
              <a:gd name="T87" fmla="*/ 381 h 681"/>
              <a:gd name="T88" fmla="*/ 385 w 639"/>
              <a:gd name="T89" fmla="*/ 156 h 681"/>
              <a:gd name="T90" fmla="*/ 406 w 639"/>
              <a:gd name="T91" fmla="*/ 177 h 681"/>
              <a:gd name="T92" fmla="*/ 365 w 639"/>
              <a:gd name="T93" fmla="*/ 177 h 681"/>
              <a:gd name="T94" fmla="*/ 202 w 639"/>
              <a:gd name="T95" fmla="*/ 156 h 681"/>
              <a:gd name="T96" fmla="*/ 223 w 639"/>
              <a:gd name="T97" fmla="*/ 177 h 681"/>
              <a:gd name="T98" fmla="*/ 182 w 639"/>
              <a:gd name="T99" fmla="*/ 177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39" h="681">
                <a:moveTo>
                  <a:pt x="163" y="75"/>
                </a:moveTo>
                <a:cubicBezTo>
                  <a:pt x="163" y="91"/>
                  <a:pt x="176" y="104"/>
                  <a:pt x="192" y="104"/>
                </a:cubicBezTo>
                <a:lnTo>
                  <a:pt x="390" y="104"/>
                </a:lnTo>
                <a:cubicBezTo>
                  <a:pt x="406" y="104"/>
                  <a:pt x="419" y="91"/>
                  <a:pt x="419" y="75"/>
                </a:cubicBezTo>
                <a:cubicBezTo>
                  <a:pt x="419" y="59"/>
                  <a:pt x="406" y="46"/>
                  <a:pt x="390" y="46"/>
                </a:cubicBezTo>
                <a:lnTo>
                  <a:pt x="338" y="46"/>
                </a:lnTo>
                <a:cubicBezTo>
                  <a:pt x="338" y="20"/>
                  <a:pt x="317" y="0"/>
                  <a:pt x="291" y="0"/>
                </a:cubicBezTo>
                <a:cubicBezTo>
                  <a:pt x="265" y="0"/>
                  <a:pt x="244" y="20"/>
                  <a:pt x="244" y="46"/>
                </a:cubicBezTo>
                <a:lnTo>
                  <a:pt x="192" y="46"/>
                </a:lnTo>
                <a:cubicBezTo>
                  <a:pt x="176" y="46"/>
                  <a:pt x="163" y="59"/>
                  <a:pt x="163" y="75"/>
                </a:cubicBezTo>
                <a:close/>
                <a:moveTo>
                  <a:pt x="518" y="586"/>
                </a:moveTo>
                <a:cubicBezTo>
                  <a:pt x="520" y="589"/>
                  <a:pt x="523" y="590"/>
                  <a:pt x="526" y="590"/>
                </a:cubicBezTo>
                <a:cubicBezTo>
                  <a:pt x="529" y="590"/>
                  <a:pt x="532" y="589"/>
                  <a:pt x="535" y="586"/>
                </a:cubicBezTo>
                <a:cubicBezTo>
                  <a:pt x="539" y="582"/>
                  <a:pt x="539" y="574"/>
                  <a:pt x="535" y="570"/>
                </a:cubicBezTo>
                <a:lnTo>
                  <a:pt x="498" y="533"/>
                </a:lnTo>
                <a:lnTo>
                  <a:pt x="498" y="442"/>
                </a:lnTo>
                <a:cubicBezTo>
                  <a:pt x="498" y="435"/>
                  <a:pt x="493" y="430"/>
                  <a:pt x="486" y="430"/>
                </a:cubicBezTo>
                <a:cubicBezTo>
                  <a:pt x="480" y="430"/>
                  <a:pt x="474" y="435"/>
                  <a:pt x="474" y="442"/>
                </a:cubicBezTo>
                <a:lnTo>
                  <a:pt x="474" y="538"/>
                </a:lnTo>
                <a:cubicBezTo>
                  <a:pt x="474" y="539"/>
                  <a:pt x="474" y="539"/>
                  <a:pt x="474" y="540"/>
                </a:cubicBezTo>
                <a:cubicBezTo>
                  <a:pt x="474" y="541"/>
                  <a:pt x="475" y="541"/>
                  <a:pt x="475" y="541"/>
                </a:cubicBezTo>
                <a:cubicBezTo>
                  <a:pt x="475" y="542"/>
                  <a:pt x="475" y="542"/>
                  <a:pt x="475" y="542"/>
                </a:cubicBezTo>
                <a:cubicBezTo>
                  <a:pt x="475" y="543"/>
                  <a:pt x="475" y="543"/>
                  <a:pt x="476" y="543"/>
                </a:cubicBezTo>
                <a:cubicBezTo>
                  <a:pt x="476" y="544"/>
                  <a:pt x="476" y="544"/>
                  <a:pt x="476" y="544"/>
                </a:cubicBezTo>
                <a:cubicBezTo>
                  <a:pt x="477" y="545"/>
                  <a:pt x="477" y="546"/>
                  <a:pt x="478" y="546"/>
                </a:cubicBezTo>
                <a:cubicBezTo>
                  <a:pt x="478" y="546"/>
                  <a:pt x="478" y="546"/>
                  <a:pt x="478" y="546"/>
                </a:cubicBezTo>
                <a:lnTo>
                  <a:pt x="518" y="586"/>
                </a:lnTo>
                <a:close/>
                <a:moveTo>
                  <a:pt x="609" y="449"/>
                </a:moveTo>
                <a:cubicBezTo>
                  <a:pt x="587" y="417"/>
                  <a:pt x="553" y="395"/>
                  <a:pt x="514" y="387"/>
                </a:cubicBezTo>
                <a:cubicBezTo>
                  <a:pt x="505" y="385"/>
                  <a:pt x="495" y="384"/>
                  <a:pt x="486" y="384"/>
                </a:cubicBezTo>
                <a:cubicBezTo>
                  <a:pt x="415" y="384"/>
                  <a:pt x="354" y="435"/>
                  <a:pt x="340" y="505"/>
                </a:cubicBezTo>
                <a:cubicBezTo>
                  <a:pt x="325" y="585"/>
                  <a:pt x="378" y="663"/>
                  <a:pt x="458" y="678"/>
                </a:cubicBezTo>
                <a:cubicBezTo>
                  <a:pt x="467" y="680"/>
                  <a:pt x="477" y="681"/>
                  <a:pt x="486" y="681"/>
                </a:cubicBezTo>
                <a:cubicBezTo>
                  <a:pt x="557" y="681"/>
                  <a:pt x="618" y="630"/>
                  <a:pt x="632" y="561"/>
                </a:cubicBezTo>
                <a:cubicBezTo>
                  <a:pt x="639" y="522"/>
                  <a:pt x="631" y="482"/>
                  <a:pt x="609" y="449"/>
                </a:cubicBezTo>
                <a:close/>
                <a:moveTo>
                  <a:pt x="609" y="556"/>
                </a:moveTo>
                <a:lnTo>
                  <a:pt x="609" y="556"/>
                </a:lnTo>
                <a:cubicBezTo>
                  <a:pt x="598" y="615"/>
                  <a:pt x="546" y="658"/>
                  <a:pt x="486" y="658"/>
                </a:cubicBezTo>
                <a:cubicBezTo>
                  <a:pt x="478" y="658"/>
                  <a:pt x="470" y="657"/>
                  <a:pt x="463" y="656"/>
                </a:cubicBezTo>
                <a:cubicBezTo>
                  <a:pt x="395" y="643"/>
                  <a:pt x="350" y="577"/>
                  <a:pt x="363" y="509"/>
                </a:cubicBezTo>
                <a:cubicBezTo>
                  <a:pt x="374" y="450"/>
                  <a:pt x="426" y="407"/>
                  <a:pt x="486" y="407"/>
                </a:cubicBezTo>
                <a:cubicBezTo>
                  <a:pt x="494" y="407"/>
                  <a:pt x="502" y="408"/>
                  <a:pt x="510" y="410"/>
                </a:cubicBezTo>
                <a:cubicBezTo>
                  <a:pt x="543" y="416"/>
                  <a:pt x="571" y="435"/>
                  <a:pt x="590" y="462"/>
                </a:cubicBezTo>
                <a:cubicBezTo>
                  <a:pt x="609" y="490"/>
                  <a:pt x="615" y="523"/>
                  <a:pt x="609" y="556"/>
                </a:cubicBezTo>
                <a:close/>
                <a:moveTo>
                  <a:pt x="311" y="555"/>
                </a:moveTo>
                <a:lnTo>
                  <a:pt x="214" y="555"/>
                </a:lnTo>
                <a:lnTo>
                  <a:pt x="214" y="405"/>
                </a:lnTo>
                <a:lnTo>
                  <a:pt x="366" y="405"/>
                </a:lnTo>
                <a:cubicBezTo>
                  <a:pt x="375" y="396"/>
                  <a:pt x="386" y="388"/>
                  <a:pt x="398" y="381"/>
                </a:cubicBezTo>
                <a:lnTo>
                  <a:pt x="397" y="381"/>
                </a:lnTo>
                <a:lnTo>
                  <a:pt x="397" y="230"/>
                </a:lnTo>
                <a:lnTo>
                  <a:pt x="552" y="230"/>
                </a:lnTo>
                <a:cubicBezTo>
                  <a:pt x="555" y="230"/>
                  <a:pt x="558" y="233"/>
                  <a:pt x="558" y="237"/>
                </a:cubicBezTo>
                <a:lnTo>
                  <a:pt x="558" y="373"/>
                </a:lnTo>
                <a:cubicBezTo>
                  <a:pt x="567" y="376"/>
                  <a:pt x="575" y="381"/>
                  <a:pt x="582" y="386"/>
                </a:cubicBezTo>
                <a:lnTo>
                  <a:pt x="582" y="381"/>
                </a:lnTo>
                <a:lnTo>
                  <a:pt x="582" y="237"/>
                </a:lnTo>
                <a:lnTo>
                  <a:pt x="582" y="156"/>
                </a:lnTo>
                <a:cubicBezTo>
                  <a:pt x="582" y="140"/>
                  <a:pt x="569" y="126"/>
                  <a:pt x="552" y="126"/>
                </a:cubicBezTo>
                <a:lnTo>
                  <a:pt x="30" y="126"/>
                </a:lnTo>
                <a:cubicBezTo>
                  <a:pt x="13" y="126"/>
                  <a:pt x="0" y="140"/>
                  <a:pt x="0" y="156"/>
                </a:cubicBezTo>
                <a:lnTo>
                  <a:pt x="0" y="237"/>
                </a:lnTo>
                <a:lnTo>
                  <a:pt x="0" y="381"/>
                </a:lnTo>
                <a:lnTo>
                  <a:pt x="0" y="405"/>
                </a:lnTo>
                <a:lnTo>
                  <a:pt x="0" y="549"/>
                </a:lnTo>
                <a:lnTo>
                  <a:pt x="0" y="566"/>
                </a:lnTo>
                <a:cubicBezTo>
                  <a:pt x="0" y="583"/>
                  <a:pt x="13" y="597"/>
                  <a:pt x="30" y="597"/>
                </a:cubicBezTo>
                <a:lnTo>
                  <a:pt x="322" y="597"/>
                </a:lnTo>
                <a:cubicBezTo>
                  <a:pt x="317" y="583"/>
                  <a:pt x="313" y="569"/>
                  <a:pt x="311" y="555"/>
                </a:cubicBezTo>
                <a:close/>
                <a:moveTo>
                  <a:pt x="24" y="237"/>
                </a:moveTo>
                <a:lnTo>
                  <a:pt x="24" y="237"/>
                </a:lnTo>
                <a:cubicBezTo>
                  <a:pt x="24" y="233"/>
                  <a:pt x="27" y="230"/>
                  <a:pt x="30" y="230"/>
                </a:cubicBezTo>
                <a:lnTo>
                  <a:pt x="190" y="230"/>
                </a:lnTo>
                <a:lnTo>
                  <a:pt x="190" y="381"/>
                </a:lnTo>
                <a:lnTo>
                  <a:pt x="24" y="381"/>
                </a:lnTo>
                <a:lnTo>
                  <a:pt x="24" y="237"/>
                </a:lnTo>
                <a:close/>
                <a:moveTo>
                  <a:pt x="190" y="405"/>
                </a:moveTo>
                <a:lnTo>
                  <a:pt x="190" y="405"/>
                </a:lnTo>
                <a:lnTo>
                  <a:pt x="190" y="555"/>
                </a:lnTo>
                <a:lnTo>
                  <a:pt x="30" y="555"/>
                </a:lnTo>
                <a:cubicBezTo>
                  <a:pt x="27" y="555"/>
                  <a:pt x="24" y="552"/>
                  <a:pt x="24" y="549"/>
                </a:cubicBezTo>
                <a:lnTo>
                  <a:pt x="24" y="405"/>
                </a:lnTo>
                <a:lnTo>
                  <a:pt x="190" y="405"/>
                </a:lnTo>
                <a:close/>
                <a:moveTo>
                  <a:pt x="214" y="381"/>
                </a:moveTo>
                <a:lnTo>
                  <a:pt x="214" y="381"/>
                </a:lnTo>
                <a:lnTo>
                  <a:pt x="214" y="230"/>
                </a:lnTo>
                <a:lnTo>
                  <a:pt x="373" y="230"/>
                </a:lnTo>
                <a:lnTo>
                  <a:pt x="373" y="381"/>
                </a:lnTo>
                <a:lnTo>
                  <a:pt x="214" y="381"/>
                </a:lnTo>
                <a:close/>
                <a:moveTo>
                  <a:pt x="385" y="156"/>
                </a:moveTo>
                <a:lnTo>
                  <a:pt x="385" y="156"/>
                </a:lnTo>
                <a:cubicBezTo>
                  <a:pt x="396" y="156"/>
                  <a:pt x="406" y="165"/>
                  <a:pt x="406" y="177"/>
                </a:cubicBezTo>
                <a:cubicBezTo>
                  <a:pt x="406" y="188"/>
                  <a:pt x="396" y="197"/>
                  <a:pt x="385" y="197"/>
                </a:cubicBezTo>
                <a:cubicBezTo>
                  <a:pt x="374" y="197"/>
                  <a:pt x="365" y="188"/>
                  <a:pt x="365" y="177"/>
                </a:cubicBezTo>
                <a:cubicBezTo>
                  <a:pt x="365" y="165"/>
                  <a:pt x="374" y="156"/>
                  <a:pt x="385" y="156"/>
                </a:cubicBezTo>
                <a:close/>
                <a:moveTo>
                  <a:pt x="202" y="156"/>
                </a:moveTo>
                <a:lnTo>
                  <a:pt x="202" y="156"/>
                </a:lnTo>
                <a:cubicBezTo>
                  <a:pt x="214" y="156"/>
                  <a:pt x="223" y="165"/>
                  <a:pt x="223" y="177"/>
                </a:cubicBezTo>
                <a:cubicBezTo>
                  <a:pt x="223" y="188"/>
                  <a:pt x="214" y="197"/>
                  <a:pt x="202" y="197"/>
                </a:cubicBezTo>
                <a:cubicBezTo>
                  <a:pt x="191" y="197"/>
                  <a:pt x="182" y="188"/>
                  <a:pt x="182" y="177"/>
                </a:cubicBezTo>
                <a:cubicBezTo>
                  <a:pt x="182" y="165"/>
                  <a:pt x="191" y="156"/>
                  <a:pt x="202" y="1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2"/>
          <p:cNvSpPr>
            <a:spLocks noEditPoints="1"/>
          </p:cNvSpPr>
          <p:nvPr/>
        </p:nvSpPr>
        <p:spPr bwMode="auto">
          <a:xfrm>
            <a:off x="1307573" y="5224234"/>
            <a:ext cx="512762" cy="523875"/>
          </a:xfrm>
          <a:custGeom>
            <a:avLst/>
            <a:gdLst>
              <a:gd name="T0" fmla="*/ 265 w 699"/>
              <a:gd name="T1" fmla="*/ 463 h 745"/>
              <a:gd name="T2" fmla="*/ 252 w 699"/>
              <a:gd name="T3" fmla="*/ 421 h 745"/>
              <a:gd name="T4" fmla="*/ 306 w 699"/>
              <a:gd name="T5" fmla="*/ 203 h 745"/>
              <a:gd name="T6" fmla="*/ 363 w 699"/>
              <a:gd name="T7" fmla="*/ 380 h 745"/>
              <a:gd name="T8" fmla="*/ 433 w 699"/>
              <a:gd name="T9" fmla="*/ 175 h 745"/>
              <a:gd name="T10" fmla="*/ 277 w 699"/>
              <a:gd name="T11" fmla="*/ 348 h 745"/>
              <a:gd name="T12" fmla="*/ 263 w 699"/>
              <a:gd name="T13" fmla="*/ 371 h 745"/>
              <a:gd name="T14" fmla="*/ 359 w 699"/>
              <a:gd name="T15" fmla="*/ 427 h 745"/>
              <a:gd name="T16" fmla="*/ 461 w 699"/>
              <a:gd name="T17" fmla="*/ 148 h 745"/>
              <a:gd name="T18" fmla="*/ 466 w 699"/>
              <a:gd name="T19" fmla="*/ 94 h 745"/>
              <a:gd name="T20" fmla="*/ 461 w 699"/>
              <a:gd name="T21" fmla="*/ 148 h 745"/>
              <a:gd name="T22" fmla="*/ 546 w 699"/>
              <a:gd name="T23" fmla="*/ 175 h 745"/>
              <a:gd name="T24" fmla="*/ 492 w 699"/>
              <a:gd name="T25" fmla="*/ 180 h 745"/>
              <a:gd name="T26" fmla="*/ 399 w 699"/>
              <a:gd name="T27" fmla="*/ 125 h 745"/>
              <a:gd name="T28" fmla="*/ 376 w 699"/>
              <a:gd name="T29" fmla="*/ 76 h 745"/>
              <a:gd name="T30" fmla="*/ 399 w 699"/>
              <a:gd name="T31" fmla="*/ 125 h 745"/>
              <a:gd name="T32" fmla="*/ 309 w 699"/>
              <a:gd name="T33" fmla="*/ 93 h 745"/>
              <a:gd name="T34" fmla="*/ 314 w 699"/>
              <a:gd name="T35" fmla="*/ 147 h 745"/>
              <a:gd name="T36" fmla="*/ 514 w 699"/>
              <a:gd name="T37" fmla="*/ 266 h 745"/>
              <a:gd name="T38" fmla="*/ 563 w 699"/>
              <a:gd name="T39" fmla="*/ 243 h 745"/>
              <a:gd name="T40" fmla="*/ 514 w 699"/>
              <a:gd name="T41" fmla="*/ 266 h 745"/>
              <a:gd name="T42" fmla="*/ 257 w 699"/>
              <a:gd name="T43" fmla="*/ 381 h 745"/>
              <a:gd name="T44" fmla="*/ 244 w 699"/>
              <a:gd name="T45" fmla="*/ 405 h 745"/>
              <a:gd name="T46" fmla="*/ 340 w 699"/>
              <a:gd name="T47" fmla="*/ 461 h 745"/>
              <a:gd name="T48" fmla="*/ 255 w 699"/>
              <a:gd name="T49" fmla="*/ 745 h 745"/>
              <a:gd name="T50" fmla="*/ 273 w 699"/>
              <a:gd name="T51" fmla="*/ 43 h 745"/>
              <a:gd name="T52" fmla="*/ 665 w 699"/>
              <a:gd name="T53" fmla="*/ 211 h 745"/>
              <a:gd name="T54" fmla="*/ 671 w 699"/>
              <a:gd name="T55" fmla="*/ 324 h 745"/>
              <a:gd name="T56" fmla="*/ 691 w 699"/>
              <a:gd name="T57" fmla="*/ 466 h 745"/>
              <a:gd name="T58" fmla="*/ 667 w 699"/>
              <a:gd name="T59" fmla="*/ 586 h 745"/>
              <a:gd name="T60" fmla="*/ 522 w 699"/>
              <a:gd name="T61" fmla="*/ 619 h 745"/>
              <a:gd name="T62" fmla="*/ 255 w 699"/>
              <a:gd name="T63" fmla="*/ 745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99" h="745">
                <a:moveTo>
                  <a:pt x="252" y="421"/>
                </a:moveTo>
                <a:cubicBezTo>
                  <a:pt x="245" y="436"/>
                  <a:pt x="250" y="455"/>
                  <a:pt x="265" y="463"/>
                </a:cubicBezTo>
                <a:cubicBezTo>
                  <a:pt x="278" y="471"/>
                  <a:pt x="293" y="469"/>
                  <a:pt x="303" y="459"/>
                </a:cubicBezTo>
                <a:lnTo>
                  <a:pt x="252" y="421"/>
                </a:lnTo>
                <a:close/>
                <a:moveTo>
                  <a:pt x="433" y="175"/>
                </a:moveTo>
                <a:cubicBezTo>
                  <a:pt x="387" y="148"/>
                  <a:pt x="330" y="161"/>
                  <a:pt x="306" y="203"/>
                </a:cubicBezTo>
                <a:cubicBezTo>
                  <a:pt x="281" y="246"/>
                  <a:pt x="313" y="294"/>
                  <a:pt x="290" y="338"/>
                </a:cubicBezTo>
                <a:lnTo>
                  <a:pt x="363" y="380"/>
                </a:lnTo>
                <a:cubicBezTo>
                  <a:pt x="390" y="338"/>
                  <a:pt x="448" y="343"/>
                  <a:pt x="473" y="299"/>
                </a:cubicBezTo>
                <a:cubicBezTo>
                  <a:pt x="497" y="257"/>
                  <a:pt x="480" y="202"/>
                  <a:pt x="433" y="175"/>
                </a:cubicBezTo>
                <a:close/>
                <a:moveTo>
                  <a:pt x="355" y="407"/>
                </a:moveTo>
                <a:lnTo>
                  <a:pt x="277" y="348"/>
                </a:lnTo>
                <a:cubicBezTo>
                  <a:pt x="271" y="343"/>
                  <a:pt x="263" y="345"/>
                  <a:pt x="259" y="351"/>
                </a:cubicBezTo>
                <a:cubicBezTo>
                  <a:pt x="256" y="357"/>
                  <a:pt x="257" y="366"/>
                  <a:pt x="263" y="371"/>
                </a:cubicBezTo>
                <a:lnTo>
                  <a:pt x="342" y="430"/>
                </a:lnTo>
                <a:cubicBezTo>
                  <a:pt x="348" y="435"/>
                  <a:pt x="356" y="433"/>
                  <a:pt x="359" y="427"/>
                </a:cubicBezTo>
                <a:cubicBezTo>
                  <a:pt x="363" y="420"/>
                  <a:pt x="361" y="411"/>
                  <a:pt x="355" y="407"/>
                </a:cubicBezTo>
                <a:close/>
                <a:moveTo>
                  <a:pt x="461" y="148"/>
                </a:moveTo>
                <a:lnTo>
                  <a:pt x="486" y="106"/>
                </a:lnTo>
                <a:lnTo>
                  <a:pt x="466" y="94"/>
                </a:lnTo>
                <a:lnTo>
                  <a:pt x="441" y="137"/>
                </a:lnTo>
                <a:lnTo>
                  <a:pt x="461" y="148"/>
                </a:lnTo>
                <a:close/>
                <a:moveTo>
                  <a:pt x="503" y="200"/>
                </a:moveTo>
                <a:lnTo>
                  <a:pt x="546" y="175"/>
                </a:lnTo>
                <a:lnTo>
                  <a:pt x="534" y="156"/>
                </a:lnTo>
                <a:lnTo>
                  <a:pt x="492" y="180"/>
                </a:lnTo>
                <a:lnTo>
                  <a:pt x="503" y="200"/>
                </a:lnTo>
                <a:close/>
                <a:moveTo>
                  <a:pt x="399" y="125"/>
                </a:moveTo>
                <a:lnTo>
                  <a:pt x="399" y="76"/>
                </a:lnTo>
                <a:lnTo>
                  <a:pt x="376" y="76"/>
                </a:lnTo>
                <a:lnTo>
                  <a:pt x="376" y="125"/>
                </a:lnTo>
                <a:lnTo>
                  <a:pt x="399" y="125"/>
                </a:lnTo>
                <a:close/>
                <a:moveTo>
                  <a:pt x="333" y="135"/>
                </a:moveTo>
                <a:lnTo>
                  <a:pt x="309" y="93"/>
                </a:lnTo>
                <a:lnTo>
                  <a:pt x="289" y="104"/>
                </a:lnTo>
                <a:lnTo>
                  <a:pt x="314" y="147"/>
                </a:lnTo>
                <a:lnTo>
                  <a:pt x="333" y="135"/>
                </a:lnTo>
                <a:close/>
                <a:moveTo>
                  <a:pt x="514" y="266"/>
                </a:moveTo>
                <a:lnTo>
                  <a:pt x="563" y="266"/>
                </a:lnTo>
                <a:lnTo>
                  <a:pt x="563" y="243"/>
                </a:lnTo>
                <a:lnTo>
                  <a:pt x="514" y="243"/>
                </a:lnTo>
                <a:lnTo>
                  <a:pt x="514" y="266"/>
                </a:lnTo>
                <a:close/>
                <a:moveTo>
                  <a:pt x="336" y="441"/>
                </a:moveTo>
                <a:lnTo>
                  <a:pt x="257" y="381"/>
                </a:lnTo>
                <a:cubicBezTo>
                  <a:pt x="251" y="377"/>
                  <a:pt x="244" y="378"/>
                  <a:pt x="240" y="385"/>
                </a:cubicBezTo>
                <a:cubicBezTo>
                  <a:pt x="236" y="391"/>
                  <a:pt x="238" y="400"/>
                  <a:pt x="244" y="405"/>
                </a:cubicBezTo>
                <a:lnTo>
                  <a:pt x="322" y="464"/>
                </a:lnTo>
                <a:cubicBezTo>
                  <a:pt x="328" y="469"/>
                  <a:pt x="336" y="467"/>
                  <a:pt x="340" y="461"/>
                </a:cubicBezTo>
                <a:cubicBezTo>
                  <a:pt x="344" y="454"/>
                  <a:pt x="342" y="445"/>
                  <a:pt x="336" y="441"/>
                </a:cubicBezTo>
                <a:close/>
                <a:moveTo>
                  <a:pt x="255" y="745"/>
                </a:moveTo>
                <a:cubicBezTo>
                  <a:pt x="264" y="686"/>
                  <a:pt x="263" y="624"/>
                  <a:pt x="248" y="569"/>
                </a:cubicBezTo>
                <a:cubicBezTo>
                  <a:pt x="0" y="430"/>
                  <a:pt x="65" y="108"/>
                  <a:pt x="273" y="43"/>
                </a:cubicBezTo>
                <a:cubicBezTo>
                  <a:pt x="382" y="0"/>
                  <a:pt x="532" y="26"/>
                  <a:pt x="629" y="123"/>
                </a:cubicBezTo>
                <a:cubicBezTo>
                  <a:pt x="699" y="193"/>
                  <a:pt x="665" y="211"/>
                  <a:pt x="665" y="211"/>
                </a:cubicBezTo>
                <a:lnTo>
                  <a:pt x="650" y="220"/>
                </a:lnTo>
                <a:cubicBezTo>
                  <a:pt x="658" y="254"/>
                  <a:pt x="673" y="316"/>
                  <a:pt x="671" y="324"/>
                </a:cubicBezTo>
                <a:cubicBezTo>
                  <a:pt x="669" y="336"/>
                  <a:pt x="656" y="347"/>
                  <a:pt x="656" y="347"/>
                </a:cubicBezTo>
                <a:lnTo>
                  <a:pt x="691" y="466"/>
                </a:lnTo>
                <a:lnTo>
                  <a:pt x="660" y="479"/>
                </a:lnTo>
                <a:cubicBezTo>
                  <a:pt x="667" y="517"/>
                  <a:pt x="671" y="548"/>
                  <a:pt x="667" y="586"/>
                </a:cubicBezTo>
                <a:cubicBezTo>
                  <a:pt x="666" y="592"/>
                  <a:pt x="645" y="611"/>
                  <a:pt x="628" y="612"/>
                </a:cubicBezTo>
                <a:lnTo>
                  <a:pt x="522" y="619"/>
                </a:lnTo>
                <a:lnTo>
                  <a:pt x="529" y="745"/>
                </a:lnTo>
                <a:lnTo>
                  <a:pt x="255" y="74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3"/>
          <p:cNvSpPr>
            <a:spLocks noEditPoints="1"/>
          </p:cNvSpPr>
          <p:nvPr/>
        </p:nvSpPr>
        <p:spPr bwMode="auto">
          <a:xfrm>
            <a:off x="1343666" y="1178573"/>
            <a:ext cx="427449" cy="561027"/>
          </a:xfrm>
          <a:custGeom>
            <a:avLst/>
            <a:gdLst>
              <a:gd name="T0" fmla="*/ 82 w 625"/>
              <a:gd name="T1" fmla="*/ 138 h 852"/>
              <a:gd name="T2" fmla="*/ 69 w 625"/>
              <a:gd name="T3" fmla="*/ 852 h 852"/>
              <a:gd name="T4" fmla="*/ 625 w 625"/>
              <a:gd name="T5" fmla="*/ 209 h 852"/>
              <a:gd name="T6" fmla="*/ 577 w 625"/>
              <a:gd name="T7" fmla="*/ 224 h 852"/>
              <a:gd name="T8" fmla="*/ 71 w 625"/>
              <a:gd name="T9" fmla="*/ 802 h 852"/>
              <a:gd name="T10" fmla="*/ 270 w 625"/>
              <a:gd name="T11" fmla="*/ 90 h 852"/>
              <a:gd name="T12" fmla="*/ 354 w 625"/>
              <a:gd name="T13" fmla="*/ 90 h 852"/>
              <a:gd name="T14" fmla="*/ 311 w 625"/>
              <a:gd name="T15" fmla="*/ 135 h 852"/>
              <a:gd name="T16" fmla="*/ 218 w 625"/>
              <a:gd name="T17" fmla="*/ 92 h 852"/>
              <a:gd name="T18" fmla="*/ 114 w 625"/>
              <a:gd name="T19" fmla="*/ 215 h 852"/>
              <a:gd name="T20" fmla="*/ 510 w 625"/>
              <a:gd name="T21" fmla="*/ 215 h 852"/>
              <a:gd name="T22" fmla="*/ 406 w 625"/>
              <a:gd name="T23" fmla="*/ 92 h 852"/>
              <a:gd name="T24" fmla="*/ 218 w 625"/>
              <a:gd name="T25" fmla="*/ 92 h 852"/>
              <a:gd name="T26" fmla="*/ 220 w 625"/>
              <a:gd name="T27" fmla="*/ 647 h 852"/>
              <a:gd name="T28" fmla="*/ 151 w 625"/>
              <a:gd name="T29" fmla="*/ 666 h 852"/>
              <a:gd name="T30" fmla="*/ 136 w 625"/>
              <a:gd name="T31" fmla="*/ 681 h 852"/>
              <a:gd name="T32" fmla="*/ 220 w 625"/>
              <a:gd name="T33" fmla="*/ 688 h 852"/>
              <a:gd name="T34" fmla="*/ 132 w 625"/>
              <a:gd name="T35" fmla="*/ 731 h 852"/>
              <a:gd name="T36" fmla="*/ 242 w 625"/>
              <a:gd name="T37" fmla="*/ 677 h 852"/>
              <a:gd name="T38" fmla="*/ 242 w 625"/>
              <a:gd name="T39" fmla="*/ 643 h 852"/>
              <a:gd name="T40" fmla="*/ 110 w 625"/>
              <a:gd name="T41" fmla="*/ 649 h 852"/>
              <a:gd name="T42" fmla="*/ 214 w 625"/>
              <a:gd name="T43" fmla="*/ 759 h 852"/>
              <a:gd name="T44" fmla="*/ 214 w 625"/>
              <a:gd name="T45" fmla="*/ 334 h 852"/>
              <a:gd name="T46" fmla="*/ 151 w 625"/>
              <a:gd name="T47" fmla="*/ 353 h 852"/>
              <a:gd name="T48" fmla="*/ 173 w 625"/>
              <a:gd name="T49" fmla="*/ 409 h 852"/>
              <a:gd name="T50" fmla="*/ 132 w 625"/>
              <a:gd name="T51" fmla="*/ 425 h 852"/>
              <a:gd name="T52" fmla="*/ 214 w 625"/>
              <a:gd name="T53" fmla="*/ 312 h 852"/>
              <a:gd name="T54" fmla="*/ 110 w 625"/>
              <a:gd name="T55" fmla="*/ 422 h 852"/>
              <a:gd name="T56" fmla="*/ 241 w 625"/>
              <a:gd name="T57" fmla="*/ 359 h 852"/>
              <a:gd name="T58" fmla="*/ 240 w 625"/>
              <a:gd name="T59" fmla="*/ 330 h 852"/>
              <a:gd name="T60" fmla="*/ 220 w 625"/>
              <a:gd name="T61" fmla="*/ 502 h 852"/>
              <a:gd name="T62" fmla="*/ 136 w 625"/>
              <a:gd name="T63" fmla="*/ 524 h 852"/>
              <a:gd name="T64" fmla="*/ 220 w 625"/>
              <a:gd name="T65" fmla="*/ 580 h 852"/>
              <a:gd name="T66" fmla="*/ 241 w 625"/>
              <a:gd name="T67" fmla="*/ 486 h 852"/>
              <a:gd name="T68" fmla="*/ 110 w 625"/>
              <a:gd name="T69" fmla="*/ 491 h 852"/>
              <a:gd name="T70" fmla="*/ 220 w 625"/>
              <a:gd name="T71" fmla="*/ 602 h 852"/>
              <a:gd name="T72" fmla="*/ 289 w 625"/>
              <a:gd name="T73" fmla="*/ 464 h 852"/>
              <a:gd name="T74" fmla="*/ 326 w 625"/>
              <a:gd name="T75" fmla="*/ 722 h 852"/>
              <a:gd name="T76" fmla="*/ 501 w 625"/>
              <a:gd name="T77" fmla="*/ 668 h 852"/>
              <a:gd name="T78" fmla="*/ 320 w 625"/>
              <a:gd name="T79" fmla="*/ 716 h 852"/>
              <a:gd name="T80" fmla="*/ 501 w 625"/>
              <a:gd name="T81" fmla="*/ 507 h 852"/>
              <a:gd name="T82" fmla="*/ 320 w 625"/>
              <a:gd name="T83" fmla="*/ 409 h 852"/>
              <a:gd name="T84" fmla="*/ 320 w 625"/>
              <a:gd name="T85" fmla="*/ 351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25" h="852">
                <a:moveTo>
                  <a:pt x="47" y="224"/>
                </a:moveTo>
                <a:cubicBezTo>
                  <a:pt x="47" y="200"/>
                  <a:pt x="59" y="188"/>
                  <a:pt x="82" y="187"/>
                </a:cubicBezTo>
                <a:lnTo>
                  <a:pt x="82" y="138"/>
                </a:lnTo>
                <a:cubicBezTo>
                  <a:pt x="39" y="139"/>
                  <a:pt x="0" y="166"/>
                  <a:pt x="0" y="209"/>
                </a:cubicBezTo>
                <a:lnTo>
                  <a:pt x="0" y="783"/>
                </a:lnTo>
                <a:cubicBezTo>
                  <a:pt x="0" y="818"/>
                  <a:pt x="34" y="852"/>
                  <a:pt x="69" y="852"/>
                </a:cubicBezTo>
                <a:lnTo>
                  <a:pt x="555" y="852"/>
                </a:lnTo>
                <a:cubicBezTo>
                  <a:pt x="590" y="852"/>
                  <a:pt x="625" y="818"/>
                  <a:pt x="625" y="783"/>
                </a:cubicBezTo>
                <a:lnTo>
                  <a:pt x="625" y="209"/>
                </a:lnTo>
                <a:cubicBezTo>
                  <a:pt x="625" y="166"/>
                  <a:pt x="586" y="139"/>
                  <a:pt x="542" y="138"/>
                </a:cubicBezTo>
                <a:lnTo>
                  <a:pt x="542" y="187"/>
                </a:lnTo>
                <a:cubicBezTo>
                  <a:pt x="566" y="188"/>
                  <a:pt x="577" y="200"/>
                  <a:pt x="577" y="224"/>
                </a:cubicBezTo>
                <a:lnTo>
                  <a:pt x="577" y="768"/>
                </a:lnTo>
                <a:cubicBezTo>
                  <a:pt x="577" y="785"/>
                  <a:pt x="570" y="802"/>
                  <a:pt x="553" y="802"/>
                </a:cubicBezTo>
                <a:lnTo>
                  <a:pt x="71" y="802"/>
                </a:lnTo>
                <a:cubicBezTo>
                  <a:pt x="53" y="802"/>
                  <a:pt x="47" y="782"/>
                  <a:pt x="47" y="763"/>
                </a:cubicBezTo>
                <a:lnTo>
                  <a:pt x="47" y="224"/>
                </a:lnTo>
                <a:close/>
                <a:moveTo>
                  <a:pt x="270" y="90"/>
                </a:moveTo>
                <a:cubicBezTo>
                  <a:pt x="270" y="71"/>
                  <a:pt x="289" y="51"/>
                  <a:pt x="309" y="51"/>
                </a:cubicBezTo>
                <a:lnTo>
                  <a:pt x="315" y="51"/>
                </a:lnTo>
                <a:cubicBezTo>
                  <a:pt x="335" y="51"/>
                  <a:pt x="354" y="71"/>
                  <a:pt x="354" y="90"/>
                </a:cubicBezTo>
                <a:lnTo>
                  <a:pt x="354" y="94"/>
                </a:lnTo>
                <a:cubicBezTo>
                  <a:pt x="354" y="117"/>
                  <a:pt x="335" y="135"/>
                  <a:pt x="313" y="135"/>
                </a:cubicBezTo>
                <a:lnTo>
                  <a:pt x="311" y="135"/>
                </a:lnTo>
                <a:cubicBezTo>
                  <a:pt x="289" y="135"/>
                  <a:pt x="270" y="117"/>
                  <a:pt x="270" y="94"/>
                </a:cubicBezTo>
                <a:lnTo>
                  <a:pt x="270" y="90"/>
                </a:lnTo>
                <a:close/>
                <a:moveTo>
                  <a:pt x="218" y="92"/>
                </a:moveTo>
                <a:lnTo>
                  <a:pt x="149" y="92"/>
                </a:lnTo>
                <a:cubicBezTo>
                  <a:pt x="125" y="92"/>
                  <a:pt x="114" y="103"/>
                  <a:pt x="114" y="127"/>
                </a:cubicBezTo>
                <a:lnTo>
                  <a:pt x="114" y="215"/>
                </a:lnTo>
                <a:cubicBezTo>
                  <a:pt x="114" y="230"/>
                  <a:pt x="124" y="246"/>
                  <a:pt x="138" y="246"/>
                </a:cubicBezTo>
                <a:lnTo>
                  <a:pt x="486" y="246"/>
                </a:lnTo>
                <a:cubicBezTo>
                  <a:pt x="501" y="246"/>
                  <a:pt x="510" y="230"/>
                  <a:pt x="510" y="215"/>
                </a:cubicBezTo>
                <a:lnTo>
                  <a:pt x="510" y="127"/>
                </a:lnTo>
                <a:cubicBezTo>
                  <a:pt x="510" y="103"/>
                  <a:pt x="499" y="92"/>
                  <a:pt x="475" y="92"/>
                </a:cubicBezTo>
                <a:lnTo>
                  <a:pt x="406" y="92"/>
                </a:lnTo>
                <a:cubicBezTo>
                  <a:pt x="406" y="45"/>
                  <a:pt x="366" y="0"/>
                  <a:pt x="320" y="0"/>
                </a:cubicBezTo>
                <a:lnTo>
                  <a:pt x="305" y="0"/>
                </a:lnTo>
                <a:cubicBezTo>
                  <a:pt x="259" y="0"/>
                  <a:pt x="218" y="45"/>
                  <a:pt x="218" y="92"/>
                </a:cubicBezTo>
                <a:close/>
                <a:moveTo>
                  <a:pt x="132" y="653"/>
                </a:moveTo>
                <a:cubicBezTo>
                  <a:pt x="132" y="648"/>
                  <a:pt x="133" y="647"/>
                  <a:pt x="138" y="647"/>
                </a:cubicBezTo>
                <a:lnTo>
                  <a:pt x="220" y="647"/>
                </a:lnTo>
                <a:lnTo>
                  <a:pt x="220" y="653"/>
                </a:lnTo>
                <a:cubicBezTo>
                  <a:pt x="220" y="660"/>
                  <a:pt x="186" y="680"/>
                  <a:pt x="179" y="684"/>
                </a:cubicBezTo>
                <a:cubicBezTo>
                  <a:pt x="174" y="679"/>
                  <a:pt x="160" y="666"/>
                  <a:pt x="151" y="666"/>
                </a:cubicBezTo>
                <a:lnTo>
                  <a:pt x="149" y="666"/>
                </a:lnTo>
                <a:cubicBezTo>
                  <a:pt x="144" y="666"/>
                  <a:pt x="136" y="674"/>
                  <a:pt x="136" y="679"/>
                </a:cubicBezTo>
                <a:lnTo>
                  <a:pt x="136" y="681"/>
                </a:lnTo>
                <a:cubicBezTo>
                  <a:pt x="136" y="687"/>
                  <a:pt x="167" y="720"/>
                  <a:pt x="173" y="720"/>
                </a:cubicBezTo>
                <a:lnTo>
                  <a:pt x="175" y="720"/>
                </a:lnTo>
                <a:cubicBezTo>
                  <a:pt x="180" y="720"/>
                  <a:pt x="213" y="692"/>
                  <a:pt x="220" y="688"/>
                </a:cubicBezTo>
                <a:cubicBezTo>
                  <a:pt x="220" y="699"/>
                  <a:pt x="225" y="737"/>
                  <a:pt x="214" y="737"/>
                </a:cubicBezTo>
                <a:lnTo>
                  <a:pt x="138" y="737"/>
                </a:lnTo>
                <a:cubicBezTo>
                  <a:pt x="133" y="737"/>
                  <a:pt x="132" y="736"/>
                  <a:pt x="132" y="731"/>
                </a:cubicBezTo>
                <a:lnTo>
                  <a:pt x="132" y="653"/>
                </a:lnTo>
                <a:close/>
                <a:moveTo>
                  <a:pt x="214" y="759"/>
                </a:moveTo>
                <a:cubicBezTo>
                  <a:pt x="255" y="759"/>
                  <a:pt x="239" y="715"/>
                  <a:pt x="242" y="677"/>
                </a:cubicBezTo>
                <a:cubicBezTo>
                  <a:pt x="243" y="658"/>
                  <a:pt x="291" y="641"/>
                  <a:pt x="296" y="623"/>
                </a:cubicBezTo>
                <a:lnTo>
                  <a:pt x="290" y="623"/>
                </a:lnTo>
                <a:cubicBezTo>
                  <a:pt x="275" y="623"/>
                  <a:pt x="253" y="637"/>
                  <a:pt x="242" y="643"/>
                </a:cubicBezTo>
                <a:cubicBezTo>
                  <a:pt x="237" y="634"/>
                  <a:pt x="232" y="625"/>
                  <a:pt x="218" y="625"/>
                </a:cubicBezTo>
                <a:lnTo>
                  <a:pt x="134" y="625"/>
                </a:lnTo>
                <a:cubicBezTo>
                  <a:pt x="121" y="625"/>
                  <a:pt x="110" y="636"/>
                  <a:pt x="110" y="649"/>
                </a:cubicBezTo>
                <a:lnTo>
                  <a:pt x="110" y="735"/>
                </a:lnTo>
                <a:cubicBezTo>
                  <a:pt x="110" y="750"/>
                  <a:pt x="123" y="759"/>
                  <a:pt x="138" y="759"/>
                </a:cubicBezTo>
                <a:lnTo>
                  <a:pt x="214" y="759"/>
                </a:lnTo>
                <a:close/>
                <a:moveTo>
                  <a:pt x="132" y="340"/>
                </a:moveTo>
                <a:cubicBezTo>
                  <a:pt x="132" y="335"/>
                  <a:pt x="133" y="334"/>
                  <a:pt x="138" y="334"/>
                </a:cubicBezTo>
                <a:lnTo>
                  <a:pt x="214" y="334"/>
                </a:lnTo>
                <a:cubicBezTo>
                  <a:pt x="219" y="334"/>
                  <a:pt x="220" y="335"/>
                  <a:pt x="220" y="340"/>
                </a:cubicBezTo>
                <a:cubicBezTo>
                  <a:pt x="220" y="346"/>
                  <a:pt x="184" y="371"/>
                  <a:pt x="179" y="371"/>
                </a:cubicBezTo>
                <a:cubicBezTo>
                  <a:pt x="175" y="371"/>
                  <a:pt x="164" y="353"/>
                  <a:pt x="151" y="353"/>
                </a:cubicBezTo>
                <a:cubicBezTo>
                  <a:pt x="145" y="353"/>
                  <a:pt x="136" y="360"/>
                  <a:pt x="136" y="366"/>
                </a:cubicBezTo>
                <a:lnTo>
                  <a:pt x="136" y="368"/>
                </a:lnTo>
                <a:cubicBezTo>
                  <a:pt x="136" y="377"/>
                  <a:pt x="166" y="406"/>
                  <a:pt x="173" y="409"/>
                </a:cubicBezTo>
                <a:lnTo>
                  <a:pt x="220" y="375"/>
                </a:lnTo>
                <a:lnTo>
                  <a:pt x="220" y="425"/>
                </a:lnTo>
                <a:lnTo>
                  <a:pt x="132" y="425"/>
                </a:lnTo>
                <a:lnTo>
                  <a:pt x="132" y="340"/>
                </a:lnTo>
                <a:close/>
                <a:moveTo>
                  <a:pt x="240" y="330"/>
                </a:moveTo>
                <a:cubicBezTo>
                  <a:pt x="237" y="318"/>
                  <a:pt x="228" y="312"/>
                  <a:pt x="214" y="312"/>
                </a:cubicBezTo>
                <a:lnTo>
                  <a:pt x="138" y="312"/>
                </a:lnTo>
                <a:cubicBezTo>
                  <a:pt x="123" y="312"/>
                  <a:pt x="110" y="322"/>
                  <a:pt x="110" y="336"/>
                </a:cubicBezTo>
                <a:lnTo>
                  <a:pt x="110" y="422"/>
                </a:lnTo>
                <a:cubicBezTo>
                  <a:pt x="110" y="435"/>
                  <a:pt x="121" y="446"/>
                  <a:pt x="134" y="446"/>
                </a:cubicBezTo>
                <a:lnTo>
                  <a:pt x="218" y="446"/>
                </a:lnTo>
                <a:cubicBezTo>
                  <a:pt x="252" y="446"/>
                  <a:pt x="242" y="393"/>
                  <a:pt x="241" y="359"/>
                </a:cubicBezTo>
                <a:lnTo>
                  <a:pt x="296" y="312"/>
                </a:lnTo>
                <a:cubicBezTo>
                  <a:pt x="296" y="312"/>
                  <a:pt x="292" y="310"/>
                  <a:pt x="292" y="310"/>
                </a:cubicBezTo>
                <a:cubicBezTo>
                  <a:pt x="270" y="310"/>
                  <a:pt x="253" y="329"/>
                  <a:pt x="240" y="330"/>
                </a:cubicBezTo>
                <a:close/>
                <a:moveTo>
                  <a:pt x="132" y="491"/>
                </a:moveTo>
                <a:lnTo>
                  <a:pt x="220" y="491"/>
                </a:lnTo>
                <a:lnTo>
                  <a:pt x="220" y="502"/>
                </a:lnTo>
                <a:lnTo>
                  <a:pt x="179" y="528"/>
                </a:lnTo>
                <a:lnTo>
                  <a:pt x="152" y="508"/>
                </a:lnTo>
                <a:cubicBezTo>
                  <a:pt x="145" y="512"/>
                  <a:pt x="136" y="514"/>
                  <a:pt x="136" y="524"/>
                </a:cubicBezTo>
                <a:cubicBezTo>
                  <a:pt x="136" y="530"/>
                  <a:pt x="167" y="565"/>
                  <a:pt x="173" y="565"/>
                </a:cubicBezTo>
                <a:cubicBezTo>
                  <a:pt x="183" y="565"/>
                  <a:pt x="209" y="535"/>
                  <a:pt x="220" y="532"/>
                </a:cubicBezTo>
                <a:lnTo>
                  <a:pt x="220" y="580"/>
                </a:lnTo>
                <a:lnTo>
                  <a:pt x="132" y="580"/>
                </a:lnTo>
                <a:lnTo>
                  <a:pt x="132" y="491"/>
                </a:lnTo>
                <a:close/>
                <a:moveTo>
                  <a:pt x="241" y="486"/>
                </a:moveTo>
                <a:cubicBezTo>
                  <a:pt x="238" y="479"/>
                  <a:pt x="233" y="470"/>
                  <a:pt x="220" y="470"/>
                </a:cubicBezTo>
                <a:lnTo>
                  <a:pt x="132" y="470"/>
                </a:lnTo>
                <a:cubicBezTo>
                  <a:pt x="121" y="470"/>
                  <a:pt x="110" y="481"/>
                  <a:pt x="110" y="491"/>
                </a:cubicBezTo>
                <a:lnTo>
                  <a:pt x="110" y="580"/>
                </a:lnTo>
                <a:cubicBezTo>
                  <a:pt x="110" y="591"/>
                  <a:pt x="121" y="602"/>
                  <a:pt x="132" y="602"/>
                </a:cubicBezTo>
                <a:lnTo>
                  <a:pt x="220" y="602"/>
                </a:lnTo>
                <a:cubicBezTo>
                  <a:pt x="252" y="602"/>
                  <a:pt x="242" y="546"/>
                  <a:pt x="241" y="514"/>
                </a:cubicBezTo>
                <a:lnTo>
                  <a:pt x="296" y="468"/>
                </a:lnTo>
                <a:lnTo>
                  <a:pt x="289" y="464"/>
                </a:lnTo>
                <a:lnTo>
                  <a:pt x="241" y="486"/>
                </a:lnTo>
                <a:close/>
                <a:moveTo>
                  <a:pt x="320" y="716"/>
                </a:moveTo>
                <a:cubicBezTo>
                  <a:pt x="320" y="721"/>
                  <a:pt x="321" y="722"/>
                  <a:pt x="326" y="722"/>
                </a:cubicBezTo>
                <a:lnTo>
                  <a:pt x="495" y="722"/>
                </a:lnTo>
                <a:cubicBezTo>
                  <a:pt x="500" y="722"/>
                  <a:pt x="501" y="721"/>
                  <a:pt x="501" y="716"/>
                </a:cubicBezTo>
                <a:lnTo>
                  <a:pt x="501" y="668"/>
                </a:lnTo>
                <a:cubicBezTo>
                  <a:pt x="501" y="663"/>
                  <a:pt x="500" y="662"/>
                  <a:pt x="495" y="662"/>
                </a:cubicBezTo>
                <a:lnTo>
                  <a:pt x="320" y="662"/>
                </a:lnTo>
                <a:lnTo>
                  <a:pt x="320" y="716"/>
                </a:lnTo>
                <a:close/>
                <a:moveTo>
                  <a:pt x="320" y="565"/>
                </a:moveTo>
                <a:lnTo>
                  <a:pt x="501" y="565"/>
                </a:lnTo>
                <a:lnTo>
                  <a:pt x="501" y="507"/>
                </a:lnTo>
                <a:lnTo>
                  <a:pt x="320" y="507"/>
                </a:lnTo>
                <a:lnTo>
                  <a:pt x="320" y="565"/>
                </a:lnTo>
                <a:close/>
                <a:moveTo>
                  <a:pt x="320" y="409"/>
                </a:moveTo>
                <a:lnTo>
                  <a:pt x="452" y="409"/>
                </a:lnTo>
                <a:lnTo>
                  <a:pt x="452" y="351"/>
                </a:lnTo>
                <a:lnTo>
                  <a:pt x="320" y="351"/>
                </a:lnTo>
                <a:lnTo>
                  <a:pt x="320" y="40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4"/>
          <p:cNvSpPr>
            <a:spLocks noEditPoints="1"/>
          </p:cNvSpPr>
          <p:nvPr/>
        </p:nvSpPr>
        <p:spPr bwMode="auto">
          <a:xfrm>
            <a:off x="1334593" y="2247026"/>
            <a:ext cx="515016" cy="495722"/>
          </a:xfrm>
          <a:custGeom>
            <a:avLst/>
            <a:gdLst>
              <a:gd name="T0" fmla="*/ 377 w 753"/>
              <a:gd name="T1" fmla="*/ 271 h 753"/>
              <a:gd name="T2" fmla="*/ 271 w 753"/>
              <a:gd name="T3" fmla="*/ 377 h 753"/>
              <a:gd name="T4" fmla="*/ 377 w 753"/>
              <a:gd name="T5" fmla="*/ 482 h 753"/>
              <a:gd name="T6" fmla="*/ 482 w 753"/>
              <a:gd name="T7" fmla="*/ 377 h 753"/>
              <a:gd name="T8" fmla="*/ 466 w 753"/>
              <a:gd name="T9" fmla="*/ 320 h 753"/>
              <a:gd name="T10" fmla="*/ 586 w 753"/>
              <a:gd name="T11" fmla="*/ 200 h 753"/>
              <a:gd name="T12" fmla="*/ 653 w 753"/>
              <a:gd name="T13" fmla="*/ 200 h 753"/>
              <a:gd name="T14" fmla="*/ 753 w 753"/>
              <a:gd name="T15" fmla="*/ 100 h 753"/>
              <a:gd name="T16" fmla="*/ 656 w 753"/>
              <a:gd name="T17" fmla="*/ 97 h 753"/>
              <a:gd name="T18" fmla="*/ 653 w 753"/>
              <a:gd name="T19" fmla="*/ 0 h 753"/>
              <a:gd name="T20" fmla="*/ 553 w 753"/>
              <a:gd name="T21" fmla="*/ 100 h 753"/>
              <a:gd name="T22" fmla="*/ 553 w 753"/>
              <a:gd name="T23" fmla="*/ 167 h 753"/>
              <a:gd name="T24" fmla="*/ 433 w 753"/>
              <a:gd name="T25" fmla="*/ 287 h 753"/>
              <a:gd name="T26" fmla="*/ 377 w 753"/>
              <a:gd name="T27" fmla="*/ 271 h 753"/>
              <a:gd name="T28" fmla="*/ 547 w 753"/>
              <a:gd name="T29" fmla="*/ 377 h 753"/>
              <a:gd name="T30" fmla="*/ 377 w 753"/>
              <a:gd name="T31" fmla="*/ 547 h 753"/>
              <a:gd name="T32" fmla="*/ 206 w 753"/>
              <a:gd name="T33" fmla="*/ 377 h 753"/>
              <a:gd name="T34" fmla="*/ 377 w 753"/>
              <a:gd name="T35" fmla="*/ 206 h 753"/>
              <a:gd name="T36" fmla="*/ 436 w 753"/>
              <a:gd name="T37" fmla="*/ 217 h 753"/>
              <a:gd name="T38" fmla="*/ 485 w 753"/>
              <a:gd name="T39" fmla="*/ 168 h 753"/>
              <a:gd name="T40" fmla="*/ 377 w 753"/>
              <a:gd name="T41" fmla="*/ 141 h 753"/>
              <a:gd name="T42" fmla="*/ 141 w 753"/>
              <a:gd name="T43" fmla="*/ 377 h 753"/>
              <a:gd name="T44" fmla="*/ 377 w 753"/>
              <a:gd name="T45" fmla="*/ 612 h 753"/>
              <a:gd name="T46" fmla="*/ 612 w 753"/>
              <a:gd name="T47" fmla="*/ 377 h 753"/>
              <a:gd name="T48" fmla="*/ 585 w 753"/>
              <a:gd name="T49" fmla="*/ 268 h 753"/>
              <a:gd name="T50" fmla="*/ 536 w 753"/>
              <a:gd name="T51" fmla="*/ 317 h 753"/>
              <a:gd name="T52" fmla="*/ 547 w 753"/>
              <a:gd name="T53" fmla="*/ 377 h 753"/>
              <a:gd name="T54" fmla="*/ 653 w 753"/>
              <a:gd name="T55" fmla="*/ 247 h 753"/>
              <a:gd name="T56" fmla="*/ 682 w 753"/>
              <a:gd name="T57" fmla="*/ 377 h 753"/>
              <a:gd name="T58" fmla="*/ 377 w 753"/>
              <a:gd name="T59" fmla="*/ 682 h 753"/>
              <a:gd name="T60" fmla="*/ 71 w 753"/>
              <a:gd name="T61" fmla="*/ 377 h 753"/>
              <a:gd name="T62" fmla="*/ 377 w 753"/>
              <a:gd name="T63" fmla="*/ 71 h 753"/>
              <a:gd name="T64" fmla="*/ 506 w 753"/>
              <a:gd name="T65" fmla="*/ 100 h 753"/>
              <a:gd name="T66" fmla="*/ 520 w 753"/>
              <a:gd name="T67" fmla="*/ 67 h 753"/>
              <a:gd name="T68" fmla="*/ 546 w 753"/>
              <a:gd name="T69" fmla="*/ 41 h 753"/>
              <a:gd name="T70" fmla="*/ 377 w 753"/>
              <a:gd name="T71" fmla="*/ 0 h 753"/>
              <a:gd name="T72" fmla="*/ 0 w 753"/>
              <a:gd name="T73" fmla="*/ 377 h 753"/>
              <a:gd name="T74" fmla="*/ 377 w 753"/>
              <a:gd name="T75" fmla="*/ 753 h 753"/>
              <a:gd name="T76" fmla="*/ 753 w 753"/>
              <a:gd name="T77" fmla="*/ 377 h 753"/>
              <a:gd name="T78" fmla="*/ 712 w 753"/>
              <a:gd name="T79" fmla="*/ 207 h 753"/>
              <a:gd name="T80" fmla="*/ 686 w 753"/>
              <a:gd name="T81" fmla="*/ 233 h 753"/>
              <a:gd name="T82" fmla="*/ 653 w 753"/>
              <a:gd name="T83" fmla="*/ 247 h 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53" h="753">
                <a:moveTo>
                  <a:pt x="377" y="271"/>
                </a:moveTo>
                <a:cubicBezTo>
                  <a:pt x="318" y="271"/>
                  <a:pt x="271" y="318"/>
                  <a:pt x="271" y="377"/>
                </a:cubicBezTo>
                <a:cubicBezTo>
                  <a:pt x="271" y="435"/>
                  <a:pt x="318" y="482"/>
                  <a:pt x="377" y="482"/>
                </a:cubicBezTo>
                <a:cubicBezTo>
                  <a:pt x="435" y="482"/>
                  <a:pt x="482" y="435"/>
                  <a:pt x="482" y="377"/>
                </a:cubicBezTo>
                <a:cubicBezTo>
                  <a:pt x="482" y="356"/>
                  <a:pt x="476" y="336"/>
                  <a:pt x="466" y="320"/>
                </a:cubicBezTo>
                <a:lnTo>
                  <a:pt x="586" y="200"/>
                </a:lnTo>
                <a:lnTo>
                  <a:pt x="653" y="200"/>
                </a:lnTo>
                <a:lnTo>
                  <a:pt x="753" y="100"/>
                </a:lnTo>
                <a:lnTo>
                  <a:pt x="656" y="97"/>
                </a:lnTo>
                <a:lnTo>
                  <a:pt x="653" y="0"/>
                </a:lnTo>
                <a:lnTo>
                  <a:pt x="553" y="100"/>
                </a:lnTo>
                <a:lnTo>
                  <a:pt x="553" y="167"/>
                </a:lnTo>
                <a:lnTo>
                  <a:pt x="433" y="287"/>
                </a:lnTo>
                <a:cubicBezTo>
                  <a:pt x="416" y="277"/>
                  <a:pt x="397" y="271"/>
                  <a:pt x="377" y="271"/>
                </a:cubicBezTo>
                <a:close/>
                <a:moveTo>
                  <a:pt x="547" y="377"/>
                </a:moveTo>
                <a:cubicBezTo>
                  <a:pt x="547" y="470"/>
                  <a:pt x="470" y="547"/>
                  <a:pt x="377" y="547"/>
                </a:cubicBezTo>
                <a:cubicBezTo>
                  <a:pt x="283" y="547"/>
                  <a:pt x="206" y="470"/>
                  <a:pt x="206" y="377"/>
                </a:cubicBezTo>
                <a:cubicBezTo>
                  <a:pt x="206" y="283"/>
                  <a:pt x="283" y="206"/>
                  <a:pt x="377" y="206"/>
                </a:cubicBezTo>
                <a:cubicBezTo>
                  <a:pt x="398" y="206"/>
                  <a:pt x="418" y="210"/>
                  <a:pt x="436" y="217"/>
                </a:cubicBezTo>
                <a:lnTo>
                  <a:pt x="485" y="168"/>
                </a:lnTo>
                <a:cubicBezTo>
                  <a:pt x="453" y="151"/>
                  <a:pt x="416" y="141"/>
                  <a:pt x="377" y="141"/>
                </a:cubicBezTo>
                <a:cubicBezTo>
                  <a:pt x="247" y="141"/>
                  <a:pt x="141" y="247"/>
                  <a:pt x="141" y="377"/>
                </a:cubicBezTo>
                <a:cubicBezTo>
                  <a:pt x="141" y="506"/>
                  <a:pt x="247" y="612"/>
                  <a:pt x="377" y="612"/>
                </a:cubicBezTo>
                <a:cubicBezTo>
                  <a:pt x="506" y="612"/>
                  <a:pt x="612" y="506"/>
                  <a:pt x="612" y="377"/>
                </a:cubicBezTo>
                <a:cubicBezTo>
                  <a:pt x="612" y="337"/>
                  <a:pt x="602" y="300"/>
                  <a:pt x="585" y="268"/>
                </a:cubicBezTo>
                <a:lnTo>
                  <a:pt x="536" y="317"/>
                </a:lnTo>
                <a:cubicBezTo>
                  <a:pt x="543" y="335"/>
                  <a:pt x="547" y="356"/>
                  <a:pt x="547" y="377"/>
                </a:cubicBezTo>
                <a:close/>
                <a:moveTo>
                  <a:pt x="653" y="247"/>
                </a:moveTo>
                <a:cubicBezTo>
                  <a:pt x="672" y="286"/>
                  <a:pt x="682" y="330"/>
                  <a:pt x="682" y="377"/>
                </a:cubicBezTo>
                <a:cubicBezTo>
                  <a:pt x="682" y="545"/>
                  <a:pt x="545" y="682"/>
                  <a:pt x="377" y="682"/>
                </a:cubicBezTo>
                <a:cubicBezTo>
                  <a:pt x="208" y="682"/>
                  <a:pt x="71" y="545"/>
                  <a:pt x="71" y="377"/>
                </a:cubicBezTo>
                <a:cubicBezTo>
                  <a:pt x="71" y="208"/>
                  <a:pt x="208" y="71"/>
                  <a:pt x="377" y="71"/>
                </a:cubicBezTo>
                <a:cubicBezTo>
                  <a:pt x="423" y="71"/>
                  <a:pt x="467" y="81"/>
                  <a:pt x="506" y="100"/>
                </a:cubicBezTo>
                <a:cubicBezTo>
                  <a:pt x="506" y="87"/>
                  <a:pt x="511" y="76"/>
                  <a:pt x="520" y="67"/>
                </a:cubicBezTo>
                <a:lnTo>
                  <a:pt x="546" y="41"/>
                </a:lnTo>
                <a:cubicBezTo>
                  <a:pt x="495" y="15"/>
                  <a:pt x="437" y="0"/>
                  <a:pt x="377" y="0"/>
                </a:cubicBezTo>
                <a:cubicBezTo>
                  <a:pt x="169" y="0"/>
                  <a:pt x="0" y="169"/>
                  <a:pt x="0" y="377"/>
                </a:cubicBezTo>
                <a:cubicBezTo>
                  <a:pt x="0" y="584"/>
                  <a:pt x="169" y="753"/>
                  <a:pt x="377" y="753"/>
                </a:cubicBezTo>
                <a:cubicBezTo>
                  <a:pt x="584" y="753"/>
                  <a:pt x="753" y="584"/>
                  <a:pt x="753" y="377"/>
                </a:cubicBezTo>
                <a:cubicBezTo>
                  <a:pt x="753" y="316"/>
                  <a:pt x="738" y="258"/>
                  <a:pt x="712" y="207"/>
                </a:cubicBezTo>
                <a:lnTo>
                  <a:pt x="686" y="233"/>
                </a:lnTo>
                <a:cubicBezTo>
                  <a:pt x="677" y="242"/>
                  <a:pt x="666" y="247"/>
                  <a:pt x="653" y="2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r="8992"/>
          <a:stretch>
            <a:fillRect/>
          </a:stretch>
        </p:blipFill>
        <p:spPr>
          <a:xfrm>
            <a:off x="6667309" y="1459087"/>
            <a:ext cx="5532215" cy="5272678"/>
          </a:xfrm>
          <a:prstGeom prst="rect">
            <a:avLst/>
          </a:prstGeom>
        </p:spPr>
      </p:pic>
      <p:sp>
        <p:nvSpPr>
          <p:cNvPr id="40" name="Freeform 5"/>
          <p:cNvSpPr/>
          <p:nvPr/>
        </p:nvSpPr>
        <p:spPr bwMode="auto">
          <a:xfrm>
            <a:off x="9585449" y="0"/>
            <a:ext cx="2309654" cy="1159835"/>
          </a:xfrm>
          <a:custGeom>
            <a:avLst/>
            <a:gdLst>
              <a:gd name="T0" fmla="*/ 3490 w 3490"/>
              <a:gd name="T1" fmla="*/ 0 h 1722"/>
              <a:gd name="T2" fmla="*/ 1794 w 3490"/>
              <a:gd name="T3" fmla="*/ 1695 h 1722"/>
              <a:gd name="T4" fmla="*/ 1695 w 3490"/>
              <a:gd name="T5" fmla="*/ 1695 h 1722"/>
              <a:gd name="T6" fmla="*/ 0 w 3490"/>
              <a:gd name="T7" fmla="*/ 0 h 1722"/>
              <a:gd name="T8" fmla="*/ 3490 w 3490"/>
              <a:gd name="T9" fmla="*/ 0 h 1722"/>
            </a:gdLst>
            <a:ahLst/>
            <a:cxnLst>
              <a:cxn ang="0">
                <a:pos x="T0" y="T1"/>
              </a:cxn>
              <a:cxn ang="0">
                <a:pos x="T2" y="T3"/>
              </a:cxn>
              <a:cxn ang="0">
                <a:pos x="T4" y="T5"/>
              </a:cxn>
              <a:cxn ang="0">
                <a:pos x="T6" y="T7"/>
              </a:cxn>
              <a:cxn ang="0">
                <a:pos x="T8" y="T9"/>
              </a:cxn>
            </a:cxnLst>
            <a:rect l="0" t="0" r="r" b="b"/>
            <a:pathLst>
              <a:path w="3490" h="1722">
                <a:moveTo>
                  <a:pt x="3490" y="0"/>
                </a:moveTo>
                <a:lnTo>
                  <a:pt x="1794" y="1695"/>
                </a:lnTo>
                <a:cubicBezTo>
                  <a:pt x="1767" y="1722"/>
                  <a:pt x="1723" y="1722"/>
                  <a:pt x="1695" y="1695"/>
                </a:cubicBezTo>
                <a:lnTo>
                  <a:pt x="0" y="0"/>
                </a:lnTo>
                <a:lnTo>
                  <a:pt x="349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2" name="Freeform 6"/>
          <p:cNvSpPr/>
          <p:nvPr/>
        </p:nvSpPr>
        <p:spPr bwMode="auto">
          <a:xfrm>
            <a:off x="9122717" y="0"/>
            <a:ext cx="2309654" cy="1157832"/>
          </a:xfrm>
          <a:custGeom>
            <a:avLst/>
            <a:gdLst>
              <a:gd name="T0" fmla="*/ 3490 w 3490"/>
              <a:gd name="T1" fmla="*/ 0 h 1719"/>
              <a:gd name="T2" fmla="*/ 1803 w 3490"/>
              <a:gd name="T3" fmla="*/ 1687 h 1719"/>
              <a:gd name="T4" fmla="*/ 1687 w 3490"/>
              <a:gd name="T5" fmla="*/ 1687 h 1719"/>
              <a:gd name="T6" fmla="*/ 0 w 3490"/>
              <a:gd name="T7" fmla="*/ 0 h 1719"/>
              <a:gd name="T8" fmla="*/ 3490 w 3490"/>
              <a:gd name="T9" fmla="*/ 0 h 1719"/>
            </a:gdLst>
            <a:ahLst/>
            <a:cxnLst>
              <a:cxn ang="0">
                <a:pos x="T0" y="T1"/>
              </a:cxn>
              <a:cxn ang="0">
                <a:pos x="T2" y="T3"/>
              </a:cxn>
              <a:cxn ang="0">
                <a:pos x="T4" y="T5"/>
              </a:cxn>
              <a:cxn ang="0">
                <a:pos x="T6" y="T7"/>
              </a:cxn>
              <a:cxn ang="0">
                <a:pos x="T8" y="T9"/>
              </a:cxn>
            </a:cxnLst>
            <a:rect l="0" t="0" r="r" b="b"/>
            <a:pathLst>
              <a:path w="3490" h="1719">
                <a:moveTo>
                  <a:pt x="3490" y="0"/>
                </a:moveTo>
                <a:lnTo>
                  <a:pt x="1803" y="1687"/>
                </a:lnTo>
                <a:cubicBezTo>
                  <a:pt x="1771" y="1719"/>
                  <a:pt x="1719" y="1719"/>
                  <a:pt x="1687" y="1687"/>
                </a:cubicBezTo>
                <a:lnTo>
                  <a:pt x="0" y="0"/>
                </a:lnTo>
                <a:lnTo>
                  <a:pt x="3490" y="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44" name="Freeform 7"/>
          <p:cNvSpPr>
            <a:spLocks noEditPoints="1"/>
          </p:cNvSpPr>
          <p:nvPr/>
        </p:nvSpPr>
        <p:spPr bwMode="auto">
          <a:xfrm>
            <a:off x="10072219" y="206326"/>
            <a:ext cx="763207" cy="761204"/>
          </a:xfrm>
          <a:custGeom>
            <a:avLst/>
            <a:gdLst>
              <a:gd name="T0" fmla="*/ 297 w 1152"/>
              <a:gd name="T1" fmla="*/ 452 h 1131"/>
              <a:gd name="T2" fmla="*/ 645 w 1152"/>
              <a:gd name="T3" fmla="*/ 869 h 1131"/>
              <a:gd name="T4" fmla="*/ 383 w 1152"/>
              <a:gd name="T5" fmla="*/ 1066 h 1131"/>
              <a:gd name="T6" fmla="*/ 383 w 1152"/>
              <a:gd name="T7" fmla="*/ 1131 h 1131"/>
              <a:gd name="T8" fmla="*/ 64 w 1152"/>
              <a:gd name="T9" fmla="*/ 747 h 1131"/>
              <a:gd name="T10" fmla="*/ 371 w 1152"/>
              <a:gd name="T11" fmla="*/ 594 h 1131"/>
              <a:gd name="T12" fmla="*/ 64 w 1152"/>
              <a:gd name="T13" fmla="*/ 747 h 1131"/>
              <a:gd name="T14" fmla="*/ 355 w 1152"/>
              <a:gd name="T15" fmla="*/ 1039 h 1131"/>
              <a:gd name="T16" fmla="*/ 506 w 1152"/>
              <a:gd name="T17" fmla="*/ 730 h 1131"/>
              <a:gd name="T18" fmla="*/ 170 w 1152"/>
              <a:gd name="T19" fmla="*/ 853 h 1131"/>
              <a:gd name="T20" fmla="*/ 479 w 1152"/>
              <a:gd name="T21" fmla="*/ 702 h 1131"/>
              <a:gd name="T22" fmla="*/ 170 w 1152"/>
              <a:gd name="T23" fmla="*/ 853 h 1131"/>
              <a:gd name="T24" fmla="*/ 999 w 1152"/>
              <a:gd name="T25" fmla="*/ 179 h 1131"/>
              <a:gd name="T26" fmla="*/ 965 w 1152"/>
              <a:gd name="T27" fmla="*/ 323 h 1131"/>
              <a:gd name="T28" fmla="*/ 1152 w 1152"/>
              <a:gd name="T29" fmla="*/ 307 h 1131"/>
              <a:gd name="T30" fmla="*/ 946 w 1152"/>
              <a:gd name="T31" fmla="*/ 438 h 1131"/>
              <a:gd name="T32" fmla="*/ 898 w 1152"/>
              <a:gd name="T33" fmla="*/ 606 h 1131"/>
              <a:gd name="T34" fmla="*/ 912 w 1152"/>
              <a:gd name="T35" fmla="*/ 527 h 1131"/>
              <a:gd name="T36" fmla="*/ 771 w 1152"/>
              <a:gd name="T37" fmla="*/ 325 h 1131"/>
              <a:gd name="T38" fmla="*/ 556 w 1152"/>
              <a:gd name="T39" fmla="*/ 484 h 1131"/>
              <a:gd name="T40" fmla="*/ 819 w 1152"/>
              <a:gd name="T41" fmla="*/ 132 h 1131"/>
              <a:gd name="T42" fmla="*/ 536 w 1152"/>
              <a:gd name="T43" fmla="*/ 361 h 1131"/>
              <a:gd name="T44" fmla="*/ 747 w 1152"/>
              <a:gd name="T45" fmla="*/ 60 h 1131"/>
              <a:gd name="T46" fmla="*/ 457 w 1152"/>
              <a:gd name="T47" fmla="*/ 295 h 1131"/>
              <a:gd name="T48" fmla="*/ 896 w 1152"/>
              <a:gd name="T49" fmla="*/ 144 h 1131"/>
              <a:gd name="T50" fmla="*/ 989 w 1152"/>
              <a:gd name="T51" fmla="*/ 107 h 1131"/>
              <a:gd name="T52" fmla="*/ 816 w 1152"/>
              <a:gd name="T53" fmla="*/ 307 h 1131"/>
              <a:gd name="T54" fmla="*/ 949 w 1152"/>
              <a:gd name="T55" fmla="*/ 174 h 1131"/>
              <a:gd name="T56" fmla="*/ 831 w 1152"/>
              <a:gd name="T57" fmla="*/ 419 h 1131"/>
              <a:gd name="T58" fmla="*/ 763 w 1152"/>
              <a:gd name="T59" fmla="*/ 676 h 1131"/>
              <a:gd name="T60" fmla="*/ 646 w 1152"/>
              <a:gd name="T61" fmla="*/ 470 h 1131"/>
              <a:gd name="T62" fmla="*/ 780 w 1152"/>
              <a:gd name="T63" fmla="*/ 443 h 1131"/>
              <a:gd name="T64" fmla="*/ 701 w 1152"/>
              <a:gd name="T65" fmla="*/ 505 h 1131"/>
              <a:gd name="T66" fmla="*/ 646 w 1152"/>
              <a:gd name="T67" fmla="*/ 470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2" h="1131">
                <a:moveTo>
                  <a:pt x="0" y="749"/>
                </a:moveTo>
                <a:lnTo>
                  <a:pt x="297" y="452"/>
                </a:lnTo>
                <a:lnTo>
                  <a:pt x="680" y="835"/>
                </a:lnTo>
                <a:lnTo>
                  <a:pt x="645" y="869"/>
                </a:lnTo>
                <a:lnTo>
                  <a:pt x="613" y="836"/>
                </a:lnTo>
                <a:lnTo>
                  <a:pt x="383" y="1066"/>
                </a:lnTo>
                <a:lnTo>
                  <a:pt x="415" y="1099"/>
                </a:lnTo>
                <a:lnTo>
                  <a:pt x="383" y="1131"/>
                </a:lnTo>
                <a:lnTo>
                  <a:pt x="0" y="749"/>
                </a:lnTo>
                <a:close/>
                <a:moveTo>
                  <a:pt x="64" y="747"/>
                </a:moveTo>
                <a:lnTo>
                  <a:pt x="141" y="824"/>
                </a:lnTo>
                <a:lnTo>
                  <a:pt x="371" y="594"/>
                </a:lnTo>
                <a:lnTo>
                  <a:pt x="294" y="517"/>
                </a:lnTo>
                <a:lnTo>
                  <a:pt x="64" y="747"/>
                </a:lnTo>
                <a:close/>
                <a:moveTo>
                  <a:pt x="276" y="960"/>
                </a:moveTo>
                <a:lnTo>
                  <a:pt x="355" y="1039"/>
                </a:lnTo>
                <a:lnTo>
                  <a:pt x="585" y="809"/>
                </a:lnTo>
                <a:lnTo>
                  <a:pt x="506" y="730"/>
                </a:lnTo>
                <a:lnTo>
                  <a:pt x="276" y="960"/>
                </a:lnTo>
                <a:close/>
                <a:moveTo>
                  <a:pt x="170" y="853"/>
                </a:moveTo>
                <a:lnTo>
                  <a:pt x="249" y="932"/>
                </a:lnTo>
                <a:lnTo>
                  <a:pt x="479" y="702"/>
                </a:lnTo>
                <a:lnTo>
                  <a:pt x="400" y="624"/>
                </a:lnTo>
                <a:lnTo>
                  <a:pt x="170" y="853"/>
                </a:lnTo>
                <a:close/>
                <a:moveTo>
                  <a:pt x="949" y="174"/>
                </a:moveTo>
                <a:lnTo>
                  <a:pt x="999" y="179"/>
                </a:lnTo>
                <a:cubicBezTo>
                  <a:pt x="997" y="192"/>
                  <a:pt x="991" y="219"/>
                  <a:pt x="980" y="259"/>
                </a:cubicBezTo>
                <a:cubicBezTo>
                  <a:pt x="974" y="287"/>
                  <a:pt x="968" y="308"/>
                  <a:pt x="965" y="323"/>
                </a:cubicBezTo>
                <a:cubicBezTo>
                  <a:pt x="1014" y="319"/>
                  <a:pt x="1074" y="297"/>
                  <a:pt x="1143" y="254"/>
                </a:cubicBezTo>
                <a:cubicBezTo>
                  <a:pt x="1143" y="270"/>
                  <a:pt x="1146" y="288"/>
                  <a:pt x="1152" y="307"/>
                </a:cubicBezTo>
                <a:cubicBezTo>
                  <a:pt x="1050" y="363"/>
                  <a:pt x="955" y="381"/>
                  <a:pt x="867" y="359"/>
                </a:cubicBezTo>
                <a:lnTo>
                  <a:pt x="946" y="438"/>
                </a:lnTo>
                <a:cubicBezTo>
                  <a:pt x="990" y="477"/>
                  <a:pt x="990" y="517"/>
                  <a:pt x="946" y="558"/>
                </a:cubicBezTo>
                <a:cubicBezTo>
                  <a:pt x="930" y="574"/>
                  <a:pt x="914" y="590"/>
                  <a:pt x="898" y="606"/>
                </a:cubicBezTo>
                <a:cubicBezTo>
                  <a:pt x="883" y="593"/>
                  <a:pt x="869" y="584"/>
                  <a:pt x="857" y="579"/>
                </a:cubicBezTo>
                <a:cubicBezTo>
                  <a:pt x="872" y="566"/>
                  <a:pt x="890" y="549"/>
                  <a:pt x="912" y="527"/>
                </a:cubicBezTo>
                <a:cubicBezTo>
                  <a:pt x="935" y="506"/>
                  <a:pt x="935" y="486"/>
                  <a:pt x="913" y="467"/>
                </a:cubicBezTo>
                <a:lnTo>
                  <a:pt x="771" y="325"/>
                </a:lnTo>
                <a:lnTo>
                  <a:pt x="584" y="512"/>
                </a:lnTo>
                <a:lnTo>
                  <a:pt x="556" y="484"/>
                </a:lnTo>
                <a:lnTo>
                  <a:pt x="864" y="177"/>
                </a:lnTo>
                <a:lnTo>
                  <a:pt x="819" y="132"/>
                </a:lnTo>
                <a:lnTo>
                  <a:pt x="563" y="388"/>
                </a:lnTo>
                <a:lnTo>
                  <a:pt x="536" y="361"/>
                </a:lnTo>
                <a:lnTo>
                  <a:pt x="792" y="105"/>
                </a:lnTo>
                <a:lnTo>
                  <a:pt x="747" y="60"/>
                </a:lnTo>
                <a:lnTo>
                  <a:pt x="484" y="323"/>
                </a:lnTo>
                <a:lnTo>
                  <a:pt x="457" y="295"/>
                </a:lnTo>
                <a:lnTo>
                  <a:pt x="752" y="0"/>
                </a:lnTo>
                <a:lnTo>
                  <a:pt x="896" y="144"/>
                </a:lnTo>
                <a:lnTo>
                  <a:pt x="962" y="79"/>
                </a:lnTo>
                <a:lnTo>
                  <a:pt x="989" y="107"/>
                </a:lnTo>
                <a:lnTo>
                  <a:pt x="802" y="294"/>
                </a:lnTo>
                <a:lnTo>
                  <a:pt x="816" y="307"/>
                </a:lnTo>
                <a:cubicBezTo>
                  <a:pt x="853" y="318"/>
                  <a:pt x="889" y="323"/>
                  <a:pt x="922" y="325"/>
                </a:cubicBezTo>
                <a:cubicBezTo>
                  <a:pt x="933" y="267"/>
                  <a:pt x="943" y="217"/>
                  <a:pt x="949" y="174"/>
                </a:cubicBezTo>
                <a:close/>
                <a:moveTo>
                  <a:pt x="721" y="659"/>
                </a:moveTo>
                <a:cubicBezTo>
                  <a:pt x="753" y="595"/>
                  <a:pt x="790" y="515"/>
                  <a:pt x="831" y="419"/>
                </a:cubicBezTo>
                <a:cubicBezTo>
                  <a:pt x="844" y="427"/>
                  <a:pt x="856" y="435"/>
                  <a:pt x="869" y="443"/>
                </a:cubicBezTo>
                <a:cubicBezTo>
                  <a:pt x="829" y="529"/>
                  <a:pt x="793" y="607"/>
                  <a:pt x="763" y="676"/>
                </a:cubicBezTo>
                <a:lnTo>
                  <a:pt x="721" y="659"/>
                </a:lnTo>
                <a:close/>
                <a:moveTo>
                  <a:pt x="646" y="470"/>
                </a:moveTo>
                <a:cubicBezTo>
                  <a:pt x="654" y="469"/>
                  <a:pt x="664" y="467"/>
                  <a:pt x="677" y="464"/>
                </a:cubicBezTo>
                <a:cubicBezTo>
                  <a:pt x="718" y="454"/>
                  <a:pt x="752" y="448"/>
                  <a:pt x="780" y="443"/>
                </a:cubicBezTo>
                <a:lnTo>
                  <a:pt x="788" y="489"/>
                </a:lnTo>
                <a:cubicBezTo>
                  <a:pt x="767" y="493"/>
                  <a:pt x="737" y="498"/>
                  <a:pt x="701" y="505"/>
                </a:cubicBezTo>
                <a:cubicBezTo>
                  <a:pt x="679" y="508"/>
                  <a:pt x="662" y="511"/>
                  <a:pt x="651" y="513"/>
                </a:cubicBezTo>
                <a:lnTo>
                  <a:pt x="646" y="4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8"/>
          <p:cNvSpPr>
            <a:spLocks noEditPoints="1"/>
          </p:cNvSpPr>
          <p:nvPr/>
        </p:nvSpPr>
        <p:spPr bwMode="auto">
          <a:xfrm>
            <a:off x="10677176" y="274434"/>
            <a:ext cx="673065" cy="683081"/>
          </a:xfrm>
          <a:custGeom>
            <a:avLst/>
            <a:gdLst>
              <a:gd name="T0" fmla="*/ 163 w 1017"/>
              <a:gd name="T1" fmla="*/ 893 h 1013"/>
              <a:gd name="T2" fmla="*/ 41 w 1017"/>
              <a:gd name="T3" fmla="*/ 977 h 1013"/>
              <a:gd name="T4" fmla="*/ 113 w 1017"/>
              <a:gd name="T5" fmla="*/ 847 h 1013"/>
              <a:gd name="T6" fmla="*/ 43 w 1017"/>
              <a:gd name="T7" fmla="*/ 873 h 1013"/>
              <a:gd name="T8" fmla="*/ 140 w 1017"/>
              <a:gd name="T9" fmla="*/ 971 h 1013"/>
              <a:gd name="T10" fmla="*/ 172 w 1017"/>
              <a:gd name="T11" fmla="*/ 745 h 1013"/>
              <a:gd name="T12" fmla="*/ 268 w 1017"/>
              <a:gd name="T13" fmla="*/ 843 h 1013"/>
              <a:gd name="T14" fmla="*/ 172 w 1017"/>
              <a:gd name="T15" fmla="*/ 745 h 1013"/>
              <a:gd name="T16" fmla="*/ 167 w 1017"/>
              <a:gd name="T17" fmla="*/ 851 h 1013"/>
              <a:gd name="T18" fmla="*/ 277 w 1017"/>
              <a:gd name="T19" fmla="*/ 738 h 1013"/>
              <a:gd name="T20" fmla="*/ 452 w 1017"/>
              <a:gd name="T21" fmla="*/ 676 h 1013"/>
              <a:gd name="T22" fmla="*/ 324 w 1017"/>
              <a:gd name="T23" fmla="*/ 573 h 1013"/>
              <a:gd name="T24" fmla="*/ 428 w 1017"/>
              <a:gd name="T25" fmla="*/ 674 h 1013"/>
              <a:gd name="T26" fmla="*/ 413 w 1017"/>
              <a:gd name="T27" fmla="*/ 670 h 1013"/>
              <a:gd name="T28" fmla="*/ 245 w 1017"/>
              <a:gd name="T29" fmla="*/ 652 h 1013"/>
              <a:gd name="T30" fmla="*/ 374 w 1017"/>
              <a:gd name="T31" fmla="*/ 755 h 1013"/>
              <a:gd name="T32" fmla="*/ 268 w 1017"/>
              <a:gd name="T33" fmla="*/ 652 h 1013"/>
              <a:gd name="T34" fmla="*/ 285 w 1017"/>
              <a:gd name="T35" fmla="*/ 658 h 1013"/>
              <a:gd name="T36" fmla="*/ 452 w 1017"/>
              <a:gd name="T37" fmla="*/ 676 h 1013"/>
              <a:gd name="T38" fmla="*/ 465 w 1017"/>
              <a:gd name="T39" fmla="*/ 454 h 1013"/>
              <a:gd name="T40" fmla="*/ 530 w 1017"/>
              <a:gd name="T41" fmla="*/ 598 h 1013"/>
              <a:gd name="T42" fmla="*/ 412 w 1017"/>
              <a:gd name="T43" fmla="*/ 507 h 1013"/>
              <a:gd name="T44" fmla="*/ 362 w 1017"/>
              <a:gd name="T45" fmla="*/ 535 h 1013"/>
              <a:gd name="T46" fmla="*/ 596 w 1017"/>
              <a:gd name="T47" fmla="*/ 511 h 1013"/>
              <a:gd name="T48" fmla="*/ 681 w 1017"/>
              <a:gd name="T49" fmla="*/ 448 h 1013"/>
              <a:gd name="T50" fmla="*/ 478 w 1017"/>
              <a:gd name="T51" fmla="*/ 419 h 1013"/>
              <a:gd name="T52" fmla="*/ 572 w 1017"/>
              <a:gd name="T53" fmla="*/ 346 h 1013"/>
              <a:gd name="T54" fmla="*/ 541 w 1017"/>
              <a:gd name="T55" fmla="*/ 456 h 1013"/>
              <a:gd name="T56" fmla="*/ 619 w 1017"/>
              <a:gd name="T57" fmla="*/ 402 h 1013"/>
              <a:gd name="T58" fmla="*/ 596 w 1017"/>
              <a:gd name="T59" fmla="*/ 511 h 1013"/>
              <a:gd name="T60" fmla="*/ 685 w 1017"/>
              <a:gd name="T61" fmla="*/ 212 h 1013"/>
              <a:gd name="T62" fmla="*/ 757 w 1017"/>
              <a:gd name="T63" fmla="*/ 309 h 1013"/>
              <a:gd name="T64" fmla="*/ 775 w 1017"/>
              <a:gd name="T65" fmla="*/ 327 h 1013"/>
              <a:gd name="T66" fmla="*/ 608 w 1017"/>
              <a:gd name="T67" fmla="*/ 288 h 1013"/>
              <a:gd name="T68" fmla="*/ 709 w 1017"/>
              <a:gd name="T69" fmla="*/ 419 h 1013"/>
              <a:gd name="T70" fmla="*/ 637 w 1017"/>
              <a:gd name="T71" fmla="*/ 321 h 1013"/>
              <a:gd name="T72" fmla="*/ 616 w 1017"/>
              <a:gd name="T73" fmla="*/ 303 h 1013"/>
              <a:gd name="T74" fmla="*/ 786 w 1017"/>
              <a:gd name="T75" fmla="*/ 342 h 1013"/>
              <a:gd name="T76" fmla="*/ 802 w 1017"/>
              <a:gd name="T77" fmla="*/ 95 h 1013"/>
              <a:gd name="T78" fmla="*/ 774 w 1017"/>
              <a:gd name="T79" fmla="*/ 145 h 1013"/>
              <a:gd name="T80" fmla="*/ 865 w 1017"/>
              <a:gd name="T81" fmla="*/ 263 h 1013"/>
              <a:gd name="T82" fmla="*/ 721 w 1017"/>
              <a:gd name="T83" fmla="*/ 198 h 1013"/>
              <a:gd name="T84" fmla="*/ 802 w 1017"/>
              <a:gd name="T85" fmla="*/ 95 h 1013"/>
              <a:gd name="T86" fmla="*/ 939 w 1017"/>
              <a:gd name="T87" fmla="*/ 16 h 1013"/>
              <a:gd name="T88" fmla="*/ 854 w 1017"/>
              <a:gd name="T89" fmla="*/ 101 h 1013"/>
              <a:gd name="T90" fmla="*/ 984 w 1017"/>
              <a:gd name="T91" fmla="*/ 83 h 1013"/>
              <a:gd name="T92" fmla="*/ 912 w 1017"/>
              <a:gd name="T93" fmla="*/ 141 h 1013"/>
              <a:gd name="T94" fmla="*/ 988 w 1017"/>
              <a:gd name="T95" fmla="*/ 144 h 1013"/>
              <a:gd name="T96" fmla="*/ 917 w 1017"/>
              <a:gd name="T97" fmla="*/ 79 h 1013"/>
              <a:gd name="T98" fmla="*/ 876 w 1017"/>
              <a:gd name="T99" fmla="*/ 39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7" h="1013">
                <a:moveTo>
                  <a:pt x="144" y="904"/>
                </a:moveTo>
                <a:lnTo>
                  <a:pt x="163" y="893"/>
                </a:lnTo>
                <a:cubicBezTo>
                  <a:pt x="181" y="925"/>
                  <a:pt x="177" y="955"/>
                  <a:pt x="151" y="981"/>
                </a:cubicBezTo>
                <a:cubicBezTo>
                  <a:pt x="116" y="1013"/>
                  <a:pt x="79" y="1011"/>
                  <a:pt x="41" y="977"/>
                </a:cubicBezTo>
                <a:cubicBezTo>
                  <a:pt x="3" y="936"/>
                  <a:pt x="0" y="897"/>
                  <a:pt x="32" y="861"/>
                </a:cubicBezTo>
                <a:cubicBezTo>
                  <a:pt x="55" y="839"/>
                  <a:pt x="82" y="835"/>
                  <a:pt x="113" y="847"/>
                </a:cubicBezTo>
                <a:lnTo>
                  <a:pt x="102" y="865"/>
                </a:lnTo>
                <a:cubicBezTo>
                  <a:pt x="78" y="856"/>
                  <a:pt x="59" y="858"/>
                  <a:pt x="43" y="873"/>
                </a:cubicBezTo>
                <a:cubicBezTo>
                  <a:pt x="22" y="899"/>
                  <a:pt x="25" y="929"/>
                  <a:pt x="53" y="962"/>
                </a:cubicBezTo>
                <a:cubicBezTo>
                  <a:pt x="85" y="990"/>
                  <a:pt x="113" y="993"/>
                  <a:pt x="140" y="971"/>
                </a:cubicBezTo>
                <a:cubicBezTo>
                  <a:pt x="158" y="952"/>
                  <a:pt x="159" y="929"/>
                  <a:pt x="144" y="904"/>
                </a:cubicBezTo>
                <a:close/>
                <a:moveTo>
                  <a:pt x="172" y="745"/>
                </a:moveTo>
                <a:cubicBezTo>
                  <a:pt x="149" y="772"/>
                  <a:pt x="151" y="803"/>
                  <a:pt x="179" y="836"/>
                </a:cubicBezTo>
                <a:cubicBezTo>
                  <a:pt x="210" y="864"/>
                  <a:pt x="240" y="867"/>
                  <a:pt x="268" y="843"/>
                </a:cubicBezTo>
                <a:cubicBezTo>
                  <a:pt x="293" y="815"/>
                  <a:pt x="292" y="784"/>
                  <a:pt x="263" y="752"/>
                </a:cubicBezTo>
                <a:cubicBezTo>
                  <a:pt x="230" y="724"/>
                  <a:pt x="200" y="721"/>
                  <a:pt x="172" y="745"/>
                </a:cubicBezTo>
                <a:close/>
                <a:moveTo>
                  <a:pt x="279" y="853"/>
                </a:moveTo>
                <a:cubicBezTo>
                  <a:pt x="242" y="886"/>
                  <a:pt x="204" y="885"/>
                  <a:pt x="167" y="851"/>
                </a:cubicBezTo>
                <a:cubicBezTo>
                  <a:pt x="129" y="810"/>
                  <a:pt x="127" y="770"/>
                  <a:pt x="161" y="732"/>
                </a:cubicBezTo>
                <a:cubicBezTo>
                  <a:pt x="198" y="700"/>
                  <a:pt x="237" y="702"/>
                  <a:pt x="277" y="738"/>
                </a:cubicBezTo>
                <a:cubicBezTo>
                  <a:pt x="313" y="777"/>
                  <a:pt x="314" y="815"/>
                  <a:pt x="279" y="853"/>
                </a:cubicBezTo>
                <a:close/>
                <a:moveTo>
                  <a:pt x="452" y="676"/>
                </a:moveTo>
                <a:lnTo>
                  <a:pt x="336" y="560"/>
                </a:lnTo>
                <a:lnTo>
                  <a:pt x="324" y="573"/>
                </a:lnTo>
                <a:lnTo>
                  <a:pt x="408" y="657"/>
                </a:lnTo>
                <a:cubicBezTo>
                  <a:pt x="415" y="664"/>
                  <a:pt x="421" y="669"/>
                  <a:pt x="428" y="674"/>
                </a:cubicBezTo>
                <a:lnTo>
                  <a:pt x="427" y="675"/>
                </a:lnTo>
                <a:cubicBezTo>
                  <a:pt x="424" y="673"/>
                  <a:pt x="419" y="672"/>
                  <a:pt x="413" y="670"/>
                </a:cubicBezTo>
                <a:lnTo>
                  <a:pt x="260" y="637"/>
                </a:lnTo>
                <a:lnTo>
                  <a:pt x="245" y="652"/>
                </a:lnTo>
                <a:lnTo>
                  <a:pt x="361" y="768"/>
                </a:lnTo>
                <a:lnTo>
                  <a:pt x="374" y="755"/>
                </a:lnTo>
                <a:lnTo>
                  <a:pt x="288" y="670"/>
                </a:lnTo>
                <a:cubicBezTo>
                  <a:pt x="280" y="662"/>
                  <a:pt x="273" y="656"/>
                  <a:pt x="268" y="652"/>
                </a:cubicBezTo>
                <a:lnTo>
                  <a:pt x="268" y="652"/>
                </a:lnTo>
                <a:cubicBezTo>
                  <a:pt x="274" y="655"/>
                  <a:pt x="280" y="657"/>
                  <a:pt x="285" y="658"/>
                </a:cubicBezTo>
                <a:lnTo>
                  <a:pt x="438" y="691"/>
                </a:lnTo>
                <a:lnTo>
                  <a:pt x="452" y="676"/>
                </a:lnTo>
                <a:close/>
                <a:moveTo>
                  <a:pt x="454" y="443"/>
                </a:moveTo>
                <a:lnTo>
                  <a:pt x="465" y="454"/>
                </a:lnTo>
                <a:lnTo>
                  <a:pt x="425" y="493"/>
                </a:lnTo>
                <a:lnTo>
                  <a:pt x="530" y="598"/>
                </a:lnTo>
                <a:lnTo>
                  <a:pt x="517" y="612"/>
                </a:lnTo>
                <a:lnTo>
                  <a:pt x="412" y="507"/>
                </a:lnTo>
                <a:lnTo>
                  <a:pt x="373" y="546"/>
                </a:lnTo>
                <a:lnTo>
                  <a:pt x="362" y="535"/>
                </a:lnTo>
                <a:lnTo>
                  <a:pt x="454" y="443"/>
                </a:lnTo>
                <a:close/>
                <a:moveTo>
                  <a:pt x="596" y="511"/>
                </a:moveTo>
                <a:lnTo>
                  <a:pt x="670" y="438"/>
                </a:lnTo>
                <a:lnTo>
                  <a:pt x="681" y="448"/>
                </a:lnTo>
                <a:lnTo>
                  <a:pt x="594" y="535"/>
                </a:lnTo>
                <a:lnTo>
                  <a:pt x="478" y="419"/>
                </a:lnTo>
                <a:lnTo>
                  <a:pt x="561" y="335"/>
                </a:lnTo>
                <a:lnTo>
                  <a:pt x="572" y="346"/>
                </a:lnTo>
                <a:lnTo>
                  <a:pt x="502" y="417"/>
                </a:lnTo>
                <a:lnTo>
                  <a:pt x="541" y="456"/>
                </a:lnTo>
                <a:lnTo>
                  <a:pt x="607" y="390"/>
                </a:lnTo>
                <a:lnTo>
                  <a:pt x="619" y="402"/>
                </a:lnTo>
                <a:lnTo>
                  <a:pt x="553" y="468"/>
                </a:lnTo>
                <a:lnTo>
                  <a:pt x="596" y="511"/>
                </a:lnTo>
                <a:close/>
                <a:moveTo>
                  <a:pt x="801" y="328"/>
                </a:moveTo>
                <a:lnTo>
                  <a:pt x="685" y="212"/>
                </a:lnTo>
                <a:lnTo>
                  <a:pt x="672" y="225"/>
                </a:lnTo>
                <a:lnTo>
                  <a:pt x="757" y="309"/>
                </a:lnTo>
                <a:cubicBezTo>
                  <a:pt x="763" y="315"/>
                  <a:pt x="769" y="321"/>
                  <a:pt x="776" y="326"/>
                </a:cubicBezTo>
                <a:lnTo>
                  <a:pt x="775" y="327"/>
                </a:lnTo>
                <a:cubicBezTo>
                  <a:pt x="772" y="325"/>
                  <a:pt x="767" y="324"/>
                  <a:pt x="761" y="322"/>
                </a:cubicBezTo>
                <a:lnTo>
                  <a:pt x="608" y="288"/>
                </a:lnTo>
                <a:lnTo>
                  <a:pt x="593" y="303"/>
                </a:lnTo>
                <a:lnTo>
                  <a:pt x="709" y="419"/>
                </a:lnTo>
                <a:lnTo>
                  <a:pt x="722" y="407"/>
                </a:lnTo>
                <a:lnTo>
                  <a:pt x="637" y="321"/>
                </a:lnTo>
                <a:cubicBezTo>
                  <a:pt x="628" y="313"/>
                  <a:pt x="621" y="308"/>
                  <a:pt x="616" y="304"/>
                </a:cubicBezTo>
                <a:lnTo>
                  <a:pt x="616" y="303"/>
                </a:lnTo>
                <a:cubicBezTo>
                  <a:pt x="622" y="307"/>
                  <a:pt x="628" y="309"/>
                  <a:pt x="633" y="310"/>
                </a:cubicBezTo>
                <a:lnTo>
                  <a:pt x="786" y="342"/>
                </a:lnTo>
                <a:lnTo>
                  <a:pt x="801" y="328"/>
                </a:lnTo>
                <a:close/>
                <a:moveTo>
                  <a:pt x="802" y="95"/>
                </a:moveTo>
                <a:lnTo>
                  <a:pt x="813" y="106"/>
                </a:lnTo>
                <a:lnTo>
                  <a:pt x="774" y="145"/>
                </a:lnTo>
                <a:lnTo>
                  <a:pt x="878" y="250"/>
                </a:lnTo>
                <a:lnTo>
                  <a:pt x="865" y="263"/>
                </a:lnTo>
                <a:lnTo>
                  <a:pt x="760" y="158"/>
                </a:lnTo>
                <a:lnTo>
                  <a:pt x="721" y="198"/>
                </a:lnTo>
                <a:lnTo>
                  <a:pt x="710" y="187"/>
                </a:lnTo>
                <a:lnTo>
                  <a:pt x="802" y="95"/>
                </a:lnTo>
                <a:close/>
                <a:moveTo>
                  <a:pt x="930" y="34"/>
                </a:moveTo>
                <a:lnTo>
                  <a:pt x="939" y="16"/>
                </a:lnTo>
                <a:cubicBezTo>
                  <a:pt x="914" y="0"/>
                  <a:pt x="888" y="4"/>
                  <a:pt x="863" y="29"/>
                </a:cubicBezTo>
                <a:cubicBezTo>
                  <a:pt x="839" y="56"/>
                  <a:pt x="835" y="80"/>
                  <a:pt x="854" y="101"/>
                </a:cubicBezTo>
                <a:cubicBezTo>
                  <a:pt x="868" y="119"/>
                  <a:pt x="893" y="116"/>
                  <a:pt x="928" y="92"/>
                </a:cubicBezTo>
                <a:cubicBezTo>
                  <a:pt x="957" y="73"/>
                  <a:pt x="975" y="70"/>
                  <a:pt x="984" y="83"/>
                </a:cubicBezTo>
                <a:cubicBezTo>
                  <a:pt x="998" y="98"/>
                  <a:pt x="995" y="115"/>
                  <a:pt x="977" y="135"/>
                </a:cubicBezTo>
                <a:cubicBezTo>
                  <a:pt x="956" y="157"/>
                  <a:pt x="934" y="159"/>
                  <a:pt x="912" y="141"/>
                </a:cubicBezTo>
                <a:lnTo>
                  <a:pt x="903" y="159"/>
                </a:lnTo>
                <a:cubicBezTo>
                  <a:pt x="932" y="179"/>
                  <a:pt x="960" y="174"/>
                  <a:pt x="988" y="144"/>
                </a:cubicBezTo>
                <a:cubicBezTo>
                  <a:pt x="1013" y="117"/>
                  <a:pt x="1017" y="92"/>
                  <a:pt x="999" y="70"/>
                </a:cubicBezTo>
                <a:cubicBezTo>
                  <a:pt x="982" y="50"/>
                  <a:pt x="955" y="53"/>
                  <a:pt x="917" y="79"/>
                </a:cubicBezTo>
                <a:cubicBezTo>
                  <a:pt x="893" y="95"/>
                  <a:pt x="876" y="98"/>
                  <a:pt x="867" y="88"/>
                </a:cubicBezTo>
                <a:cubicBezTo>
                  <a:pt x="855" y="74"/>
                  <a:pt x="858" y="58"/>
                  <a:pt x="876" y="39"/>
                </a:cubicBezTo>
                <a:cubicBezTo>
                  <a:pt x="891" y="24"/>
                  <a:pt x="909" y="22"/>
                  <a:pt x="930"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cSld>
  <p:clrMapOvr>
    <a:masterClrMapping/>
  </p:clrMapOvr>
  <p:transition spd="slow" advTm="13392">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anim calcmode="lin" valueType="num">
                                      <p:cBhvr>
                                        <p:cTn id="8" dur="500" fill="hold"/>
                                        <p:tgtEl>
                                          <p:spTgt spid="42"/>
                                        </p:tgtEl>
                                        <p:attrNameLst>
                                          <p:attrName>ppt_x</p:attrName>
                                        </p:attrNameLst>
                                      </p:cBhvr>
                                      <p:tavLst>
                                        <p:tav tm="0">
                                          <p:val>
                                            <p:strVal val="#ppt_x"/>
                                          </p:val>
                                        </p:tav>
                                        <p:tav tm="100000">
                                          <p:val>
                                            <p:strVal val="#ppt_x"/>
                                          </p:val>
                                        </p:tav>
                                      </p:tavLst>
                                    </p:anim>
                                    <p:anim calcmode="lin" valueType="num">
                                      <p:cBhvr>
                                        <p:cTn id="9" dur="500" fill="hold"/>
                                        <p:tgtEl>
                                          <p:spTgt spid="4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10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anim calcmode="lin" valueType="num">
                                      <p:cBhvr>
                                        <p:cTn id="13" dur="500" fill="hold"/>
                                        <p:tgtEl>
                                          <p:spTgt spid="40"/>
                                        </p:tgtEl>
                                        <p:attrNameLst>
                                          <p:attrName>ppt_x</p:attrName>
                                        </p:attrNameLst>
                                      </p:cBhvr>
                                      <p:tavLst>
                                        <p:tav tm="0">
                                          <p:val>
                                            <p:strVal val="#ppt_x"/>
                                          </p:val>
                                        </p:tav>
                                        <p:tav tm="100000">
                                          <p:val>
                                            <p:strVal val="#ppt_x"/>
                                          </p:val>
                                        </p:tav>
                                      </p:tavLst>
                                    </p:anim>
                                    <p:anim calcmode="lin" valueType="num">
                                      <p:cBhvr>
                                        <p:cTn id="14" dur="500" fill="hold"/>
                                        <p:tgtEl>
                                          <p:spTgt spid="40"/>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31" presetClass="entr" presetSubtype="0" fill="hold" grpId="0" nodeType="after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fill="hold"/>
                                        <p:tgtEl>
                                          <p:spTgt spid="44"/>
                                        </p:tgtEl>
                                        <p:attrNameLst>
                                          <p:attrName>ppt_w</p:attrName>
                                        </p:attrNameLst>
                                      </p:cBhvr>
                                      <p:tavLst>
                                        <p:tav tm="0">
                                          <p:val>
                                            <p:fltVal val="0"/>
                                          </p:val>
                                        </p:tav>
                                        <p:tav tm="100000">
                                          <p:val>
                                            <p:strVal val="#ppt_w"/>
                                          </p:val>
                                        </p:tav>
                                      </p:tavLst>
                                    </p:anim>
                                    <p:anim calcmode="lin" valueType="num">
                                      <p:cBhvr>
                                        <p:cTn id="19" dur="500" fill="hold"/>
                                        <p:tgtEl>
                                          <p:spTgt spid="44"/>
                                        </p:tgtEl>
                                        <p:attrNameLst>
                                          <p:attrName>ppt_h</p:attrName>
                                        </p:attrNameLst>
                                      </p:cBhvr>
                                      <p:tavLst>
                                        <p:tav tm="0">
                                          <p:val>
                                            <p:fltVal val="0"/>
                                          </p:val>
                                        </p:tav>
                                        <p:tav tm="100000">
                                          <p:val>
                                            <p:strVal val="#ppt_h"/>
                                          </p:val>
                                        </p:tav>
                                      </p:tavLst>
                                    </p:anim>
                                    <p:anim calcmode="lin" valueType="num">
                                      <p:cBhvr>
                                        <p:cTn id="20" dur="500" fill="hold"/>
                                        <p:tgtEl>
                                          <p:spTgt spid="44"/>
                                        </p:tgtEl>
                                        <p:attrNameLst>
                                          <p:attrName>style.rotation</p:attrName>
                                        </p:attrNameLst>
                                      </p:cBhvr>
                                      <p:tavLst>
                                        <p:tav tm="0">
                                          <p:val>
                                            <p:fltVal val="90"/>
                                          </p:val>
                                        </p:tav>
                                        <p:tav tm="100000">
                                          <p:val>
                                            <p:fltVal val="0"/>
                                          </p:val>
                                        </p:tav>
                                      </p:tavLst>
                                    </p:anim>
                                    <p:animEffect transition="in" filter="fade">
                                      <p:cBhvr>
                                        <p:cTn id="21" dur="500"/>
                                        <p:tgtEl>
                                          <p:spTgt spid="44"/>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46"/>
                                        </p:tgtEl>
                                        <p:attrNameLst>
                                          <p:attrName>style.visibility</p:attrName>
                                        </p:attrNameLst>
                                      </p:cBhvr>
                                      <p:to>
                                        <p:strVal val="visible"/>
                                      </p:to>
                                    </p:set>
                                    <p:anim calcmode="lin" valueType="num">
                                      <p:cBhvr>
                                        <p:cTn id="24" dur="500" fill="hold"/>
                                        <p:tgtEl>
                                          <p:spTgt spid="46"/>
                                        </p:tgtEl>
                                        <p:attrNameLst>
                                          <p:attrName>ppt_w</p:attrName>
                                        </p:attrNameLst>
                                      </p:cBhvr>
                                      <p:tavLst>
                                        <p:tav tm="0">
                                          <p:val>
                                            <p:fltVal val="0"/>
                                          </p:val>
                                        </p:tav>
                                        <p:tav tm="100000">
                                          <p:val>
                                            <p:strVal val="#ppt_w"/>
                                          </p:val>
                                        </p:tav>
                                      </p:tavLst>
                                    </p:anim>
                                    <p:anim calcmode="lin" valueType="num">
                                      <p:cBhvr>
                                        <p:cTn id="25" dur="500" fill="hold"/>
                                        <p:tgtEl>
                                          <p:spTgt spid="46"/>
                                        </p:tgtEl>
                                        <p:attrNameLst>
                                          <p:attrName>ppt_h</p:attrName>
                                        </p:attrNameLst>
                                      </p:cBhvr>
                                      <p:tavLst>
                                        <p:tav tm="0">
                                          <p:val>
                                            <p:fltVal val="0"/>
                                          </p:val>
                                        </p:tav>
                                        <p:tav tm="100000">
                                          <p:val>
                                            <p:strVal val="#ppt_h"/>
                                          </p:val>
                                        </p:tav>
                                      </p:tavLst>
                                    </p:anim>
                                    <p:anim calcmode="lin" valueType="num">
                                      <p:cBhvr>
                                        <p:cTn id="26" dur="500" fill="hold"/>
                                        <p:tgtEl>
                                          <p:spTgt spid="46"/>
                                        </p:tgtEl>
                                        <p:attrNameLst>
                                          <p:attrName>style.rotation</p:attrName>
                                        </p:attrNameLst>
                                      </p:cBhvr>
                                      <p:tavLst>
                                        <p:tav tm="0">
                                          <p:val>
                                            <p:fltVal val="90"/>
                                          </p:val>
                                        </p:tav>
                                        <p:tav tm="100000">
                                          <p:val>
                                            <p:fltVal val="0"/>
                                          </p:val>
                                        </p:tav>
                                      </p:tavLst>
                                    </p:anim>
                                    <p:animEffect transition="in" filter="fade">
                                      <p:cBhvr>
                                        <p:cTn id="27" dur="500"/>
                                        <p:tgtEl>
                                          <p:spTgt spid="46"/>
                                        </p:tgtEl>
                                      </p:cBhvr>
                                    </p:animEffect>
                                  </p:childTnLst>
                                </p:cTn>
                              </p:par>
                            </p:childTnLst>
                          </p:cTn>
                        </p:par>
                        <p:par>
                          <p:cTn id="28" fill="hold">
                            <p:stCondLst>
                              <p:cond delay="1000"/>
                            </p:stCondLst>
                            <p:childTnLst>
                              <p:par>
                                <p:cTn id="29" presetID="42"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2" presetClass="entr" presetSubtype="12"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0-#ppt_w/2"/>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par>
                                <p:cTn id="39" presetID="2" presetClass="entr" presetSubtype="12" fill="hold" grpId="0" nodeType="withEffect">
                                  <p:stCondLst>
                                    <p:cond delay="10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500" fill="hold"/>
                                        <p:tgtEl>
                                          <p:spTgt spid="31"/>
                                        </p:tgtEl>
                                        <p:attrNameLst>
                                          <p:attrName>ppt_x</p:attrName>
                                        </p:attrNameLst>
                                      </p:cBhvr>
                                      <p:tavLst>
                                        <p:tav tm="0">
                                          <p:val>
                                            <p:strVal val="0-#ppt_w/2"/>
                                          </p:val>
                                        </p:tav>
                                        <p:tav tm="100000">
                                          <p:val>
                                            <p:strVal val="#ppt_x"/>
                                          </p:val>
                                        </p:tav>
                                      </p:tavLst>
                                    </p:anim>
                                    <p:anim calcmode="lin" valueType="num">
                                      <p:cBhvr additive="base">
                                        <p:cTn id="42" dur="500" fill="hold"/>
                                        <p:tgtEl>
                                          <p:spTgt spid="31"/>
                                        </p:tgtEl>
                                        <p:attrNameLst>
                                          <p:attrName>ppt_y</p:attrName>
                                        </p:attrNameLst>
                                      </p:cBhvr>
                                      <p:tavLst>
                                        <p:tav tm="0">
                                          <p:val>
                                            <p:strVal val="1+#ppt_h/2"/>
                                          </p:val>
                                        </p:tav>
                                        <p:tav tm="100000">
                                          <p:val>
                                            <p:strVal val="#ppt_y"/>
                                          </p:val>
                                        </p:tav>
                                      </p:tavLst>
                                    </p:anim>
                                  </p:childTnLst>
                                </p:cTn>
                              </p:par>
                              <p:par>
                                <p:cTn id="43" presetID="2" presetClass="entr" presetSubtype="12" fill="hold" grpId="0" nodeType="withEffect">
                                  <p:stCondLst>
                                    <p:cond delay="20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500" fill="hold"/>
                                        <p:tgtEl>
                                          <p:spTgt spid="34"/>
                                        </p:tgtEl>
                                        <p:attrNameLst>
                                          <p:attrName>ppt_x</p:attrName>
                                        </p:attrNameLst>
                                      </p:cBhvr>
                                      <p:tavLst>
                                        <p:tav tm="0">
                                          <p:val>
                                            <p:strVal val="0-#ppt_w/2"/>
                                          </p:val>
                                        </p:tav>
                                        <p:tav tm="100000">
                                          <p:val>
                                            <p:strVal val="#ppt_x"/>
                                          </p:val>
                                        </p:tav>
                                      </p:tavLst>
                                    </p:anim>
                                    <p:anim calcmode="lin" valueType="num">
                                      <p:cBhvr additive="base">
                                        <p:cTn id="46" dur="500" fill="hold"/>
                                        <p:tgtEl>
                                          <p:spTgt spid="34"/>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300"/>
                                  </p:stCondLst>
                                  <p:childTnLst>
                                    <p:set>
                                      <p:cBhvr>
                                        <p:cTn id="48" dur="1" fill="hold">
                                          <p:stCondLst>
                                            <p:cond delay="0"/>
                                          </p:stCondLst>
                                        </p:cTn>
                                        <p:tgtEl>
                                          <p:spTgt spid="37"/>
                                        </p:tgtEl>
                                        <p:attrNameLst>
                                          <p:attrName>style.visibility</p:attrName>
                                        </p:attrNameLst>
                                      </p:cBhvr>
                                      <p:to>
                                        <p:strVal val="visible"/>
                                      </p:to>
                                    </p:set>
                                    <p:anim calcmode="lin" valueType="num">
                                      <p:cBhvr additive="base">
                                        <p:cTn id="49" dur="500" fill="hold"/>
                                        <p:tgtEl>
                                          <p:spTgt spid="37"/>
                                        </p:tgtEl>
                                        <p:attrNameLst>
                                          <p:attrName>ppt_x</p:attrName>
                                        </p:attrNameLst>
                                      </p:cBhvr>
                                      <p:tavLst>
                                        <p:tav tm="0">
                                          <p:val>
                                            <p:strVal val="0-#ppt_w/2"/>
                                          </p:val>
                                        </p:tav>
                                        <p:tav tm="100000">
                                          <p:val>
                                            <p:strVal val="#ppt_x"/>
                                          </p:val>
                                        </p:tav>
                                      </p:tavLst>
                                    </p:anim>
                                    <p:anim calcmode="lin" valueType="num">
                                      <p:cBhvr additive="base">
                                        <p:cTn id="50" dur="500" fill="hold"/>
                                        <p:tgtEl>
                                          <p:spTgt spid="37"/>
                                        </p:tgtEl>
                                        <p:attrNameLst>
                                          <p:attrName>ppt_y</p:attrName>
                                        </p:attrNameLst>
                                      </p:cBhvr>
                                      <p:tavLst>
                                        <p:tav tm="0">
                                          <p:val>
                                            <p:strVal val="1+#ppt_h/2"/>
                                          </p:val>
                                        </p:tav>
                                        <p:tav tm="100000">
                                          <p:val>
                                            <p:strVal val="#ppt_y"/>
                                          </p:val>
                                        </p:tav>
                                      </p:tavLst>
                                    </p:anim>
                                  </p:childTnLst>
                                </p:cTn>
                              </p:par>
                              <p:par>
                                <p:cTn id="51" presetID="2" presetClass="entr" presetSubtype="12" fill="hold" grpId="0" nodeType="withEffect">
                                  <p:stCondLst>
                                    <p:cond delay="400"/>
                                  </p:stCondLst>
                                  <p:childTnLst>
                                    <p:set>
                                      <p:cBhvr>
                                        <p:cTn id="52" dur="1" fill="hold">
                                          <p:stCondLst>
                                            <p:cond delay="0"/>
                                          </p:stCondLst>
                                        </p:cTn>
                                        <p:tgtEl>
                                          <p:spTgt spid="48"/>
                                        </p:tgtEl>
                                        <p:attrNameLst>
                                          <p:attrName>style.visibility</p:attrName>
                                        </p:attrNameLst>
                                      </p:cBhvr>
                                      <p:to>
                                        <p:strVal val="visible"/>
                                      </p:to>
                                    </p:set>
                                    <p:anim calcmode="lin" valueType="num">
                                      <p:cBhvr additive="base">
                                        <p:cTn id="53" dur="500" fill="hold"/>
                                        <p:tgtEl>
                                          <p:spTgt spid="48"/>
                                        </p:tgtEl>
                                        <p:attrNameLst>
                                          <p:attrName>ppt_x</p:attrName>
                                        </p:attrNameLst>
                                      </p:cBhvr>
                                      <p:tavLst>
                                        <p:tav tm="0">
                                          <p:val>
                                            <p:strVal val="0-#ppt_w/2"/>
                                          </p:val>
                                        </p:tav>
                                        <p:tav tm="100000">
                                          <p:val>
                                            <p:strVal val="#ppt_x"/>
                                          </p:val>
                                        </p:tav>
                                      </p:tavLst>
                                    </p:anim>
                                    <p:anim calcmode="lin" valueType="num">
                                      <p:cBhvr additive="base">
                                        <p:cTn id="54" dur="500" fill="hold"/>
                                        <p:tgtEl>
                                          <p:spTgt spid="48"/>
                                        </p:tgtEl>
                                        <p:attrNameLst>
                                          <p:attrName>ppt_y</p:attrName>
                                        </p:attrNameLst>
                                      </p:cBhvr>
                                      <p:tavLst>
                                        <p:tav tm="0">
                                          <p:val>
                                            <p:strVal val="1+#ppt_h/2"/>
                                          </p:val>
                                        </p:tav>
                                        <p:tav tm="100000">
                                          <p:val>
                                            <p:strVal val="#ppt_y"/>
                                          </p:val>
                                        </p:tav>
                                      </p:tavLst>
                                    </p:anim>
                                  </p:childTnLst>
                                </p:cTn>
                              </p:par>
                            </p:childTnLst>
                          </p:cTn>
                        </p:par>
                        <p:par>
                          <p:cTn id="55" fill="hold">
                            <p:stCondLst>
                              <p:cond delay="2500"/>
                            </p:stCondLst>
                            <p:childTnLst>
                              <p:par>
                                <p:cTn id="56" presetID="22" presetClass="entr" presetSubtype="4"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down)">
                                      <p:cBhvr>
                                        <p:cTn id="58" dur="300"/>
                                        <p:tgtEl>
                                          <p:spTgt spid="23"/>
                                        </p:tgtEl>
                                      </p:cBhvr>
                                    </p:animEffect>
                                  </p:childTnLst>
                                </p:cTn>
                              </p:par>
                            </p:childTnLst>
                          </p:cTn>
                        </p:par>
                        <p:par>
                          <p:cTn id="59" fill="hold">
                            <p:stCondLst>
                              <p:cond delay="3000"/>
                            </p:stCondLst>
                            <p:childTnLst>
                              <p:par>
                                <p:cTn id="60" presetID="22" presetClass="entr" presetSubtype="1"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wipe(up)">
                                      <p:cBhvr>
                                        <p:cTn id="62" dur="500"/>
                                        <p:tgtEl>
                                          <p:spTgt spid="25"/>
                                        </p:tgtEl>
                                      </p:cBhvr>
                                    </p:animEffect>
                                  </p:childTnLst>
                                </p:cTn>
                              </p:par>
                            </p:childTnLst>
                          </p:cTn>
                        </p:par>
                        <p:par>
                          <p:cTn id="63" fill="hold">
                            <p:stCondLst>
                              <p:cond delay="3500"/>
                            </p:stCondLst>
                            <p:childTnLst>
                              <p:par>
                                <p:cTn id="64" presetID="31" presetClass="entr" presetSubtype="0" fill="hold" grpId="0" nodeType="after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p:cTn id="66" dur="500" fill="hold"/>
                                        <p:tgtEl>
                                          <p:spTgt spid="17"/>
                                        </p:tgtEl>
                                        <p:attrNameLst>
                                          <p:attrName>ppt_w</p:attrName>
                                        </p:attrNameLst>
                                      </p:cBhvr>
                                      <p:tavLst>
                                        <p:tav tm="0">
                                          <p:val>
                                            <p:fltVal val="0"/>
                                          </p:val>
                                        </p:tav>
                                        <p:tav tm="100000">
                                          <p:val>
                                            <p:strVal val="#ppt_w"/>
                                          </p:val>
                                        </p:tav>
                                      </p:tavLst>
                                    </p:anim>
                                    <p:anim calcmode="lin" valueType="num">
                                      <p:cBhvr>
                                        <p:cTn id="67" dur="500" fill="hold"/>
                                        <p:tgtEl>
                                          <p:spTgt spid="17"/>
                                        </p:tgtEl>
                                        <p:attrNameLst>
                                          <p:attrName>ppt_h</p:attrName>
                                        </p:attrNameLst>
                                      </p:cBhvr>
                                      <p:tavLst>
                                        <p:tav tm="0">
                                          <p:val>
                                            <p:fltVal val="0"/>
                                          </p:val>
                                        </p:tav>
                                        <p:tav tm="100000">
                                          <p:val>
                                            <p:strVal val="#ppt_h"/>
                                          </p:val>
                                        </p:tav>
                                      </p:tavLst>
                                    </p:anim>
                                    <p:anim calcmode="lin" valueType="num">
                                      <p:cBhvr>
                                        <p:cTn id="68" dur="500" fill="hold"/>
                                        <p:tgtEl>
                                          <p:spTgt spid="17"/>
                                        </p:tgtEl>
                                        <p:attrNameLst>
                                          <p:attrName>style.rotation</p:attrName>
                                        </p:attrNameLst>
                                      </p:cBhvr>
                                      <p:tavLst>
                                        <p:tav tm="0">
                                          <p:val>
                                            <p:fltVal val="90"/>
                                          </p:val>
                                        </p:tav>
                                        <p:tav tm="100000">
                                          <p:val>
                                            <p:fltVal val="0"/>
                                          </p:val>
                                        </p:tav>
                                      </p:tavLst>
                                    </p:anim>
                                    <p:animEffect transition="in" filter="fade">
                                      <p:cBhvr>
                                        <p:cTn id="69" dur="500"/>
                                        <p:tgtEl>
                                          <p:spTgt spid="17"/>
                                        </p:tgtEl>
                                      </p:cBhvr>
                                    </p:animEffect>
                                  </p:childTnLst>
                                </p:cTn>
                              </p:par>
                            </p:childTnLst>
                          </p:cTn>
                        </p:par>
                        <p:par>
                          <p:cTn id="70" fill="hold">
                            <p:stCondLst>
                              <p:cond delay="4000"/>
                            </p:stCondLst>
                            <p:childTnLst>
                              <p:par>
                                <p:cTn id="71" presetID="22" presetClass="entr" presetSubtype="8" fill="hold" grpId="0" nodeType="afterEffect">
                                  <p:stCondLst>
                                    <p:cond delay="0"/>
                                  </p:stCondLst>
                                  <p:childTnLst>
                                    <p:set>
                                      <p:cBhvr>
                                        <p:cTn id="72" dur="1" fill="hold">
                                          <p:stCondLst>
                                            <p:cond delay="0"/>
                                          </p:stCondLst>
                                        </p:cTn>
                                        <p:tgtEl>
                                          <p:spTgt spid="39"/>
                                        </p:tgtEl>
                                        <p:attrNameLst>
                                          <p:attrName>style.visibility</p:attrName>
                                        </p:attrNameLst>
                                      </p:cBhvr>
                                      <p:to>
                                        <p:strVal val="visible"/>
                                      </p:to>
                                    </p:set>
                                    <p:animEffect transition="in" filter="wipe(left)">
                                      <p:cBhvr>
                                        <p:cTn id="73" dur="500"/>
                                        <p:tgtEl>
                                          <p:spTgt spid="39"/>
                                        </p:tgtEl>
                                      </p:cBhvr>
                                    </p:animEffect>
                                  </p:childTnLst>
                                </p:cTn>
                              </p:par>
                            </p:childTnLst>
                          </p:cTn>
                        </p:par>
                        <p:par>
                          <p:cTn id="74" fill="hold">
                            <p:stCondLst>
                              <p:cond delay="4500"/>
                            </p:stCondLst>
                            <p:childTnLst>
                              <p:par>
                                <p:cTn id="75" presetID="22" presetClass="entr" presetSubtype="4" fill="hold" grpId="0" nodeType="after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wipe(down)">
                                      <p:cBhvr>
                                        <p:cTn id="77" dur="300"/>
                                        <p:tgtEl>
                                          <p:spTgt spid="26"/>
                                        </p:tgtEl>
                                      </p:cBhvr>
                                    </p:animEffect>
                                  </p:childTnLst>
                                </p:cTn>
                              </p:par>
                            </p:childTnLst>
                          </p:cTn>
                        </p:par>
                        <p:par>
                          <p:cTn id="78" fill="hold">
                            <p:stCondLst>
                              <p:cond delay="5000"/>
                            </p:stCondLst>
                            <p:childTnLst>
                              <p:par>
                                <p:cTn id="79" presetID="22" presetClass="entr" presetSubtype="1"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wipe(up)">
                                      <p:cBhvr>
                                        <p:cTn id="81" dur="500"/>
                                        <p:tgtEl>
                                          <p:spTgt spid="32"/>
                                        </p:tgtEl>
                                      </p:cBhvr>
                                    </p:animEffect>
                                  </p:childTnLst>
                                </p:cTn>
                              </p:par>
                            </p:childTnLst>
                          </p:cTn>
                        </p:par>
                        <p:par>
                          <p:cTn id="82" fill="hold">
                            <p:stCondLst>
                              <p:cond delay="5500"/>
                            </p:stCondLst>
                            <p:childTnLst>
                              <p:par>
                                <p:cTn id="83" presetID="31" presetClass="entr" presetSubtype="0"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p:cTn id="85" dur="500" fill="hold"/>
                                        <p:tgtEl>
                                          <p:spTgt spid="18"/>
                                        </p:tgtEl>
                                        <p:attrNameLst>
                                          <p:attrName>ppt_w</p:attrName>
                                        </p:attrNameLst>
                                      </p:cBhvr>
                                      <p:tavLst>
                                        <p:tav tm="0">
                                          <p:val>
                                            <p:fltVal val="0"/>
                                          </p:val>
                                        </p:tav>
                                        <p:tav tm="100000">
                                          <p:val>
                                            <p:strVal val="#ppt_w"/>
                                          </p:val>
                                        </p:tav>
                                      </p:tavLst>
                                    </p:anim>
                                    <p:anim calcmode="lin" valueType="num">
                                      <p:cBhvr>
                                        <p:cTn id="86" dur="500" fill="hold"/>
                                        <p:tgtEl>
                                          <p:spTgt spid="18"/>
                                        </p:tgtEl>
                                        <p:attrNameLst>
                                          <p:attrName>ppt_h</p:attrName>
                                        </p:attrNameLst>
                                      </p:cBhvr>
                                      <p:tavLst>
                                        <p:tav tm="0">
                                          <p:val>
                                            <p:fltVal val="0"/>
                                          </p:val>
                                        </p:tav>
                                        <p:tav tm="100000">
                                          <p:val>
                                            <p:strVal val="#ppt_h"/>
                                          </p:val>
                                        </p:tav>
                                      </p:tavLst>
                                    </p:anim>
                                    <p:anim calcmode="lin" valueType="num">
                                      <p:cBhvr>
                                        <p:cTn id="87" dur="500" fill="hold"/>
                                        <p:tgtEl>
                                          <p:spTgt spid="18"/>
                                        </p:tgtEl>
                                        <p:attrNameLst>
                                          <p:attrName>style.rotation</p:attrName>
                                        </p:attrNameLst>
                                      </p:cBhvr>
                                      <p:tavLst>
                                        <p:tav tm="0">
                                          <p:val>
                                            <p:fltVal val="90"/>
                                          </p:val>
                                        </p:tav>
                                        <p:tav tm="100000">
                                          <p:val>
                                            <p:fltVal val="0"/>
                                          </p:val>
                                        </p:tav>
                                      </p:tavLst>
                                    </p:anim>
                                    <p:animEffect transition="in" filter="fade">
                                      <p:cBhvr>
                                        <p:cTn id="88" dur="500"/>
                                        <p:tgtEl>
                                          <p:spTgt spid="18"/>
                                        </p:tgtEl>
                                      </p:cBhvr>
                                    </p:animEffect>
                                  </p:childTnLst>
                                </p:cTn>
                              </p:par>
                            </p:childTnLst>
                          </p:cTn>
                        </p:par>
                        <p:par>
                          <p:cTn id="89" fill="hold">
                            <p:stCondLst>
                              <p:cond delay="6000"/>
                            </p:stCondLst>
                            <p:childTnLst>
                              <p:par>
                                <p:cTn id="90" presetID="22" presetClass="entr" presetSubtype="8" fill="hold" grpId="0" nodeType="after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wipe(left)">
                                      <p:cBhvr>
                                        <p:cTn id="92" dur="500"/>
                                        <p:tgtEl>
                                          <p:spTgt spid="41"/>
                                        </p:tgtEl>
                                      </p:cBhvr>
                                    </p:animEffect>
                                  </p:childTnLst>
                                </p:cTn>
                              </p:par>
                            </p:childTnLst>
                          </p:cTn>
                        </p:par>
                        <p:par>
                          <p:cTn id="93" fill="hold">
                            <p:stCondLst>
                              <p:cond delay="6500"/>
                            </p:stCondLst>
                            <p:childTnLst>
                              <p:par>
                                <p:cTn id="94" presetID="22" presetClass="entr" presetSubtype="4" fill="hold" grpId="0" nodeType="afterEffect">
                                  <p:stCondLst>
                                    <p:cond delay="0"/>
                                  </p:stCondLst>
                                  <p:childTnLst>
                                    <p:set>
                                      <p:cBhvr>
                                        <p:cTn id="95" dur="1" fill="hold">
                                          <p:stCondLst>
                                            <p:cond delay="0"/>
                                          </p:stCondLst>
                                        </p:cTn>
                                        <p:tgtEl>
                                          <p:spTgt spid="33"/>
                                        </p:tgtEl>
                                        <p:attrNameLst>
                                          <p:attrName>style.visibility</p:attrName>
                                        </p:attrNameLst>
                                      </p:cBhvr>
                                      <p:to>
                                        <p:strVal val="visible"/>
                                      </p:to>
                                    </p:set>
                                    <p:animEffect transition="in" filter="wipe(down)">
                                      <p:cBhvr>
                                        <p:cTn id="96" dur="300"/>
                                        <p:tgtEl>
                                          <p:spTgt spid="33"/>
                                        </p:tgtEl>
                                      </p:cBhvr>
                                    </p:animEffect>
                                  </p:childTnLst>
                                </p:cTn>
                              </p:par>
                            </p:childTnLst>
                          </p:cTn>
                        </p:par>
                        <p:par>
                          <p:cTn id="97" fill="hold">
                            <p:stCondLst>
                              <p:cond delay="7000"/>
                            </p:stCondLst>
                            <p:childTnLst>
                              <p:par>
                                <p:cTn id="98" presetID="22" presetClass="entr" presetSubtype="1" fill="hold" grpId="0" nodeType="afterEffect">
                                  <p:stCondLst>
                                    <p:cond delay="0"/>
                                  </p:stCondLst>
                                  <p:childTnLst>
                                    <p:set>
                                      <p:cBhvr>
                                        <p:cTn id="99" dur="1" fill="hold">
                                          <p:stCondLst>
                                            <p:cond delay="0"/>
                                          </p:stCondLst>
                                        </p:cTn>
                                        <p:tgtEl>
                                          <p:spTgt spid="35"/>
                                        </p:tgtEl>
                                        <p:attrNameLst>
                                          <p:attrName>style.visibility</p:attrName>
                                        </p:attrNameLst>
                                      </p:cBhvr>
                                      <p:to>
                                        <p:strVal val="visible"/>
                                      </p:to>
                                    </p:set>
                                    <p:animEffect transition="in" filter="wipe(up)">
                                      <p:cBhvr>
                                        <p:cTn id="100" dur="500"/>
                                        <p:tgtEl>
                                          <p:spTgt spid="35"/>
                                        </p:tgtEl>
                                      </p:cBhvr>
                                    </p:animEffect>
                                  </p:childTnLst>
                                </p:cTn>
                              </p:par>
                            </p:childTnLst>
                          </p:cTn>
                        </p:par>
                        <p:par>
                          <p:cTn id="101" fill="hold">
                            <p:stCondLst>
                              <p:cond delay="7500"/>
                            </p:stCondLst>
                            <p:childTnLst>
                              <p:par>
                                <p:cTn id="102" presetID="31" presetClass="entr" presetSubtype="0" fill="hold" grpId="0" nodeType="afterEffect">
                                  <p:stCondLst>
                                    <p:cond delay="0"/>
                                  </p:stCondLst>
                                  <p:childTnLst>
                                    <p:set>
                                      <p:cBhvr>
                                        <p:cTn id="103" dur="1" fill="hold">
                                          <p:stCondLst>
                                            <p:cond delay="0"/>
                                          </p:stCondLst>
                                        </p:cTn>
                                        <p:tgtEl>
                                          <p:spTgt spid="15"/>
                                        </p:tgtEl>
                                        <p:attrNameLst>
                                          <p:attrName>style.visibility</p:attrName>
                                        </p:attrNameLst>
                                      </p:cBhvr>
                                      <p:to>
                                        <p:strVal val="visible"/>
                                      </p:to>
                                    </p:set>
                                    <p:anim calcmode="lin" valueType="num">
                                      <p:cBhvr>
                                        <p:cTn id="104" dur="500" fill="hold"/>
                                        <p:tgtEl>
                                          <p:spTgt spid="15"/>
                                        </p:tgtEl>
                                        <p:attrNameLst>
                                          <p:attrName>ppt_w</p:attrName>
                                        </p:attrNameLst>
                                      </p:cBhvr>
                                      <p:tavLst>
                                        <p:tav tm="0">
                                          <p:val>
                                            <p:fltVal val="0"/>
                                          </p:val>
                                        </p:tav>
                                        <p:tav tm="100000">
                                          <p:val>
                                            <p:strVal val="#ppt_w"/>
                                          </p:val>
                                        </p:tav>
                                      </p:tavLst>
                                    </p:anim>
                                    <p:anim calcmode="lin" valueType="num">
                                      <p:cBhvr>
                                        <p:cTn id="105" dur="500" fill="hold"/>
                                        <p:tgtEl>
                                          <p:spTgt spid="15"/>
                                        </p:tgtEl>
                                        <p:attrNameLst>
                                          <p:attrName>ppt_h</p:attrName>
                                        </p:attrNameLst>
                                      </p:cBhvr>
                                      <p:tavLst>
                                        <p:tav tm="0">
                                          <p:val>
                                            <p:fltVal val="0"/>
                                          </p:val>
                                        </p:tav>
                                        <p:tav tm="100000">
                                          <p:val>
                                            <p:strVal val="#ppt_h"/>
                                          </p:val>
                                        </p:tav>
                                      </p:tavLst>
                                    </p:anim>
                                    <p:anim calcmode="lin" valueType="num">
                                      <p:cBhvr>
                                        <p:cTn id="106" dur="500" fill="hold"/>
                                        <p:tgtEl>
                                          <p:spTgt spid="15"/>
                                        </p:tgtEl>
                                        <p:attrNameLst>
                                          <p:attrName>style.rotation</p:attrName>
                                        </p:attrNameLst>
                                      </p:cBhvr>
                                      <p:tavLst>
                                        <p:tav tm="0">
                                          <p:val>
                                            <p:fltVal val="90"/>
                                          </p:val>
                                        </p:tav>
                                        <p:tav tm="100000">
                                          <p:val>
                                            <p:fltVal val="0"/>
                                          </p:val>
                                        </p:tav>
                                      </p:tavLst>
                                    </p:anim>
                                    <p:animEffect transition="in" filter="fade">
                                      <p:cBhvr>
                                        <p:cTn id="107" dur="500"/>
                                        <p:tgtEl>
                                          <p:spTgt spid="15"/>
                                        </p:tgtEl>
                                      </p:cBhvr>
                                    </p:animEffect>
                                  </p:childTnLst>
                                </p:cTn>
                              </p:par>
                            </p:childTnLst>
                          </p:cTn>
                        </p:par>
                        <p:par>
                          <p:cTn id="108" fill="hold">
                            <p:stCondLst>
                              <p:cond delay="8000"/>
                            </p:stCondLst>
                            <p:childTnLst>
                              <p:par>
                                <p:cTn id="109" presetID="22" presetClass="entr" presetSubtype="8" fill="hold" grpId="0" nodeType="after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wipe(left)">
                                      <p:cBhvr>
                                        <p:cTn id="111" dur="500"/>
                                        <p:tgtEl>
                                          <p:spTgt spid="43"/>
                                        </p:tgtEl>
                                      </p:cBhvr>
                                    </p:animEffect>
                                  </p:childTnLst>
                                </p:cTn>
                              </p:par>
                            </p:childTnLst>
                          </p:cTn>
                        </p:par>
                        <p:par>
                          <p:cTn id="112" fill="hold">
                            <p:stCondLst>
                              <p:cond delay="8500"/>
                            </p:stCondLst>
                            <p:childTnLst>
                              <p:par>
                                <p:cTn id="113" presetID="22" presetClass="entr" presetSubtype="4" fill="hold" grpId="0" nodeType="afterEffect">
                                  <p:stCondLst>
                                    <p:cond delay="0"/>
                                  </p:stCondLst>
                                  <p:childTnLst>
                                    <p:set>
                                      <p:cBhvr>
                                        <p:cTn id="114" dur="1" fill="hold">
                                          <p:stCondLst>
                                            <p:cond delay="0"/>
                                          </p:stCondLst>
                                        </p:cTn>
                                        <p:tgtEl>
                                          <p:spTgt spid="36"/>
                                        </p:tgtEl>
                                        <p:attrNameLst>
                                          <p:attrName>style.visibility</p:attrName>
                                        </p:attrNameLst>
                                      </p:cBhvr>
                                      <p:to>
                                        <p:strVal val="visible"/>
                                      </p:to>
                                    </p:set>
                                    <p:animEffect transition="in" filter="wipe(down)">
                                      <p:cBhvr>
                                        <p:cTn id="115" dur="300"/>
                                        <p:tgtEl>
                                          <p:spTgt spid="36"/>
                                        </p:tgtEl>
                                      </p:cBhvr>
                                    </p:animEffect>
                                  </p:childTnLst>
                                </p:cTn>
                              </p:par>
                            </p:childTnLst>
                          </p:cTn>
                        </p:par>
                        <p:par>
                          <p:cTn id="116" fill="hold">
                            <p:stCondLst>
                              <p:cond delay="9000"/>
                            </p:stCondLst>
                            <p:childTnLst>
                              <p:par>
                                <p:cTn id="117" presetID="22" presetClass="entr" presetSubtype="1" fill="hold" grpId="0" nodeType="afterEffect">
                                  <p:stCondLst>
                                    <p:cond delay="0"/>
                                  </p:stCondLst>
                                  <p:childTnLst>
                                    <p:set>
                                      <p:cBhvr>
                                        <p:cTn id="118" dur="1" fill="hold">
                                          <p:stCondLst>
                                            <p:cond delay="0"/>
                                          </p:stCondLst>
                                        </p:cTn>
                                        <p:tgtEl>
                                          <p:spTgt spid="38"/>
                                        </p:tgtEl>
                                        <p:attrNameLst>
                                          <p:attrName>style.visibility</p:attrName>
                                        </p:attrNameLst>
                                      </p:cBhvr>
                                      <p:to>
                                        <p:strVal val="visible"/>
                                      </p:to>
                                    </p:set>
                                    <p:animEffect transition="in" filter="wipe(up)">
                                      <p:cBhvr>
                                        <p:cTn id="119" dur="500"/>
                                        <p:tgtEl>
                                          <p:spTgt spid="38"/>
                                        </p:tgtEl>
                                      </p:cBhvr>
                                    </p:animEffect>
                                  </p:childTnLst>
                                </p:cTn>
                              </p:par>
                            </p:childTnLst>
                          </p:cTn>
                        </p:par>
                        <p:par>
                          <p:cTn id="120" fill="hold">
                            <p:stCondLst>
                              <p:cond delay="9500"/>
                            </p:stCondLst>
                            <p:childTnLst>
                              <p:par>
                                <p:cTn id="121" presetID="31" presetClass="entr" presetSubtype="0" fill="hold" grpId="0" nodeType="afterEffect">
                                  <p:stCondLst>
                                    <p:cond delay="0"/>
                                  </p:stCondLst>
                                  <p:childTnLst>
                                    <p:set>
                                      <p:cBhvr>
                                        <p:cTn id="122" dur="1" fill="hold">
                                          <p:stCondLst>
                                            <p:cond delay="0"/>
                                          </p:stCondLst>
                                        </p:cTn>
                                        <p:tgtEl>
                                          <p:spTgt spid="14"/>
                                        </p:tgtEl>
                                        <p:attrNameLst>
                                          <p:attrName>style.visibility</p:attrName>
                                        </p:attrNameLst>
                                      </p:cBhvr>
                                      <p:to>
                                        <p:strVal val="visible"/>
                                      </p:to>
                                    </p:set>
                                    <p:anim calcmode="lin" valueType="num">
                                      <p:cBhvr>
                                        <p:cTn id="123" dur="500" fill="hold"/>
                                        <p:tgtEl>
                                          <p:spTgt spid="14"/>
                                        </p:tgtEl>
                                        <p:attrNameLst>
                                          <p:attrName>ppt_w</p:attrName>
                                        </p:attrNameLst>
                                      </p:cBhvr>
                                      <p:tavLst>
                                        <p:tav tm="0">
                                          <p:val>
                                            <p:fltVal val="0"/>
                                          </p:val>
                                        </p:tav>
                                        <p:tav tm="100000">
                                          <p:val>
                                            <p:strVal val="#ppt_w"/>
                                          </p:val>
                                        </p:tav>
                                      </p:tavLst>
                                    </p:anim>
                                    <p:anim calcmode="lin" valueType="num">
                                      <p:cBhvr>
                                        <p:cTn id="124" dur="500" fill="hold"/>
                                        <p:tgtEl>
                                          <p:spTgt spid="14"/>
                                        </p:tgtEl>
                                        <p:attrNameLst>
                                          <p:attrName>ppt_h</p:attrName>
                                        </p:attrNameLst>
                                      </p:cBhvr>
                                      <p:tavLst>
                                        <p:tav tm="0">
                                          <p:val>
                                            <p:fltVal val="0"/>
                                          </p:val>
                                        </p:tav>
                                        <p:tav tm="100000">
                                          <p:val>
                                            <p:strVal val="#ppt_h"/>
                                          </p:val>
                                        </p:tav>
                                      </p:tavLst>
                                    </p:anim>
                                    <p:anim calcmode="lin" valueType="num">
                                      <p:cBhvr>
                                        <p:cTn id="125" dur="500" fill="hold"/>
                                        <p:tgtEl>
                                          <p:spTgt spid="14"/>
                                        </p:tgtEl>
                                        <p:attrNameLst>
                                          <p:attrName>style.rotation</p:attrName>
                                        </p:attrNameLst>
                                      </p:cBhvr>
                                      <p:tavLst>
                                        <p:tav tm="0">
                                          <p:val>
                                            <p:fltVal val="90"/>
                                          </p:val>
                                        </p:tav>
                                        <p:tav tm="100000">
                                          <p:val>
                                            <p:fltVal val="0"/>
                                          </p:val>
                                        </p:tav>
                                      </p:tavLst>
                                    </p:anim>
                                    <p:animEffect transition="in" filter="fade">
                                      <p:cBhvr>
                                        <p:cTn id="126" dur="500"/>
                                        <p:tgtEl>
                                          <p:spTgt spid="14"/>
                                        </p:tgtEl>
                                      </p:cBhvr>
                                    </p:animEffect>
                                  </p:childTnLst>
                                </p:cTn>
                              </p:par>
                            </p:childTnLst>
                          </p:cTn>
                        </p:par>
                        <p:par>
                          <p:cTn id="127" fill="hold">
                            <p:stCondLst>
                              <p:cond delay="10000"/>
                            </p:stCondLst>
                            <p:childTnLst>
                              <p:par>
                                <p:cTn id="128" presetID="22" presetClass="entr" presetSubtype="8" fill="hold" grpId="0" nodeType="afterEffect">
                                  <p:stCondLst>
                                    <p:cond delay="0"/>
                                  </p:stCondLst>
                                  <p:childTnLst>
                                    <p:set>
                                      <p:cBhvr>
                                        <p:cTn id="129" dur="1" fill="hold">
                                          <p:stCondLst>
                                            <p:cond delay="0"/>
                                          </p:stCondLst>
                                        </p:cTn>
                                        <p:tgtEl>
                                          <p:spTgt spid="45"/>
                                        </p:tgtEl>
                                        <p:attrNameLst>
                                          <p:attrName>style.visibility</p:attrName>
                                        </p:attrNameLst>
                                      </p:cBhvr>
                                      <p:to>
                                        <p:strVal val="visible"/>
                                      </p:to>
                                    </p:set>
                                    <p:animEffect transition="in" filter="wipe(left)">
                                      <p:cBhvr>
                                        <p:cTn id="130" dur="500"/>
                                        <p:tgtEl>
                                          <p:spTgt spid="45"/>
                                        </p:tgtEl>
                                      </p:cBhvr>
                                    </p:animEffect>
                                  </p:childTnLst>
                                </p:cTn>
                              </p:par>
                            </p:childTnLst>
                          </p:cTn>
                        </p:par>
                        <p:par>
                          <p:cTn id="131" fill="hold">
                            <p:stCondLst>
                              <p:cond delay="10500"/>
                            </p:stCondLst>
                            <p:childTnLst>
                              <p:par>
                                <p:cTn id="132" presetID="22" presetClass="entr" presetSubtype="4" fill="hold" grpId="0" nodeType="afterEffect">
                                  <p:stCondLst>
                                    <p:cond delay="0"/>
                                  </p:stCondLst>
                                  <p:childTnLst>
                                    <p:set>
                                      <p:cBhvr>
                                        <p:cTn id="133" dur="1" fill="hold">
                                          <p:stCondLst>
                                            <p:cond delay="0"/>
                                          </p:stCondLst>
                                        </p:cTn>
                                        <p:tgtEl>
                                          <p:spTgt spid="47"/>
                                        </p:tgtEl>
                                        <p:attrNameLst>
                                          <p:attrName>style.visibility</p:attrName>
                                        </p:attrNameLst>
                                      </p:cBhvr>
                                      <p:to>
                                        <p:strVal val="visible"/>
                                      </p:to>
                                    </p:set>
                                    <p:animEffect transition="in" filter="wipe(down)">
                                      <p:cBhvr>
                                        <p:cTn id="134" dur="300"/>
                                        <p:tgtEl>
                                          <p:spTgt spid="47"/>
                                        </p:tgtEl>
                                      </p:cBhvr>
                                    </p:animEffect>
                                  </p:childTnLst>
                                </p:cTn>
                              </p:par>
                            </p:childTnLst>
                          </p:cTn>
                        </p:par>
                        <p:par>
                          <p:cTn id="135" fill="hold">
                            <p:stCondLst>
                              <p:cond delay="11000"/>
                            </p:stCondLst>
                            <p:childTnLst>
                              <p:par>
                                <p:cTn id="136" presetID="22" presetClass="entr" presetSubtype="1" fill="hold" grpId="0" nodeType="afterEffect">
                                  <p:stCondLst>
                                    <p:cond delay="0"/>
                                  </p:stCondLst>
                                  <p:childTnLst>
                                    <p:set>
                                      <p:cBhvr>
                                        <p:cTn id="137" dur="1" fill="hold">
                                          <p:stCondLst>
                                            <p:cond delay="0"/>
                                          </p:stCondLst>
                                        </p:cTn>
                                        <p:tgtEl>
                                          <p:spTgt spid="49"/>
                                        </p:tgtEl>
                                        <p:attrNameLst>
                                          <p:attrName>style.visibility</p:attrName>
                                        </p:attrNameLst>
                                      </p:cBhvr>
                                      <p:to>
                                        <p:strVal val="visible"/>
                                      </p:to>
                                    </p:set>
                                    <p:animEffect transition="in" filter="wipe(up)">
                                      <p:cBhvr>
                                        <p:cTn id="138" dur="500"/>
                                        <p:tgtEl>
                                          <p:spTgt spid="49"/>
                                        </p:tgtEl>
                                      </p:cBhvr>
                                    </p:animEffect>
                                  </p:childTnLst>
                                </p:cTn>
                              </p:par>
                            </p:childTnLst>
                          </p:cTn>
                        </p:par>
                        <p:par>
                          <p:cTn id="139" fill="hold">
                            <p:stCondLst>
                              <p:cond delay="11500"/>
                            </p:stCondLst>
                            <p:childTnLst>
                              <p:par>
                                <p:cTn id="140" presetID="31" presetClass="entr" presetSubtype="0" fill="hold" grpId="0" nodeType="afterEffect">
                                  <p:stCondLst>
                                    <p:cond delay="0"/>
                                  </p:stCondLst>
                                  <p:childTnLst>
                                    <p:set>
                                      <p:cBhvr>
                                        <p:cTn id="141" dur="1" fill="hold">
                                          <p:stCondLst>
                                            <p:cond delay="0"/>
                                          </p:stCondLst>
                                        </p:cTn>
                                        <p:tgtEl>
                                          <p:spTgt spid="16"/>
                                        </p:tgtEl>
                                        <p:attrNameLst>
                                          <p:attrName>style.visibility</p:attrName>
                                        </p:attrNameLst>
                                      </p:cBhvr>
                                      <p:to>
                                        <p:strVal val="visible"/>
                                      </p:to>
                                    </p:set>
                                    <p:anim calcmode="lin" valueType="num">
                                      <p:cBhvr>
                                        <p:cTn id="142" dur="500" fill="hold"/>
                                        <p:tgtEl>
                                          <p:spTgt spid="16"/>
                                        </p:tgtEl>
                                        <p:attrNameLst>
                                          <p:attrName>ppt_w</p:attrName>
                                        </p:attrNameLst>
                                      </p:cBhvr>
                                      <p:tavLst>
                                        <p:tav tm="0">
                                          <p:val>
                                            <p:fltVal val="0"/>
                                          </p:val>
                                        </p:tav>
                                        <p:tav tm="100000">
                                          <p:val>
                                            <p:strVal val="#ppt_w"/>
                                          </p:val>
                                        </p:tav>
                                      </p:tavLst>
                                    </p:anim>
                                    <p:anim calcmode="lin" valueType="num">
                                      <p:cBhvr>
                                        <p:cTn id="143" dur="500" fill="hold"/>
                                        <p:tgtEl>
                                          <p:spTgt spid="16"/>
                                        </p:tgtEl>
                                        <p:attrNameLst>
                                          <p:attrName>ppt_h</p:attrName>
                                        </p:attrNameLst>
                                      </p:cBhvr>
                                      <p:tavLst>
                                        <p:tav tm="0">
                                          <p:val>
                                            <p:fltVal val="0"/>
                                          </p:val>
                                        </p:tav>
                                        <p:tav tm="100000">
                                          <p:val>
                                            <p:strVal val="#ppt_h"/>
                                          </p:val>
                                        </p:tav>
                                      </p:tavLst>
                                    </p:anim>
                                    <p:anim calcmode="lin" valueType="num">
                                      <p:cBhvr>
                                        <p:cTn id="144" dur="500" fill="hold"/>
                                        <p:tgtEl>
                                          <p:spTgt spid="16"/>
                                        </p:tgtEl>
                                        <p:attrNameLst>
                                          <p:attrName>style.rotation</p:attrName>
                                        </p:attrNameLst>
                                      </p:cBhvr>
                                      <p:tavLst>
                                        <p:tav tm="0">
                                          <p:val>
                                            <p:fltVal val="90"/>
                                          </p:val>
                                        </p:tav>
                                        <p:tav tm="100000">
                                          <p:val>
                                            <p:fltVal val="0"/>
                                          </p:val>
                                        </p:tav>
                                      </p:tavLst>
                                    </p:anim>
                                    <p:animEffect transition="in" filter="fade">
                                      <p:cBhvr>
                                        <p:cTn id="145" dur="500"/>
                                        <p:tgtEl>
                                          <p:spTgt spid="16"/>
                                        </p:tgtEl>
                                      </p:cBhvr>
                                    </p:animEffect>
                                  </p:childTnLst>
                                </p:cTn>
                              </p:par>
                            </p:childTnLst>
                          </p:cTn>
                        </p:par>
                        <p:par>
                          <p:cTn id="146" fill="hold">
                            <p:stCondLst>
                              <p:cond delay="12000"/>
                            </p:stCondLst>
                            <p:childTnLst>
                              <p:par>
                                <p:cTn id="147" presetID="22" presetClass="entr" presetSubtype="8" fill="hold" grpId="0" nodeType="afterEffect">
                                  <p:stCondLst>
                                    <p:cond delay="0"/>
                                  </p:stCondLst>
                                  <p:childTnLst>
                                    <p:set>
                                      <p:cBhvr>
                                        <p:cTn id="148" dur="1" fill="hold">
                                          <p:stCondLst>
                                            <p:cond delay="0"/>
                                          </p:stCondLst>
                                        </p:cTn>
                                        <p:tgtEl>
                                          <p:spTgt spid="50"/>
                                        </p:tgtEl>
                                        <p:attrNameLst>
                                          <p:attrName>style.visibility</p:attrName>
                                        </p:attrNameLst>
                                      </p:cBhvr>
                                      <p:to>
                                        <p:strVal val="visible"/>
                                      </p:to>
                                    </p:set>
                                    <p:animEffect transition="in" filter="wipe(left)">
                                      <p:cBhvr>
                                        <p:cTn id="14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31" grpId="0" animBg="1"/>
      <p:bldP spid="32" grpId="0" animBg="1"/>
      <p:bldP spid="33" grpId="0" animBg="1"/>
      <p:bldP spid="34" grpId="0" animBg="1"/>
      <p:bldP spid="35" grpId="0" animBg="1"/>
      <p:bldP spid="36" grpId="0" animBg="1"/>
      <p:bldP spid="37" grpId="0" animBg="1"/>
      <p:bldP spid="38" grpId="0" animBg="1"/>
      <p:bldP spid="39" grpId="0"/>
      <p:bldP spid="41" grpId="0"/>
      <p:bldP spid="43" grpId="0"/>
      <p:bldP spid="45" grpId="0"/>
      <p:bldP spid="47" grpId="0" animBg="1"/>
      <p:bldP spid="48" grpId="0" animBg="1"/>
      <p:bldP spid="49" grpId="0" animBg="1"/>
      <p:bldP spid="50" grpId="0"/>
      <p:bldP spid="14" grpId="0" animBg="1"/>
      <p:bldP spid="15" grpId="0" animBg="1"/>
      <p:bldP spid="16" grpId="0" animBg="1"/>
      <p:bldP spid="17" grpId="0" animBg="1"/>
      <p:bldP spid="18" grpId="0" animBg="1"/>
      <p:bldP spid="40" grpId="0" animBg="1"/>
      <p:bldP spid="42" grpId="0" animBg="1"/>
      <p:bldP spid="44" grpId="0" animBg="1"/>
      <p:bldP spid="4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1" name="Oval 7"/>
          <p:cNvSpPr>
            <a:spLocks noChangeArrowheads="1"/>
          </p:cNvSpPr>
          <p:nvPr/>
        </p:nvSpPr>
        <p:spPr bwMode="auto">
          <a:xfrm>
            <a:off x="-471918" y="-527665"/>
            <a:ext cx="5687686" cy="5690106"/>
          </a:xfrm>
          <a:prstGeom prst="ellipse">
            <a:avLst/>
          </a:prstGeom>
          <a:solidFill>
            <a:schemeClr val="tx1">
              <a:alpha val="50000"/>
            </a:schemeClr>
          </a:solidFill>
          <a:ln>
            <a:noFill/>
          </a:ln>
        </p:spPr>
        <p:txBody>
          <a:bodyPr vert="horz" wrap="square" lIns="91440" tIns="45720" rIns="91440" bIns="45720" numCol="1" anchor="t" anchorCtr="0" compatLnSpc="1"/>
          <a:lstStyle/>
          <a:p>
            <a:endParaRPr lang="zh-CN" altLang="en-US">
              <a:solidFill>
                <a:srgbClr val="2F4054"/>
              </a:solidFill>
            </a:endParaRPr>
          </a:p>
        </p:txBody>
      </p:sp>
      <p:sp>
        <p:nvSpPr>
          <p:cNvPr id="23" name="Oval 8"/>
          <p:cNvSpPr>
            <a:spLocks noChangeArrowheads="1"/>
          </p:cNvSpPr>
          <p:nvPr/>
        </p:nvSpPr>
        <p:spPr bwMode="auto">
          <a:xfrm>
            <a:off x="195082" y="136910"/>
            <a:ext cx="4353686" cy="436095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rgbClr val="2F4054"/>
              </a:solidFill>
            </a:endParaRPr>
          </a:p>
        </p:txBody>
      </p:sp>
      <p:sp>
        <p:nvSpPr>
          <p:cNvPr id="27" name="矩形 26"/>
          <p:cNvSpPr/>
          <p:nvPr/>
        </p:nvSpPr>
        <p:spPr>
          <a:xfrm>
            <a:off x="433034" y="1809556"/>
            <a:ext cx="3877781" cy="1015663"/>
          </a:xfrm>
          <a:prstGeom prst="rect">
            <a:avLst/>
          </a:prstGeom>
          <a:noFill/>
          <a:ln>
            <a:noFill/>
          </a:ln>
        </p:spPr>
        <p:txBody>
          <a:bodyPr vert="horz" wrap="square" lIns="0" tIns="0" rIns="0" bIns="0" numCol="1" anchor="t" anchorCtr="0" compatLnSpc="1">
            <a:spAutoFit/>
          </a:bodyPr>
          <a:lstStyle/>
          <a:p>
            <a:pPr algn="ctr">
              <a:buFontTx/>
              <a:buNone/>
            </a:pPr>
            <a:r>
              <a:rPr lang="zh-CN" altLang="en-US" sz="66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本圈介绍</a:t>
            </a:r>
          </a:p>
        </p:txBody>
      </p:sp>
      <p:sp>
        <p:nvSpPr>
          <p:cNvPr id="8" name="Oval 9"/>
          <p:cNvSpPr>
            <a:spLocks noChangeArrowheads="1"/>
          </p:cNvSpPr>
          <p:nvPr/>
        </p:nvSpPr>
        <p:spPr bwMode="auto">
          <a:xfrm>
            <a:off x="3666257" y="769455"/>
            <a:ext cx="1065104" cy="1065103"/>
          </a:xfrm>
          <a:prstGeom prst="ellipse">
            <a:avLst/>
          </a:prstGeom>
          <a:solidFill>
            <a:srgbClr val="93CA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10"/>
          <p:cNvSpPr>
            <a:spLocks noEditPoints="1"/>
          </p:cNvSpPr>
          <p:nvPr/>
        </p:nvSpPr>
        <p:spPr bwMode="auto">
          <a:xfrm>
            <a:off x="3957790" y="945529"/>
            <a:ext cx="470493" cy="640794"/>
          </a:xfrm>
          <a:custGeom>
            <a:avLst/>
            <a:gdLst>
              <a:gd name="T0" fmla="*/ 93 w 710"/>
              <a:gd name="T1" fmla="*/ 157 h 969"/>
              <a:gd name="T2" fmla="*/ 79 w 710"/>
              <a:gd name="T3" fmla="*/ 969 h 969"/>
              <a:gd name="T4" fmla="*/ 710 w 710"/>
              <a:gd name="T5" fmla="*/ 238 h 969"/>
              <a:gd name="T6" fmla="*/ 656 w 710"/>
              <a:gd name="T7" fmla="*/ 255 h 969"/>
              <a:gd name="T8" fmla="*/ 81 w 710"/>
              <a:gd name="T9" fmla="*/ 913 h 969"/>
              <a:gd name="T10" fmla="*/ 307 w 710"/>
              <a:gd name="T11" fmla="*/ 103 h 969"/>
              <a:gd name="T12" fmla="*/ 403 w 710"/>
              <a:gd name="T13" fmla="*/ 103 h 969"/>
              <a:gd name="T14" fmla="*/ 354 w 710"/>
              <a:gd name="T15" fmla="*/ 155 h 969"/>
              <a:gd name="T16" fmla="*/ 248 w 710"/>
              <a:gd name="T17" fmla="*/ 105 h 969"/>
              <a:gd name="T18" fmla="*/ 130 w 710"/>
              <a:gd name="T19" fmla="*/ 245 h 969"/>
              <a:gd name="T20" fmla="*/ 580 w 710"/>
              <a:gd name="T21" fmla="*/ 245 h 969"/>
              <a:gd name="T22" fmla="*/ 462 w 710"/>
              <a:gd name="T23" fmla="*/ 105 h 969"/>
              <a:gd name="T24" fmla="*/ 248 w 710"/>
              <a:gd name="T25" fmla="*/ 105 h 969"/>
              <a:gd name="T26" fmla="*/ 251 w 710"/>
              <a:gd name="T27" fmla="*/ 736 h 969"/>
              <a:gd name="T28" fmla="*/ 172 w 710"/>
              <a:gd name="T29" fmla="*/ 758 h 969"/>
              <a:gd name="T30" fmla="*/ 155 w 710"/>
              <a:gd name="T31" fmla="*/ 775 h 969"/>
              <a:gd name="T32" fmla="*/ 251 w 710"/>
              <a:gd name="T33" fmla="*/ 783 h 969"/>
              <a:gd name="T34" fmla="*/ 150 w 710"/>
              <a:gd name="T35" fmla="*/ 832 h 969"/>
              <a:gd name="T36" fmla="*/ 275 w 710"/>
              <a:gd name="T37" fmla="*/ 770 h 969"/>
              <a:gd name="T38" fmla="*/ 275 w 710"/>
              <a:gd name="T39" fmla="*/ 731 h 969"/>
              <a:gd name="T40" fmla="*/ 125 w 710"/>
              <a:gd name="T41" fmla="*/ 738 h 969"/>
              <a:gd name="T42" fmla="*/ 243 w 710"/>
              <a:gd name="T43" fmla="*/ 864 h 969"/>
              <a:gd name="T44" fmla="*/ 243 w 710"/>
              <a:gd name="T45" fmla="*/ 380 h 969"/>
              <a:gd name="T46" fmla="*/ 172 w 710"/>
              <a:gd name="T47" fmla="*/ 402 h 969"/>
              <a:gd name="T48" fmla="*/ 197 w 710"/>
              <a:gd name="T49" fmla="*/ 466 h 969"/>
              <a:gd name="T50" fmla="*/ 150 w 710"/>
              <a:gd name="T51" fmla="*/ 483 h 969"/>
              <a:gd name="T52" fmla="*/ 243 w 710"/>
              <a:gd name="T53" fmla="*/ 356 h 969"/>
              <a:gd name="T54" fmla="*/ 125 w 710"/>
              <a:gd name="T55" fmla="*/ 481 h 969"/>
              <a:gd name="T56" fmla="*/ 274 w 710"/>
              <a:gd name="T57" fmla="*/ 409 h 969"/>
              <a:gd name="T58" fmla="*/ 273 w 710"/>
              <a:gd name="T59" fmla="*/ 375 h 969"/>
              <a:gd name="T60" fmla="*/ 251 w 710"/>
              <a:gd name="T61" fmla="*/ 572 h 969"/>
              <a:gd name="T62" fmla="*/ 155 w 710"/>
              <a:gd name="T63" fmla="*/ 596 h 969"/>
              <a:gd name="T64" fmla="*/ 251 w 710"/>
              <a:gd name="T65" fmla="*/ 660 h 969"/>
              <a:gd name="T66" fmla="*/ 275 w 710"/>
              <a:gd name="T67" fmla="*/ 553 h 969"/>
              <a:gd name="T68" fmla="*/ 125 w 710"/>
              <a:gd name="T69" fmla="*/ 559 h 969"/>
              <a:gd name="T70" fmla="*/ 251 w 710"/>
              <a:gd name="T71" fmla="*/ 685 h 969"/>
              <a:gd name="T72" fmla="*/ 329 w 710"/>
              <a:gd name="T73" fmla="*/ 528 h 969"/>
              <a:gd name="T74" fmla="*/ 371 w 710"/>
              <a:gd name="T75" fmla="*/ 822 h 969"/>
              <a:gd name="T76" fmla="*/ 570 w 710"/>
              <a:gd name="T77" fmla="*/ 761 h 969"/>
              <a:gd name="T78" fmla="*/ 364 w 710"/>
              <a:gd name="T79" fmla="*/ 815 h 969"/>
              <a:gd name="T80" fmla="*/ 570 w 710"/>
              <a:gd name="T81" fmla="*/ 577 h 969"/>
              <a:gd name="T82" fmla="*/ 364 w 710"/>
              <a:gd name="T83" fmla="*/ 466 h 969"/>
              <a:gd name="T84" fmla="*/ 364 w 710"/>
              <a:gd name="T85" fmla="*/ 40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10" h="969">
                <a:moveTo>
                  <a:pt x="54" y="255"/>
                </a:moveTo>
                <a:cubicBezTo>
                  <a:pt x="54" y="228"/>
                  <a:pt x="67" y="214"/>
                  <a:pt x="93" y="213"/>
                </a:cubicBezTo>
                <a:lnTo>
                  <a:pt x="93" y="157"/>
                </a:lnTo>
                <a:cubicBezTo>
                  <a:pt x="44" y="158"/>
                  <a:pt x="0" y="190"/>
                  <a:pt x="0" y="238"/>
                </a:cubicBezTo>
                <a:lnTo>
                  <a:pt x="0" y="891"/>
                </a:lnTo>
                <a:cubicBezTo>
                  <a:pt x="0" y="930"/>
                  <a:pt x="39" y="969"/>
                  <a:pt x="79" y="969"/>
                </a:cubicBezTo>
                <a:lnTo>
                  <a:pt x="632" y="969"/>
                </a:lnTo>
                <a:cubicBezTo>
                  <a:pt x="672" y="969"/>
                  <a:pt x="710" y="930"/>
                  <a:pt x="710" y="891"/>
                </a:cubicBezTo>
                <a:lnTo>
                  <a:pt x="710" y="238"/>
                </a:lnTo>
                <a:cubicBezTo>
                  <a:pt x="710" y="190"/>
                  <a:pt x="666" y="158"/>
                  <a:pt x="617" y="157"/>
                </a:cubicBezTo>
                <a:lnTo>
                  <a:pt x="617" y="213"/>
                </a:lnTo>
                <a:cubicBezTo>
                  <a:pt x="644" y="214"/>
                  <a:pt x="656" y="228"/>
                  <a:pt x="656" y="255"/>
                </a:cubicBezTo>
                <a:lnTo>
                  <a:pt x="656" y="873"/>
                </a:lnTo>
                <a:cubicBezTo>
                  <a:pt x="656" y="893"/>
                  <a:pt x="648" y="913"/>
                  <a:pt x="629" y="913"/>
                </a:cubicBezTo>
                <a:lnTo>
                  <a:pt x="81" y="913"/>
                </a:lnTo>
                <a:cubicBezTo>
                  <a:pt x="60" y="913"/>
                  <a:pt x="54" y="890"/>
                  <a:pt x="54" y="869"/>
                </a:cubicBezTo>
                <a:lnTo>
                  <a:pt x="54" y="255"/>
                </a:lnTo>
                <a:close/>
                <a:moveTo>
                  <a:pt x="307" y="103"/>
                </a:moveTo>
                <a:cubicBezTo>
                  <a:pt x="307" y="81"/>
                  <a:pt x="329" y="59"/>
                  <a:pt x="351" y="59"/>
                </a:cubicBezTo>
                <a:lnTo>
                  <a:pt x="359" y="59"/>
                </a:lnTo>
                <a:cubicBezTo>
                  <a:pt x="381" y="59"/>
                  <a:pt x="403" y="81"/>
                  <a:pt x="403" y="103"/>
                </a:cubicBezTo>
                <a:lnTo>
                  <a:pt x="403" y="108"/>
                </a:lnTo>
                <a:cubicBezTo>
                  <a:pt x="403" y="133"/>
                  <a:pt x="381" y="155"/>
                  <a:pt x="356" y="155"/>
                </a:cubicBezTo>
                <a:lnTo>
                  <a:pt x="354" y="155"/>
                </a:lnTo>
                <a:cubicBezTo>
                  <a:pt x="329" y="155"/>
                  <a:pt x="307" y="133"/>
                  <a:pt x="307" y="108"/>
                </a:cubicBezTo>
                <a:lnTo>
                  <a:pt x="307" y="103"/>
                </a:lnTo>
                <a:close/>
                <a:moveTo>
                  <a:pt x="248" y="105"/>
                </a:moveTo>
                <a:lnTo>
                  <a:pt x="170" y="105"/>
                </a:lnTo>
                <a:cubicBezTo>
                  <a:pt x="143" y="105"/>
                  <a:pt x="130" y="118"/>
                  <a:pt x="130" y="145"/>
                </a:cubicBezTo>
                <a:lnTo>
                  <a:pt x="130" y="245"/>
                </a:lnTo>
                <a:cubicBezTo>
                  <a:pt x="130" y="262"/>
                  <a:pt x="141" y="280"/>
                  <a:pt x="157" y="280"/>
                </a:cubicBezTo>
                <a:lnTo>
                  <a:pt x="553" y="280"/>
                </a:lnTo>
                <a:cubicBezTo>
                  <a:pt x="569" y="280"/>
                  <a:pt x="580" y="262"/>
                  <a:pt x="580" y="245"/>
                </a:cubicBezTo>
                <a:lnTo>
                  <a:pt x="580" y="145"/>
                </a:lnTo>
                <a:cubicBezTo>
                  <a:pt x="580" y="118"/>
                  <a:pt x="568" y="105"/>
                  <a:pt x="541" y="105"/>
                </a:cubicBezTo>
                <a:lnTo>
                  <a:pt x="462" y="105"/>
                </a:lnTo>
                <a:cubicBezTo>
                  <a:pt x="462" y="51"/>
                  <a:pt x="416" y="0"/>
                  <a:pt x="364" y="0"/>
                </a:cubicBezTo>
                <a:lnTo>
                  <a:pt x="347" y="0"/>
                </a:lnTo>
                <a:cubicBezTo>
                  <a:pt x="294" y="0"/>
                  <a:pt x="248" y="51"/>
                  <a:pt x="248" y="105"/>
                </a:cubicBezTo>
                <a:close/>
                <a:moveTo>
                  <a:pt x="150" y="743"/>
                </a:moveTo>
                <a:cubicBezTo>
                  <a:pt x="150" y="738"/>
                  <a:pt x="152" y="736"/>
                  <a:pt x="157" y="736"/>
                </a:cubicBezTo>
                <a:lnTo>
                  <a:pt x="251" y="736"/>
                </a:lnTo>
                <a:lnTo>
                  <a:pt x="251" y="743"/>
                </a:lnTo>
                <a:cubicBezTo>
                  <a:pt x="251" y="751"/>
                  <a:pt x="212" y="774"/>
                  <a:pt x="204" y="778"/>
                </a:cubicBezTo>
                <a:cubicBezTo>
                  <a:pt x="198" y="772"/>
                  <a:pt x="183" y="758"/>
                  <a:pt x="172" y="758"/>
                </a:cubicBezTo>
                <a:lnTo>
                  <a:pt x="170" y="758"/>
                </a:lnTo>
                <a:cubicBezTo>
                  <a:pt x="164" y="758"/>
                  <a:pt x="155" y="767"/>
                  <a:pt x="155" y="773"/>
                </a:cubicBezTo>
                <a:lnTo>
                  <a:pt x="155" y="775"/>
                </a:lnTo>
                <a:cubicBezTo>
                  <a:pt x="155" y="782"/>
                  <a:pt x="190" y="819"/>
                  <a:pt x="197" y="819"/>
                </a:cubicBezTo>
                <a:lnTo>
                  <a:pt x="199" y="819"/>
                </a:lnTo>
                <a:cubicBezTo>
                  <a:pt x="204" y="819"/>
                  <a:pt x="243" y="788"/>
                  <a:pt x="251" y="783"/>
                </a:cubicBezTo>
                <a:cubicBezTo>
                  <a:pt x="251" y="796"/>
                  <a:pt x="256" y="839"/>
                  <a:pt x="243" y="839"/>
                </a:cubicBezTo>
                <a:lnTo>
                  <a:pt x="157" y="839"/>
                </a:lnTo>
                <a:cubicBezTo>
                  <a:pt x="152" y="839"/>
                  <a:pt x="150" y="837"/>
                  <a:pt x="150" y="832"/>
                </a:cubicBezTo>
                <a:lnTo>
                  <a:pt x="150" y="743"/>
                </a:lnTo>
                <a:close/>
                <a:moveTo>
                  <a:pt x="243" y="864"/>
                </a:moveTo>
                <a:cubicBezTo>
                  <a:pt x="290" y="864"/>
                  <a:pt x="272" y="813"/>
                  <a:pt x="275" y="770"/>
                </a:cubicBezTo>
                <a:cubicBezTo>
                  <a:pt x="277" y="748"/>
                  <a:pt x="331" y="729"/>
                  <a:pt x="337" y="709"/>
                </a:cubicBezTo>
                <a:lnTo>
                  <a:pt x="329" y="709"/>
                </a:lnTo>
                <a:cubicBezTo>
                  <a:pt x="313" y="709"/>
                  <a:pt x="288" y="725"/>
                  <a:pt x="275" y="731"/>
                </a:cubicBezTo>
                <a:cubicBezTo>
                  <a:pt x="269" y="722"/>
                  <a:pt x="263" y="712"/>
                  <a:pt x="248" y="712"/>
                </a:cubicBezTo>
                <a:lnTo>
                  <a:pt x="152" y="712"/>
                </a:lnTo>
                <a:cubicBezTo>
                  <a:pt x="138" y="712"/>
                  <a:pt x="125" y="724"/>
                  <a:pt x="125" y="738"/>
                </a:cubicBezTo>
                <a:lnTo>
                  <a:pt x="125" y="837"/>
                </a:lnTo>
                <a:cubicBezTo>
                  <a:pt x="125" y="853"/>
                  <a:pt x="140" y="864"/>
                  <a:pt x="157" y="864"/>
                </a:cubicBezTo>
                <a:lnTo>
                  <a:pt x="243" y="864"/>
                </a:lnTo>
                <a:close/>
                <a:moveTo>
                  <a:pt x="150" y="388"/>
                </a:moveTo>
                <a:cubicBezTo>
                  <a:pt x="150" y="382"/>
                  <a:pt x="152" y="380"/>
                  <a:pt x="157" y="380"/>
                </a:cubicBezTo>
                <a:lnTo>
                  <a:pt x="243" y="380"/>
                </a:lnTo>
                <a:cubicBezTo>
                  <a:pt x="249" y="380"/>
                  <a:pt x="251" y="382"/>
                  <a:pt x="251" y="388"/>
                </a:cubicBezTo>
                <a:cubicBezTo>
                  <a:pt x="251" y="394"/>
                  <a:pt x="209" y="422"/>
                  <a:pt x="204" y="422"/>
                </a:cubicBezTo>
                <a:cubicBezTo>
                  <a:pt x="199" y="422"/>
                  <a:pt x="186" y="402"/>
                  <a:pt x="172" y="402"/>
                </a:cubicBezTo>
                <a:cubicBezTo>
                  <a:pt x="165" y="402"/>
                  <a:pt x="155" y="410"/>
                  <a:pt x="155" y="417"/>
                </a:cubicBezTo>
                <a:lnTo>
                  <a:pt x="155" y="420"/>
                </a:lnTo>
                <a:cubicBezTo>
                  <a:pt x="155" y="429"/>
                  <a:pt x="188" y="462"/>
                  <a:pt x="197" y="466"/>
                </a:cubicBezTo>
                <a:lnTo>
                  <a:pt x="251" y="427"/>
                </a:lnTo>
                <a:lnTo>
                  <a:pt x="251" y="483"/>
                </a:lnTo>
                <a:lnTo>
                  <a:pt x="150" y="483"/>
                </a:lnTo>
                <a:lnTo>
                  <a:pt x="150" y="388"/>
                </a:lnTo>
                <a:close/>
                <a:moveTo>
                  <a:pt x="273" y="375"/>
                </a:moveTo>
                <a:cubicBezTo>
                  <a:pt x="270" y="362"/>
                  <a:pt x="259" y="356"/>
                  <a:pt x="243" y="356"/>
                </a:cubicBezTo>
                <a:lnTo>
                  <a:pt x="157" y="356"/>
                </a:lnTo>
                <a:cubicBezTo>
                  <a:pt x="140" y="356"/>
                  <a:pt x="125" y="366"/>
                  <a:pt x="125" y="383"/>
                </a:cubicBezTo>
                <a:lnTo>
                  <a:pt x="125" y="481"/>
                </a:lnTo>
                <a:cubicBezTo>
                  <a:pt x="125" y="495"/>
                  <a:pt x="138" y="508"/>
                  <a:pt x="152" y="508"/>
                </a:cubicBezTo>
                <a:lnTo>
                  <a:pt x="248" y="508"/>
                </a:lnTo>
                <a:cubicBezTo>
                  <a:pt x="287" y="508"/>
                  <a:pt x="275" y="447"/>
                  <a:pt x="274" y="409"/>
                </a:cubicBezTo>
                <a:lnTo>
                  <a:pt x="337" y="356"/>
                </a:lnTo>
                <a:cubicBezTo>
                  <a:pt x="337" y="356"/>
                  <a:pt x="332" y="353"/>
                  <a:pt x="332" y="353"/>
                </a:cubicBezTo>
                <a:cubicBezTo>
                  <a:pt x="307" y="353"/>
                  <a:pt x="288" y="374"/>
                  <a:pt x="273" y="375"/>
                </a:cubicBezTo>
                <a:close/>
                <a:moveTo>
                  <a:pt x="150" y="559"/>
                </a:moveTo>
                <a:lnTo>
                  <a:pt x="251" y="559"/>
                </a:lnTo>
                <a:lnTo>
                  <a:pt x="251" y="572"/>
                </a:lnTo>
                <a:lnTo>
                  <a:pt x="204" y="601"/>
                </a:lnTo>
                <a:lnTo>
                  <a:pt x="173" y="578"/>
                </a:lnTo>
                <a:cubicBezTo>
                  <a:pt x="165" y="583"/>
                  <a:pt x="155" y="585"/>
                  <a:pt x="155" y="596"/>
                </a:cubicBezTo>
                <a:cubicBezTo>
                  <a:pt x="155" y="604"/>
                  <a:pt x="190" y="643"/>
                  <a:pt x="197" y="643"/>
                </a:cubicBezTo>
                <a:cubicBezTo>
                  <a:pt x="208" y="643"/>
                  <a:pt x="238" y="609"/>
                  <a:pt x="251" y="606"/>
                </a:cubicBezTo>
                <a:lnTo>
                  <a:pt x="251" y="660"/>
                </a:lnTo>
                <a:lnTo>
                  <a:pt x="150" y="660"/>
                </a:lnTo>
                <a:lnTo>
                  <a:pt x="150" y="559"/>
                </a:lnTo>
                <a:close/>
                <a:moveTo>
                  <a:pt x="275" y="553"/>
                </a:moveTo>
                <a:cubicBezTo>
                  <a:pt x="270" y="545"/>
                  <a:pt x="265" y="535"/>
                  <a:pt x="251" y="535"/>
                </a:cubicBezTo>
                <a:lnTo>
                  <a:pt x="150" y="535"/>
                </a:lnTo>
                <a:cubicBezTo>
                  <a:pt x="138" y="535"/>
                  <a:pt x="125" y="547"/>
                  <a:pt x="125" y="559"/>
                </a:cubicBezTo>
                <a:lnTo>
                  <a:pt x="125" y="660"/>
                </a:lnTo>
                <a:cubicBezTo>
                  <a:pt x="125" y="672"/>
                  <a:pt x="138" y="685"/>
                  <a:pt x="150" y="685"/>
                </a:cubicBezTo>
                <a:lnTo>
                  <a:pt x="251" y="685"/>
                </a:lnTo>
                <a:cubicBezTo>
                  <a:pt x="286" y="685"/>
                  <a:pt x="275" y="621"/>
                  <a:pt x="275" y="585"/>
                </a:cubicBezTo>
                <a:lnTo>
                  <a:pt x="337" y="533"/>
                </a:lnTo>
                <a:lnTo>
                  <a:pt x="329" y="528"/>
                </a:lnTo>
                <a:lnTo>
                  <a:pt x="275" y="553"/>
                </a:lnTo>
                <a:close/>
                <a:moveTo>
                  <a:pt x="364" y="815"/>
                </a:moveTo>
                <a:cubicBezTo>
                  <a:pt x="364" y="820"/>
                  <a:pt x="365" y="822"/>
                  <a:pt x="371" y="822"/>
                </a:cubicBezTo>
                <a:lnTo>
                  <a:pt x="563" y="822"/>
                </a:lnTo>
                <a:cubicBezTo>
                  <a:pt x="568" y="822"/>
                  <a:pt x="570" y="820"/>
                  <a:pt x="570" y="815"/>
                </a:cubicBezTo>
                <a:lnTo>
                  <a:pt x="570" y="761"/>
                </a:lnTo>
                <a:cubicBezTo>
                  <a:pt x="570" y="755"/>
                  <a:pt x="568" y="753"/>
                  <a:pt x="563" y="753"/>
                </a:cubicBezTo>
                <a:lnTo>
                  <a:pt x="364" y="753"/>
                </a:lnTo>
                <a:lnTo>
                  <a:pt x="364" y="815"/>
                </a:lnTo>
                <a:close/>
                <a:moveTo>
                  <a:pt x="364" y="643"/>
                </a:moveTo>
                <a:lnTo>
                  <a:pt x="570" y="643"/>
                </a:lnTo>
                <a:lnTo>
                  <a:pt x="570" y="577"/>
                </a:lnTo>
                <a:lnTo>
                  <a:pt x="364" y="577"/>
                </a:lnTo>
                <a:lnTo>
                  <a:pt x="364" y="643"/>
                </a:lnTo>
                <a:close/>
                <a:moveTo>
                  <a:pt x="364" y="466"/>
                </a:moveTo>
                <a:lnTo>
                  <a:pt x="514" y="466"/>
                </a:lnTo>
                <a:lnTo>
                  <a:pt x="514" y="400"/>
                </a:lnTo>
                <a:lnTo>
                  <a:pt x="364" y="400"/>
                </a:lnTo>
                <a:lnTo>
                  <a:pt x="364" y="46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TextBox 9"/>
          <p:cNvSpPr txBox="1"/>
          <p:nvPr/>
        </p:nvSpPr>
        <p:spPr>
          <a:xfrm>
            <a:off x="2627621" y="1071173"/>
            <a:ext cx="1005403" cy="461665"/>
          </a:xfrm>
          <a:prstGeom prst="rect">
            <a:avLst/>
          </a:prstGeom>
          <a:noFill/>
        </p:spPr>
        <p:txBody>
          <a:bodyPr wrap="none" rtlCol="0">
            <a:spAutoFit/>
          </a:bodyPr>
          <a:lstStyle/>
          <a:p>
            <a:r>
              <a:rPr lang="en-US" altLang="zh-CN" sz="2400" dirty="0">
                <a:solidFill>
                  <a:schemeClr val="accent2"/>
                </a:solidFill>
              </a:rPr>
              <a:t>Part 1</a:t>
            </a:r>
            <a:endParaRPr lang="zh-CN" altLang="en-US" sz="2400" dirty="0">
              <a:solidFill>
                <a:schemeClr val="accent2"/>
              </a:solidFill>
            </a:endParaRPr>
          </a:p>
        </p:txBody>
      </p:sp>
    </p:spTree>
  </p:cSld>
  <p:clrMapOvr>
    <a:masterClrMapping/>
  </p:clrMapOvr>
  <p:transition spd="slow" advTm="5306">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1)">
                                      <p:cBhvr>
                                        <p:cTn id="7" dur="2000"/>
                                        <p:tgtEl>
                                          <p:spTgt spid="21"/>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heel(1)">
                                      <p:cBhvr>
                                        <p:cTn id="10" dur="2000"/>
                                        <p:tgtEl>
                                          <p:spTgt spid="23"/>
                                        </p:tgtEl>
                                      </p:cBhvr>
                                    </p:animEffect>
                                  </p:childTnLst>
                                </p:cTn>
                              </p:par>
                            </p:childTnLst>
                          </p:cTn>
                        </p:par>
                        <p:par>
                          <p:cTn id="11" fill="hold">
                            <p:stCondLst>
                              <p:cond delay="20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400" fill="hold"/>
                                        <p:tgtEl>
                                          <p:spTgt spid="8"/>
                                        </p:tgtEl>
                                        <p:attrNameLst>
                                          <p:attrName>ppt_w</p:attrName>
                                        </p:attrNameLst>
                                      </p:cBhvr>
                                      <p:tavLst>
                                        <p:tav tm="0">
                                          <p:val>
                                            <p:fltVal val="0"/>
                                          </p:val>
                                        </p:tav>
                                        <p:tav tm="100000">
                                          <p:val>
                                            <p:strVal val="#ppt_w"/>
                                          </p:val>
                                        </p:tav>
                                      </p:tavLst>
                                    </p:anim>
                                    <p:anim calcmode="lin" valueType="num">
                                      <p:cBhvr>
                                        <p:cTn id="15" dur="400" fill="hold"/>
                                        <p:tgtEl>
                                          <p:spTgt spid="8"/>
                                        </p:tgtEl>
                                        <p:attrNameLst>
                                          <p:attrName>ppt_h</p:attrName>
                                        </p:attrNameLst>
                                      </p:cBhvr>
                                      <p:tavLst>
                                        <p:tav tm="0">
                                          <p:val>
                                            <p:fltVal val="0"/>
                                          </p:val>
                                        </p:tav>
                                        <p:tav tm="100000">
                                          <p:val>
                                            <p:strVal val="#ppt_h"/>
                                          </p:val>
                                        </p:tav>
                                      </p:tavLst>
                                    </p:anim>
                                    <p:animEffect transition="in" filter="fade">
                                      <p:cBhvr>
                                        <p:cTn id="16" dur="400"/>
                                        <p:tgtEl>
                                          <p:spTgt spid="8"/>
                                        </p:tgtEl>
                                      </p:cBhvr>
                                    </p:animEffect>
                                  </p:childTnLst>
                                </p:cTn>
                              </p:par>
                            </p:childTnLst>
                          </p:cTn>
                        </p:par>
                        <p:par>
                          <p:cTn id="17" fill="hold">
                            <p:stCondLst>
                              <p:cond delay="2500"/>
                            </p:stCondLst>
                            <p:childTnLst>
                              <p:par>
                                <p:cTn id="18" presetID="31"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400" fill="hold"/>
                                        <p:tgtEl>
                                          <p:spTgt spid="9"/>
                                        </p:tgtEl>
                                        <p:attrNameLst>
                                          <p:attrName>ppt_w</p:attrName>
                                        </p:attrNameLst>
                                      </p:cBhvr>
                                      <p:tavLst>
                                        <p:tav tm="0">
                                          <p:val>
                                            <p:fltVal val="0"/>
                                          </p:val>
                                        </p:tav>
                                        <p:tav tm="100000">
                                          <p:val>
                                            <p:strVal val="#ppt_w"/>
                                          </p:val>
                                        </p:tav>
                                      </p:tavLst>
                                    </p:anim>
                                    <p:anim calcmode="lin" valueType="num">
                                      <p:cBhvr>
                                        <p:cTn id="21" dur="400" fill="hold"/>
                                        <p:tgtEl>
                                          <p:spTgt spid="9"/>
                                        </p:tgtEl>
                                        <p:attrNameLst>
                                          <p:attrName>ppt_h</p:attrName>
                                        </p:attrNameLst>
                                      </p:cBhvr>
                                      <p:tavLst>
                                        <p:tav tm="0">
                                          <p:val>
                                            <p:fltVal val="0"/>
                                          </p:val>
                                        </p:tav>
                                        <p:tav tm="100000">
                                          <p:val>
                                            <p:strVal val="#ppt_h"/>
                                          </p:val>
                                        </p:tav>
                                      </p:tavLst>
                                    </p:anim>
                                    <p:anim calcmode="lin" valueType="num">
                                      <p:cBhvr>
                                        <p:cTn id="22" dur="400" fill="hold"/>
                                        <p:tgtEl>
                                          <p:spTgt spid="9"/>
                                        </p:tgtEl>
                                        <p:attrNameLst>
                                          <p:attrName>style.rotation</p:attrName>
                                        </p:attrNameLst>
                                      </p:cBhvr>
                                      <p:tavLst>
                                        <p:tav tm="0">
                                          <p:val>
                                            <p:fltVal val="90"/>
                                          </p:val>
                                        </p:tav>
                                        <p:tav tm="100000">
                                          <p:val>
                                            <p:fltVal val="0"/>
                                          </p:val>
                                        </p:tav>
                                      </p:tavLst>
                                    </p:anim>
                                    <p:animEffect transition="in" filter="fade">
                                      <p:cBhvr>
                                        <p:cTn id="23" dur="400"/>
                                        <p:tgtEl>
                                          <p:spTgt spid="9"/>
                                        </p:tgtEl>
                                      </p:cBhvr>
                                    </p:animEffect>
                                  </p:childTnLst>
                                </p:cTn>
                              </p:par>
                            </p:childTnLst>
                          </p:cTn>
                        </p:par>
                        <p:par>
                          <p:cTn id="24" fill="hold">
                            <p:stCondLst>
                              <p:cond delay="3000"/>
                            </p:stCondLst>
                            <p:childTnLst>
                              <p:par>
                                <p:cTn id="25" presetID="31"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400" fill="hold"/>
                                        <p:tgtEl>
                                          <p:spTgt spid="10"/>
                                        </p:tgtEl>
                                        <p:attrNameLst>
                                          <p:attrName>ppt_w</p:attrName>
                                        </p:attrNameLst>
                                      </p:cBhvr>
                                      <p:tavLst>
                                        <p:tav tm="0">
                                          <p:val>
                                            <p:fltVal val="0"/>
                                          </p:val>
                                        </p:tav>
                                        <p:tav tm="100000">
                                          <p:val>
                                            <p:strVal val="#ppt_w"/>
                                          </p:val>
                                        </p:tav>
                                      </p:tavLst>
                                    </p:anim>
                                    <p:anim calcmode="lin" valueType="num">
                                      <p:cBhvr>
                                        <p:cTn id="28" dur="400" fill="hold"/>
                                        <p:tgtEl>
                                          <p:spTgt spid="10"/>
                                        </p:tgtEl>
                                        <p:attrNameLst>
                                          <p:attrName>ppt_h</p:attrName>
                                        </p:attrNameLst>
                                      </p:cBhvr>
                                      <p:tavLst>
                                        <p:tav tm="0">
                                          <p:val>
                                            <p:fltVal val="0"/>
                                          </p:val>
                                        </p:tav>
                                        <p:tav tm="100000">
                                          <p:val>
                                            <p:strVal val="#ppt_h"/>
                                          </p:val>
                                        </p:tav>
                                      </p:tavLst>
                                    </p:anim>
                                    <p:anim calcmode="lin" valueType="num">
                                      <p:cBhvr>
                                        <p:cTn id="29" dur="400" fill="hold"/>
                                        <p:tgtEl>
                                          <p:spTgt spid="10"/>
                                        </p:tgtEl>
                                        <p:attrNameLst>
                                          <p:attrName>style.rotation</p:attrName>
                                        </p:attrNameLst>
                                      </p:cBhvr>
                                      <p:tavLst>
                                        <p:tav tm="0">
                                          <p:val>
                                            <p:fltVal val="90"/>
                                          </p:val>
                                        </p:tav>
                                        <p:tav tm="100000">
                                          <p:val>
                                            <p:fltVal val="0"/>
                                          </p:val>
                                        </p:tav>
                                      </p:tavLst>
                                    </p:anim>
                                    <p:animEffect transition="in" filter="fade">
                                      <p:cBhvr>
                                        <p:cTn id="30" dur="400"/>
                                        <p:tgtEl>
                                          <p:spTgt spid="10"/>
                                        </p:tgtEl>
                                      </p:cBhvr>
                                    </p:animEffect>
                                  </p:childTnLst>
                                </p:cTn>
                              </p:par>
                            </p:childTnLst>
                          </p:cTn>
                        </p:par>
                        <p:par>
                          <p:cTn id="31" fill="hold">
                            <p:stCondLst>
                              <p:cond delay="3500"/>
                            </p:stCondLst>
                            <p:childTnLst>
                              <p:par>
                                <p:cTn id="32" presetID="22" presetClass="entr" presetSubtype="1"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up)">
                                      <p:cBhvr>
                                        <p:cTn id="3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7" grpId="0"/>
      <p:bldP spid="8" grpId="0" animBg="1"/>
      <p:bldP spid="9" grpId="0" animBg="1"/>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811" y="151502"/>
            <a:ext cx="5498594"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护理品管圈</a:t>
            </a:r>
            <a:r>
              <a:rPr lang="en-US" altLang="zh-CN" sz="2800" b="1" dirty="0">
                <a:solidFill>
                  <a:schemeClr val="accent1"/>
                </a:solidFill>
                <a:latin typeface="微软雅黑" panose="020B0503020204020204" pitchFamily="34" charset="-122"/>
                <a:ea typeface="微软雅黑" panose="020B0503020204020204" pitchFamily="34" charset="-122"/>
              </a:rPr>
              <a:t>—</a:t>
            </a:r>
            <a:r>
              <a:rPr lang="zh-CN" altLang="en-US" sz="2800" b="1" dirty="0">
                <a:solidFill>
                  <a:schemeClr val="accent1"/>
                </a:solidFill>
                <a:latin typeface="微软雅黑" panose="020B0503020204020204" pitchFamily="34" charset="-122"/>
                <a:ea typeface="微软雅黑" panose="020B0503020204020204" pitchFamily="34" charset="-122"/>
              </a:rPr>
              <a:t>同心圈</a:t>
            </a:r>
          </a:p>
        </p:txBody>
      </p:sp>
      <p:sp>
        <p:nvSpPr>
          <p:cNvPr id="71"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7" name="TextBox 6"/>
          <p:cNvSpPr txBox="1"/>
          <p:nvPr/>
        </p:nvSpPr>
        <p:spPr>
          <a:xfrm>
            <a:off x="5522316" y="858696"/>
            <a:ext cx="1997346" cy="400110"/>
          </a:xfrm>
          <a:prstGeom prst="rect">
            <a:avLst/>
          </a:prstGeom>
          <a:noFill/>
        </p:spPr>
        <p:txBody>
          <a:bodyPr wrap="square" rtlCol="0">
            <a:spAutoFit/>
          </a:bodyPr>
          <a:lstStyle/>
          <a:p>
            <a:r>
              <a:rPr lang="zh-CN" altLang="en-US" sz="2000" b="1" dirty="0">
                <a:solidFill>
                  <a:schemeClr val="accent1"/>
                </a:solidFill>
                <a:latin typeface="+mj-ea"/>
                <a:ea typeface="+mj-ea"/>
              </a:rPr>
              <a:t>改善主题</a:t>
            </a:r>
          </a:p>
        </p:txBody>
      </p:sp>
      <p:sp>
        <p:nvSpPr>
          <p:cNvPr id="8" name="TextBox 7"/>
          <p:cNvSpPr txBox="1"/>
          <p:nvPr/>
        </p:nvSpPr>
        <p:spPr>
          <a:xfrm>
            <a:off x="5522317" y="1256157"/>
            <a:ext cx="5647398" cy="369332"/>
          </a:xfrm>
          <a:prstGeom prst="rect">
            <a:avLst/>
          </a:prstGeom>
          <a:noFill/>
        </p:spPr>
        <p:txBody>
          <a:bodyPr wrap="square" rtlCol="0">
            <a:spAutoFit/>
          </a:bodyPr>
          <a:lstStyle>
            <a:defPPr>
              <a:defRPr lang="zh-CN"/>
            </a:defPPr>
            <a:lvl1pPr>
              <a:defRPr>
                <a:latin typeface="+mn-ea"/>
                <a:ea typeface="+mn-ea"/>
              </a:defRPr>
            </a:lvl1pPr>
          </a:lstStyle>
          <a:p>
            <a:r>
              <a:rPr lang="zh-CN" altLang="en-US" dirty="0">
                <a:solidFill>
                  <a:schemeClr val="accent1"/>
                </a:solidFill>
              </a:rPr>
              <a:t>降低巡回护士外出的次数，保证手术患者的安全</a:t>
            </a:r>
          </a:p>
        </p:txBody>
      </p:sp>
      <p:sp>
        <p:nvSpPr>
          <p:cNvPr id="9" name="TextBox 8"/>
          <p:cNvSpPr txBox="1"/>
          <p:nvPr/>
        </p:nvSpPr>
        <p:spPr>
          <a:xfrm>
            <a:off x="5522316" y="1735513"/>
            <a:ext cx="1997346" cy="400110"/>
          </a:xfrm>
          <a:prstGeom prst="rect">
            <a:avLst/>
          </a:prstGeom>
          <a:noFill/>
        </p:spPr>
        <p:txBody>
          <a:bodyPr wrap="square" rtlCol="0">
            <a:spAutoFit/>
          </a:bodyPr>
          <a:lstStyle/>
          <a:p>
            <a:r>
              <a:rPr lang="zh-CN" altLang="en-US" sz="2000" b="1" dirty="0">
                <a:solidFill>
                  <a:schemeClr val="accent1"/>
                </a:solidFill>
                <a:latin typeface="+mj-ea"/>
                <a:ea typeface="+mj-ea"/>
              </a:rPr>
              <a:t>活动单位</a:t>
            </a:r>
          </a:p>
        </p:txBody>
      </p:sp>
      <p:sp>
        <p:nvSpPr>
          <p:cNvPr id="10" name="TextBox 9"/>
          <p:cNvSpPr txBox="1"/>
          <p:nvPr/>
        </p:nvSpPr>
        <p:spPr>
          <a:xfrm>
            <a:off x="5522317" y="2132974"/>
            <a:ext cx="5647398" cy="369332"/>
          </a:xfrm>
          <a:prstGeom prst="rect">
            <a:avLst/>
          </a:prstGeom>
          <a:noFill/>
        </p:spPr>
        <p:txBody>
          <a:bodyPr wrap="square" rtlCol="0">
            <a:spAutoFit/>
          </a:bodyPr>
          <a:lstStyle>
            <a:defPPr>
              <a:defRPr lang="zh-CN"/>
            </a:defPPr>
            <a:lvl1pPr>
              <a:defRPr>
                <a:latin typeface="+mn-ea"/>
                <a:ea typeface="+mn-ea"/>
              </a:defRPr>
            </a:lvl1pPr>
          </a:lstStyle>
          <a:p>
            <a:r>
              <a:rPr lang="zh-CN" altLang="en-US" dirty="0">
                <a:solidFill>
                  <a:schemeClr val="accent1"/>
                </a:solidFill>
              </a:rPr>
              <a:t>某某市人民医院手术室</a:t>
            </a:r>
          </a:p>
        </p:txBody>
      </p:sp>
      <p:sp>
        <p:nvSpPr>
          <p:cNvPr id="11" name="TextBox 10"/>
          <p:cNvSpPr txBox="1"/>
          <p:nvPr/>
        </p:nvSpPr>
        <p:spPr>
          <a:xfrm>
            <a:off x="5522316" y="2683677"/>
            <a:ext cx="1997346" cy="400110"/>
          </a:xfrm>
          <a:prstGeom prst="rect">
            <a:avLst/>
          </a:prstGeom>
          <a:noFill/>
        </p:spPr>
        <p:txBody>
          <a:bodyPr wrap="square" rtlCol="0">
            <a:spAutoFit/>
          </a:bodyPr>
          <a:lstStyle/>
          <a:p>
            <a:r>
              <a:rPr lang="zh-CN" altLang="en-US" sz="2000" b="1" dirty="0">
                <a:solidFill>
                  <a:schemeClr val="accent1"/>
                </a:solidFill>
                <a:latin typeface="+mj-ea"/>
                <a:ea typeface="+mj-ea"/>
              </a:rPr>
              <a:t>活动时间</a:t>
            </a:r>
          </a:p>
        </p:txBody>
      </p:sp>
      <p:sp>
        <p:nvSpPr>
          <p:cNvPr id="12" name="TextBox 11"/>
          <p:cNvSpPr txBox="1"/>
          <p:nvPr/>
        </p:nvSpPr>
        <p:spPr>
          <a:xfrm>
            <a:off x="5522317" y="3081138"/>
            <a:ext cx="5647398" cy="369332"/>
          </a:xfrm>
          <a:prstGeom prst="rect">
            <a:avLst/>
          </a:prstGeom>
          <a:noFill/>
        </p:spPr>
        <p:txBody>
          <a:bodyPr wrap="square" rtlCol="0">
            <a:spAutoFit/>
          </a:bodyPr>
          <a:lstStyle>
            <a:defPPr>
              <a:defRPr lang="zh-CN"/>
            </a:defPPr>
            <a:lvl1pPr>
              <a:defRPr>
                <a:latin typeface="+mn-ea"/>
                <a:ea typeface="+mn-ea"/>
              </a:defRPr>
            </a:lvl1pPr>
          </a:lstStyle>
          <a:p>
            <a:r>
              <a:rPr lang="en-US" altLang="zh-CN" dirty="0">
                <a:solidFill>
                  <a:schemeClr val="accent1"/>
                </a:solidFill>
              </a:rPr>
              <a:t>201X</a:t>
            </a:r>
            <a:r>
              <a:rPr lang="zh-CN" altLang="en-US" dirty="0">
                <a:solidFill>
                  <a:schemeClr val="accent1"/>
                </a:solidFill>
              </a:rPr>
              <a:t>年</a:t>
            </a:r>
            <a:r>
              <a:rPr lang="en-US" altLang="zh-CN" dirty="0">
                <a:solidFill>
                  <a:schemeClr val="accent1"/>
                </a:solidFill>
              </a:rPr>
              <a:t>5</a:t>
            </a:r>
            <a:r>
              <a:rPr lang="zh-CN" altLang="en-US" dirty="0">
                <a:solidFill>
                  <a:schemeClr val="accent1"/>
                </a:solidFill>
              </a:rPr>
              <a:t>月－</a:t>
            </a:r>
            <a:r>
              <a:rPr lang="en-US" altLang="zh-CN" dirty="0">
                <a:solidFill>
                  <a:schemeClr val="accent1"/>
                </a:solidFill>
              </a:rPr>
              <a:t>201X</a:t>
            </a:r>
            <a:r>
              <a:rPr lang="zh-CN" altLang="en-US" dirty="0">
                <a:solidFill>
                  <a:schemeClr val="accent1"/>
                </a:solidFill>
              </a:rPr>
              <a:t>年</a:t>
            </a:r>
            <a:r>
              <a:rPr lang="en-US" altLang="zh-CN" dirty="0">
                <a:solidFill>
                  <a:schemeClr val="accent1"/>
                </a:solidFill>
              </a:rPr>
              <a:t>12</a:t>
            </a:r>
            <a:r>
              <a:rPr lang="zh-CN" altLang="en-US" dirty="0">
                <a:solidFill>
                  <a:schemeClr val="accent1"/>
                </a:solidFill>
              </a:rPr>
              <a:t>月</a:t>
            </a:r>
          </a:p>
        </p:txBody>
      </p:sp>
      <p:sp>
        <p:nvSpPr>
          <p:cNvPr id="14" name="TextBox 13"/>
          <p:cNvSpPr txBox="1"/>
          <p:nvPr/>
        </p:nvSpPr>
        <p:spPr>
          <a:xfrm>
            <a:off x="5522316" y="3679964"/>
            <a:ext cx="1997346" cy="400110"/>
          </a:xfrm>
          <a:prstGeom prst="rect">
            <a:avLst/>
          </a:prstGeom>
          <a:noFill/>
        </p:spPr>
        <p:txBody>
          <a:bodyPr wrap="square" rtlCol="0">
            <a:spAutoFit/>
          </a:bodyPr>
          <a:lstStyle/>
          <a:p>
            <a:r>
              <a:rPr lang="zh-CN" altLang="en-US" sz="2000" b="1" dirty="0">
                <a:solidFill>
                  <a:schemeClr val="accent1"/>
                </a:solidFill>
                <a:latin typeface="+mj-ea"/>
                <a:ea typeface="+mj-ea"/>
              </a:rPr>
              <a:t>圈名意义</a:t>
            </a:r>
          </a:p>
        </p:txBody>
      </p:sp>
      <p:sp>
        <p:nvSpPr>
          <p:cNvPr id="15" name="TextBox 14"/>
          <p:cNvSpPr txBox="1"/>
          <p:nvPr/>
        </p:nvSpPr>
        <p:spPr>
          <a:xfrm>
            <a:off x="5522317" y="4077425"/>
            <a:ext cx="5647398" cy="369332"/>
          </a:xfrm>
          <a:prstGeom prst="rect">
            <a:avLst/>
          </a:prstGeom>
          <a:noFill/>
        </p:spPr>
        <p:txBody>
          <a:bodyPr wrap="square" rtlCol="0">
            <a:spAutoFit/>
          </a:bodyPr>
          <a:lstStyle>
            <a:defPPr>
              <a:defRPr lang="zh-CN"/>
            </a:defPPr>
            <a:lvl1pPr>
              <a:defRPr>
                <a:latin typeface="+mn-ea"/>
                <a:ea typeface="+mn-ea"/>
              </a:defRPr>
            </a:lvl1pPr>
          </a:lstStyle>
          <a:p>
            <a:r>
              <a:rPr lang="zh-CN" altLang="en-US" dirty="0">
                <a:solidFill>
                  <a:schemeClr val="accent1"/>
                </a:solidFill>
              </a:rPr>
              <a:t>与病人心心相通，与医生心手相连</a:t>
            </a:r>
          </a:p>
        </p:txBody>
      </p:sp>
      <p:sp>
        <p:nvSpPr>
          <p:cNvPr id="16" name="TextBox 15"/>
          <p:cNvSpPr txBox="1"/>
          <p:nvPr/>
        </p:nvSpPr>
        <p:spPr>
          <a:xfrm>
            <a:off x="5522316" y="4676250"/>
            <a:ext cx="1997346" cy="400110"/>
          </a:xfrm>
          <a:prstGeom prst="rect">
            <a:avLst/>
          </a:prstGeom>
          <a:noFill/>
        </p:spPr>
        <p:txBody>
          <a:bodyPr wrap="square" rtlCol="0">
            <a:spAutoFit/>
          </a:bodyPr>
          <a:lstStyle/>
          <a:p>
            <a:r>
              <a:rPr lang="zh-CN" altLang="en-US" sz="2000" b="1" dirty="0">
                <a:solidFill>
                  <a:schemeClr val="accent1"/>
                </a:solidFill>
                <a:latin typeface="+mj-ea"/>
                <a:ea typeface="+mj-ea"/>
              </a:rPr>
              <a:t>主要工作</a:t>
            </a:r>
          </a:p>
        </p:txBody>
      </p:sp>
      <p:sp>
        <p:nvSpPr>
          <p:cNvPr id="17" name="TextBox 16"/>
          <p:cNvSpPr txBox="1"/>
          <p:nvPr/>
        </p:nvSpPr>
        <p:spPr>
          <a:xfrm>
            <a:off x="5522317" y="5073711"/>
            <a:ext cx="5647398" cy="1477328"/>
          </a:xfrm>
          <a:prstGeom prst="rect">
            <a:avLst/>
          </a:prstGeom>
          <a:noFill/>
        </p:spPr>
        <p:txBody>
          <a:bodyPr wrap="square" rtlCol="0">
            <a:spAutoFit/>
          </a:bodyPr>
          <a:lstStyle>
            <a:defPPr>
              <a:defRPr lang="zh-CN"/>
            </a:defPPr>
            <a:lvl1pPr>
              <a:defRPr>
                <a:latin typeface="+mn-ea"/>
                <a:ea typeface="+mn-ea"/>
              </a:defRPr>
            </a:lvl1pPr>
          </a:lstStyle>
          <a:p>
            <a:r>
              <a:rPr lang="en-US" altLang="zh-CN" dirty="0">
                <a:solidFill>
                  <a:schemeClr val="accent1"/>
                </a:solidFill>
              </a:rPr>
              <a:t>1</a:t>
            </a:r>
            <a:r>
              <a:rPr lang="zh-CN" altLang="en-US" dirty="0">
                <a:solidFill>
                  <a:schemeClr val="accent1"/>
                </a:solidFill>
              </a:rPr>
              <a:t>、调查科室目前工作现状，查找存在问题；</a:t>
            </a:r>
            <a:endParaRPr lang="en-US" altLang="zh-CN" dirty="0">
              <a:solidFill>
                <a:schemeClr val="accent1"/>
              </a:solidFill>
            </a:endParaRPr>
          </a:p>
          <a:p>
            <a:r>
              <a:rPr lang="en-US" altLang="zh-CN" dirty="0">
                <a:solidFill>
                  <a:schemeClr val="accent1"/>
                </a:solidFill>
              </a:rPr>
              <a:t>2</a:t>
            </a:r>
            <a:r>
              <a:rPr lang="zh-CN" altLang="en-US" dirty="0">
                <a:solidFill>
                  <a:schemeClr val="accent1"/>
                </a:solidFill>
              </a:rPr>
              <a:t>、针对问题进行原因分析</a:t>
            </a:r>
            <a:endParaRPr lang="en-US" altLang="zh-CN" dirty="0">
              <a:solidFill>
                <a:schemeClr val="accent1"/>
              </a:solidFill>
            </a:endParaRPr>
          </a:p>
          <a:p>
            <a:r>
              <a:rPr lang="en-US" altLang="zh-CN" dirty="0">
                <a:solidFill>
                  <a:schemeClr val="accent1"/>
                </a:solidFill>
              </a:rPr>
              <a:t>3</a:t>
            </a:r>
            <a:r>
              <a:rPr lang="zh-CN" altLang="en-US" dirty="0">
                <a:solidFill>
                  <a:schemeClr val="accent1"/>
                </a:solidFill>
              </a:rPr>
              <a:t>、制定改进措施及目标</a:t>
            </a:r>
            <a:endParaRPr lang="en-US" altLang="zh-CN" dirty="0">
              <a:solidFill>
                <a:schemeClr val="accent1"/>
              </a:solidFill>
            </a:endParaRPr>
          </a:p>
          <a:p>
            <a:r>
              <a:rPr lang="en-US" altLang="zh-CN" dirty="0">
                <a:solidFill>
                  <a:schemeClr val="accent1"/>
                </a:solidFill>
              </a:rPr>
              <a:t>4</a:t>
            </a:r>
            <a:r>
              <a:rPr lang="zh-CN" altLang="en-US" dirty="0">
                <a:solidFill>
                  <a:schemeClr val="accent1"/>
                </a:solidFill>
              </a:rPr>
              <a:t>、对改进效果进行评价</a:t>
            </a:r>
            <a:endParaRPr lang="en-US" altLang="zh-CN" dirty="0">
              <a:solidFill>
                <a:schemeClr val="accent1"/>
              </a:solidFill>
            </a:endParaRPr>
          </a:p>
          <a:p>
            <a:r>
              <a:rPr lang="en-US" altLang="zh-CN" dirty="0">
                <a:solidFill>
                  <a:schemeClr val="accent1"/>
                </a:solidFill>
              </a:rPr>
              <a:t>5</a:t>
            </a:r>
            <a:r>
              <a:rPr lang="zh-CN" altLang="en-US" dirty="0">
                <a:solidFill>
                  <a:schemeClr val="accent1"/>
                </a:solidFill>
              </a:rPr>
              <a:t>、学习应用管理工具</a:t>
            </a: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1319" y="948347"/>
            <a:ext cx="4924138" cy="550963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51551" y="2135623"/>
            <a:ext cx="1702249" cy="1824981"/>
          </a:xfrm>
          <a:prstGeom prst="rect">
            <a:avLst/>
          </a:prstGeom>
        </p:spPr>
      </p:pic>
    </p:spTree>
  </p:cSld>
  <p:clrMapOvr>
    <a:masterClrMapping/>
  </p:clrMapOvr>
  <p:transition spd="slow" advTm="964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1019"/>
                            </p:stCondLst>
                            <p:childTnLst>
                              <p:par>
                                <p:cTn id="19" presetID="42"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par>
                          <p:cTn id="24" fill="hold">
                            <p:stCondLst>
                              <p:cond delay="2019"/>
                            </p:stCondLst>
                            <p:childTnLst>
                              <p:par>
                                <p:cTn id="25" presetID="53" presetClass="entr" presetSubtype="16"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1000" fill="hold"/>
                                        <p:tgtEl>
                                          <p:spTgt spid="4"/>
                                        </p:tgtEl>
                                        <p:attrNameLst>
                                          <p:attrName>ppt_w</p:attrName>
                                        </p:attrNameLst>
                                      </p:cBhvr>
                                      <p:tavLst>
                                        <p:tav tm="0">
                                          <p:val>
                                            <p:fltVal val="0"/>
                                          </p:val>
                                        </p:tav>
                                        <p:tav tm="100000">
                                          <p:val>
                                            <p:strVal val="#ppt_w"/>
                                          </p:val>
                                        </p:tav>
                                      </p:tavLst>
                                    </p:anim>
                                    <p:anim calcmode="lin" valueType="num">
                                      <p:cBhvr>
                                        <p:cTn id="28" dur="1000" fill="hold"/>
                                        <p:tgtEl>
                                          <p:spTgt spid="4"/>
                                        </p:tgtEl>
                                        <p:attrNameLst>
                                          <p:attrName>ppt_h</p:attrName>
                                        </p:attrNameLst>
                                      </p:cBhvr>
                                      <p:tavLst>
                                        <p:tav tm="0">
                                          <p:val>
                                            <p:fltVal val="0"/>
                                          </p:val>
                                        </p:tav>
                                        <p:tav tm="100000">
                                          <p:val>
                                            <p:strVal val="#ppt_h"/>
                                          </p:val>
                                        </p:tav>
                                      </p:tavLst>
                                    </p:anim>
                                    <p:animEffect transition="in" filter="fade">
                                      <p:cBhvr>
                                        <p:cTn id="29" dur="1000"/>
                                        <p:tgtEl>
                                          <p:spTgt spid="4"/>
                                        </p:tgtEl>
                                      </p:cBhvr>
                                    </p:animEffect>
                                  </p:childTnLst>
                                </p:cTn>
                              </p:par>
                            </p:childTnLst>
                          </p:cTn>
                        </p:par>
                        <p:par>
                          <p:cTn id="30" fill="hold">
                            <p:stCondLst>
                              <p:cond delay="3019"/>
                            </p:stCondLst>
                            <p:childTnLst>
                              <p:par>
                                <p:cTn id="31" presetID="31"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 calcmode="lin" valueType="num">
                                      <p:cBhvr>
                                        <p:cTn id="35" dur="500" fill="hold"/>
                                        <p:tgtEl>
                                          <p:spTgt spid="7"/>
                                        </p:tgtEl>
                                        <p:attrNameLst>
                                          <p:attrName>style.rotation</p:attrName>
                                        </p:attrNameLst>
                                      </p:cBhvr>
                                      <p:tavLst>
                                        <p:tav tm="0">
                                          <p:val>
                                            <p:fltVal val="90"/>
                                          </p:val>
                                        </p:tav>
                                        <p:tav tm="100000">
                                          <p:val>
                                            <p:fltVal val="0"/>
                                          </p:val>
                                        </p:tav>
                                      </p:tavLst>
                                    </p:anim>
                                    <p:animEffect transition="in" filter="fade">
                                      <p:cBhvr>
                                        <p:cTn id="36" dur="500"/>
                                        <p:tgtEl>
                                          <p:spTgt spid="7"/>
                                        </p:tgtEl>
                                      </p:cBhvr>
                                    </p:animEffect>
                                  </p:childTnLst>
                                </p:cTn>
                              </p:par>
                            </p:childTnLst>
                          </p:cTn>
                        </p:par>
                        <p:par>
                          <p:cTn id="37" fill="hold">
                            <p:stCondLst>
                              <p:cond delay="3519"/>
                            </p:stCondLst>
                            <p:childTnLst>
                              <p:par>
                                <p:cTn id="38" presetID="22" presetClass="entr" presetSubtype="8"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childTnLst>
                          </p:cTn>
                        </p:par>
                        <p:par>
                          <p:cTn id="41" fill="hold">
                            <p:stCondLst>
                              <p:cond delay="4019"/>
                            </p:stCondLst>
                            <p:childTnLst>
                              <p:par>
                                <p:cTn id="42" presetID="31" presetClass="entr" presetSubtype="0"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p:cTn id="44" dur="500" fill="hold"/>
                                        <p:tgtEl>
                                          <p:spTgt spid="9"/>
                                        </p:tgtEl>
                                        <p:attrNameLst>
                                          <p:attrName>ppt_w</p:attrName>
                                        </p:attrNameLst>
                                      </p:cBhvr>
                                      <p:tavLst>
                                        <p:tav tm="0">
                                          <p:val>
                                            <p:fltVal val="0"/>
                                          </p:val>
                                        </p:tav>
                                        <p:tav tm="100000">
                                          <p:val>
                                            <p:strVal val="#ppt_w"/>
                                          </p:val>
                                        </p:tav>
                                      </p:tavLst>
                                    </p:anim>
                                    <p:anim calcmode="lin" valueType="num">
                                      <p:cBhvr>
                                        <p:cTn id="45" dur="500" fill="hold"/>
                                        <p:tgtEl>
                                          <p:spTgt spid="9"/>
                                        </p:tgtEl>
                                        <p:attrNameLst>
                                          <p:attrName>ppt_h</p:attrName>
                                        </p:attrNameLst>
                                      </p:cBhvr>
                                      <p:tavLst>
                                        <p:tav tm="0">
                                          <p:val>
                                            <p:fltVal val="0"/>
                                          </p:val>
                                        </p:tav>
                                        <p:tav tm="100000">
                                          <p:val>
                                            <p:strVal val="#ppt_h"/>
                                          </p:val>
                                        </p:tav>
                                      </p:tavLst>
                                    </p:anim>
                                    <p:anim calcmode="lin" valueType="num">
                                      <p:cBhvr>
                                        <p:cTn id="46" dur="500" fill="hold"/>
                                        <p:tgtEl>
                                          <p:spTgt spid="9"/>
                                        </p:tgtEl>
                                        <p:attrNameLst>
                                          <p:attrName>style.rotation</p:attrName>
                                        </p:attrNameLst>
                                      </p:cBhvr>
                                      <p:tavLst>
                                        <p:tav tm="0">
                                          <p:val>
                                            <p:fltVal val="90"/>
                                          </p:val>
                                        </p:tav>
                                        <p:tav tm="100000">
                                          <p:val>
                                            <p:fltVal val="0"/>
                                          </p:val>
                                        </p:tav>
                                      </p:tavLst>
                                    </p:anim>
                                    <p:animEffect transition="in" filter="fade">
                                      <p:cBhvr>
                                        <p:cTn id="47" dur="500"/>
                                        <p:tgtEl>
                                          <p:spTgt spid="9"/>
                                        </p:tgtEl>
                                      </p:cBhvr>
                                    </p:animEffect>
                                  </p:childTnLst>
                                </p:cTn>
                              </p:par>
                            </p:childTnLst>
                          </p:cTn>
                        </p:par>
                        <p:par>
                          <p:cTn id="48" fill="hold">
                            <p:stCondLst>
                              <p:cond delay="4519"/>
                            </p:stCondLst>
                            <p:childTnLst>
                              <p:par>
                                <p:cTn id="49" presetID="22" presetClass="entr" presetSubtype="8"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left)">
                                      <p:cBhvr>
                                        <p:cTn id="51" dur="500"/>
                                        <p:tgtEl>
                                          <p:spTgt spid="10"/>
                                        </p:tgtEl>
                                      </p:cBhvr>
                                    </p:animEffect>
                                  </p:childTnLst>
                                </p:cTn>
                              </p:par>
                            </p:childTnLst>
                          </p:cTn>
                        </p:par>
                        <p:par>
                          <p:cTn id="52" fill="hold">
                            <p:stCondLst>
                              <p:cond delay="5019"/>
                            </p:stCondLst>
                            <p:childTnLst>
                              <p:par>
                                <p:cTn id="53" presetID="31" presetClass="entr" presetSubtype="0"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ppt_w</p:attrName>
                                        </p:attrNameLst>
                                      </p:cBhvr>
                                      <p:tavLst>
                                        <p:tav tm="0">
                                          <p:val>
                                            <p:fltVal val="0"/>
                                          </p:val>
                                        </p:tav>
                                        <p:tav tm="100000">
                                          <p:val>
                                            <p:strVal val="#ppt_w"/>
                                          </p:val>
                                        </p:tav>
                                      </p:tavLst>
                                    </p:anim>
                                    <p:anim calcmode="lin" valueType="num">
                                      <p:cBhvr>
                                        <p:cTn id="56" dur="500" fill="hold"/>
                                        <p:tgtEl>
                                          <p:spTgt spid="11"/>
                                        </p:tgtEl>
                                        <p:attrNameLst>
                                          <p:attrName>ppt_h</p:attrName>
                                        </p:attrNameLst>
                                      </p:cBhvr>
                                      <p:tavLst>
                                        <p:tav tm="0">
                                          <p:val>
                                            <p:fltVal val="0"/>
                                          </p:val>
                                        </p:tav>
                                        <p:tav tm="100000">
                                          <p:val>
                                            <p:strVal val="#ppt_h"/>
                                          </p:val>
                                        </p:tav>
                                      </p:tavLst>
                                    </p:anim>
                                    <p:anim calcmode="lin" valueType="num">
                                      <p:cBhvr>
                                        <p:cTn id="57" dur="500" fill="hold"/>
                                        <p:tgtEl>
                                          <p:spTgt spid="11"/>
                                        </p:tgtEl>
                                        <p:attrNameLst>
                                          <p:attrName>style.rotation</p:attrName>
                                        </p:attrNameLst>
                                      </p:cBhvr>
                                      <p:tavLst>
                                        <p:tav tm="0">
                                          <p:val>
                                            <p:fltVal val="90"/>
                                          </p:val>
                                        </p:tav>
                                        <p:tav tm="100000">
                                          <p:val>
                                            <p:fltVal val="0"/>
                                          </p:val>
                                        </p:tav>
                                      </p:tavLst>
                                    </p:anim>
                                    <p:animEffect transition="in" filter="fade">
                                      <p:cBhvr>
                                        <p:cTn id="58" dur="500"/>
                                        <p:tgtEl>
                                          <p:spTgt spid="11"/>
                                        </p:tgtEl>
                                      </p:cBhvr>
                                    </p:animEffect>
                                  </p:childTnLst>
                                </p:cTn>
                              </p:par>
                            </p:childTnLst>
                          </p:cTn>
                        </p:par>
                        <p:par>
                          <p:cTn id="59" fill="hold">
                            <p:stCondLst>
                              <p:cond delay="5519"/>
                            </p:stCondLst>
                            <p:childTnLst>
                              <p:par>
                                <p:cTn id="60" presetID="22" presetClass="entr" presetSubtype="8"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left)">
                                      <p:cBhvr>
                                        <p:cTn id="62" dur="500"/>
                                        <p:tgtEl>
                                          <p:spTgt spid="12"/>
                                        </p:tgtEl>
                                      </p:cBhvr>
                                    </p:animEffect>
                                  </p:childTnLst>
                                </p:cTn>
                              </p:par>
                            </p:childTnLst>
                          </p:cTn>
                        </p:par>
                        <p:par>
                          <p:cTn id="63" fill="hold">
                            <p:stCondLst>
                              <p:cond delay="6019"/>
                            </p:stCondLst>
                            <p:childTnLst>
                              <p:par>
                                <p:cTn id="64" presetID="31" presetClass="entr" presetSubtype="0" fill="hold" grpId="0" nodeType="after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p:cTn id="66" dur="500" fill="hold"/>
                                        <p:tgtEl>
                                          <p:spTgt spid="14"/>
                                        </p:tgtEl>
                                        <p:attrNameLst>
                                          <p:attrName>ppt_w</p:attrName>
                                        </p:attrNameLst>
                                      </p:cBhvr>
                                      <p:tavLst>
                                        <p:tav tm="0">
                                          <p:val>
                                            <p:fltVal val="0"/>
                                          </p:val>
                                        </p:tav>
                                        <p:tav tm="100000">
                                          <p:val>
                                            <p:strVal val="#ppt_w"/>
                                          </p:val>
                                        </p:tav>
                                      </p:tavLst>
                                    </p:anim>
                                    <p:anim calcmode="lin" valueType="num">
                                      <p:cBhvr>
                                        <p:cTn id="67" dur="500" fill="hold"/>
                                        <p:tgtEl>
                                          <p:spTgt spid="14"/>
                                        </p:tgtEl>
                                        <p:attrNameLst>
                                          <p:attrName>ppt_h</p:attrName>
                                        </p:attrNameLst>
                                      </p:cBhvr>
                                      <p:tavLst>
                                        <p:tav tm="0">
                                          <p:val>
                                            <p:fltVal val="0"/>
                                          </p:val>
                                        </p:tav>
                                        <p:tav tm="100000">
                                          <p:val>
                                            <p:strVal val="#ppt_h"/>
                                          </p:val>
                                        </p:tav>
                                      </p:tavLst>
                                    </p:anim>
                                    <p:anim calcmode="lin" valueType="num">
                                      <p:cBhvr>
                                        <p:cTn id="68" dur="500" fill="hold"/>
                                        <p:tgtEl>
                                          <p:spTgt spid="14"/>
                                        </p:tgtEl>
                                        <p:attrNameLst>
                                          <p:attrName>style.rotation</p:attrName>
                                        </p:attrNameLst>
                                      </p:cBhvr>
                                      <p:tavLst>
                                        <p:tav tm="0">
                                          <p:val>
                                            <p:fltVal val="90"/>
                                          </p:val>
                                        </p:tav>
                                        <p:tav tm="100000">
                                          <p:val>
                                            <p:fltVal val="0"/>
                                          </p:val>
                                        </p:tav>
                                      </p:tavLst>
                                    </p:anim>
                                    <p:animEffect transition="in" filter="fade">
                                      <p:cBhvr>
                                        <p:cTn id="69" dur="500"/>
                                        <p:tgtEl>
                                          <p:spTgt spid="14"/>
                                        </p:tgtEl>
                                      </p:cBhvr>
                                    </p:animEffect>
                                  </p:childTnLst>
                                </p:cTn>
                              </p:par>
                            </p:childTnLst>
                          </p:cTn>
                        </p:par>
                        <p:par>
                          <p:cTn id="70" fill="hold">
                            <p:stCondLst>
                              <p:cond delay="6519"/>
                            </p:stCondLst>
                            <p:childTnLst>
                              <p:par>
                                <p:cTn id="71" presetID="22" presetClass="entr" presetSubtype="8"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left)">
                                      <p:cBhvr>
                                        <p:cTn id="73" dur="500"/>
                                        <p:tgtEl>
                                          <p:spTgt spid="15"/>
                                        </p:tgtEl>
                                      </p:cBhvr>
                                    </p:animEffect>
                                  </p:childTnLst>
                                </p:cTn>
                              </p:par>
                            </p:childTnLst>
                          </p:cTn>
                        </p:par>
                        <p:par>
                          <p:cTn id="74" fill="hold">
                            <p:stCondLst>
                              <p:cond delay="7019"/>
                            </p:stCondLst>
                            <p:childTnLst>
                              <p:par>
                                <p:cTn id="75" presetID="31" presetClass="entr" presetSubtype="0"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p:cTn id="77" dur="500" fill="hold"/>
                                        <p:tgtEl>
                                          <p:spTgt spid="16"/>
                                        </p:tgtEl>
                                        <p:attrNameLst>
                                          <p:attrName>ppt_w</p:attrName>
                                        </p:attrNameLst>
                                      </p:cBhvr>
                                      <p:tavLst>
                                        <p:tav tm="0">
                                          <p:val>
                                            <p:fltVal val="0"/>
                                          </p:val>
                                        </p:tav>
                                        <p:tav tm="100000">
                                          <p:val>
                                            <p:strVal val="#ppt_w"/>
                                          </p:val>
                                        </p:tav>
                                      </p:tavLst>
                                    </p:anim>
                                    <p:anim calcmode="lin" valueType="num">
                                      <p:cBhvr>
                                        <p:cTn id="78" dur="500" fill="hold"/>
                                        <p:tgtEl>
                                          <p:spTgt spid="16"/>
                                        </p:tgtEl>
                                        <p:attrNameLst>
                                          <p:attrName>ppt_h</p:attrName>
                                        </p:attrNameLst>
                                      </p:cBhvr>
                                      <p:tavLst>
                                        <p:tav tm="0">
                                          <p:val>
                                            <p:fltVal val="0"/>
                                          </p:val>
                                        </p:tav>
                                        <p:tav tm="100000">
                                          <p:val>
                                            <p:strVal val="#ppt_h"/>
                                          </p:val>
                                        </p:tav>
                                      </p:tavLst>
                                    </p:anim>
                                    <p:anim calcmode="lin" valueType="num">
                                      <p:cBhvr>
                                        <p:cTn id="79" dur="500" fill="hold"/>
                                        <p:tgtEl>
                                          <p:spTgt spid="16"/>
                                        </p:tgtEl>
                                        <p:attrNameLst>
                                          <p:attrName>style.rotation</p:attrName>
                                        </p:attrNameLst>
                                      </p:cBhvr>
                                      <p:tavLst>
                                        <p:tav tm="0">
                                          <p:val>
                                            <p:fltVal val="90"/>
                                          </p:val>
                                        </p:tav>
                                        <p:tav tm="100000">
                                          <p:val>
                                            <p:fltVal val="0"/>
                                          </p:val>
                                        </p:tav>
                                      </p:tavLst>
                                    </p:anim>
                                    <p:animEffect transition="in" filter="fade">
                                      <p:cBhvr>
                                        <p:cTn id="80" dur="500"/>
                                        <p:tgtEl>
                                          <p:spTgt spid="16"/>
                                        </p:tgtEl>
                                      </p:cBhvr>
                                    </p:animEffect>
                                  </p:childTnLst>
                                </p:cTn>
                              </p:par>
                            </p:childTnLst>
                          </p:cTn>
                        </p:par>
                        <p:par>
                          <p:cTn id="81" fill="hold">
                            <p:stCondLst>
                              <p:cond delay="7519"/>
                            </p:stCondLst>
                            <p:childTnLst>
                              <p:par>
                                <p:cTn id="82" presetID="22" presetClass="entr" presetSubtype="8" fill="hold" grpId="0" nodeType="after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wipe(left)">
                                      <p:cBhvr>
                                        <p:cTn id="8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7" grpId="0"/>
      <p:bldP spid="8" grpId="0"/>
      <p:bldP spid="9" grpId="0"/>
      <p:bldP spid="10" grpId="0"/>
      <p:bldP spid="11" grpId="0"/>
      <p:bldP spid="12" grpId="0"/>
      <p:bldP spid="14" grpId="0"/>
      <p:bldP spid="15" grpId="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811" y="151502"/>
            <a:ext cx="283429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圈徽释义</a:t>
            </a:r>
          </a:p>
        </p:txBody>
      </p:sp>
      <p:sp>
        <p:nvSpPr>
          <p:cNvPr id="71"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6" name="矩形 5"/>
          <p:cNvSpPr/>
          <p:nvPr/>
        </p:nvSpPr>
        <p:spPr>
          <a:xfrm>
            <a:off x="1993925" y="5486444"/>
            <a:ext cx="1723549" cy="461665"/>
          </a:xfrm>
          <a:prstGeom prst="rect">
            <a:avLst/>
          </a:prstGeom>
        </p:spPr>
        <p:txBody>
          <a:bodyPr wrap="none">
            <a:spAutoFit/>
          </a:bodyPr>
          <a:lstStyle/>
          <a:p>
            <a:r>
              <a:rPr lang="zh-CN" altLang="en-US" sz="2400" b="1" dirty="0">
                <a:solidFill>
                  <a:schemeClr val="accent1"/>
                </a:solidFill>
                <a:latin typeface="微软雅黑" panose="020B0503020204020204" pitchFamily="34" charset="-122"/>
                <a:ea typeface="微软雅黑" panose="020B0503020204020204" pitchFamily="34" charset="-122"/>
              </a:rPr>
              <a:t>同心圈圈徽</a:t>
            </a:r>
            <a:endParaRPr lang="zh-CN" altLang="en-US" sz="2400" dirty="0"/>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04" y="1256157"/>
            <a:ext cx="3798780" cy="4072672"/>
          </a:xfrm>
          <a:prstGeom prst="rect">
            <a:avLst/>
          </a:prstGeom>
        </p:spPr>
      </p:pic>
      <p:sp>
        <p:nvSpPr>
          <p:cNvPr id="8" name="Oval 7"/>
          <p:cNvSpPr>
            <a:spLocks noChangeArrowheads="1"/>
          </p:cNvSpPr>
          <p:nvPr/>
        </p:nvSpPr>
        <p:spPr bwMode="auto">
          <a:xfrm>
            <a:off x="5578967" y="1246722"/>
            <a:ext cx="444500" cy="442913"/>
          </a:xfrm>
          <a:prstGeom prst="ellipse">
            <a:avLst/>
          </a:prstGeom>
          <a:solidFill>
            <a:schemeClr val="bg2"/>
          </a:solidFill>
          <a:ln w="38100" cap="flat">
            <a:solidFill>
              <a:schemeClr val="accent2"/>
            </a:solidFill>
            <a:prstDash val="solid"/>
            <a:miter lim="800000"/>
          </a:ln>
        </p:spPr>
        <p:txBody>
          <a:bodyPr vert="horz" wrap="square" lIns="91440" tIns="45720" rIns="91440" bIns="45720" numCol="1" anchor="t" anchorCtr="0" compatLnSpc="1"/>
          <a:lstStyle/>
          <a:p>
            <a:pPr algn="ctr"/>
            <a:r>
              <a:rPr lang="en-US" altLang="zh-CN" b="1" dirty="0">
                <a:solidFill>
                  <a:schemeClr val="accent2"/>
                </a:solidFill>
                <a:latin typeface="+mn-ea"/>
                <a:ea typeface="+mn-ea"/>
              </a:rPr>
              <a:t>1</a:t>
            </a:r>
            <a:endParaRPr lang="zh-CN" altLang="en-US" b="1" dirty="0">
              <a:solidFill>
                <a:schemeClr val="accent2"/>
              </a:solidFill>
              <a:latin typeface="+mn-ea"/>
              <a:ea typeface="+mn-ea"/>
            </a:endParaRPr>
          </a:p>
        </p:txBody>
      </p:sp>
      <p:sp>
        <p:nvSpPr>
          <p:cNvPr id="9" name="Oval 9"/>
          <p:cNvSpPr>
            <a:spLocks noChangeArrowheads="1"/>
          </p:cNvSpPr>
          <p:nvPr/>
        </p:nvSpPr>
        <p:spPr bwMode="auto">
          <a:xfrm>
            <a:off x="5611894" y="2543434"/>
            <a:ext cx="442912" cy="442913"/>
          </a:xfrm>
          <a:prstGeom prst="ellipse">
            <a:avLst/>
          </a:prstGeom>
          <a:solidFill>
            <a:schemeClr val="bg2"/>
          </a:solidFill>
          <a:ln w="38100" cap="flat">
            <a:solidFill>
              <a:schemeClr val="accent2"/>
            </a:solidFill>
            <a:prstDash val="solid"/>
            <a:miter lim="800000"/>
          </a:ln>
        </p:spPr>
        <p:txBody>
          <a:bodyPr vert="horz" wrap="square" lIns="91440" tIns="45720" rIns="91440" bIns="45720" numCol="1" anchor="t" anchorCtr="0" compatLnSpc="1"/>
          <a:lstStyle/>
          <a:p>
            <a:pPr algn="ctr"/>
            <a:r>
              <a:rPr lang="en-US" altLang="zh-CN" b="1" dirty="0">
                <a:solidFill>
                  <a:schemeClr val="accent2"/>
                </a:solidFill>
                <a:latin typeface="+mn-ea"/>
                <a:ea typeface="+mn-ea"/>
              </a:rPr>
              <a:t>2</a:t>
            </a:r>
            <a:endParaRPr lang="zh-CN" altLang="en-US" b="1" dirty="0">
              <a:solidFill>
                <a:schemeClr val="accent2"/>
              </a:solidFill>
              <a:latin typeface="+mn-ea"/>
              <a:ea typeface="+mn-ea"/>
            </a:endParaRPr>
          </a:p>
        </p:txBody>
      </p:sp>
      <p:sp>
        <p:nvSpPr>
          <p:cNvPr id="10" name="Oval 11"/>
          <p:cNvSpPr>
            <a:spLocks noChangeArrowheads="1"/>
          </p:cNvSpPr>
          <p:nvPr/>
        </p:nvSpPr>
        <p:spPr bwMode="auto">
          <a:xfrm>
            <a:off x="5619853" y="3842934"/>
            <a:ext cx="442912" cy="442913"/>
          </a:xfrm>
          <a:prstGeom prst="ellipse">
            <a:avLst/>
          </a:prstGeom>
          <a:solidFill>
            <a:schemeClr val="bg2"/>
          </a:solidFill>
          <a:ln w="38100" cap="flat">
            <a:solidFill>
              <a:schemeClr val="accent2"/>
            </a:solidFill>
            <a:prstDash val="solid"/>
            <a:miter lim="800000"/>
          </a:ln>
        </p:spPr>
        <p:txBody>
          <a:bodyPr vert="horz" wrap="square" lIns="91440" tIns="45720" rIns="91440" bIns="45720" numCol="1" anchor="t" anchorCtr="0" compatLnSpc="1"/>
          <a:lstStyle/>
          <a:p>
            <a:pPr algn="ctr"/>
            <a:r>
              <a:rPr lang="en-US" altLang="zh-CN" b="1" dirty="0">
                <a:solidFill>
                  <a:schemeClr val="accent2"/>
                </a:solidFill>
                <a:latin typeface="+mn-ea"/>
                <a:ea typeface="+mn-ea"/>
              </a:rPr>
              <a:t>3</a:t>
            </a:r>
            <a:endParaRPr lang="zh-CN" altLang="en-US" b="1" dirty="0">
              <a:solidFill>
                <a:schemeClr val="accent2"/>
              </a:solidFill>
              <a:latin typeface="+mn-ea"/>
              <a:ea typeface="+mn-ea"/>
            </a:endParaRPr>
          </a:p>
        </p:txBody>
      </p:sp>
      <p:sp>
        <p:nvSpPr>
          <p:cNvPr id="11" name="Oval 13"/>
          <p:cNvSpPr>
            <a:spLocks noChangeArrowheads="1"/>
          </p:cNvSpPr>
          <p:nvPr/>
        </p:nvSpPr>
        <p:spPr bwMode="auto">
          <a:xfrm>
            <a:off x="5639907" y="5251789"/>
            <a:ext cx="442912" cy="442913"/>
          </a:xfrm>
          <a:prstGeom prst="ellipse">
            <a:avLst/>
          </a:prstGeom>
          <a:solidFill>
            <a:schemeClr val="bg2"/>
          </a:solidFill>
          <a:ln w="38100" cap="flat">
            <a:solidFill>
              <a:schemeClr val="accent2"/>
            </a:solidFill>
            <a:prstDash val="solid"/>
            <a:miter lim="800000"/>
          </a:ln>
        </p:spPr>
        <p:txBody>
          <a:bodyPr vert="horz" wrap="square" lIns="91440" tIns="45720" rIns="91440" bIns="45720" numCol="1" anchor="t" anchorCtr="0" compatLnSpc="1"/>
          <a:lstStyle/>
          <a:p>
            <a:pPr algn="ctr"/>
            <a:r>
              <a:rPr lang="en-US" altLang="zh-CN" b="1" dirty="0">
                <a:solidFill>
                  <a:schemeClr val="accent2"/>
                </a:solidFill>
                <a:latin typeface="+mn-ea"/>
                <a:ea typeface="+mn-ea"/>
              </a:rPr>
              <a:t>4</a:t>
            </a:r>
            <a:endParaRPr lang="zh-CN" altLang="en-US" b="1" dirty="0">
              <a:solidFill>
                <a:schemeClr val="accent2"/>
              </a:solidFill>
              <a:latin typeface="+mn-ea"/>
              <a:ea typeface="+mn-ea"/>
            </a:endParaRPr>
          </a:p>
        </p:txBody>
      </p:sp>
      <p:sp>
        <p:nvSpPr>
          <p:cNvPr id="12" name="矩形 11"/>
          <p:cNvSpPr/>
          <p:nvPr/>
        </p:nvSpPr>
        <p:spPr>
          <a:xfrm>
            <a:off x="6099497" y="1145012"/>
            <a:ext cx="5122009" cy="646331"/>
          </a:xfrm>
          <a:prstGeom prst="rect">
            <a:avLst/>
          </a:prstGeom>
        </p:spPr>
        <p:txBody>
          <a:bodyPr wrap="square">
            <a:spAutoFit/>
          </a:bodyPr>
          <a:lstStyle/>
          <a:p>
            <a:pPr algn="just"/>
            <a:r>
              <a:rPr lang="zh-CN" altLang="en-US" dirty="0">
                <a:solidFill>
                  <a:schemeClr val="accent1"/>
                </a:solidFill>
                <a:latin typeface="+mj-ea"/>
                <a:ea typeface="+mj-ea"/>
              </a:rPr>
              <a:t>请在这里输入您的圈徽释义，可以从颜色，图形组成等方面来讲述圈徽的意义。</a:t>
            </a:r>
          </a:p>
        </p:txBody>
      </p:sp>
      <p:sp>
        <p:nvSpPr>
          <p:cNvPr id="13" name="矩形 12"/>
          <p:cNvSpPr/>
          <p:nvPr/>
        </p:nvSpPr>
        <p:spPr>
          <a:xfrm>
            <a:off x="6099497" y="2468845"/>
            <a:ext cx="5122009" cy="646331"/>
          </a:xfrm>
          <a:prstGeom prst="rect">
            <a:avLst/>
          </a:prstGeom>
        </p:spPr>
        <p:txBody>
          <a:bodyPr wrap="square">
            <a:spAutoFit/>
          </a:bodyPr>
          <a:lstStyle/>
          <a:p>
            <a:pPr algn="just"/>
            <a:r>
              <a:rPr lang="zh-CN" altLang="en-US" dirty="0">
                <a:solidFill>
                  <a:schemeClr val="accent1"/>
                </a:solidFill>
                <a:latin typeface="+mj-ea"/>
                <a:ea typeface="+mj-ea"/>
              </a:rPr>
              <a:t>请在这里输入您的圈徽释义，可以从颜色，图形组成等方面来讲述圈徽的意义。</a:t>
            </a:r>
          </a:p>
        </p:txBody>
      </p:sp>
      <p:sp>
        <p:nvSpPr>
          <p:cNvPr id="14" name="矩形 13"/>
          <p:cNvSpPr/>
          <p:nvPr/>
        </p:nvSpPr>
        <p:spPr>
          <a:xfrm>
            <a:off x="6099497" y="3792678"/>
            <a:ext cx="5122009" cy="646331"/>
          </a:xfrm>
          <a:prstGeom prst="rect">
            <a:avLst/>
          </a:prstGeom>
        </p:spPr>
        <p:txBody>
          <a:bodyPr wrap="square">
            <a:spAutoFit/>
          </a:bodyPr>
          <a:lstStyle/>
          <a:p>
            <a:pPr algn="just"/>
            <a:r>
              <a:rPr lang="zh-CN" altLang="en-US" dirty="0">
                <a:solidFill>
                  <a:schemeClr val="accent1"/>
                </a:solidFill>
                <a:latin typeface="+mj-ea"/>
                <a:ea typeface="+mj-ea"/>
              </a:rPr>
              <a:t>请在这里输入您的圈徽释义，可以从颜色，图形组成等方面来讲述圈徽的意义。</a:t>
            </a:r>
          </a:p>
        </p:txBody>
      </p:sp>
      <p:sp>
        <p:nvSpPr>
          <p:cNvPr id="15" name="矩形 14"/>
          <p:cNvSpPr/>
          <p:nvPr/>
        </p:nvSpPr>
        <p:spPr>
          <a:xfrm>
            <a:off x="6099497" y="5143806"/>
            <a:ext cx="5122009" cy="646331"/>
          </a:xfrm>
          <a:prstGeom prst="rect">
            <a:avLst/>
          </a:prstGeom>
        </p:spPr>
        <p:txBody>
          <a:bodyPr wrap="square">
            <a:spAutoFit/>
          </a:bodyPr>
          <a:lstStyle/>
          <a:p>
            <a:pPr algn="just"/>
            <a:r>
              <a:rPr lang="zh-CN" altLang="en-US" dirty="0">
                <a:solidFill>
                  <a:schemeClr val="accent1"/>
                </a:solidFill>
                <a:latin typeface="+mj-ea"/>
                <a:ea typeface="+mj-ea"/>
              </a:rPr>
              <a:t>请在这里输入您的圈徽释义，可以从颜色，图形组成等方面来讲述圈徽的意义。</a:t>
            </a:r>
          </a:p>
        </p:txBody>
      </p:sp>
    </p:spTree>
  </p:cSld>
  <p:clrMapOvr>
    <a:masterClrMapping/>
  </p:clrMapOvr>
  <p:transition spd="slow" advTm="710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819"/>
                            </p:stCondLst>
                            <p:childTnLst>
                              <p:par>
                                <p:cTn id="19" presetID="53" presetClass="entr" presetSubtype="16"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Effect transition="in" filter="fade">
                                      <p:cBhvr>
                                        <p:cTn id="23" dur="1000"/>
                                        <p:tgtEl>
                                          <p:spTgt spid="7"/>
                                        </p:tgtEl>
                                      </p:cBhvr>
                                    </p:animEffect>
                                  </p:childTnLst>
                                </p:cTn>
                              </p:par>
                            </p:childTnLst>
                          </p:cTn>
                        </p:par>
                        <p:par>
                          <p:cTn id="24" fill="hold">
                            <p:stCondLst>
                              <p:cond delay="1819"/>
                            </p:stCondLst>
                            <p:childTnLst>
                              <p:par>
                                <p:cTn id="25" presetID="42" presetClass="entr" presetSubtype="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anim calcmode="lin" valueType="num">
                                      <p:cBhvr>
                                        <p:cTn id="28" dur="500" fill="hold"/>
                                        <p:tgtEl>
                                          <p:spTgt spid="6"/>
                                        </p:tgtEl>
                                        <p:attrNameLst>
                                          <p:attrName>ppt_x</p:attrName>
                                        </p:attrNameLst>
                                      </p:cBhvr>
                                      <p:tavLst>
                                        <p:tav tm="0">
                                          <p:val>
                                            <p:strVal val="#ppt_x"/>
                                          </p:val>
                                        </p:tav>
                                        <p:tav tm="100000">
                                          <p:val>
                                            <p:strVal val="#ppt_x"/>
                                          </p:val>
                                        </p:tav>
                                      </p:tavLst>
                                    </p:anim>
                                    <p:anim calcmode="lin" valueType="num">
                                      <p:cBhvr>
                                        <p:cTn id="29" dur="500" fill="hold"/>
                                        <p:tgtEl>
                                          <p:spTgt spid="6"/>
                                        </p:tgtEl>
                                        <p:attrNameLst>
                                          <p:attrName>ppt_y</p:attrName>
                                        </p:attrNameLst>
                                      </p:cBhvr>
                                      <p:tavLst>
                                        <p:tav tm="0">
                                          <p:val>
                                            <p:strVal val="#ppt_y+.1"/>
                                          </p:val>
                                        </p:tav>
                                        <p:tav tm="100000">
                                          <p:val>
                                            <p:strVal val="#ppt_y"/>
                                          </p:val>
                                        </p:tav>
                                      </p:tavLst>
                                    </p:anim>
                                  </p:childTnLst>
                                </p:cTn>
                              </p:par>
                            </p:childTnLst>
                          </p:cTn>
                        </p:par>
                        <p:par>
                          <p:cTn id="30" fill="hold">
                            <p:stCondLst>
                              <p:cond delay="2319"/>
                            </p:stCondLst>
                            <p:childTnLst>
                              <p:par>
                                <p:cTn id="31" presetID="2" presetClass="entr" presetSubtype="9"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0-#ppt_w/2"/>
                                          </p:val>
                                        </p:tav>
                                        <p:tav tm="100000">
                                          <p:val>
                                            <p:strVal val="#ppt_x"/>
                                          </p:val>
                                        </p:tav>
                                      </p:tavLst>
                                    </p:anim>
                                    <p:anim calcmode="lin" valueType="num">
                                      <p:cBhvr additive="base">
                                        <p:cTn id="34" dur="500" fill="hold"/>
                                        <p:tgtEl>
                                          <p:spTgt spid="8"/>
                                        </p:tgtEl>
                                        <p:attrNameLst>
                                          <p:attrName>ppt_y</p:attrName>
                                        </p:attrNameLst>
                                      </p:cBhvr>
                                      <p:tavLst>
                                        <p:tav tm="0">
                                          <p:val>
                                            <p:strVal val="0-#ppt_h/2"/>
                                          </p:val>
                                        </p:tav>
                                        <p:tav tm="100000">
                                          <p:val>
                                            <p:strVal val="#ppt_y"/>
                                          </p:val>
                                        </p:tav>
                                      </p:tavLst>
                                    </p:anim>
                                  </p:childTnLst>
                                </p:cTn>
                              </p:par>
                            </p:childTnLst>
                          </p:cTn>
                        </p:par>
                        <p:par>
                          <p:cTn id="35" fill="hold">
                            <p:stCondLst>
                              <p:cond delay="2819"/>
                            </p:stCondLst>
                            <p:childTnLst>
                              <p:par>
                                <p:cTn id="36" presetID="22" presetClass="entr" presetSubtype="8"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par>
                          <p:cTn id="39" fill="hold">
                            <p:stCondLst>
                              <p:cond delay="3319"/>
                            </p:stCondLst>
                            <p:childTnLst>
                              <p:par>
                                <p:cTn id="40" presetID="2" presetClass="entr" presetSubtype="9"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0-#ppt_w/2"/>
                                          </p:val>
                                        </p:tav>
                                        <p:tav tm="100000">
                                          <p:val>
                                            <p:strVal val="#ppt_x"/>
                                          </p:val>
                                        </p:tav>
                                      </p:tavLst>
                                    </p:anim>
                                    <p:anim calcmode="lin" valueType="num">
                                      <p:cBhvr additive="base">
                                        <p:cTn id="43" dur="500" fill="hold"/>
                                        <p:tgtEl>
                                          <p:spTgt spid="9"/>
                                        </p:tgtEl>
                                        <p:attrNameLst>
                                          <p:attrName>ppt_y</p:attrName>
                                        </p:attrNameLst>
                                      </p:cBhvr>
                                      <p:tavLst>
                                        <p:tav tm="0">
                                          <p:val>
                                            <p:strVal val="0-#ppt_h/2"/>
                                          </p:val>
                                        </p:tav>
                                        <p:tav tm="100000">
                                          <p:val>
                                            <p:strVal val="#ppt_y"/>
                                          </p:val>
                                        </p:tav>
                                      </p:tavLst>
                                    </p:anim>
                                  </p:childTnLst>
                                </p:cTn>
                              </p:par>
                            </p:childTnLst>
                          </p:cTn>
                        </p:par>
                        <p:par>
                          <p:cTn id="44" fill="hold">
                            <p:stCondLst>
                              <p:cond delay="3819"/>
                            </p:stCondLst>
                            <p:childTnLst>
                              <p:par>
                                <p:cTn id="45" presetID="22" presetClass="entr" presetSubtype="8"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childTnLst>
                          </p:cTn>
                        </p:par>
                        <p:par>
                          <p:cTn id="48" fill="hold">
                            <p:stCondLst>
                              <p:cond delay="4319"/>
                            </p:stCondLst>
                            <p:childTnLst>
                              <p:par>
                                <p:cTn id="49" presetID="2" presetClass="entr" presetSubtype="9"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0-#ppt_w/2"/>
                                          </p:val>
                                        </p:tav>
                                        <p:tav tm="100000">
                                          <p:val>
                                            <p:strVal val="#ppt_x"/>
                                          </p:val>
                                        </p:tav>
                                      </p:tavLst>
                                    </p:anim>
                                    <p:anim calcmode="lin" valueType="num">
                                      <p:cBhvr additive="base">
                                        <p:cTn id="52" dur="500" fill="hold"/>
                                        <p:tgtEl>
                                          <p:spTgt spid="10"/>
                                        </p:tgtEl>
                                        <p:attrNameLst>
                                          <p:attrName>ppt_y</p:attrName>
                                        </p:attrNameLst>
                                      </p:cBhvr>
                                      <p:tavLst>
                                        <p:tav tm="0">
                                          <p:val>
                                            <p:strVal val="0-#ppt_h/2"/>
                                          </p:val>
                                        </p:tav>
                                        <p:tav tm="100000">
                                          <p:val>
                                            <p:strVal val="#ppt_y"/>
                                          </p:val>
                                        </p:tav>
                                      </p:tavLst>
                                    </p:anim>
                                  </p:childTnLst>
                                </p:cTn>
                              </p:par>
                            </p:childTnLst>
                          </p:cTn>
                        </p:par>
                        <p:par>
                          <p:cTn id="53" fill="hold">
                            <p:stCondLst>
                              <p:cond delay="4819"/>
                            </p:stCondLst>
                            <p:childTnLst>
                              <p:par>
                                <p:cTn id="54" presetID="2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left)">
                                      <p:cBhvr>
                                        <p:cTn id="56" dur="500"/>
                                        <p:tgtEl>
                                          <p:spTgt spid="14"/>
                                        </p:tgtEl>
                                      </p:cBhvr>
                                    </p:animEffect>
                                  </p:childTnLst>
                                </p:cTn>
                              </p:par>
                            </p:childTnLst>
                          </p:cTn>
                        </p:par>
                        <p:par>
                          <p:cTn id="57" fill="hold">
                            <p:stCondLst>
                              <p:cond delay="5319"/>
                            </p:stCondLst>
                            <p:childTnLst>
                              <p:par>
                                <p:cTn id="58" presetID="2" presetClass="entr" presetSubtype="9" fill="hold" grpId="0" nodeType="afterEffect">
                                  <p:stCondLst>
                                    <p:cond delay="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fill="hold"/>
                                        <p:tgtEl>
                                          <p:spTgt spid="11"/>
                                        </p:tgtEl>
                                        <p:attrNameLst>
                                          <p:attrName>ppt_x</p:attrName>
                                        </p:attrNameLst>
                                      </p:cBhvr>
                                      <p:tavLst>
                                        <p:tav tm="0">
                                          <p:val>
                                            <p:strVal val="0-#ppt_w/2"/>
                                          </p:val>
                                        </p:tav>
                                        <p:tav tm="100000">
                                          <p:val>
                                            <p:strVal val="#ppt_x"/>
                                          </p:val>
                                        </p:tav>
                                      </p:tavLst>
                                    </p:anim>
                                    <p:anim calcmode="lin" valueType="num">
                                      <p:cBhvr additive="base">
                                        <p:cTn id="61" dur="500" fill="hold"/>
                                        <p:tgtEl>
                                          <p:spTgt spid="11"/>
                                        </p:tgtEl>
                                        <p:attrNameLst>
                                          <p:attrName>ppt_y</p:attrName>
                                        </p:attrNameLst>
                                      </p:cBhvr>
                                      <p:tavLst>
                                        <p:tav tm="0">
                                          <p:val>
                                            <p:strVal val="0-#ppt_h/2"/>
                                          </p:val>
                                        </p:tav>
                                        <p:tav tm="100000">
                                          <p:val>
                                            <p:strVal val="#ppt_y"/>
                                          </p:val>
                                        </p:tav>
                                      </p:tavLst>
                                    </p:anim>
                                  </p:childTnLst>
                                </p:cTn>
                              </p:par>
                            </p:childTnLst>
                          </p:cTn>
                        </p:par>
                        <p:par>
                          <p:cTn id="62" fill="hold">
                            <p:stCondLst>
                              <p:cond delay="5819"/>
                            </p:stCondLst>
                            <p:childTnLst>
                              <p:par>
                                <p:cTn id="63" presetID="22" presetClass="entr" presetSubtype="8"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wipe(left)">
                                      <p:cBhvr>
                                        <p:cTn id="6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6" grpId="0"/>
      <p:bldP spid="8" grpId="0" animBg="1"/>
      <p:bldP spid="9" grpId="0" animBg="1"/>
      <p:bldP spid="10" grpId="0" animBg="1"/>
      <p:bldP spid="11" grpId="0" animBg="1"/>
      <p:bldP spid="12" grpId="0"/>
      <p:bldP spid="13" grpId="0"/>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811" y="151502"/>
            <a:ext cx="4346466"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同心圈成员介绍</a:t>
            </a:r>
          </a:p>
        </p:txBody>
      </p:sp>
      <p:sp>
        <p:nvSpPr>
          <p:cNvPr id="71"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5" name="矩形 4"/>
          <p:cNvSpPr/>
          <p:nvPr/>
        </p:nvSpPr>
        <p:spPr>
          <a:xfrm>
            <a:off x="1093718" y="5954840"/>
            <a:ext cx="1569660" cy="369332"/>
          </a:xfrm>
          <a:prstGeom prst="rect">
            <a:avLst/>
          </a:prstGeom>
        </p:spPr>
        <p:txBody>
          <a:bodyPr wrap="none">
            <a:spAutoFit/>
          </a:bodyPr>
          <a:lstStyle/>
          <a:p>
            <a:r>
              <a:rPr lang="zh-CN" altLang="en-US" b="1" dirty="0">
                <a:latin typeface="+mj-ea"/>
                <a:ea typeface="+mj-ea"/>
              </a:rPr>
              <a:t>圈长：</a:t>
            </a:r>
            <a:r>
              <a:rPr lang="zh-CN" altLang="en-US" dirty="0">
                <a:latin typeface="+mj-ea"/>
                <a:ea typeface="+mj-ea"/>
              </a:rPr>
              <a:t>某某某</a:t>
            </a:r>
          </a:p>
        </p:txBody>
      </p:sp>
      <p:sp>
        <p:nvSpPr>
          <p:cNvPr id="6" name="Oval 12"/>
          <p:cNvSpPr>
            <a:spLocks noChangeArrowheads="1"/>
          </p:cNvSpPr>
          <p:nvPr/>
        </p:nvSpPr>
        <p:spPr bwMode="auto">
          <a:xfrm>
            <a:off x="909067" y="3834888"/>
            <a:ext cx="2109380" cy="2119952"/>
          </a:xfrm>
          <a:prstGeom prst="ellipse">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7" name="Oval 13"/>
          <p:cNvSpPr>
            <a:spLocks noChangeArrowheads="1"/>
          </p:cNvSpPr>
          <p:nvPr/>
        </p:nvSpPr>
        <p:spPr bwMode="auto">
          <a:xfrm>
            <a:off x="1033304" y="3960006"/>
            <a:ext cx="1860907" cy="1869717"/>
          </a:xfrm>
          <a:prstGeom prst="ellipse">
            <a:avLst/>
          </a:prstGeom>
          <a:blipFill>
            <a:blip r:embed="rId3"/>
            <a:stretch>
              <a:fillRect/>
            </a:stretch>
          </a:blipFill>
          <a:ln w="10" cap="flat">
            <a:solidFill>
              <a:srgbClr val="C1C0C3"/>
            </a:solidFill>
            <a:prstDash val="solid"/>
            <a:miter lim="800000"/>
          </a:ln>
        </p:spPr>
        <p:txBody>
          <a:bodyPr vert="horz" wrap="square" lIns="91440" tIns="45720" rIns="91440" bIns="45720" numCol="1" anchor="t" anchorCtr="0" compatLnSpc="1"/>
          <a:lstStyle/>
          <a:p>
            <a:endParaRPr lang="zh-CN" altLang="en-US"/>
          </a:p>
        </p:txBody>
      </p:sp>
      <p:sp>
        <p:nvSpPr>
          <p:cNvPr id="8" name="Oval 12"/>
          <p:cNvSpPr>
            <a:spLocks noChangeArrowheads="1"/>
          </p:cNvSpPr>
          <p:nvPr/>
        </p:nvSpPr>
        <p:spPr bwMode="auto">
          <a:xfrm>
            <a:off x="903099" y="1136999"/>
            <a:ext cx="2109380" cy="2119952"/>
          </a:xfrm>
          <a:prstGeom prst="ellipse">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9" name="Oval 13"/>
          <p:cNvSpPr>
            <a:spLocks noChangeArrowheads="1"/>
          </p:cNvSpPr>
          <p:nvPr/>
        </p:nvSpPr>
        <p:spPr bwMode="auto">
          <a:xfrm>
            <a:off x="1027336" y="1262117"/>
            <a:ext cx="1860907" cy="1869717"/>
          </a:xfrm>
          <a:prstGeom prst="ellipse">
            <a:avLst/>
          </a:prstGeom>
          <a:blipFill>
            <a:blip r:embed="rId4"/>
            <a:stretch>
              <a:fillRect/>
            </a:stretch>
          </a:blipFill>
          <a:ln w="10" cap="flat">
            <a:solidFill>
              <a:srgbClr val="C1C0C3"/>
            </a:solidFill>
            <a:prstDash val="solid"/>
            <a:miter lim="800000"/>
          </a:ln>
        </p:spPr>
        <p:txBody>
          <a:bodyPr vert="horz" wrap="square" lIns="91440" tIns="45720" rIns="91440" bIns="45720" numCol="1" anchor="t" anchorCtr="0" compatLnSpc="1"/>
          <a:lstStyle/>
          <a:p>
            <a:endParaRPr lang="zh-CN" altLang="en-US"/>
          </a:p>
        </p:txBody>
      </p:sp>
      <p:sp>
        <p:nvSpPr>
          <p:cNvPr id="10" name="矩形 9"/>
          <p:cNvSpPr/>
          <p:nvPr/>
        </p:nvSpPr>
        <p:spPr>
          <a:xfrm>
            <a:off x="1093718" y="3261367"/>
            <a:ext cx="1800493" cy="369332"/>
          </a:xfrm>
          <a:prstGeom prst="rect">
            <a:avLst/>
          </a:prstGeom>
        </p:spPr>
        <p:txBody>
          <a:bodyPr wrap="none">
            <a:spAutoFit/>
          </a:bodyPr>
          <a:lstStyle/>
          <a:p>
            <a:r>
              <a:rPr lang="zh-CN" altLang="en-US" b="1" dirty="0">
                <a:latin typeface="+mj-ea"/>
                <a:ea typeface="+mj-ea"/>
              </a:rPr>
              <a:t>辅导员：</a:t>
            </a:r>
            <a:r>
              <a:rPr lang="zh-CN" altLang="en-US" dirty="0">
                <a:latin typeface="+mj-ea"/>
                <a:ea typeface="+mj-ea"/>
              </a:rPr>
              <a:t>某某某</a:t>
            </a:r>
          </a:p>
        </p:txBody>
      </p:sp>
      <p:pic>
        <p:nvPicPr>
          <p:cNvPr id="4100"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t="8162" b="7226"/>
          <a:stretch>
            <a:fillRect/>
          </a:stretch>
        </p:blipFill>
        <p:spPr bwMode="auto">
          <a:xfrm>
            <a:off x="3607728" y="1262117"/>
            <a:ext cx="7254674" cy="3737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730229" y="5211587"/>
            <a:ext cx="5883342" cy="369332"/>
          </a:xfrm>
          <a:prstGeom prst="rect">
            <a:avLst/>
          </a:prstGeom>
        </p:spPr>
        <p:txBody>
          <a:bodyPr wrap="none">
            <a:spAutoFit/>
          </a:bodyPr>
          <a:lstStyle>
            <a:defPPr>
              <a:defRPr lang="zh-CN"/>
            </a:defPPr>
            <a:lvl1pPr>
              <a:defRPr b="1">
                <a:latin typeface="+mj-ea"/>
                <a:ea typeface="+mj-ea"/>
              </a:defRPr>
            </a:lvl1pPr>
          </a:lstStyle>
          <a:p>
            <a:r>
              <a:rPr lang="zh-CN" altLang="en-US" b="0" dirty="0"/>
              <a:t>张玉红 李园园 张子蓝 孙乐红 李乔 杨颖  宋小青  乔孝杰</a:t>
            </a:r>
          </a:p>
        </p:txBody>
      </p:sp>
      <p:sp>
        <p:nvSpPr>
          <p:cNvPr id="14" name="TextBox 13"/>
          <p:cNvSpPr txBox="1"/>
          <p:nvPr/>
        </p:nvSpPr>
        <p:spPr>
          <a:xfrm>
            <a:off x="4730229" y="5566429"/>
            <a:ext cx="5883342" cy="369332"/>
          </a:xfrm>
          <a:prstGeom prst="rect">
            <a:avLst/>
          </a:prstGeom>
        </p:spPr>
        <p:txBody>
          <a:bodyPr wrap="square">
            <a:spAutoFit/>
          </a:bodyPr>
          <a:lstStyle>
            <a:defPPr>
              <a:defRPr lang="zh-CN"/>
            </a:defPPr>
            <a:lvl1pPr>
              <a:defRPr b="1">
                <a:latin typeface="+mj-ea"/>
                <a:ea typeface="+mj-ea"/>
              </a:defRPr>
            </a:lvl1pPr>
          </a:lstStyle>
          <a:p>
            <a:r>
              <a:rPr lang="zh-CN" altLang="en-US" b="0" dirty="0"/>
              <a:t>孙乐红 李乔 杨颖  宋小青  乔孝杰 张玉红 李园园 张子蓝</a:t>
            </a:r>
          </a:p>
        </p:txBody>
      </p:sp>
      <p:sp>
        <p:nvSpPr>
          <p:cNvPr id="15" name="矩形 14"/>
          <p:cNvSpPr/>
          <p:nvPr/>
        </p:nvSpPr>
        <p:spPr>
          <a:xfrm>
            <a:off x="3853485" y="5207614"/>
            <a:ext cx="728095" cy="646331"/>
          </a:xfrm>
          <a:prstGeom prst="rect">
            <a:avLst/>
          </a:prstGeom>
          <a:solidFill>
            <a:schemeClr val="accent4"/>
          </a:solidFill>
        </p:spPr>
        <p:txBody>
          <a:bodyPr wrap="square">
            <a:spAutoFit/>
          </a:bodyPr>
          <a:lstStyle/>
          <a:p>
            <a:pPr algn="ctr"/>
            <a:r>
              <a:rPr lang="zh-CN" altLang="en-US" b="1" dirty="0">
                <a:solidFill>
                  <a:schemeClr val="accent2"/>
                </a:solidFill>
                <a:latin typeface="+mj-ea"/>
                <a:ea typeface="+mj-ea"/>
              </a:rPr>
              <a:t>圈员</a:t>
            </a:r>
            <a:endParaRPr lang="en-US" altLang="zh-CN" b="1" dirty="0">
              <a:solidFill>
                <a:schemeClr val="accent2"/>
              </a:solidFill>
              <a:latin typeface="+mj-ea"/>
              <a:ea typeface="+mj-ea"/>
            </a:endParaRPr>
          </a:p>
          <a:p>
            <a:pPr algn="ctr"/>
            <a:r>
              <a:rPr lang="en-US" altLang="zh-CN" b="1" dirty="0">
                <a:solidFill>
                  <a:schemeClr val="accent2"/>
                </a:solidFill>
                <a:latin typeface="+mj-ea"/>
                <a:ea typeface="+mj-ea"/>
              </a:rPr>
              <a:t>12</a:t>
            </a:r>
            <a:r>
              <a:rPr lang="zh-CN" altLang="en-US" b="1" dirty="0">
                <a:solidFill>
                  <a:schemeClr val="accent2"/>
                </a:solidFill>
                <a:latin typeface="+mj-ea"/>
                <a:ea typeface="+mj-ea"/>
              </a:rPr>
              <a:t>人</a:t>
            </a:r>
          </a:p>
        </p:txBody>
      </p:sp>
    </p:spTree>
  </p:cSld>
  <p:clrMapOvr>
    <a:masterClrMapping/>
  </p:clrMapOvr>
  <p:transition spd="slow" advTm="7793">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939"/>
                            </p:stCondLst>
                            <p:childTnLst>
                              <p:par>
                                <p:cTn id="19" presetID="52"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Scale>
                                      <p:cBhvr>
                                        <p:cTn id="21"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8"/>
                                        </p:tgtEl>
                                        <p:attrNameLst>
                                          <p:attrName>ppt_x</p:attrName>
                                          <p:attrName>ppt_y</p:attrName>
                                        </p:attrNameLst>
                                      </p:cBhvr>
                                    </p:animMotion>
                                    <p:animEffect transition="in" filter="fade">
                                      <p:cBhvr>
                                        <p:cTn id="23" dur="1000"/>
                                        <p:tgtEl>
                                          <p:spTgt spid="8"/>
                                        </p:tgtEl>
                                      </p:cBhvr>
                                    </p:animEffect>
                                  </p:childTnLst>
                                </p:cTn>
                              </p:par>
                              <p:par>
                                <p:cTn id="24" presetID="52"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Scale>
                                      <p:cBhvr>
                                        <p:cTn id="26"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9"/>
                                        </p:tgtEl>
                                        <p:attrNameLst>
                                          <p:attrName>ppt_x</p:attrName>
                                          <p:attrName>ppt_y</p:attrName>
                                        </p:attrNameLst>
                                      </p:cBhvr>
                                    </p:animMotion>
                                    <p:animEffect transition="in" filter="fade">
                                      <p:cBhvr>
                                        <p:cTn id="28" dur="1000"/>
                                        <p:tgtEl>
                                          <p:spTgt spid="9"/>
                                        </p:tgtEl>
                                      </p:cBhvr>
                                    </p:animEffect>
                                  </p:childTnLst>
                                </p:cTn>
                              </p:par>
                            </p:childTnLst>
                          </p:cTn>
                        </p:par>
                        <p:par>
                          <p:cTn id="29" fill="hold">
                            <p:stCondLst>
                              <p:cond delay="1939"/>
                            </p:stCondLst>
                            <p:childTnLst>
                              <p:par>
                                <p:cTn id="30" presetID="22" presetClass="entr" presetSubtype="8"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par>
                          <p:cTn id="33" fill="hold">
                            <p:stCondLst>
                              <p:cond delay="2439"/>
                            </p:stCondLst>
                            <p:childTnLst>
                              <p:par>
                                <p:cTn id="34" presetID="52" presetClass="entr" presetSubtype="0" fill="hold" grpId="0" nodeType="afterEffect">
                                  <p:stCondLst>
                                    <p:cond delay="100"/>
                                  </p:stCondLst>
                                  <p:childTnLst>
                                    <p:set>
                                      <p:cBhvr>
                                        <p:cTn id="35" dur="1" fill="hold">
                                          <p:stCondLst>
                                            <p:cond delay="0"/>
                                          </p:stCondLst>
                                        </p:cTn>
                                        <p:tgtEl>
                                          <p:spTgt spid="6"/>
                                        </p:tgtEl>
                                        <p:attrNameLst>
                                          <p:attrName>style.visibility</p:attrName>
                                        </p:attrNameLst>
                                      </p:cBhvr>
                                      <p:to>
                                        <p:strVal val="visible"/>
                                      </p:to>
                                    </p:set>
                                    <p:animScale>
                                      <p:cBhvr>
                                        <p:cTn id="36"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6"/>
                                        </p:tgtEl>
                                        <p:attrNameLst>
                                          <p:attrName>ppt_x</p:attrName>
                                          <p:attrName>ppt_y</p:attrName>
                                        </p:attrNameLst>
                                      </p:cBhvr>
                                    </p:animMotion>
                                    <p:animEffect transition="in" filter="fade">
                                      <p:cBhvr>
                                        <p:cTn id="38" dur="1000"/>
                                        <p:tgtEl>
                                          <p:spTgt spid="6"/>
                                        </p:tgtEl>
                                      </p:cBhvr>
                                    </p:animEffect>
                                  </p:childTnLst>
                                </p:cTn>
                              </p:par>
                              <p:par>
                                <p:cTn id="39" presetID="52" presetClass="entr" presetSubtype="0" fill="hold" grpId="0" nodeType="withEffect">
                                  <p:stCondLst>
                                    <p:cond delay="100"/>
                                  </p:stCondLst>
                                  <p:childTnLst>
                                    <p:set>
                                      <p:cBhvr>
                                        <p:cTn id="40" dur="1" fill="hold">
                                          <p:stCondLst>
                                            <p:cond delay="0"/>
                                          </p:stCondLst>
                                        </p:cTn>
                                        <p:tgtEl>
                                          <p:spTgt spid="7"/>
                                        </p:tgtEl>
                                        <p:attrNameLst>
                                          <p:attrName>style.visibility</p:attrName>
                                        </p:attrNameLst>
                                      </p:cBhvr>
                                      <p:to>
                                        <p:strVal val="visible"/>
                                      </p:to>
                                    </p:set>
                                    <p:animScale>
                                      <p:cBhvr>
                                        <p:cTn id="41"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7"/>
                                        </p:tgtEl>
                                        <p:attrNameLst>
                                          <p:attrName>ppt_x</p:attrName>
                                          <p:attrName>ppt_y</p:attrName>
                                        </p:attrNameLst>
                                      </p:cBhvr>
                                    </p:animMotion>
                                    <p:animEffect transition="in" filter="fade">
                                      <p:cBhvr>
                                        <p:cTn id="43" dur="1000"/>
                                        <p:tgtEl>
                                          <p:spTgt spid="7"/>
                                        </p:tgtEl>
                                      </p:cBhvr>
                                    </p:animEffect>
                                  </p:childTnLst>
                                </p:cTn>
                              </p:par>
                            </p:childTnLst>
                          </p:cTn>
                        </p:par>
                        <p:par>
                          <p:cTn id="44" fill="hold">
                            <p:stCondLst>
                              <p:cond delay="3539"/>
                            </p:stCondLst>
                            <p:childTnLst>
                              <p:par>
                                <p:cTn id="45" presetID="22" presetClass="entr" presetSubtype="8"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left)">
                                      <p:cBhvr>
                                        <p:cTn id="47" dur="500"/>
                                        <p:tgtEl>
                                          <p:spTgt spid="5"/>
                                        </p:tgtEl>
                                      </p:cBhvr>
                                    </p:animEffect>
                                  </p:childTnLst>
                                </p:cTn>
                              </p:par>
                            </p:childTnLst>
                          </p:cTn>
                        </p:par>
                        <p:par>
                          <p:cTn id="48" fill="hold">
                            <p:stCondLst>
                              <p:cond delay="4039"/>
                            </p:stCondLst>
                            <p:childTnLst>
                              <p:par>
                                <p:cTn id="49" presetID="14" presetClass="entr" presetSubtype="10" fill="hold" nodeType="afterEffect">
                                  <p:stCondLst>
                                    <p:cond delay="0"/>
                                  </p:stCondLst>
                                  <p:childTnLst>
                                    <p:set>
                                      <p:cBhvr>
                                        <p:cTn id="50" dur="1" fill="hold">
                                          <p:stCondLst>
                                            <p:cond delay="0"/>
                                          </p:stCondLst>
                                        </p:cTn>
                                        <p:tgtEl>
                                          <p:spTgt spid="4100"/>
                                        </p:tgtEl>
                                        <p:attrNameLst>
                                          <p:attrName>style.visibility</p:attrName>
                                        </p:attrNameLst>
                                      </p:cBhvr>
                                      <p:to>
                                        <p:strVal val="visible"/>
                                      </p:to>
                                    </p:set>
                                    <p:animEffect transition="in" filter="randombar(horizontal)">
                                      <p:cBhvr>
                                        <p:cTn id="51" dur="1000"/>
                                        <p:tgtEl>
                                          <p:spTgt spid="4100"/>
                                        </p:tgtEl>
                                      </p:cBhvr>
                                    </p:animEffect>
                                  </p:childTnLst>
                                </p:cTn>
                              </p:par>
                            </p:childTnLst>
                          </p:cTn>
                        </p:par>
                        <p:par>
                          <p:cTn id="52" fill="hold">
                            <p:stCondLst>
                              <p:cond delay="5039"/>
                            </p:stCondLst>
                            <p:childTnLst>
                              <p:par>
                                <p:cTn id="53" presetID="31"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 calcmode="lin" valueType="num">
                                      <p:cBhvr>
                                        <p:cTn id="57" dur="500" fill="hold"/>
                                        <p:tgtEl>
                                          <p:spTgt spid="15"/>
                                        </p:tgtEl>
                                        <p:attrNameLst>
                                          <p:attrName>style.rotation</p:attrName>
                                        </p:attrNameLst>
                                      </p:cBhvr>
                                      <p:tavLst>
                                        <p:tav tm="0">
                                          <p:val>
                                            <p:fltVal val="90"/>
                                          </p:val>
                                        </p:tav>
                                        <p:tav tm="100000">
                                          <p:val>
                                            <p:fltVal val="0"/>
                                          </p:val>
                                        </p:tav>
                                      </p:tavLst>
                                    </p:anim>
                                    <p:animEffect transition="in" filter="fade">
                                      <p:cBhvr>
                                        <p:cTn id="58" dur="500"/>
                                        <p:tgtEl>
                                          <p:spTgt spid="15"/>
                                        </p:tgtEl>
                                      </p:cBhvr>
                                    </p:animEffect>
                                  </p:childTnLst>
                                </p:cTn>
                              </p:par>
                              <p:par>
                                <p:cTn id="59" presetID="8" presetClass="emph" presetSubtype="0" fill="hold" grpId="1" nodeType="withEffect">
                                  <p:stCondLst>
                                    <p:cond delay="0"/>
                                  </p:stCondLst>
                                  <p:childTnLst>
                                    <p:animRot by="21600000">
                                      <p:cBhvr>
                                        <p:cTn id="60" dur="500" fill="hold"/>
                                        <p:tgtEl>
                                          <p:spTgt spid="15"/>
                                        </p:tgtEl>
                                        <p:attrNameLst>
                                          <p:attrName>r</p:attrName>
                                        </p:attrNameLst>
                                      </p:cBhvr>
                                    </p:animRot>
                                  </p:childTnLst>
                                </p:cTn>
                              </p:par>
                            </p:childTnLst>
                          </p:cTn>
                        </p:par>
                        <p:par>
                          <p:cTn id="61" fill="hold">
                            <p:stCondLst>
                              <p:cond delay="5539"/>
                            </p:stCondLst>
                            <p:childTnLst>
                              <p:par>
                                <p:cTn id="62" presetID="22" presetClass="entr" presetSubtype="8" fill="hold" grpId="0" nodeType="afterEffect">
                                  <p:stCondLst>
                                    <p:cond delay="0"/>
                                  </p:stCondLst>
                                  <p:childTnLst>
                                    <p:set>
                                      <p:cBhvr>
                                        <p:cTn id="63" dur="1" fill="hold">
                                          <p:stCondLst>
                                            <p:cond delay="0"/>
                                          </p:stCondLst>
                                        </p:cTn>
                                        <p:tgtEl>
                                          <p:spTgt spid="2"/>
                                        </p:tgtEl>
                                        <p:attrNameLst>
                                          <p:attrName>style.visibility</p:attrName>
                                        </p:attrNameLst>
                                      </p:cBhvr>
                                      <p:to>
                                        <p:strVal val="visible"/>
                                      </p:to>
                                    </p:set>
                                    <p:animEffect transition="in" filter="wipe(left)">
                                      <p:cBhvr>
                                        <p:cTn id="64" dur="500"/>
                                        <p:tgtEl>
                                          <p:spTgt spid="2"/>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left)">
                                      <p:cBhvr>
                                        <p:cTn id="6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5" grpId="0"/>
      <p:bldP spid="6" grpId="0" animBg="1"/>
      <p:bldP spid="7" grpId="0" animBg="1"/>
      <p:bldP spid="8" grpId="0" animBg="1"/>
      <p:bldP spid="9" grpId="0" animBg="1"/>
      <p:bldP spid="10" grpId="0"/>
      <p:bldP spid="2" grpId="0"/>
      <p:bldP spid="14" grpId="0"/>
      <p:bldP spid="15" grpId="0" animBg="1"/>
      <p:bldP spid="15"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811" y="151502"/>
            <a:ext cx="283429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成员职责</a:t>
            </a:r>
          </a:p>
        </p:txBody>
      </p:sp>
      <p:sp>
        <p:nvSpPr>
          <p:cNvPr id="71"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5" name="矩形 4"/>
          <p:cNvSpPr/>
          <p:nvPr/>
        </p:nvSpPr>
        <p:spPr bwMode="auto">
          <a:xfrm>
            <a:off x="792457" y="1628800"/>
            <a:ext cx="3338354" cy="4896544"/>
          </a:xfrm>
          <a:prstGeom prst="rect">
            <a:avLst/>
          </a:prstGeom>
          <a:solidFill>
            <a:schemeClr val="accent2"/>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6" name="Oval 6"/>
          <p:cNvSpPr>
            <a:spLocks noChangeArrowheads="1"/>
          </p:cNvSpPr>
          <p:nvPr/>
        </p:nvSpPr>
        <p:spPr bwMode="auto">
          <a:xfrm>
            <a:off x="1569813" y="736979"/>
            <a:ext cx="1783642" cy="1783642"/>
          </a:xfrm>
          <a:prstGeom prst="ellipse">
            <a:avLst/>
          </a:prstGeom>
          <a:solidFill>
            <a:schemeClr val="accent2">
              <a:lumMod val="85000"/>
            </a:schemeClr>
          </a:solidFill>
          <a:ln>
            <a:noFill/>
          </a:ln>
        </p:spPr>
        <p:txBody>
          <a:bodyPr vert="horz" wrap="square" lIns="91440" tIns="45720" rIns="91440" bIns="45720" numCol="1" anchor="t" anchorCtr="0" compatLnSpc="1"/>
          <a:lstStyle/>
          <a:p>
            <a:endParaRPr lang="zh-CN" altLang="en-US"/>
          </a:p>
        </p:txBody>
      </p:sp>
      <p:sp>
        <p:nvSpPr>
          <p:cNvPr id="10" name="矩形 9"/>
          <p:cNvSpPr/>
          <p:nvPr/>
        </p:nvSpPr>
        <p:spPr bwMode="auto">
          <a:xfrm>
            <a:off x="4436120" y="1628800"/>
            <a:ext cx="3338354" cy="4896544"/>
          </a:xfrm>
          <a:prstGeom prst="rect">
            <a:avLst/>
          </a:prstGeom>
          <a:solidFill>
            <a:schemeClr val="accent2"/>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1" name="Oval 6"/>
          <p:cNvSpPr>
            <a:spLocks noChangeArrowheads="1"/>
          </p:cNvSpPr>
          <p:nvPr/>
        </p:nvSpPr>
        <p:spPr bwMode="auto">
          <a:xfrm>
            <a:off x="5213476" y="736979"/>
            <a:ext cx="1783642" cy="1783642"/>
          </a:xfrm>
          <a:prstGeom prst="ellipse">
            <a:avLst/>
          </a:prstGeom>
          <a:solidFill>
            <a:schemeClr val="accent2">
              <a:lumMod val="85000"/>
            </a:schemeClr>
          </a:solidFill>
          <a:ln>
            <a:noFill/>
          </a:ln>
        </p:spPr>
        <p:txBody>
          <a:bodyPr vert="horz" wrap="square" lIns="91440" tIns="45720" rIns="91440" bIns="45720" numCol="1" anchor="t" anchorCtr="0" compatLnSpc="1"/>
          <a:lstStyle/>
          <a:p>
            <a:endParaRPr lang="zh-CN" altLang="en-US"/>
          </a:p>
        </p:txBody>
      </p:sp>
      <p:sp>
        <p:nvSpPr>
          <p:cNvPr id="12" name="矩形 11"/>
          <p:cNvSpPr/>
          <p:nvPr/>
        </p:nvSpPr>
        <p:spPr bwMode="auto">
          <a:xfrm>
            <a:off x="8101259" y="1628800"/>
            <a:ext cx="3338354" cy="4896544"/>
          </a:xfrm>
          <a:prstGeom prst="rect">
            <a:avLst/>
          </a:prstGeom>
          <a:solidFill>
            <a:schemeClr val="accent2"/>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Oval 6"/>
          <p:cNvSpPr>
            <a:spLocks noChangeArrowheads="1"/>
          </p:cNvSpPr>
          <p:nvPr/>
        </p:nvSpPr>
        <p:spPr bwMode="auto">
          <a:xfrm>
            <a:off x="8878615" y="736979"/>
            <a:ext cx="1783642" cy="1783642"/>
          </a:xfrm>
          <a:prstGeom prst="ellipse">
            <a:avLst/>
          </a:prstGeom>
          <a:solidFill>
            <a:schemeClr val="accent2">
              <a:lumMod val="85000"/>
            </a:schemeClr>
          </a:solidFill>
          <a:ln>
            <a:noFill/>
          </a:ln>
        </p:spPr>
        <p:txBody>
          <a:bodyPr vert="horz" wrap="square" lIns="91440" tIns="45720" rIns="91440" bIns="45720" numCol="1" anchor="t" anchorCtr="0" compatLnSpc="1"/>
          <a:lstStyle/>
          <a:p>
            <a:endParaRPr lang="zh-CN" altLang="en-US"/>
          </a:p>
        </p:txBody>
      </p:sp>
      <p:sp>
        <p:nvSpPr>
          <p:cNvPr id="20" name="Oval 6"/>
          <p:cNvSpPr>
            <a:spLocks noChangeArrowheads="1"/>
          </p:cNvSpPr>
          <p:nvPr/>
        </p:nvSpPr>
        <p:spPr bwMode="auto">
          <a:xfrm>
            <a:off x="1718165" y="867634"/>
            <a:ext cx="1486938" cy="1486938"/>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21" name="Oval 6"/>
          <p:cNvSpPr>
            <a:spLocks noChangeArrowheads="1"/>
          </p:cNvSpPr>
          <p:nvPr/>
        </p:nvSpPr>
        <p:spPr bwMode="auto">
          <a:xfrm>
            <a:off x="5361828" y="885331"/>
            <a:ext cx="1486938" cy="1486938"/>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22" name="Oval 6"/>
          <p:cNvSpPr>
            <a:spLocks noChangeArrowheads="1"/>
          </p:cNvSpPr>
          <p:nvPr/>
        </p:nvSpPr>
        <p:spPr bwMode="auto">
          <a:xfrm>
            <a:off x="9026967" y="867634"/>
            <a:ext cx="1486938" cy="1486938"/>
          </a:xfrm>
          <a:prstGeom prst="ellipse">
            <a:avLst/>
          </a:prstGeom>
          <a:solidFill>
            <a:schemeClr val="bg2"/>
          </a:solidFill>
          <a:ln>
            <a:noFill/>
          </a:ln>
        </p:spPr>
        <p:txBody>
          <a:bodyPr vert="horz" wrap="square" lIns="91440" tIns="45720" rIns="91440" bIns="45720" numCol="1" anchor="t" anchorCtr="0" compatLnSpc="1"/>
          <a:lstStyle/>
          <a:p>
            <a:endParaRPr lang="zh-CN" altLang="en-US"/>
          </a:p>
        </p:txBody>
      </p:sp>
      <p:sp>
        <p:nvSpPr>
          <p:cNvPr id="14" name="Freeform 6"/>
          <p:cNvSpPr>
            <a:spLocks noEditPoints="1"/>
          </p:cNvSpPr>
          <p:nvPr/>
        </p:nvSpPr>
        <p:spPr bwMode="auto">
          <a:xfrm>
            <a:off x="9438071" y="1228299"/>
            <a:ext cx="664730" cy="649714"/>
          </a:xfrm>
          <a:custGeom>
            <a:avLst/>
            <a:gdLst>
              <a:gd name="T0" fmla="*/ 337 w 1209"/>
              <a:gd name="T1" fmla="*/ 645 h 1155"/>
              <a:gd name="T2" fmla="*/ 359 w 1209"/>
              <a:gd name="T3" fmla="*/ 635 h 1155"/>
              <a:gd name="T4" fmla="*/ 405 w 1209"/>
              <a:gd name="T5" fmla="*/ 589 h 1155"/>
              <a:gd name="T6" fmla="*/ 416 w 1209"/>
              <a:gd name="T7" fmla="*/ 564 h 1155"/>
              <a:gd name="T8" fmla="*/ 424 w 1209"/>
              <a:gd name="T9" fmla="*/ 520 h 1155"/>
              <a:gd name="T10" fmla="*/ 418 w 1209"/>
              <a:gd name="T11" fmla="*/ 480 h 1155"/>
              <a:gd name="T12" fmla="*/ 410 w 1209"/>
              <a:gd name="T13" fmla="*/ 460 h 1155"/>
              <a:gd name="T14" fmla="*/ 391 w 1209"/>
              <a:gd name="T15" fmla="*/ 431 h 1155"/>
              <a:gd name="T16" fmla="*/ 376 w 1209"/>
              <a:gd name="T17" fmla="*/ 417 h 1155"/>
              <a:gd name="T18" fmla="*/ 344 w 1209"/>
              <a:gd name="T19" fmla="*/ 397 h 1155"/>
              <a:gd name="T20" fmla="*/ 155 w 1209"/>
              <a:gd name="T21" fmla="*/ 520 h 1155"/>
              <a:gd name="T22" fmla="*/ 1006 w 1209"/>
              <a:gd name="T23" fmla="*/ 682 h 1155"/>
              <a:gd name="T24" fmla="*/ 808 w 1209"/>
              <a:gd name="T25" fmla="*/ 683 h 1155"/>
              <a:gd name="T26" fmla="*/ 776 w 1209"/>
              <a:gd name="T27" fmla="*/ 690 h 1155"/>
              <a:gd name="T28" fmla="*/ 680 w 1209"/>
              <a:gd name="T29" fmla="*/ 751 h 1155"/>
              <a:gd name="T30" fmla="*/ 630 w 1209"/>
              <a:gd name="T31" fmla="*/ 1155 h 1155"/>
              <a:gd name="T32" fmla="*/ 790 w 1209"/>
              <a:gd name="T33" fmla="*/ 875 h 1155"/>
              <a:gd name="T34" fmla="*/ 1045 w 1209"/>
              <a:gd name="T35" fmla="*/ 875 h 1155"/>
              <a:gd name="T36" fmla="*/ 1209 w 1209"/>
              <a:gd name="T37" fmla="*/ 1155 h 1155"/>
              <a:gd name="T38" fmla="*/ 543 w 1209"/>
              <a:gd name="T39" fmla="*/ 770 h 1155"/>
              <a:gd name="T40" fmla="*/ 528 w 1209"/>
              <a:gd name="T41" fmla="*/ 750 h 1155"/>
              <a:gd name="T42" fmla="*/ 496 w 1209"/>
              <a:gd name="T43" fmla="*/ 721 h 1155"/>
              <a:gd name="T44" fmla="*/ 420 w 1209"/>
              <a:gd name="T45" fmla="*/ 686 h 1155"/>
              <a:gd name="T46" fmla="*/ 394 w 1209"/>
              <a:gd name="T47" fmla="*/ 683 h 1155"/>
              <a:gd name="T48" fmla="*/ 0 w 1209"/>
              <a:gd name="T49" fmla="*/ 885 h 1155"/>
              <a:gd name="T50" fmla="*/ 119 w 1209"/>
              <a:gd name="T51" fmla="*/ 875 h 1155"/>
              <a:gd name="T52" fmla="*/ 415 w 1209"/>
              <a:gd name="T53" fmla="*/ 1155 h 1155"/>
              <a:gd name="T54" fmla="*/ 457 w 1209"/>
              <a:gd name="T55" fmla="*/ 1155 h 1155"/>
              <a:gd name="T56" fmla="*/ 543 w 1209"/>
              <a:gd name="T57" fmla="*/ 770 h 1155"/>
              <a:gd name="T58" fmla="*/ 730 w 1209"/>
              <a:gd name="T59" fmla="*/ 647 h 1155"/>
              <a:gd name="T60" fmla="*/ 730 w 1209"/>
              <a:gd name="T61" fmla="*/ 495 h 1155"/>
              <a:gd name="T62" fmla="*/ 830 w 1209"/>
              <a:gd name="T63" fmla="*/ 351 h 1155"/>
              <a:gd name="T64" fmla="*/ 379 w 1209"/>
              <a:gd name="T65" fmla="*/ 351 h 1155"/>
              <a:gd name="T66" fmla="*/ 475 w 1209"/>
              <a:gd name="T67" fmla="*/ 645 h 1155"/>
              <a:gd name="T68" fmla="*/ 605 w 1209"/>
              <a:gd name="T69" fmla="*/ 269 h 1155"/>
              <a:gd name="T70" fmla="*/ 605 w 1209"/>
              <a:gd name="T71" fmla="*/ 0 h 1155"/>
              <a:gd name="T72" fmla="*/ 818 w 1209"/>
              <a:gd name="T73" fmla="*/ 431 h 1155"/>
              <a:gd name="T74" fmla="*/ 799 w 1209"/>
              <a:gd name="T75" fmla="*/ 460 h 1155"/>
              <a:gd name="T76" fmla="*/ 791 w 1209"/>
              <a:gd name="T77" fmla="*/ 481 h 1155"/>
              <a:gd name="T78" fmla="*/ 785 w 1209"/>
              <a:gd name="T79" fmla="*/ 520 h 1155"/>
              <a:gd name="T80" fmla="*/ 793 w 1209"/>
              <a:gd name="T81" fmla="*/ 564 h 1155"/>
              <a:gd name="T82" fmla="*/ 804 w 1209"/>
              <a:gd name="T83" fmla="*/ 589 h 1155"/>
              <a:gd name="T84" fmla="*/ 831 w 1209"/>
              <a:gd name="T85" fmla="*/ 621 h 1155"/>
              <a:gd name="T86" fmla="*/ 852 w 1209"/>
              <a:gd name="T87" fmla="*/ 636 h 1155"/>
              <a:gd name="T88" fmla="*/ 919 w 1209"/>
              <a:gd name="T89" fmla="*/ 654 h 1155"/>
              <a:gd name="T90" fmla="*/ 866 w 1209"/>
              <a:gd name="T91" fmla="*/ 396 h 1155"/>
              <a:gd name="T92" fmla="*/ 851 w 1209"/>
              <a:gd name="T93" fmla="*/ 404 h 1155"/>
              <a:gd name="T94" fmla="*/ 832 w 1209"/>
              <a:gd name="T95" fmla="*/ 418 h 1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09" h="1155">
                <a:moveTo>
                  <a:pt x="290" y="654"/>
                </a:moveTo>
                <a:lnTo>
                  <a:pt x="290" y="654"/>
                </a:lnTo>
                <a:cubicBezTo>
                  <a:pt x="306" y="654"/>
                  <a:pt x="322" y="651"/>
                  <a:pt x="337" y="645"/>
                </a:cubicBezTo>
                <a:cubicBezTo>
                  <a:pt x="337" y="645"/>
                  <a:pt x="338" y="645"/>
                  <a:pt x="338" y="645"/>
                </a:cubicBezTo>
                <a:cubicBezTo>
                  <a:pt x="345" y="642"/>
                  <a:pt x="351" y="639"/>
                  <a:pt x="358" y="636"/>
                </a:cubicBezTo>
                <a:cubicBezTo>
                  <a:pt x="358" y="635"/>
                  <a:pt x="358" y="635"/>
                  <a:pt x="359" y="635"/>
                </a:cubicBezTo>
                <a:cubicBezTo>
                  <a:pt x="365" y="631"/>
                  <a:pt x="371" y="627"/>
                  <a:pt x="377" y="622"/>
                </a:cubicBezTo>
                <a:cubicBezTo>
                  <a:pt x="377" y="622"/>
                  <a:pt x="377" y="622"/>
                  <a:pt x="377" y="622"/>
                </a:cubicBezTo>
                <a:cubicBezTo>
                  <a:pt x="388" y="612"/>
                  <a:pt x="397" y="601"/>
                  <a:pt x="405" y="589"/>
                </a:cubicBezTo>
                <a:cubicBezTo>
                  <a:pt x="405" y="588"/>
                  <a:pt x="406" y="587"/>
                  <a:pt x="406" y="586"/>
                </a:cubicBezTo>
                <a:cubicBezTo>
                  <a:pt x="410" y="580"/>
                  <a:pt x="413" y="574"/>
                  <a:pt x="415" y="568"/>
                </a:cubicBezTo>
                <a:cubicBezTo>
                  <a:pt x="415" y="567"/>
                  <a:pt x="416" y="566"/>
                  <a:pt x="416" y="564"/>
                </a:cubicBezTo>
                <a:cubicBezTo>
                  <a:pt x="418" y="558"/>
                  <a:pt x="420" y="552"/>
                  <a:pt x="422" y="545"/>
                </a:cubicBezTo>
                <a:cubicBezTo>
                  <a:pt x="422" y="544"/>
                  <a:pt x="422" y="543"/>
                  <a:pt x="422" y="542"/>
                </a:cubicBezTo>
                <a:cubicBezTo>
                  <a:pt x="423" y="534"/>
                  <a:pt x="424" y="527"/>
                  <a:pt x="424" y="520"/>
                </a:cubicBezTo>
                <a:cubicBezTo>
                  <a:pt x="424" y="514"/>
                  <a:pt x="423" y="507"/>
                  <a:pt x="423" y="502"/>
                </a:cubicBezTo>
                <a:cubicBezTo>
                  <a:pt x="422" y="500"/>
                  <a:pt x="422" y="499"/>
                  <a:pt x="422" y="497"/>
                </a:cubicBezTo>
                <a:cubicBezTo>
                  <a:pt x="421" y="491"/>
                  <a:pt x="420" y="486"/>
                  <a:pt x="418" y="480"/>
                </a:cubicBezTo>
                <a:cubicBezTo>
                  <a:pt x="418" y="480"/>
                  <a:pt x="418" y="480"/>
                  <a:pt x="418" y="480"/>
                </a:cubicBezTo>
                <a:cubicBezTo>
                  <a:pt x="416" y="474"/>
                  <a:pt x="414" y="469"/>
                  <a:pt x="412" y="464"/>
                </a:cubicBezTo>
                <a:cubicBezTo>
                  <a:pt x="411" y="462"/>
                  <a:pt x="411" y="461"/>
                  <a:pt x="410" y="460"/>
                </a:cubicBezTo>
                <a:cubicBezTo>
                  <a:pt x="407" y="455"/>
                  <a:pt x="405" y="450"/>
                  <a:pt x="401" y="445"/>
                </a:cubicBezTo>
                <a:lnTo>
                  <a:pt x="401" y="445"/>
                </a:lnTo>
                <a:cubicBezTo>
                  <a:pt x="398" y="440"/>
                  <a:pt x="394" y="436"/>
                  <a:pt x="391" y="431"/>
                </a:cubicBezTo>
                <a:cubicBezTo>
                  <a:pt x="390" y="430"/>
                  <a:pt x="389" y="430"/>
                  <a:pt x="388" y="429"/>
                </a:cubicBezTo>
                <a:cubicBezTo>
                  <a:pt x="384" y="425"/>
                  <a:pt x="380" y="421"/>
                  <a:pt x="376" y="417"/>
                </a:cubicBezTo>
                <a:cubicBezTo>
                  <a:pt x="376" y="417"/>
                  <a:pt x="376" y="417"/>
                  <a:pt x="376" y="417"/>
                </a:cubicBezTo>
                <a:cubicBezTo>
                  <a:pt x="371" y="413"/>
                  <a:pt x="367" y="409"/>
                  <a:pt x="362" y="406"/>
                </a:cubicBezTo>
                <a:cubicBezTo>
                  <a:pt x="361" y="406"/>
                  <a:pt x="360" y="405"/>
                  <a:pt x="359" y="405"/>
                </a:cubicBezTo>
                <a:cubicBezTo>
                  <a:pt x="354" y="402"/>
                  <a:pt x="349" y="399"/>
                  <a:pt x="344" y="397"/>
                </a:cubicBezTo>
                <a:cubicBezTo>
                  <a:pt x="344" y="397"/>
                  <a:pt x="344" y="397"/>
                  <a:pt x="343" y="396"/>
                </a:cubicBezTo>
                <a:cubicBezTo>
                  <a:pt x="327" y="389"/>
                  <a:pt x="309" y="385"/>
                  <a:pt x="290" y="385"/>
                </a:cubicBezTo>
                <a:cubicBezTo>
                  <a:pt x="215" y="385"/>
                  <a:pt x="155" y="446"/>
                  <a:pt x="155" y="520"/>
                </a:cubicBezTo>
                <a:cubicBezTo>
                  <a:pt x="155" y="594"/>
                  <a:pt x="215" y="654"/>
                  <a:pt x="290" y="654"/>
                </a:cubicBezTo>
                <a:close/>
                <a:moveTo>
                  <a:pt x="1006" y="682"/>
                </a:moveTo>
                <a:lnTo>
                  <a:pt x="1006" y="682"/>
                </a:lnTo>
                <a:lnTo>
                  <a:pt x="833" y="682"/>
                </a:lnTo>
                <a:cubicBezTo>
                  <a:pt x="827" y="682"/>
                  <a:pt x="820" y="682"/>
                  <a:pt x="814" y="683"/>
                </a:cubicBezTo>
                <a:cubicBezTo>
                  <a:pt x="812" y="683"/>
                  <a:pt x="810" y="683"/>
                  <a:pt x="808" y="683"/>
                </a:cubicBezTo>
                <a:cubicBezTo>
                  <a:pt x="804" y="684"/>
                  <a:pt x="800" y="684"/>
                  <a:pt x="796" y="685"/>
                </a:cubicBezTo>
                <a:cubicBezTo>
                  <a:pt x="794" y="686"/>
                  <a:pt x="791" y="686"/>
                  <a:pt x="789" y="687"/>
                </a:cubicBezTo>
                <a:cubicBezTo>
                  <a:pt x="785" y="687"/>
                  <a:pt x="781" y="689"/>
                  <a:pt x="776" y="690"/>
                </a:cubicBezTo>
                <a:cubicBezTo>
                  <a:pt x="746" y="699"/>
                  <a:pt x="718" y="715"/>
                  <a:pt x="695" y="736"/>
                </a:cubicBezTo>
                <a:cubicBezTo>
                  <a:pt x="695" y="736"/>
                  <a:pt x="695" y="736"/>
                  <a:pt x="694" y="737"/>
                </a:cubicBezTo>
                <a:cubicBezTo>
                  <a:pt x="689" y="741"/>
                  <a:pt x="685" y="746"/>
                  <a:pt x="680" y="751"/>
                </a:cubicBezTo>
                <a:cubicBezTo>
                  <a:pt x="680" y="752"/>
                  <a:pt x="679" y="752"/>
                  <a:pt x="679" y="753"/>
                </a:cubicBezTo>
                <a:cubicBezTo>
                  <a:pt x="648" y="788"/>
                  <a:pt x="630" y="834"/>
                  <a:pt x="630" y="885"/>
                </a:cubicBezTo>
                <a:lnTo>
                  <a:pt x="630" y="1155"/>
                </a:lnTo>
                <a:lnTo>
                  <a:pt x="749" y="1155"/>
                </a:lnTo>
                <a:lnTo>
                  <a:pt x="749" y="875"/>
                </a:lnTo>
                <a:lnTo>
                  <a:pt x="790" y="875"/>
                </a:lnTo>
                <a:lnTo>
                  <a:pt x="790" y="1155"/>
                </a:lnTo>
                <a:lnTo>
                  <a:pt x="1045" y="1155"/>
                </a:lnTo>
                <a:lnTo>
                  <a:pt x="1045" y="875"/>
                </a:lnTo>
                <a:lnTo>
                  <a:pt x="1087" y="875"/>
                </a:lnTo>
                <a:lnTo>
                  <a:pt x="1087" y="1155"/>
                </a:lnTo>
                <a:lnTo>
                  <a:pt x="1209" y="1155"/>
                </a:lnTo>
                <a:lnTo>
                  <a:pt x="1209" y="885"/>
                </a:lnTo>
                <a:cubicBezTo>
                  <a:pt x="1209" y="773"/>
                  <a:pt x="1118" y="682"/>
                  <a:pt x="1006" y="682"/>
                </a:cubicBezTo>
                <a:close/>
                <a:moveTo>
                  <a:pt x="543" y="770"/>
                </a:moveTo>
                <a:lnTo>
                  <a:pt x="543" y="770"/>
                </a:lnTo>
                <a:cubicBezTo>
                  <a:pt x="539" y="764"/>
                  <a:pt x="535" y="758"/>
                  <a:pt x="530" y="752"/>
                </a:cubicBezTo>
                <a:cubicBezTo>
                  <a:pt x="529" y="752"/>
                  <a:pt x="528" y="751"/>
                  <a:pt x="528" y="750"/>
                </a:cubicBezTo>
                <a:cubicBezTo>
                  <a:pt x="524" y="745"/>
                  <a:pt x="519" y="740"/>
                  <a:pt x="514" y="736"/>
                </a:cubicBezTo>
                <a:cubicBezTo>
                  <a:pt x="513" y="735"/>
                  <a:pt x="512" y="735"/>
                  <a:pt x="512" y="734"/>
                </a:cubicBezTo>
                <a:cubicBezTo>
                  <a:pt x="507" y="729"/>
                  <a:pt x="502" y="725"/>
                  <a:pt x="496" y="721"/>
                </a:cubicBezTo>
                <a:cubicBezTo>
                  <a:pt x="496" y="721"/>
                  <a:pt x="495" y="720"/>
                  <a:pt x="494" y="720"/>
                </a:cubicBezTo>
                <a:cubicBezTo>
                  <a:pt x="476" y="707"/>
                  <a:pt x="456" y="697"/>
                  <a:pt x="434" y="690"/>
                </a:cubicBezTo>
                <a:cubicBezTo>
                  <a:pt x="429" y="689"/>
                  <a:pt x="424" y="688"/>
                  <a:pt x="420" y="686"/>
                </a:cubicBezTo>
                <a:cubicBezTo>
                  <a:pt x="417" y="686"/>
                  <a:pt x="414" y="686"/>
                  <a:pt x="412" y="685"/>
                </a:cubicBezTo>
                <a:cubicBezTo>
                  <a:pt x="408" y="684"/>
                  <a:pt x="405" y="684"/>
                  <a:pt x="401" y="683"/>
                </a:cubicBezTo>
                <a:cubicBezTo>
                  <a:pt x="399" y="683"/>
                  <a:pt x="397" y="683"/>
                  <a:pt x="394" y="683"/>
                </a:cubicBezTo>
                <a:cubicBezTo>
                  <a:pt x="388" y="682"/>
                  <a:pt x="382" y="682"/>
                  <a:pt x="376" y="682"/>
                </a:cubicBezTo>
                <a:lnTo>
                  <a:pt x="203" y="682"/>
                </a:lnTo>
                <a:cubicBezTo>
                  <a:pt x="91" y="682"/>
                  <a:pt x="0" y="773"/>
                  <a:pt x="0" y="885"/>
                </a:cubicBezTo>
                <a:lnTo>
                  <a:pt x="0" y="1155"/>
                </a:lnTo>
                <a:lnTo>
                  <a:pt x="119" y="1155"/>
                </a:lnTo>
                <a:lnTo>
                  <a:pt x="119" y="875"/>
                </a:lnTo>
                <a:lnTo>
                  <a:pt x="160" y="875"/>
                </a:lnTo>
                <a:lnTo>
                  <a:pt x="160" y="1155"/>
                </a:lnTo>
                <a:lnTo>
                  <a:pt x="415" y="1155"/>
                </a:lnTo>
                <a:lnTo>
                  <a:pt x="415" y="875"/>
                </a:lnTo>
                <a:lnTo>
                  <a:pt x="457" y="875"/>
                </a:lnTo>
                <a:lnTo>
                  <a:pt x="457" y="1155"/>
                </a:lnTo>
                <a:lnTo>
                  <a:pt x="579" y="1155"/>
                </a:lnTo>
                <a:lnTo>
                  <a:pt x="579" y="885"/>
                </a:lnTo>
                <a:cubicBezTo>
                  <a:pt x="579" y="842"/>
                  <a:pt x="566" y="802"/>
                  <a:pt x="543" y="770"/>
                </a:cubicBezTo>
                <a:cubicBezTo>
                  <a:pt x="543" y="770"/>
                  <a:pt x="543" y="770"/>
                  <a:pt x="543" y="770"/>
                </a:cubicBezTo>
                <a:close/>
                <a:moveTo>
                  <a:pt x="730" y="647"/>
                </a:moveTo>
                <a:lnTo>
                  <a:pt x="730" y="647"/>
                </a:lnTo>
                <a:lnTo>
                  <a:pt x="730" y="544"/>
                </a:lnTo>
                <a:cubicBezTo>
                  <a:pt x="729" y="536"/>
                  <a:pt x="729" y="528"/>
                  <a:pt x="729" y="520"/>
                </a:cubicBezTo>
                <a:cubicBezTo>
                  <a:pt x="729" y="511"/>
                  <a:pt x="729" y="503"/>
                  <a:pt x="730" y="495"/>
                </a:cubicBezTo>
                <a:lnTo>
                  <a:pt x="730" y="489"/>
                </a:lnTo>
                <a:lnTo>
                  <a:pt x="731" y="489"/>
                </a:lnTo>
                <a:cubicBezTo>
                  <a:pt x="741" y="430"/>
                  <a:pt x="778" y="379"/>
                  <a:pt x="830" y="351"/>
                </a:cubicBezTo>
                <a:cubicBezTo>
                  <a:pt x="794" y="317"/>
                  <a:pt x="745" y="296"/>
                  <a:pt x="691" y="296"/>
                </a:cubicBezTo>
                <a:lnTo>
                  <a:pt x="518" y="296"/>
                </a:lnTo>
                <a:cubicBezTo>
                  <a:pt x="464" y="296"/>
                  <a:pt x="416" y="317"/>
                  <a:pt x="379" y="351"/>
                </a:cubicBezTo>
                <a:cubicBezTo>
                  <a:pt x="439" y="384"/>
                  <a:pt x="480" y="447"/>
                  <a:pt x="480" y="520"/>
                </a:cubicBezTo>
                <a:cubicBezTo>
                  <a:pt x="480" y="535"/>
                  <a:pt x="479" y="549"/>
                  <a:pt x="475" y="563"/>
                </a:cubicBezTo>
                <a:lnTo>
                  <a:pt x="475" y="645"/>
                </a:lnTo>
                <a:cubicBezTo>
                  <a:pt x="531" y="668"/>
                  <a:pt x="576" y="710"/>
                  <a:pt x="605" y="762"/>
                </a:cubicBezTo>
                <a:cubicBezTo>
                  <a:pt x="632" y="711"/>
                  <a:pt x="677" y="670"/>
                  <a:pt x="730" y="647"/>
                </a:cubicBezTo>
                <a:close/>
                <a:moveTo>
                  <a:pt x="605" y="269"/>
                </a:moveTo>
                <a:lnTo>
                  <a:pt x="605" y="269"/>
                </a:lnTo>
                <a:cubicBezTo>
                  <a:pt x="679" y="269"/>
                  <a:pt x="739" y="209"/>
                  <a:pt x="739" y="134"/>
                </a:cubicBezTo>
                <a:cubicBezTo>
                  <a:pt x="739" y="60"/>
                  <a:pt x="679" y="0"/>
                  <a:pt x="605" y="0"/>
                </a:cubicBezTo>
                <a:cubicBezTo>
                  <a:pt x="530" y="0"/>
                  <a:pt x="470" y="60"/>
                  <a:pt x="470" y="134"/>
                </a:cubicBezTo>
                <a:cubicBezTo>
                  <a:pt x="470" y="209"/>
                  <a:pt x="530" y="269"/>
                  <a:pt x="605" y="269"/>
                </a:cubicBezTo>
                <a:close/>
                <a:moveTo>
                  <a:pt x="818" y="431"/>
                </a:moveTo>
                <a:cubicBezTo>
                  <a:pt x="814" y="436"/>
                  <a:pt x="811" y="440"/>
                  <a:pt x="808" y="445"/>
                </a:cubicBezTo>
                <a:cubicBezTo>
                  <a:pt x="807" y="445"/>
                  <a:pt x="807" y="446"/>
                  <a:pt x="807" y="446"/>
                </a:cubicBezTo>
                <a:cubicBezTo>
                  <a:pt x="804" y="450"/>
                  <a:pt x="802" y="455"/>
                  <a:pt x="799" y="460"/>
                </a:cubicBezTo>
                <a:cubicBezTo>
                  <a:pt x="799" y="461"/>
                  <a:pt x="798" y="463"/>
                  <a:pt x="797" y="464"/>
                </a:cubicBezTo>
                <a:cubicBezTo>
                  <a:pt x="795" y="469"/>
                  <a:pt x="793" y="474"/>
                  <a:pt x="791" y="480"/>
                </a:cubicBezTo>
                <a:cubicBezTo>
                  <a:pt x="791" y="480"/>
                  <a:pt x="791" y="480"/>
                  <a:pt x="791" y="481"/>
                </a:cubicBezTo>
                <a:cubicBezTo>
                  <a:pt x="789" y="486"/>
                  <a:pt x="788" y="492"/>
                  <a:pt x="787" y="497"/>
                </a:cubicBezTo>
                <a:cubicBezTo>
                  <a:pt x="787" y="499"/>
                  <a:pt x="787" y="500"/>
                  <a:pt x="786" y="502"/>
                </a:cubicBezTo>
                <a:cubicBezTo>
                  <a:pt x="786" y="507"/>
                  <a:pt x="785" y="514"/>
                  <a:pt x="785" y="520"/>
                </a:cubicBezTo>
                <a:cubicBezTo>
                  <a:pt x="785" y="527"/>
                  <a:pt x="786" y="534"/>
                  <a:pt x="787" y="542"/>
                </a:cubicBezTo>
                <a:cubicBezTo>
                  <a:pt x="787" y="543"/>
                  <a:pt x="787" y="544"/>
                  <a:pt x="787" y="545"/>
                </a:cubicBezTo>
                <a:cubicBezTo>
                  <a:pt x="789" y="551"/>
                  <a:pt x="791" y="558"/>
                  <a:pt x="793" y="564"/>
                </a:cubicBezTo>
                <a:cubicBezTo>
                  <a:pt x="793" y="566"/>
                  <a:pt x="794" y="567"/>
                  <a:pt x="794" y="568"/>
                </a:cubicBezTo>
                <a:cubicBezTo>
                  <a:pt x="796" y="574"/>
                  <a:pt x="799" y="580"/>
                  <a:pt x="803" y="586"/>
                </a:cubicBezTo>
                <a:cubicBezTo>
                  <a:pt x="803" y="587"/>
                  <a:pt x="804" y="588"/>
                  <a:pt x="804" y="589"/>
                </a:cubicBezTo>
                <a:cubicBezTo>
                  <a:pt x="808" y="595"/>
                  <a:pt x="812" y="600"/>
                  <a:pt x="816" y="606"/>
                </a:cubicBezTo>
                <a:cubicBezTo>
                  <a:pt x="816" y="606"/>
                  <a:pt x="817" y="606"/>
                  <a:pt x="817" y="606"/>
                </a:cubicBezTo>
                <a:cubicBezTo>
                  <a:pt x="821" y="612"/>
                  <a:pt x="826" y="617"/>
                  <a:pt x="831" y="621"/>
                </a:cubicBezTo>
                <a:cubicBezTo>
                  <a:pt x="832" y="622"/>
                  <a:pt x="832" y="622"/>
                  <a:pt x="833" y="622"/>
                </a:cubicBezTo>
                <a:cubicBezTo>
                  <a:pt x="838" y="627"/>
                  <a:pt x="844" y="631"/>
                  <a:pt x="850" y="635"/>
                </a:cubicBezTo>
                <a:cubicBezTo>
                  <a:pt x="850" y="635"/>
                  <a:pt x="851" y="635"/>
                  <a:pt x="852" y="636"/>
                </a:cubicBezTo>
                <a:cubicBezTo>
                  <a:pt x="858" y="639"/>
                  <a:pt x="864" y="642"/>
                  <a:pt x="871" y="645"/>
                </a:cubicBezTo>
                <a:cubicBezTo>
                  <a:pt x="871" y="645"/>
                  <a:pt x="872" y="645"/>
                  <a:pt x="872" y="646"/>
                </a:cubicBezTo>
                <a:cubicBezTo>
                  <a:pt x="887" y="651"/>
                  <a:pt x="903" y="654"/>
                  <a:pt x="919" y="654"/>
                </a:cubicBezTo>
                <a:cubicBezTo>
                  <a:pt x="994" y="654"/>
                  <a:pt x="1054" y="594"/>
                  <a:pt x="1054" y="520"/>
                </a:cubicBezTo>
                <a:cubicBezTo>
                  <a:pt x="1054" y="446"/>
                  <a:pt x="994" y="385"/>
                  <a:pt x="919" y="385"/>
                </a:cubicBezTo>
                <a:cubicBezTo>
                  <a:pt x="900" y="385"/>
                  <a:pt x="882" y="389"/>
                  <a:pt x="866" y="396"/>
                </a:cubicBezTo>
                <a:cubicBezTo>
                  <a:pt x="866" y="396"/>
                  <a:pt x="866" y="396"/>
                  <a:pt x="866" y="396"/>
                </a:cubicBezTo>
                <a:cubicBezTo>
                  <a:pt x="865" y="397"/>
                  <a:pt x="865" y="397"/>
                  <a:pt x="864" y="397"/>
                </a:cubicBezTo>
                <a:cubicBezTo>
                  <a:pt x="860" y="399"/>
                  <a:pt x="855" y="402"/>
                  <a:pt x="851" y="404"/>
                </a:cubicBezTo>
                <a:cubicBezTo>
                  <a:pt x="850" y="405"/>
                  <a:pt x="848" y="406"/>
                  <a:pt x="847" y="406"/>
                </a:cubicBezTo>
                <a:cubicBezTo>
                  <a:pt x="842" y="410"/>
                  <a:pt x="838" y="413"/>
                  <a:pt x="833" y="416"/>
                </a:cubicBezTo>
                <a:cubicBezTo>
                  <a:pt x="833" y="417"/>
                  <a:pt x="833" y="417"/>
                  <a:pt x="832" y="418"/>
                </a:cubicBezTo>
                <a:cubicBezTo>
                  <a:pt x="828" y="421"/>
                  <a:pt x="825" y="425"/>
                  <a:pt x="821" y="429"/>
                </a:cubicBezTo>
                <a:cubicBezTo>
                  <a:pt x="820" y="429"/>
                  <a:pt x="819" y="430"/>
                  <a:pt x="818" y="431"/>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5" name="Freeform 7"/>
          <p:cNvSpPr>
            <a:spLocks noEditPoints="1"/>
          </p:cNvSpPr>
          <p:nvPr/>
        </p:nvSpPr>
        <p:spPr bwMode="auto">
          <a:xfrm>
            <a:off x="5809472" y="1260242"/>
            <a:ext cx="591650" cy="628690"/>
          </a:xfrm>
          <a:custGeom>
            <a:avLst/>
            <a:gdLst>
              <a:gd name="T0" fmla="*/ 539 w 1077"/>
              <a:gd name="T1" fmla="*/ 500 h 1117"/>
              <a:gd name="T2" fmla="*/ 539 w 1077"/>
              <a:gd name="T3" fmla="*/ 500 h 1117"/>
              <a:gd name="T4" fmla="*/ 627 w 1077"/>
              <a:gd name="T5" fmla="*/ 484 h 1117"/>
              <a:gd name="T6" fmla="*/ 628 w 1077"/>
              <a:gd name="T7" fmla="*/ 483 h 1117"/>
              <a:gd name="T8" fmla="*/ 665 w 1077"/>
              <a:gd name="T9" fmla="*/ 465 h 1117"/>
              <a:gd name="T10" fmla="*/ 667 w 1077"/>
              <a:gd name="T11" fmla="*/ 464 h 1117"/>
              <a:gd name="T12" fmla="*/ 700 w 1077"/>
              <a:gd name="T13" fmla="*/ 440 h 1117"/>
              <a:gd name="T14" fmla="*/ 701 w 1077"/>
              <a:gd name="T15" fmla="*/ 440 h 1117"/>
              <a:gd name="T16" fmla="*/ 753 w 1077"/>
              <a:gd name="T17" fmla="*/ 378 h 1117"/>
              <a:gd name="T18" fmla="*/ 756 w 1077"/>
              <a:gd name="T19" fmla="*/ 373 h 1117"/>
              <a:gd name="T20" fmla="*/ 772 w 1077"/>
              <a:gd name="T21" fmla="*/ 339 h 1117"/>
              <a:gd name="T22" fmla="*/ 774 w 1077"/>
              <a:gd name="T23" fmla="*/ 333 h 1117"/>
              <a:gd name="T24" fmla="*/ 784 w 1077"/>
              <a:gd name="T25" fmla="*/ 296 h 1117"/>
              <a:gd name="T26" fmla="*/ 785 w 1077"/>
              <a:gd name="T27" fmla="*/ 291 h 1117"/>
              <a:gd name="T28" fmla="*/ 788 w 1077"/>
              <a:gd name="T29" fmla="*/ 249 h 1117"/>
              <a:gd name="T30" fmla="*/ 786 w 1077"/>
              <a:gd name="T31" fmla="*/ 216 h 1117"/>
              <a:gd name="T32" fmla="*/ 785 w 1077"/>
              <a:gd name="T33" fmla="*/ 208 h 1117"/>
              <a:gd name="T34" fmla="*/ 778 w 1077"/>
              <a:gd name="T35" fmla="*/ 176 h 1117"/>
              <a:gd name="T36" fmla="*/ 777 w 1077"/>
              <a:gd name="T37" fmla="*/ 176 h 1117"/>
              <a:gd name="T38" fmla="*/ 766 w 1077"/>
              <a:gd name="T39" fmla="*/ 145 h 1117"/>
              <a:gd name="T40" fmla="*/ 762 w 1077"/>
              <a:gd name="T41" fmla="*/ 139 h 1117"/>
              <a:gd name="T42" fmla="*/ 747 w 1077"/>
              <a:gd name="T43" fmla="*/ 111 h 1117"/>
              <a:gd name="T44" fmla="*/ 746 w 1077"/>
              <a:gd name="T45" fmla="*/ 111 h 1117"/>
              <a:gd name="T46" fmla="*/ 726 w 1077"/>
              <a:gd name="T47" fmla="*/ 85 h 1117"/>
              <a:gd name="T48" fmla="*/ 722 w 1077"/>
              <a:gd name="T49" fmla="*/ 80 h 1117"/>
              <a:gd name="T50" fmla="*/ 699 w 1077"/>
              <a:gd name="T51" fmla="*/ 58 h 1117"/>
              <a:gd name="T52" fmla="*/ 699 w 1077"/>
              <a:gd name="T53" fmla="*/ 58 h 1117"/>
              <a:gd name="T54" fmla="*/ 672 w 1077"/>
              <a:gd name="T55" fmla="*/ 39 h 1117"/>
              <a:gd name="T56" fmla="*/ 667 w 1077"/>
              <a:gd name="T57" fmla="*/ 35 h 1117"/>
              <a:gd name="T58" fmla="*/ 640 w 1077"/>
              <a:gd name="T59" fmla="*/ 21 h 1117"/>
              <a:gd name="T60" fmla="*/ 638 w 1077"/>
              <a:gd name="T61" fmla="*/ 20 h 1117"/>
              <a:gd name="T62" fmla="*/ 539 w 1077"/>
              <a:gd name="T63" fmla="*/ 0 h 1117"/>
              <a:gd name="T64" fmla="*/ 288 w 1077"/>
              <a:gd name="T65" fmla="*/ 249 h 1117"/>
              <a:gd name="T66" fmla="*/ 539 w 1077"/>
              <a:gd name="T67" fmla="*/ 500 h 1117"/>
              <a:gd name="T68" fmla="*/ 1011 w 1077"/>
              <a:gd name="T69" fmla="*/ 715 h 1117"/>
              <a:gd name="T70" fmla="*/ 1011 w 1077"/>
              <a:gd name="T71" fmla="*/ 715 h 1117"/>
              <a:gd name="T72" fmla="*/ 985 w 1077"/>
              <a:gd name="T73" fmla="*/ 682 h 1117"/>
              <a:gd name="T74" fmla="*/ 982 w 1077"/>
              <a:gd name="T75" fmla="*/ 678 h 1117"/>
              <a:gd name="T76" fmla="*/ 956 w 1077"/>
              <a:gd name="T77" fmla="*/ 652 h 1117"/>
              <a:gd name="T78" fmla="*/ 952 w 1077"/>
              <a:gd name="T79" fmla="*/ 648 h 1117"/>
              <a:gd name="T80" fmla="*/ 923 w 1077"/>
              <a:gd name="T81" fmla="*/ 625 h 1117"/>
              <a:gd name="T82" fmla="*/ 919 w 1077"/>
              <a:gd name="T83" fmla="*/ 622 h 1117"/>
              <a:gd name="T84" fmla="*/ 807 w 1077"/>
              <a:gd name="T85" fmla="*/ 567 h 1117"/>
              <a:gd name="T86" fmla="*/ 780 w 1077"/>
              <a:gd name="T87" fmla="*/ 560 h 1117"/>
              <a:gd name="T88" fmla="*/ 766 w 1077"/>
              <a:gd name="T89" fmla="*/ 557 h 1117"/>
              <a:gd name="T90" fmla="*/ 746 w 1077"/>
              <a:gd name="T91" fmla="*/ 554 h 1117"/>
              <a:gd name="T92" fmla="*/ 733 w 1077"/>
              <a:gd name="T93" fmla="*/ 553 h 1117"/>
              <a:gd name="T94" fmla="*/ 700 w 1077"/>
              <a:gd name="T95" fmla="*/ 551 h 1117"/>
              <a:gd name="T96" fmla="*/ 377 w 1077"/>
              <a:gd name="T97" fmla="*/ 551 h 1117"/>
              <a:gd name="T98" fmla="*/ 0 w 1077"/>
              <a:gd name="T99" fmla="*/ 929 h 1117"/>
              <a:gd name="T100" fmla="*/ 0 w 1077"/>
              <a:gd name="T101" fmla="*/ 1117 h 1117"/>
              <a:gd name="T102" fmla="*/ 221 w 1077"/>
              <a:gd name="T103" fmla="*/ 1117 h 1117"/>
              <a:gd name="T104" fmla="*/ 221 w 1077"/>
              <a:gd name="T105" fmla="*/ 910 h 1117"/>
              <a:gd name="T106" fmla="*/ 298 w 1077"/>
              <a:gd name="T107" fmla="*/ 910 h 1117"/>
              <a:gd name="T108" fmla="*/ 298 w 1077"/>
              <a:gd name="T109" fmla="*/ 1117 h 1117"/>
              <a:gd name="T110" fmla="*/ 773 w 1077"/>
              <a:gd name="T111" fmla="*/ 1117 h 1117"/>
              <a:gd name="T112" fmla="*/ 773 w 1077"/>
              <a:gd name="T113" fmla="*/ 910 h 1117"/>
              <a:gd name="T114" fmla="*/ 850 w 1077"/>
              <a:gd name="T115" fmla="*/ 910 h 1117"/>
              <a:gd name="T116" fmla="*/ 850 w 1077"/>
              <a:gd name="T117" fmla="*/ 1117 h 1117"/>
              <a:gd name="T118" fmla="*/ 1077 w 1077"/>
              <a:gd name="T119" fmla="*/ 1117 h 1117"/>
              <a:gd name="T120" fmla="*/ 1077 w 1077"/>
              <a:gd name="T121" fmla="*/ 929 h 1117"/>
              <a:gd name="T122" fmla="*/ 1011 w 1077"/>
              <a:gd name="T123" fmla="*/ 715 h 1117"/>
              <a:gd name="T124" fmla="*/ 1011 w 1077"/>
              <a:gd name="T125" fmla="*/ 715 h 1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77" h="1117">
                <a:moveTo>
                  <a:pt x="539" y="500"/>
                </a:moveTo>
                <a:lnTo>
                  <a:pt x="539" y="500"/>
                </a:lnTo>
                <a:cubicBezTo>
                  <a:pt x="569" y="500"/>
                  <a:pt x="599" y="494"/>
                  <a:pt x="627" y="484"/>
                </a:cubicBezTo>
                <a:cubicBezTo>
                  <a:pt x="627" y="483"/>
                  <a:pt x="628" y="483"/>
                  <a:pt x="628" y="483"/>
                </a:cubicBezTo>
                <a:cubicBezTo>
                  <a:pt x="641" y="478"/>
                  <a:pt x="653" y="472"/>
                  <a:pt x="665" y="465"/>
                </a:cubicBezTo>
                <a:cubicBezTo>
                  <a:pt x="666" y="465"/>
                  <a:pt x="667" y="464"/>
                  <a:pt x="667" y="464"/>
                </a:cubicBezTo>
                <a:cubicBezTo>
                  <a:pt x="679" y="457"/>
                  <a:pt x="690" y="449"/>
                  <a:pt x="700" y="440"/>
                </a:cubicBezTo>
                <a:cubicBezTo>
                  <a:pt x="701" y="440"/>
                  <a:pt x="701" y="440"/>
                  <a:pt x="701" y="440"/>
                </a:cubicBezTo>
                <a:cubicBezTo>
                  <a:pt x="722" y="422"/>
                  <a:pt x="739" y="401"/>
                  <a:pt x="753" y="378"/>
                </a:cubicBezTo>
                <a:cubicBezTo>
                  <a:pt x="754" y="376"/>
                  <a:pt x="755" y="375"/>
                  <a:pt x="756" y="373"/>
                </a:cubicBezTo>
                <a:cubicBezTo>
                  <a:pt x="762" y="362"/>
                  <a:pt x="767" y="351"/>
                  <a:pt x="772" y="339"/>
                </a:cubicBezTo>
                <a:cubicBezTo>
                  <a:pt x="772" y="337"/>
                  <a:pt x="773" y="335"/>
                  <a:pt x="774" y="333"/>
                </a:cubicBezTo>
                <a:cubicBezTo>
                  <a:pt x="778" y="321"/>
                  <a:pt x="782" y="309"/>
                  <a:pt x="784" y="296"/>
                </a:cubicBezTo>
                <a:cubicBezTo>
                  <a:pt x="784" y="294"/>
                  <a:pt x="785" y="293"/>
                  <a:pt x="785" y="291"/>
                </a:cubicBezTo>
                <a:cubicBezTo>
                  <a:pt x="787" y="277"/>
                  <a:pt x="788" y="264"/>
                  <a:pt x="788" y="249"/>
                </a:cubicBezTo>
                <a:cubicBezTo>
                  <a:pt x="788" y="238"/>
                  <a:pt x="787" y="227"/>
                  <a:pt x="786" y="216"/>
                </a:cubicBezTo>
                <a:cubicBezTo>
                  <a:pt x="786" y="213"/>
                  <a:pt x="785" y="211"/>
                  <a:pt x="785" y="208"/>
                </a:cubicBezTo>
                <a:cubicBezTo>
                  <a:pt x="783" y="197"/>
                  <a:pt x="781" y="187"/>
                  <a:pt x="778" y="176"/>
                </a:cubicBezTo>
                <a:cubicBezTo>
                  <a:pt x="777" y="176"/>
                  <a:pt x="777" y="176"/>
                  <a:pt x="777" y="176"/>
                </a:cubicBezTo>
                <a:cubicBezTo>
                  <a:pt x="774" y="165"/>
                  <a:pt x="770" y="155"/>
                  <a:pt x="766" y="145"/>
                </a:cubicBezTo>
                <a:cubicBezTo>
                  <a:pt x="765" y="143"/>
                  <a:pt x="763" y="141"/>
                  <a:pt x="762" y="139"/>
                </a:cubicBezTo>
                <a:cubicBezTo>
                  <a:pt x="758" y="129"/>
                  <a:pt x="753" y="120"/>
                  <a:pt x="747" y="111"/>
                </a:cubicBezTo>
                <a:lnTo>
                  <a:pt x="746" y="111"/>
                </a:lnTo>
                <a:cubicBezTo>
                  <a:pt x="740" y="102"/>
                  <a:pt x="734" y="93"/>
                  <a:pt x="726" y="85"/>
                </a:cubicBezTo>
                <a:cubicBezTo>
                  <a:pt x="725" y="83"/>
                  <a:pt x="724" y="82"/>
                  <a:pt x="722" y="80"/>
                </a:cubicBezTo>
                <a:cubicBezTo>
                  <a:pt x="715" y="73"/>
                  <a:pt x="707" y="65"/>
                  <a:pt x="699" y="58"/>
                </a:cubicBezTo>
                <a:cubicBezTo>
                  <a:pt x="699" y="58"/>
                  <a:pt x="699" y="58"/>
                  <a:pt x="699" y="58"/>
                </a:cubicBezTo>
                <a:cubicBezTo>
                  <a:pt x="690" y="51"/>
                  <a:pt x="682" y="44"/>
                  <a:pt x="672" y="39"/>
                </a:cubicBezTo>
                <a:cubicBezTo>
                  <a:pt x="670" y="37"/>
                  <a:pt x="669" y="36"/>
                  <a:pt x="667" y="35"/>
                </a:cubicBezTo>
                <a:cubicBezTo>
                  <a:pt x="658" y="30"/>
                  <a:pt x="649" y="25"/>
                  <a:pt x="640" y="21"/>
                </a:cubicBezTo>
                <a:cubicBezTo>
                  <a:pt x="640" y="21"/>
                  <a:pt x="639" y="21"/>
                  <a:pt x="638" y="20"/>
                </a:cubicBezTo>
                <a:cubicBezTo>
                  <a:pt x="608" y="7"/>
                  <a:pt x="574" y="0"/>
                  <a:pt x="539" y="0"/>
                </a:cubicBezTo>
                <a:cubicBezTo>
                  <a:pt x="400" y="0"/>
                  <a:pt x="288" y="112"/>
                  <a:pt x="288" y="249"/>
                </a:cubicBezTo>
                <a:cubicBezTo>
                  <a:pt x="288" y="388"/>
                  <a:pt x="400" y="500"/>
                  <a:pt x="539" y="500"/>
                </a:cubicBezTo>
                <a:close/>
                <a:moveTo>
                  <a:pt x="1011" y="715"/>
                </a:moveTo>
                <a:lnTo>
                  <a:pt x="1011" y="715"/>
                </a:lnTo>
                <a:cubicBezTo>
                  <a:pt x="1003" y="703"/>
                  <a:pt x="994" y="693"/>
                  <a:pt x="985" y="682"/>
                </a:cubicBezTo>
                <a:cubicBezTo>
                  <a:pt x="984" y="681"/>
                  <a:pt x="983" y="680"/>
                  <a:pt x="982" y="678"/>
                </a:cubicBezTo>
                <a:cubicBezTo>
                  <a:pt x="974" y="669"/>
                  <a:pt x="965" y="660"/>
                  <a:pt x="956" y="652"/>
                </a:cubicBezTo>
                <a:cubicBezTo>
                  <a:pt x="955" y="651"/>
                  <a:pt x="953" y="650"/>
                  <a:pt x="952" y="648"/>
                </a:cubicBezTo>
                <a:cubicBezTo>
                  <a:pt x="942" y="640"/>
                  <a:pt x="933" y="632"/>
                  <a:pt x="923" y="625"/>
                </a:cubicBezTo>
                <a:cubicBezTo>
                  <a:pt x="922" y="624"/>
                  <a:pt x="921" y="623"/>
                  <a:pt x="919" y="622"/>
                </a:cubicBezTo>
                <a:cubicBezTo>
                  <a:pt x="885" y="598"/>
                  <a:pt x="848" y="579"/>
                  <a:pt x="807" y="567"/>
                </a:cubicBezTo>
                <a:cubicBezTo>
                  <a:pt x="798" y="564"/>
                  <a:pt x="789" y="562"/>
                  <a:pt x="780" y="560"/>
                </a:cubicBezTo>
                <a:cubicBezTo>
                  <a:pt x="775" y="559"/>
                  <a:pt x="771" y="558"/>
                  <a:pt x="766" y="557"/>
                </a:cubicBezTo>
                <a:cubicBezTo>
                  <a:pt x="759" y="556"/>
                  <a:pt x="752" y="555"/>
                  <a:pt x="746" y="554"/>
                </a:cubicBezTo>
                <a:cubicBezTo>
                  <a:pt x="742" y="554"/>
                  <a:pt x="738" y="553"/>
                  <a:pt x="733" y="553"/>
                </a:cubicBezTo>
                <a:cubicBezTo>
                  <a:pt x="722" y="552"/>
                  <a:pt x="711" y="551"/>
                  <a:pt x="700" y="551"/>
                </a:cubicBezTo>
                <a:lnTo>
                  <a:pt x="377" y="551"/>
                </a:lnTo>
                <a:cubicBezTo>
                  <a:pt x="169" y="551"/>
                  <a:pt x="0" y="720"/>
                  <a:pt x="0" y="929"/>
                </a:cubicBezTo>
                <a:lnTo>
                  <a:pt x="0" y="1117"/>
                </a:lnTo>
                <a:lnTo>
                  <a:pt x="221" y="1117"/>
                </a:lnTo>
                <a:lnTo>
                  <a:pt x="221" y="910"/>
                </a:lnTo>
                <a:lnTo>
                  <a:pt x="298" y="910"/>
                </a:lnTo>
                <a:lnTo>
                  <a:pt x="298" y="1117"/>
                </a:lnTo>
                <a:lnTo>
                  <a:pt x="773" y="1117"/>
                </a:lnTo>
                <a:lnTo>
                  <a:pt x="773" y="910"/>
                </a:lnTo>
                <a:lnTo>
                  <a:pt x="850" y="910"/>
                </a:lnTo>
                <a:lnTo>
                  <a:pt x="850" y="1117"/>
                </a:lnTo>
                <a:lnTo>
                  <a:pt x="1077" y="1117"/>
                </a:lnTo>
                <a:lnTo>
                  <a:pt x="1077" y="929"/>
                </a:lnTo>
                <a:cubicBezTo>
                  <a:pt x="1077" y="850"/>
                  <a:pt x="1053" y="776"/>
                  <a:pt x="1011" y="715"/>
                </a:cubicBezTo>
                <a:cubicBezTo>
                  <a:pt x="1011" y="715"/>
                  <a:pt x="1011" y="715"/>
                  <a:pt x="1011" y="715"/>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6" name="Freeform 8"/>
          <p:cNvSpPr>
            <a:spLocks noEditPoints="1"/>
          </p:cNvSpPr>
          <p:nvPr/>
        </p:nvSpPr>
        <p:spPr bwMode="auto">
          <a:xfrm>
            <a:off x="2132053" y="1260242"/>
            <a:ext cx="592650" cy="628690"/>
          </a:xfrm>
          <a:custGeom>
            <a:avLst/>
            <a:gdLst>
              <a:gd name="T0" fmla="*/ 539 w 1078"/>
              <a:gd name="T1" fmla="*/ 500 h 1117"/>
              <a:gd name="T2" fmla="*/ 539 w 1078"/>
              <a:gd name="T3" fmla="*/ 500 h 1117"/>
              <a:gd name="T4" fmla="*/ 627 w 1078"/>
              <a:gd name="T5" fmla="*/ 484 h 1117"/>
              <a:gd name="T6" fmla="*/ 629 w 1078"/>
              <a:gd name="T7" fmla="*/ 483 h 1117"/>
              <a:gd name="T8" fmla="*/ 665 w 1078"/>
              <a:gd name="T9" fmla="*/ 465 h 1117"/>
              <a:gd name="T10" fmla="*/ 668 w 1078"/>
              <a:gd name="T11" fmla="*/ 464 h 1117"/>
              <a:gd name="T12" fmla="*/ 701 w 1078"/>
              <a:gd name="T13" fmla="*/ 440 h 1117"/>
              <a:gd name="T14" fmla="*/ 701 w 1078"/>
              <a:gd name="T15" fmla="*/ 440 h 1117"/>
              <a:gd name="T16" fmla="*/ 753 w 1078"/>
              <a:gd name="T17" fmla="*/ 378 h 1117"/>
              <a:gd name="T18" fmla="*/ 756 w 1078"/>
              <a:gd name="T19" fmla="*/ 373 h 1117"/>
              <a:gd name="T20" fmla="*/ 772 w 1078"/>
              <a:gd name="T21" fmla="*/ 339 h 1117"/>
              <a:gd name="T22" fmla="*/ 774 w 1078"/>
              <a:gd name="T23" fmla="*/ 333 h 1117"/>
              <a:gd name="T24" fmla="*/ 784 w 1078"/>
              <a:gd name="T25" fmla="*/ 296 h 1117"/>
              <a:gd name="T26" fmla="*/ 785 w 1078"/>
              <a:gd name="T27" fmla="*/ 291 h 1117"/>
              <a:gd name="T28" fmla="*/ 789 w 1078"/>
              <a:gd name="T29" fmla="*/ 249 h 1117"/>
              <a:gd name="T30" fmla="*/ 786 w 1078"/>
              <a:gd name="T31" fmla="*/ 216 h 1117"/>
              <a:gd name="T32" fmla="*/ 785 w 1078"/>
              <a:gd name="T33" fmla="*/ 208 h 1117"/>
              <a:gd name="T34" fmla="*/ 778 w 1078"/>
              <a:gd name="T35" fmla="*/ 176 h 1117"/>
              <a:gd name="T36" fmla="*/ 778 w 1078"/>
              <a:gd name="T37" fmla="*/ 176 h 1117"/>
              <a:gd name="T38" fmla="*/ 766 w 1078"/>
              <a:gd name="T39" fmla="*/ 145 h 1117"/>
              <a:gd name="T40" fmla="*/ 763 w 1078"/>
              <a:gd name="T41" fmla="*/ 139 h 1117"/>
              <a:gd name="T42" fmla="*/ 747 w 1078"/>
              <a:gd name="T43" fmla="*/ 111 h 1117"/>
              <a:gd name="T44" fmla="*/ 747 w 1078"/>
              <a:gd name="T45" fmla="*/ 111 h 1117"/>
              <a:gd name="T46" fmla="*/ 727 w 1078"/>
              <a:gd name="T47" fmla="*/ 85 h 1117"/>
              <a:gd name="T48" fmla="*/ 722 w 1078"/>
              <a:gd name="T49" fmla="*/ 80 h 1117"/>
              <a:gd name="T50" fmla="*/ 700 w 1078"/>
              <a:gd name="T51" fmla="*/ 58 h 1117"/>
              <a:gd name="T52" fmla="*/ 699 w 1078"/>
              <a:gd name="T53" fmla="*/ 58 h 1117"/>
              <a:gd name="T54" fmla="*/ 673 w 1078"/>
              <a:gd name="T55" fmla="*/ 39 h 1117"/>
              <a:gd name="T56" fmla="*/ 667 w 1078"/>
              <a:gd name="T57" fmla="*/ 35 h 1117"/>
              <a:gd name="T58" fmla="*/ 641 w 1078"/>
              <a:gd name="T59" fmla="*/ 21 h 1117"/>
              <a:gd name="T60" fmla="*/ 638 w 1078"/>
              <a:gd name="T61" fmla="*/ 20 h 1117"/>
              <a:gd name="T62" fmla="*/ 539 w 1078"/>
              <a:gd name="T63" fmla="*/ 0 h 1117"/>
              <a:gd name="T64" fmla="*/ 288 w 1078"/>
              <a:gd name="T65" fmla="*/ 249 h 1117"/>
              <a:gd name="T66" fmla="*/ 539 w 1078"/>
              <a:gd name="T67" fmla="*/ 500 h 1117"/>
              <a:gd name="T68" fmla="*/ 1011 w 1078"/>
              <a:gd name="T69" fmla="*/ 715 h 1117"/>
              <a:gd name="T70" fmla="*/ 1011 w 1078"/>
              <a:gd name="T71" fmla="*/ 715 h 1117"/>
              <a:gd name="T72" fmla="*/ 986 w 1078"/>
              <a:gd name="T73" fmla="*/ 682 h 1117"/>
              <a:gd name="T74" fmla="*/ 982 w 1078"/>
              <a:gd name="T75" fmla="*/ 678 h 1117"/>
              <a:gd name="T76" fmla="*/ 956 w 1078"/>
              <a:gd name="T77" fmla="*/ 652 h 1117"/>
              <a:gd name="T78" fmla="*/ 952 w 1078"/>
              <a:gd name="T79" fmla="*/ 648 h 1117"/>
              <a:gd name="T80" fmla="*/ 923 w 1078"/>
              <a:gd name="T81" fmla="*/ 625 h 1117"/>
              <a:gd name="T82" fmla="*/ 919 w 1078"/>
              <a:gd name="T83" fmla="*/ 622 h 1117"/>
              <a:gd name="T84" fmla="*/ 807 w 1078"/>
              <a:gd name="T85" fmla="*/ 567 h 1117"/>
              <a:gd name="T86" fmla="*/ 781 w 1078"/>
              <a:gd name="T87" fmla="*/ 560 h 1117"/>
              <a:gd name="T88" fmla="*/ 766 w 1078"/>
              <a:gd name="T89" fmla="*/ 557 h 1117"/>
              <a:gd name="T90" fmla="*/ 746 w 1078"/>
              <a:gd name="T91" fmla="*/ 554 h 1117"/>
              <a:gd name="T92" fmla="*/ 734 w 1078"/>
              <a:gd name="T93" fmla="*/ 553 h 1117"/>
              <a:gd name="T94" fmla="*/ 700 w 1078"/>
              <a:gd name="T95" fmla="*/ 551 h 1117"/>
              <a:gd name="T96" fmla="*/ 377 w 1078"/>
              <a:gd name="T97" fmla="*/ 551 h 1117"/>
              <a:gd name="T98" fmla="*/ 0 w 1078"/>
              <a:gd name="T99" fmla="*/ 929 h 1117"/>
              <a:gd name="T100" fmla="*/ 0 w 1078"/>
              <a:gd name="T101" fmla="*/ 1117 h 1117"/>
              <a:gd name="T102" fmla="*/ 221 w 1078"/>
              <a:gd name="T103" fmla="*/ 1117 h 1117"/>
              <a:gd name="T104" fmla="*/ 221 w 1078"/>
              <a:gd name="T105" fmla="*/ 910 h 1117"/>
              <a:gd name="T106" fmla="*/ 298 w 1078"/>
              <a:gd name="T107" fmla="*/ 910 h 1117"/>
              <a:gd name="T108" fmla="*/ 298 w 1078"/>
              <a:gd name="T109" fmla="*/ 1117 h 1117"/>
              <a:gd name="T110" fmla="*/ 773 w 1078"/>
              <a:gd name="T111" fmla="*/ 1117 h 1117"/>
              <a:gd name="T112" fmla="*/ 773 w 1078"/>
              <a:gd name="T113" fmla="*/ 910 h 1117"/>
              <a:gd name="T114" fmla="*/ 850 w 1078"/>
              <a:gd name="T115" fmla="*/ 910 h 1117"/>
              <a:gd name="T116" fmla="*/ 850 w 1078"/>
              <a:gd name="T117" fmla="*/ 1117 h 1117"/>
              <a:gd name="T118" fmla="*/ 1078 w 1078"/>
              <a:gd name="T119" fmla="*/ 1117 h 1117"/>
              <a:gd name="T120" fmla="*/ 1078 w 1078"/>
              <a:gd name="T121" fmla="*/ 929 h 1117"/>
              <a:gd name="T122" fmla="*/ 1011 w 1078"/>
              <a:gd name="T123" fmla="*/ 715 h 1117"/>
              <a:gd name="T124" fmla="*/ 1011 w 1078"/>
              <a:gd name="T125" fmla="*/ 715 h 1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78" h="1117">
                <a:moveTo>
                  <a:pt x="539" y="500"/>
                </a:moveTo>
                <a:lnTo>
                  <a:pt x="539" y="500"/>
                </a:lnTo>
                <a:cubicBezTo>
                  <a:pt x="570" y="500"/>
                  <a:pt x="599" y="494"/>
                  <a:pt x="627" y="484"/>
                </a:cubicBezTo>
                <a:cubicBezTo>
                  <a:pt x="627" y="483"/>
                  <a:pt x="628" y="483"/>
                  <a:pt x="629" y="483"/>
                </a:cubicBezTo>
                <a:cubicBezTo>
                  <a:pt x="641" y="478"/>
                  <a:pt x="654" y="472"/>
                  <a:pt x="665" y="465"/>
                </a:cubicBezTo>
                <a:cubicBezTo>
                  <a:pt x="666" y="465"/>
                  <a:pt x="667" y="464"/>
                  <a:pt x="668" y="464"/>
                </a:cubicBezTo>
                <a:cubicBezTo>
                  <a:pt x="679" y="457"/>
                  <a:pt x="690" y="449"/>
                  <a:pt x="701" y="440"/>
                </a:cubicBezTo>
                <a:cubicBezTo>
                  <a:pt x="701" y="440"/>
                  <a:pt x="701" y="440"/>
                  <a:pt x="701" y="440"/>
                </a:cubicBezTo>
                <a:cubicBezTo>
                  <a:pt x="722" y="422"/>
                  <a:pt x="739" y="401"/>
                  <a:pt x="753" y="378"/>
                </a:cubicBezTo>
                <a:cubicBezTo>
                  <a:pt x="754" y="376"/>
                  <a:pt x="755" y="375"/>
                  <a:pt x="756" y="373"/>
                </a:cubicBezTo>
                <a:cubicBezTo>
                  <a:pt x="762" y="362"/>
                  <a:pt x="768" y="351"/>
                  <a:pt x="772" y="339"/>
                </a:cubicBezTo>
                <a:cubicBezTo>
                  <a:pt x="773" y="337"/>
                  <a:pt x="773" y="335"/>
                  <a:pt x="774" y="333"/>
                </a:cubicBezTo>
                <a:cubicBezTo>
                  <a:pt x="778" y="321"/>
                  <a:pt x="782" y="309"/>
                  <a:pt x="784" y="296"/>
                </a:cubicBezTo>
                <a:cubicBezTo>
                  <a:pt x="785" y="294"/>
                  <a:pt x="785" y="293"/>
                  <a:pt x="785" y="291"/>
                </a:cubicBezTo>
                <a:cubicBezTo>
                  <a:pt x="787" y="277"/>
                  <a:pt x="789" y="264"/>
                  <a:pt x="789" y="249"/>
                </a:cubicBezTo>
                <a:cubicBezTo>
                  <a:pt x="789" y="238"/>
                  <a:pt x="788" y="227"/>
                  <a:pt x="786" y="216"/>
                </a:cubicBezTo>
                <a:cubicBezTo>
                  <a:pt x="786" y="213"/>
                  <a:pt x="786" y="211"/>
                  <a:pt x="785" y="208"/>
                </a:cubicBezTo>
                <a:cubicBezTo>
                  <a:pt x="783" y="197"/>
                  <a:pt x="781" y="187"/>
                  <a:pt x="778" y="176"/>
                </a:cubicBezTo>
                <a:cubicBezTo>
                  <a:pt x="778" y="176"/>
                  <a:pt x="778" y="176"/>
                  <a:pt x="778" y="176"/>
                </a:cubicBezTo>
                <a:cubicBezTo>
                  <a:pt x="775" y="165"/>
                  <a:pt x="770" y="155"/>
                  <a:pt x="766" y="145"/>
                </a:cubicBezTo>
                <a:cubicBezTo>
                  <a:pt x="765" y="143"/>
                  <a:pt x="764" y="141"/>
                  <a:pt x="763" y="139"/>
                </a:cubicBezTo>
                <a:cubicBezTo>
                  <a:pt x="758" y="129"/>
                  <a:pt x="753" y="120"/>
                  <a:pt x="747" y="111"/>
                </a:cubicBezTo>
                <a:lnTo>
                  <a:pt x="747" y="111"/>
                </a:lnTo>
                <a:cubicBezTo>
                  <a:pt x="741" y="102"/>
                  <a:pt x="734" y="93"/>
                  <a:pt x="727" y="85"/>
                </a:cubicBezTo>
                <a:cubicBezTo>
                  <a:pt x="725" y="83"/>
                  <a:pt x="724" y="82"/>
                  <a:pt x="722" y="80"/>
                </a:cubicBezTo>
                <a:cubicBezTo>
                  <a:pt x="715" y="73"/>
                  <a:pt x="708" y="65"/>
                  <a:pt x="700" y="58"/>
                </a:cubicBezTo>
                <a:cubicBezTo>
                  <a:pt x="699" y="58"/>
                  <a:pt x="699" y="58"/>
                  <a:pt x="699" y="58"/>
                </a:cubicBezTo>
                <a:cubicBezTo>
                  <a:pt x="691" y="51"/>
                  <a:pt x="682" y="44"/>
                  <a:pt x="673" y="39"/>
                </a:cubicBezTo>
                <a:cubicBezTo>
                  <a:pt x="671" y="37"/>
                  <a:pt x="669" y="36"/>
                  <a:pt x="667" y="35"/>
                </a:cubicBezTo>
                <a:cubicBezTo>
                  <a:pt x="659" y="30"/>
                  <a:pt x="650" y="25"/>
                  <a:pt x="641" y="21"/>
                </a:cubicBezTo>
                <a:cubicBezTo>
                  <a:pt x="640" y="21"/>
                  <a:pt x="639" y="21"/>
                  <a:pt x="638" y="20"/>
                </a:cubicBezTo>
                <a:cubicBezTo>
                  <a:pt x="608" y="7"/>
                  <a:pt x="574" y="0"/>
                  <a:pt x="539" y="0"/>
                </a:cubicBezTo>
                <a:cubicBezTo>
                  <a:pt x="401" y="0"/>
                  <a:pt x="288" y="112"/>
                  <a:pt x="288" y="249"/>
                </a:cubicBezTo>
                <a:cubicBezTo>
                  <a:pt x="288" y="388"/>
                  <a:pt x="401" y="500"/>
                  <a:pt x="539" y="500"/>
                </a:cubicBezTo>
                <a:close/>
                <a:moveTo>
                  <a:pt x="1011" y="715"/>
                </a:moveTo>
                <a:lnTo>
                  <a:pt x="1011" y="715"/>
                </a:lnTo>
                <a:cubicBezTo>
                  <a:pt x="1003" y="703"/>
                  <a:pt x="995" y="693"/>
                  <a:pt x="986" y="682"/>
                </a:cubicBezTo>
                <a:cubicBezTo>
                  <a:pt x="985" y="681"/>
                  <a:pt x="983" y="680"/>
                  <a:pt x="982" y="678"/>
                </a:cubicBezTo>
                <a:cubicBezTo>
                  <a:pt x="974" y="669"/>
                  <a:pt x="966" y="660"/>
                  <a:pt x="956" y="652"/>
                </a:cubicBezTo>
                <a:cubicBezTo>
                  <a:pt x="955" y="651"/>
                  <a:pt x="953" y="650"/>
                  <a:pt x="952" y="648"/>
                </a:cubicBezTo>
                <a:cubicBezTo>
                  <a:pt x="943" y="640"/>
                  <a:pt x="933" y="632"/>
                  <a:pt x="923" y="625"/>
                </a:cubicBezTo>
                <a:cubicBezTo>
                  <a:pt x="922" y="624"/>
                  <a:pt x="921" y="623"/>
                  <a:pt x="919" y="622"/>
                </a:cubicBezTo>
                <a:cubicBezTo>
                  <a:pt x="886" y="598"/>
                  <a:pt x="848" y="579"/>
                  <a:pt x="807" y="567"/>
                </a:cubicBezTo>
                <a:cubicBezTo>
                  <a:pt x="799" y="564"/>
                  <a:pt x="790" y="562"/>
                  <a:pt x="781" y="560"/>
                </a:cubicBezTo>
                <a:cubicBezTo>
                  <a:pt x="776" y="559"/>
                  <a:pt x="771" y="558"/>
                  <a:pt x="766" y="557"/>
                </a:cubicBezTo>
                <a:cubicBezTo>
                  <a:pt x="759" y="556"/>
                  <a:pt x="753" y="555"/>
                  <a:pt x="746" y="554"/>
                </a:cubicBezTo>
                <a:cubicBezTo>
                  <a:pt x="742" y="554"/>
                  <a:pt x="738" y="553"/>
                  <a:pt x="734" y="553"/>
                </a:cubicBezTo>
                <a:cubicBezTo>
                  <a:pt x="723" y="552"/>
                  <a:pt x="711" y="551"/>
                  <a:pt x="700" y="551"/>
                </a:cubicBezTo>
                <a:lnTo>
                  <a:pt x="377" y="551"/>
                </a:lnTo>
                <a:cubicBezTo>
                  <a:pt x="169" y="551"/>
                  <a:pt x="0" y="720"/>
                  <a:pt x="0" y="929"/>
                </a:cubicBezTo>
                <a:lnTo>
                  <a:pt x="0" y="1117"/>
                </a:lnTo>
                <a:lnTo>
                  <a:pt x="221" y="1117"/>
                </a:lnTo>
                <a:lnTo>
                  <a:pt x="221" y="910"/>
                </a:lnTo>
                <a:lnTo>
                  <a:pt x="298" y="910"/>
                </a:lnTo>
                <a:lnTo>
                  <a:pt x="298" y="1117"/>
                </a:lnTo>
                <a:lnTo>
                  <a:pt x="773" y="1117"/>
                </a:lnTo>
                <a:lnTo>
                  <a:pt x="773" y="910"/>
                </a:lnTo>
                <a:lnTo>
                  <a:pt x="850" y="910"/>
                </a:lnTo>
                <a:lnTo>
                  <a:pt x="850" y="1117"/>
                </a:lnTo>
                <a:lnTo>
                  <a:pt x="1078" y="1117"/>
                </a:lnTo>
                <a:lnTo>
                  <a:pt x="1078" y="929"/>
                </a:lnTo>
                <a:cubicBezTo>
                  <a:pt x="1078" y="850"/>
                  <a:pt x="1053" y="776"/>
                  <a:pt x="1011" y="715"/>
                </a:cubicBezTo>
                <a:cubicBezTo>
                  <a:pt x="1011" y="715"/>
                  <a:pt x="1011" y="715"/>
                  <a:pt x="1011" y="715"/>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8" name="TextBox 17"/>
          <p:cNvSpPr txBox="1"/>
          <p:nvPr/>
        </p:nvSpPr>
        <p:spPr>
          <a:xfrm>
            <a:off x="5361828" y="2567067"/>
            <a:ext cx="1467068" cy="400110"/>
          </a:xfrm>
          <a:prstGeom prst="rect">
            <a:avLst/>
          </a:prstGeom>
          <a:noFill/>
        </p:spPr>
        <p:txBody>
          <a:bodyPr wrap="none" rtlCol="0">
            <a:spAutoFit/>
          </a:bodyPr>
          <a:lstStyle/>
          <a:p>
            <a:r>
              <a:rPr lang="zh-CN" altLang="en-US" sz="2000" b="1" dirty="0">
                <a:solidFill>
                  <a:schemeClr val="accent1"/>
                </a:solidFill>
                <a:latin typeface="+mj-ea"/>
                <a:ea typeface="+mj-ea"/>
              </a:rPr>
              <a:t>圈长的职责</a:t>
            </a:r>
          </a:p>
        </p:txBody>
      </p:sp>
      <p:sp>
        <p:nvSpPr>
          <p:cNvPr id="25" name="TextBox 24"/>
          <p:cNvSpPr txBox="1"/>
          <p:nvPr/>
        </p:nvSpPr>
        <p:spPr>
          <a:xfrm>
            <a:off x="1629906" y="2567067"/>
            <a:ext cx="1723549" cy="400110"/>
          </a:xfrm>
          <a:prstGeom prst="rect">
            <a:avLst/>
          </a:prstGeom>
          <a:noFill/>
        </p:spPr>
        <p:txBody>
          <a:bodyPr wrap="none" rtlCol="0">
            <a:spAutoFit/>
          </a:bodyPr>
          <a:lstStyle/>
          <a:p>
            <a:r>
              <a:rPr lang="zh-CN" altLang="en-US" sz="2000" b="1" dirty="0">
                <a:solidFill>
                  <a:schemeClr val="accent1"/>
                </a:solidFill>
                <a:latin typeface="+mj-ea"/>
                <a:ea typeface="+mj-ea"/>
              </a:rPr>
              <a:t>辅导员的职责</a:t>
            </a:r>
          </a:p>
        </p:txBody>
      </p:sp>
      <p:sp>
        <p:nvSpPr>
          <p:cNvPr id="26" name="TextBox 25"/>
          <p:cNvSpPr txBox="1"/>
          <p:nvPr/>
        </p:nvSpPr>
        <p:spPr>
          <a:xfrm>
            <a:off x="8999408" y="2567067"/>
            <a:ext cx="1467068" cy="400110"/>
          </a:xfrm>
          <a:prstGeom prst="rect">
            <a:avLst/>
          </a:prstGeom>
          <a:noFill/>
        </p:spPr>
        <p:txBody>
          <a:bodyPr wrap="none" rtlCol="0">
            <a:spAutoFit/>
          </a:bodyPr>
          <a:lstStyle/>
          <a:p>
            <a:r>
              <a:rPr lang="zh-CN" altLang="en-US" sz="2000" b="1" dirty="0">
                <a:solidFill>
                  <a:schemeClr val="accent1"/>
                </a:solidFill>
                <a:latin typeface="+mj-ea"/>
                <a:ea typeface="+mj-ea"/>
              </a:rPr>
              <a:t>圈员的职责</a:t>
            </a:r>
          </a:p>
        </p:txBody>
      </p:sp>
      <p:sp>
        <p:nvSpPr>
          <p:cNvPr id="27" name="TextBox 26"/>
          <p:cNvSpPr txBox="1"/>
          <p:nvPr/>
        </p:nvSpPr>
        <p:spPr>
          <a:xfrm>
            <a:off x="8338782" y="3014453"/>
            <a:ext cx="2944175" cy="3139321"/>
          </a:xfrm>
          <a:prstGeom prst="rect">
            <a:avLst/>
          </a:prstGeom>
          <a:noFill/>
        </p:spPr>
        <p:txBody>
          <a:bodyPr wrap="square" rtlCol="0">
            <a:spAutoFit/>
          </a:bodyPr>
          <a:lstStyle/>
          <a:p>
            <a:r>
              <a:rPr lang="en-US" altLang="zh-CN" dirty="0">
                <a:latin typeface="+mj-ea"/>
                <a:ea typeface="+mj-ea"/>
              </a:rPr>
              <a:t>●</a:t>
            </a:r>
            <a:r>
              <a:rPr lang="zh-CN" altLang="en-US" dirty="0">
                <a:latin typeface="+mj-ea"/>
                <a:ea typeface="+mj-ea"/>
              </a:rPr>
              <a:t>热心参加圈会，积极参与活动</a:t>
            </a:r>
            <a:endParaRPr lang="en-US" altLang="zh-CN" dirty="0">
              <a:latin typeface="+mj-ea"/>
              <a:ea typeface="+mj-ea"/>
            </a:endParaRPr>
          </a:p>
          <a:p>
            <a:r>
              <a:rPr lang="en-US" altLang="zh-CN" dirty="0">
                <a:latin typeface="+mj-ea"/>
                <a:ea typeface="+mj-ea"/>
              </a:rPr>
              <a:t>●</a:t>
            </a:r>
            <a:r>
              <a:rPr lang="zh-CN" altLang="en-US" dirty="0">
                <a:latin typeface="+mj-ea"/>
                <a:ea typeface="+mj-ea"/>
              </a:rPr>
              <a:t>圈会时积极发言，建立活泼的开会气氛</a:t>
            </a:r>
            <a:endParaRPr lang="en-US" altLang="zh-CN" dirty="0">
              <a:latin typeface="+mj-ea"/>
              <a:ea typeface="+mj-ea"/>
            </a:endParaRPr>
          </a:p>
          <a:p>
            <a:r>
              <a:rPr lang="en-US" altLang="zh-CN" dirty="0">
                <a:latin typeface="+mj-ea"/>
                <a:ea typeface="+mj-ea"/>
              </a:rPr>
              <a:t>●</a:t>
            </a:r>
            <a:r>
              <a:rPr lang="zh-CN" altLang="en-US" dirty="0">
                <a:latin typeface="+mj-ea"/>
                <a:ea typeface="+mj-ea"/>
              </a:rPr>
              <a:t>扎实落实所分配的项目</a:t>
            </a:r>
            <a:endParaRPr lang="en-US" altLang="zh-CN" dirty="0">
              <a:latin typeface="+mj-ea"/>
              <a:ea typeface="+mj-ea"/>
            </a:endParaRPr>
          </a:p>
          <a:p>
            <a:r>
              <a:rPr lang="en-US" altLang="zh-CN" dirty="0">
                <a:latin typeface="+mj-ea"/>
                <a:ea typeface="+mj-ea"/>
              </a:rPr>
              <a:t>●</a:t>
            </a:r>
            <a:r>
              <a:rPr lang="zh-CN" altLang="en-US" dirty="0">
                <a:latin typeface="+mj-ea"/>
                <a:ea typeface="+mj-ea"/>
              </a:rPr>
              <a:t>将发现的问题积极向小组汇报</a:t>
            </a:r>
            <a:endParaRPr lang="en-US" altLang="zh-CN" dirty="0">
              <a:latin typeface="+mj-ea"/>
              <a:ea typeface="+mj-ea"/>
            </a:endParaRPr>
          </a:p>
          <a:p>
            <a:r>
              <a:rPr lang="en-US" altLang="zh-CN" dirty="0">
                <a:latin typeface="+mj-ea"/>
                <a:ea typeface="+mj-ea"/>
              </a:rPr>
              <a:t>●</a:t>
            </a:r>
            <a:r>
              <a:rPr lang="zh-CN" altLang="en-US" dirty="0">
                <a:latin typeface="+mj-ea"/>
                <a:ea typeface="+mj-ea"/>
              </a:rPr>
              <a:t>开展品管时与患者保持良好的护患关系</a:t>
            </a:r>
            <a:endParaRPr lang="en-US" altLang="zh-CN" dirty="0">
              <a:latin typeface="+mj-ea"/>
              <a:ea typeface="+mj-ea"/>
            </a:endParaRPr>
          </a:p>
          <a:p>
            <a:r>
              <a:rPr lang="en-US" altLang="zh-CN" dirty="0">
                <a:latin typeface="+mj-ea"/>
                <a:ea typeface="+mj-ea"/>
              </a:rPr>
              <a:t>●</a:t>
            </a:r>
            <a:r>
              <a:rPr lang="zh-CN" altLang="en-US" dirty="0">
                <a:latin typeface="+mj-ea"/>
                <a:ea typeface="+mj-ea"/>
              </a:rPr>
              <a:t>确实遵守作业标准、实施作业</a:t>
            </a:r>
          </a:p>
        </p:txBody>
      </p:sp>
      <p:sp>
        <p:nvSpPr>
          <p:cNvPr id="29" name="TextBox 28"/>
          <p:cNvSpPr txBox="1"/>
          <p:nvPr/>
        </p:nvSpPr>
        <p:spPr>
          <a:xfrm>
            <a:off x="996576" y="3014453"/>
            <a:ext cx="2944175" cy="3139321"/>
          </a:xfrm>
          <a:prstGeom prst="rect">
            <a:avLst/>
          </a:prstGeom>
          <a:noFill/>
        </p:spPr>
        <p:txBody>
          <a:bodyPr wrap="square" rtlCol="0">
            <a:spAutoFit/>
          </a:bodyPr>
          <a:lstStyle/>
          <a:p>
            <a:r>
              <a:rPr lang="en-US" altLang="zh-CN" dirty="0">
                <a:latin typeface="+mj-ea"/>
                <a:ea typeface="+mj-ea"/>
              </a:rPr>
              <a:t>●</a:t>
            </a:r>
            <a:r>
              <a:rPr lang="zh-CN" altLang="en-US" dirty="0">
                <a:latin typeface="+mj-ea"/>
                <a:ea typeface="+mj-ea"/>
              </a:rPr>
              <a:t>实施圈长与圈员的品管教育训练</a:t>
            </a:r>
            <a:endParaRPr lang="en-US" altLang="zh-CN" dirty="0">
              <a:latin typeface="+mj-ea"/>
              <a:ea typeface="+mj-ea"/>
            </a:endParaRPr>
          </a:p>
          <a:p>
            <a:r>
              <a:rPr lang="en-US" altLang="zh-CN" dirty="0">
                <a:latin typeface="+mj-ea"/>
                <a:ea typeface="+mj-ea"/>
              </a:rPr>
              <a:t>●</a:t>
            </a:r>
            <a:r>
              <a:rPr lang="zh-CN" altLang="en-US" dirty="0">
                <a:latin typeface="+mj-ea"/>
                <a:ea typeface="+mj-ea"/>
              </a:rPr>
              <a:t>培养圈员自动自发参与圈会的风气</a:t>
            </a:r>
            <a:endParaRPr lang="en-US" altLang="zh-CN" dirty="0">
              <a:latin typeface="+mj-ea"/>
              <a:ea typeface="+mj-ea"/>
            </a:endParaRPr>
          </a:p>
          <a:p>
            <a:r>
              <a:rPr lang="en-US" altLang="zh-CN" dirty="0">
                <a:latin typeface="+mj-ea"/>
                <a:ea typeface="+mj-ea"/>
              </a:rPr>
              <a:t>●</a:t>
            </a:r>
            <a:r>
              <a:rPr lang="zh-CN" altLang="en-US" dirty="0">
                <a:latin typeface="+mj-ea"/>
                <a:ea typeface="+mj-ea"/>
              </a:rPr>
              <a:t>充分掌握圈员对于品管圈活动的想法和做法</a:t>
            </a:r>
            <a:endParaRPr lang="en-US" altLang="zh-CN" dirty="0">
              <a:latin typeface="+mj-ea"/>
              <a:ea typeface="+mj-ea"/>
            </a:endParaRPr>
          </a:p>
          <a:p>
            <a:r>
              <a:rPr lang="en-US" altLang="zh-CN" dirty="0">
                <a:latin typeface="+mj-ea"/>
                <a:ea typeface="+mj-ea"/>
              </a:rPr>
              <a:t>●</a:t>
            </a:r>
            <a:r>
              <a:rPr lang="zh-CN" altLang="en-US" dirty="0">
                <a:latin typeface="+mj-ea"/>
                <a:ea typeface="+mj-ea"/>
              </a:rPr>
              <a:t>正确指导其应用品管手法，以提高活动能力</a:t>
            </a:r>
            <a:endParaRPr lang="en-US" altLang="zh-CN" dirty="0">
              <a:latin typeface="+mj-ea"/>
              <a:ea typeface="+mj-ea"/>
            </a:endParaRPr>
          </a:p>
          <a:p>
            <a:r>
              <a:rPr lang="en-US" altLang="zh-CN" dirty="0">
                <a:latin typeface="+mj-ea"/>
                <a:ea typeface="+mj-ea"/>
              </a:rPr>
              <a:t>●</a:t>
            </a:r>
            <a:r>
              <a:rPr lang="zh-CN" altLang="en-US" dirty="0">
                <a:latin typeface="+mj-ea"/>
                <a:ea typeface="+mj-ea"/>
              </a:rPr>
              <a:t>选定活动改善的问题</a:t>
            </a:r>
            <a:endParaRPr lang="en-US" altLang="zh-CN" dirty="0">
              <a:latin typeface="+mj-ea"/>
              <a:ea typeface="+mj-ea"/>
            </a:endParaRPr>
          </a:p>
          <a:p>
            <a:r>
              <a:rPr lang="en-US" altLang="zh-CN" dirty="0">
                <a:latin typeface="+mj-ea"/>
                <a:ea typeface="+mj-ea"/>
              </a:rPr>
              <a:t>●</a:t>
            </a:r>
            <a:r>
              <a:rPr lang="zh-CN" altLang="en-US" dirty="0">
                <a:latin typeface="+mj-ea"/>
                <a:ea typeface="+mj-ea"/>
              </a:rPr>
              <a:t>对于品管圈本身无法处理的问题给予帮助</a:t>
            </a:r>
          </a:p>
        </p:txBody>
      </p:sp>
      <p:sp>
        <p:nvSpPr>
          <p:cNvPr id="30" name="TextBox 29"/>
          <p:cNvSpPr txBox="1"/>
          <p:nvPr/>
        </p:nvSpPr>
        <p:spPr>
          <a:xfrm>
            <a:off x="4640528" y="3014453"/>
            <a:ext cx="2944175" cy="2862322"/>
          </a:xfrm>
          <a:prstGeom prst="rect">
            <a:avLst/>
          </a:prstGeom>
          <a:noFill/>
        </p:spPr>
        <p:txBody>
          <a:bodyPr wrap="square" rtlCol="0">
            <a:spAutoFit/>
          </a:bodyPr>
          <a:lstStyle/>
          <a:p>
            <a:r>
              <a:rPr lang="en-US" altLang="zh-CN" dirty="0">
                <a:latin typeface="+mj-ea"/>
                <a:ea typeface="+mj-ea"/>
              </a:rPr>
              <a:t>●</a:t>
            </a:r>
            <a:r>
              <a:rPr lang="zh-CN" altLang="en-US" dirty="0">
                <a:latin typeface="+mj-ea"/>
                <a:ea typeface="+mj-ea"/>
              </a:rPr>
              <a:t>领导品管圈的活动</a:t>
            </a:r>
            <a:endParaRPr lang="en-US" altLang="zh-CN" dirty="0">
              <a:latin typeface="+mj-ea"/>
              <a:ea typeface="+mj-ea"/>
            </a:endParaRPr>
          </a:p>
          <a:p>
            <a:r>
              <a:rPr lang="en-US" altLang="zh-CN" dirty="0">
                <a:latin typeface="+mj-ea"/>
                <a:ea typeface="+mj-ea"/>
              </a:rPr>
              <a:t>●</a:t>
            </a:r>
            <a:r>
              <a:rPr lang="zh-CN" altLang="en-US" dirty="0">
                <a:latin typeface="+mj-ea"/>
                <a:ea typeface="+mj-ea"/>
              </a:rPr>
              <a:t>决定品管圈活动的进行方向</a:t>
            </a:r>
            <a:endParaRPr lang="en-US" altLang="zh-CN" dirty="0">
              <a:latin typeface="+mj-ea"/>
              <a:ea typeface="+mj-ea"/>
            </a:endParaRPr>
          </a:p>
          <a:p>
            <a:r>
              <a:rPr lang="en-US" altLang="zh-CN" dirty="0">
                <a:latin typeface="+mj-ea"/>
                <a:ea typeface="+mj-ea"/>
              </a:rPr>
              <a:t>●</a:t>
            </a:r>
            <a:r>
              <a:rPr lang="zh-CN" altLang="en-US" dirty="0">
                <a:latin typeface="+mj-ea"/>
                <a:ea typeface="+mj-ea"/>
              </a:rPr>
              <a:t>建立圈员协助，全员参加，全员发方，全员分担的体制</a:t>
            </a:r>
            <a:endParaRPr lang="en-US" altLang="zh-CN" dirty="0">
              <a:latin typeface="+mj-ea"/>
              <a:ea typeface="+mj-ea"/>
            </a:endParaRPr>
          </a:p>
          <a:p>
            <a:r>
              <a:rPr lang="en-US" altLang="zh-CN" dirty="0">
                <a:latin typeface="+mj-ea"/>
                <a:ea typeface="+mj-ea"/>
              </a:rPr>
              <a:t>●</a:t>
            </a:r>
            <a:r>
              <a:rPr lang="zh-CN" altLang="en-US" dirty="0">
                <a:latin typeface="+mj-ea"/>
                <a:ea typeface="+mj-ea"/>
              </a:rPr>
              <a:t>建立全体圈员的良好人群关系</a:t>
            </a:r>
            <a:endParaRPr lang="en-US" altLang="zh-CN" dirty="0">
              <a:latin typeface="+mj-ea"/>
              <a:ea typeface="+mj-ea"/>
            </a:endParaRPr>
          </a:p>
          <a:p>
            <a:r>
              <a:rPr lang="en-US" altLang="zh-CN" dirty="0">
                <a:latin typeface="+mj-ea"/>
                <a:ea typeface="+mj-ea"/>
              </a:rPr>
              <a:t>●</a:t>
            </a:r>
            <a:r>
              <a:rPr lang="zh-CN" altLang="en-US" dirty="0">
                <a:latin typeface="+mj-ea"/>
                <a:ea typeface="+mj-ea"/>
              </a:rPr>
              <a:t>建立全体圈员的良好人群关系</a:t>
            </a:r>
            <a:endParaRPr lang="en-US" altLang="zh-CN" dirty="0">
              <a:latin typeface="+mj-ea"/>
              <a:ea typeface="+mj-ea"/>
            </a:endParaRPr>
          </a:p>
          <a:p>
            <a:r>
              <a:rPr lang="en-US" altLang="zh-CN" dirty="0">
                <a:latin typeface="+mj-ea"/>
                <a:ea typeface="+mj-ea"/>
              </a:rPr>
              <a:t>●</a:t>
            </a:r>
            <a:r>
              <a:rPr lang="zh-CN" altLang="en-US" dirty="0">
                <a:latin typeface="+mj-ea"/>
                <a:ea typeface="+mj-ea"/>
              </a:rPr>
              <a:t>指导圈员有关</a:t>
            </a:r>
            <a:r>
              <a:rPr lang="en-US" altLang="zh-CN" dirty="0">
                <a:latin typeface="+mj-ea"/>
                <a:ea typeface="+mj-ea"/>
              </a:rPr>
              <a:t>QCC</a:t>
            </a:r>
            <a:r>
              <a:rPr lang="zh-CN" altLang="en-US" dirty="0">
                <a:latin typeface="+mj-ea"/>
                <a:ea typeface="+mj-ea"/>
              </a:rPr>
              <a:t>方法等</a:t>
            </a:r>
          </a:p>
        </p:txBody>
      </p:sp>
    </p:spTree>
  </p:cSld>
  <p:clrMapOvr>
    <a:masterClrMapping/>
  </p:clrMapOvr>
  <p:transition spd="slow" advTm="894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819"/>
                            </p:stCondLst>
                            <p:childTnLst>
                              <p:par>
                                <p:cTn id="19" presetID="52"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Scale>
                                      <p:cBhvr>
                                        <p:cTn id="21"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20"/>
                                        </p:tgtEl>
                                        <p:attrNameLst>
                                          <p:attrName>ppt_x</p:attrName>
                                          <p:attrName>ppt_y</p:attrName>
                                        </p:attrNameLst>
                                      </p:cBhvr>
                                    </p:animMotion>
                                    <p:animEffect transition="in" filter="fade">
                                      <p:cBhvr>
                                        <p:cTn id="23" dur="1000"/>
                                        <p:tgtEl>
                                          <p:spTgt spid="20"/>
                                        </p:tgtEl>
                                      </p:cBhvr>
                                    </p:animEffect>
                                  </p:childTnLst>
                                </p:cTn>
                              </p:par>
                              <p:par>
                                <p:cTn id="24" presetID="52"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Scale>
                                      <p:cBhvr>
                                        <p:cTn id="26"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6"/>
                                        </p:tgtEl>
                                        <p:attrNameLst>
                                          <p:attrName>ppt_x</p:attrName>
                                          <p:attrName>ppt_y</p:attrName>
                                        </p:attrNameLst>
                                      </p:cBhvr>
                                    </p:animMotion>
                                    <p:animEffect transition="in" filter="fade">
                                      <p:cBhvr>
                                        <p:cTn id="28" dur="1000"/>
                                        <p:tgtEl>
                                          <p:spTgt spid="6"/>
                                        </p:tgtEl>
                                      </p:cBhvr>
                                    </p:animEffect>
                                  </p:childTnLst>
                                </p:cTn>
                              </p:par>
                              <p:par>
                                <p:cTn id="29" presetID="52" presetClass="entr" presetSubtype="0" fill="hold" grpId="0" nodeType="withEffect">
                                  <p:stCondLst>
                                    <p:cond delay="100"/>
                                  </p:stCondLst>
                                  <p:childTnLst>
                                    <p:set>
                                      <p:cBhvr>
                                        <p:cTn id="30" dur="1" fill="hold">
                                          <p:stCondLst>
                                            <p:cond delay="0"/>
                                          </p:stCondLst>
                                        </p:cTn>
                                        <p:tgtEl>
                                          <p:spTgt spid="21"/>
                                        </p:tgtEl>
                                        <p:attrNameLst>
                                          <p:attrName>style.visibility</p:attrName>
                                        </p:attrNameLst>
                                      </p:cBhvr>
                                      <p:to>
                                        <p:strVal val="visible"/>
                                      </p:to>
                                    </p:set>
                                    <p:animScale>
                                      <p:cBhvr>
                                        <p:cTn id="31"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21"/>
                                        </p:tgtEl>
                                        <p:attrNameLst>
                                          <p:attrName>ppt_x</p:attrName>
                                          <p:attrName>ppt_y</p:attrName>
                                        </p:attrNameLst>
                                      </p:cBhvr>
                                    </p:animMotion>
                                    <p:animEffect transition="in" filter="fade">
                                      <p:cBhvr>
                                        <p:cTn id="33" dur="1000"/>
                                        <p:tgtEl>
                                          <p:spTgt spid="21"/>
                                        </p:tgtEl>
                                      </p:cBhvr>
                                    </p:animEffect>
                                  </p:childTnLst>
                                </p:cTn>
                              </p:par>
                              <p:par>
                                <p:cTn id="34" presetID="52" presetClass="entr" presetSubtype="0" fill="hold" grpId="0" nodeType="withEffect">
                                  <p:stCondLst>
                                    <p:cond delay="100"/>
                                  </p:stCondLst>
                                  <p:childTnLst>
                                    <p:set>
                                      <p:cBhvr>
                                        <p:cTn id="35" dur="1" fill="hold">
                                          <p:stCondLst>
                                            <p:cond delay="0"/>
                                          </p:stCondLst>
                                        </p:cTn>
                                        <p:tgtEl>
                                          <p:spTgt spid="11"/>
                                        </p:tgtEl>
                                        <p:attrNameLst>
                                          <p:attrName>style.visibility</p:attrName>
                                        </p:attrNameLst>
                                      </p:cBhvr>
                                      <p:to>
                                        <p:strVal val="visible"/>
                                      </p:to>
                                    </p:set>
                                    <p:animScale>
                                      <p:cBhvr>
                                        <p:cTn id="36"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11"/>
                                        </p:tgtEl>
                                        <p:attrNameLst>
                                          <p:attrName>ppt_x</p:attrName>
                                          <p:attrName>ppt_y</p:attrName>
                                        </p:attrNameLst>
                                      </p:cBhvr>
                                    </p:animMotion>
                                    <p:animEffect transition="in" filter="fade">
                                      <p:cBhvr>
                                        <p:cTn id="38" dur="1000"/>
                                        <p:tgtEl>
                                          <p:spTgt spid="11"/>
                                        </p:tgtEl>
                                      </p:cBhvr>
                                    </p:animEffect>
                                  </p:childTnLst>
                                </p:cTn>
                              </p:par>
                              <p:par>
                                <p:cTn id="39" presetID="52" presetClass="entr" presetSubtype="0" fill="hold" grpId="0" nodeType="withEffect">
                                  <p:stCondLst>
                                    <p:cond delay="200"/>
                                  </p:stCondLst>
                                  <p:childTnLst>
                                    <p:set>
                                      <p:cBhvr>
                                        <p:cTn id="40" dur="1" fill="hold">
                                          <p:stCondLst>
                                            <p:cond delay="0"/>
                                          </p:stCondLst>
                                        </p:cTn>
                                        <p:tgtEl>
                                          <p:spTgt spid="22"/>
                                        </p:tgtEl>
                                        <p:attrNameLst>
                                          <p:attrName>style.visibility</p:attrName>
                                        </p:attrNameLst>
                                      </p:cBhvr>
                                      <p:to>
                                        <p:strVal val="visible"/>
                                      </p:to>
                                    </p:set>
                                    <p:animScale>
                                      <p:cBhvr>
                                        <p:cTn id="41"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22"/>
                                        </p:tgtEl>
                                        <p:attrNameLst>
                                          <p:attrName>ppt_x</p:attrName>
                                          <p:attrName>ppt_y</p:attrName>
                                        </p:attrNameLst>
                                      </p:cBhvr>
                                    </p:animMotion>
                                    <p:animEffect transition="in" filter="fade">
                                      <p:cBhvr>
                                        <p:cTn id="43" dur="1000"/>
                                        <p:tgtEl>
                                          <p:spTgt spid="22"/>
                                        </p:tgtEl>
                                      </p:cBhvr>
                                    </p:animEffect>
                                  </p:childTnLst>
                                </p:cTn>
                              </p:par>
                              <p:par>
                                <p:cTn id="44" presetID="52" presetClass="entr" presetSubtype="0" fill="hold" grpId="0" nodeType="withEffect">
                                  <p:stCondLst>
                                    <p:cond delay="200"/>
                                  </p:stCondLst>
                                  <p:childTnLst>
                                    <p:set>
                                      <p:cBhvr>
                                        <p:cTn id="45" dur="1" fill="hold">
                                          <p:stCondLst>
                                            <p:cond delay="0"/>
                                          </p:stCondLst>
                                        </p:cTn>
                                        <p:tgtEl>
                                          <p:spTgt spid="13"/>
                                        </p:tgtEl>
                                        <p:attrNameLst>
                                          <p:attrName>style.visibility</p:attrName>
                                        </p:attrNameLst>
                                      </p:cBhvr>
                                      <p:to>
                                        <p:strVal val="visible"/>
                                      </p:to>
                                    </p:set>
                                    <p:animScale>
                                      <p:cBhvr>
                                        <p:cTn id="46"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13"/>
                                        </p:tgtEl>
                                        <p:attrNameLst>
                                          <p:attrName>ppt_x</p:attrName>
                                          <p:attrName>ppt_y</p:attrName>
                                        </p:attrNameLst>
                                      </p:cBhvr>
                                    </p:animMotion>
                                    <p:animEffect transition="in" filter="fade">
                                      <p:cBhvr>
                                        <p:cTn id="48" dur="1000"/>
                                        <p:tgtEl>
                                          <p:spTgt spid="13"/>
                                        </p:tgtEl>
                                      </p:cBhvr>
                                    </p:animEffect>
                                  </p:childTnLst>
                                </p:cTn>
                              </p:par>
                            </p:childTnLst>
                          </p:cTn>
                        </p:par>
                        <p:par>
                          <p:cTn id="49" fill="hold">
                            <p:stCondLst>
                              <p:cond delay="1819"/>
                            </p:stCondLst>
                            <p:childTnLst>
                              <p:par>
                                <p:cTn id="50" presetID="31" presetClass="entr" presetSubtype="0"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p:cTn id="52" dur="400" fill="hold"/>
                                        <p:tgtEl>
                                          <p:spTgt spid="16"/>
                                        </p:tgtEl>
                                        <p:attrNameLst>
                                          <p:attrName>ppt_w</p:attrName>
                                        </p:attrNameLst>
                                      </p:cBhvr>
                                      <p:tavLst>
                                        <p:tav tm="0">
                                          <p:val>
                                            <p:fltVal val="0"/>
                                          </p:val>
                                        </p:tav>
                                        <p:tav tm="100000">
                                          <p:val>
                                            <p:strVal val="#ppt_w"/>
                                          </p:val>
                                        </p:tav>
                                      </p:tavLst>
                                    </p:anim>
                                    <p:anim calcmode="lin" valueType="num">
                                      <p:cBhvr>
                                        <p:cTn id="53" dur="400" fill="hold"/>
                                        <p:tgtEl>
                                          <p:spTgt spid="16"/>
                                        </p:tgtEl>
                                        <p:attrNameLst>
                                          <p:attrName>ppt_h</p:attrName>
                                        </p:attrNameLst>
                                      </p:cBhvr>
                                      <p:tavLst>
                                        <p:tav tm="0">
                                          <p:val>
                                            <p:fltVal val="0"/>
                                          </p:val>
                                        </p:tav>
                                        <p:tav tm="100000">
                                          <p:val>
                                            <p:strVal val="#ppt_h"/>
                                          </p:val>
                                        </p:tav>
                                      </p:tavLst>
                                    </p:anim>
                                    <p:anim calcmode="lin" valueType="num">
                                      <p:cBhvr>
                                        <p:cTn id="54" dur="400" fill="hold"/>
                                        <p:tgtEl>
                                          <p:spTgt spid="16"/>
                                        </p:tgtEl>
                                        <p:attrNameLst>
                                          <p:attrName>style.rotation</p:attrName>
                                        </p:attrNameLst>
                                      </p:cBhvr>
                                      <p:tavLst>
                                        <p:tav tm="0">
                                          <p:val>
                                            <p:fltVal val="90"/>
                                          </p:val>
                                        </p:tav>
                                        <p:tav tm="100000">
                                          <p:val>
                                            <p:fltVal val="0"/>
                                          </p:val>
                                        </p:tav>
                                      </p:tavLst>
                                    </p:anim>
                                    <p:animEffect transition="in" filter="fade">
                                      <p:cBhvr>
                                        <p:cTn id="55" dur="400"/>
                                        <p:tgtEl>
                                          <p:spTgt spid="16"/>
                                        </p:tgtEl>
                                      </p:cBhvr>
                                    </p:animEffect>
                                  </p:childTnLst>
                                </p:cTn>
                              </p:par>
                              <p:par>
                                <p:cTn id="56" presetID="8" presetClass="emph" presetSubtype="0" fill="hold" grpId="1" nodeType="withEffect">
                                  <p:stCondLst>
                                    <p:cond delay="0"/>
                                  </p:stCondLst>
                                  <p:childTnLst>
                                    <p:animRot by="21600000">
                                      <p:cBhvr>
                                        <p:cTn id="57" dur="400" fill="hold"/>
                                        <p:tgtEl>
                                          <p:spTgt spid="16"/>
                                        </p:tgtEl>
                                        <p:attrNameLst>
                                          <p:attrName>r</p:attrName>
                                        </p:attrNameLst>
                                      </p:cBhvr>
                                    </p:animRot>
                                  </p:childTnLst>
                                </p:cTn>
                              </p:par>
                            </p:childTnLst>
                          </p:cTn>
                        </p:par>
                        <p:par>
                          <p:cTn id="58" fill="hold">
                            <p:stCondLst>
                              <p:cond delay="2319"/>
                            </p:stCondLst>
                            <p:childTnLst>
                              <p:par>
                                <p:cTn id="59" presetID="22" presetClass="entr" presetSubtype="1" fill="hold" grpId="0" nodeType="after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wipe(up)">
                                      <p:cBhvr>
                                        <p:cTn id="61" dur="500"/>
                                        <p:tgtEl>
                                          <p:spTgt spid="5"/>
                                        </p:tgtEl>
                                      </p:cBhvr>
                                    </p:animEffect>
                                  </p:childTnLst>
                                </p:cTn>
                              </p:par>
                            </p:childTnLst>
                          </p:cTn>
                        </p:par>
                        <p:par>
                          <p:cTn id="62" fill="hold">
                            <p:stCondLst>
                              <p:cond delay="2819"/>
                            </p:stCondLst>
                            <p:childTnLst>
                              <p:par>
                                <p:cTn id="63" presetID="31" presetClass="entr" presetSubtype="0"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p:cTn id="65" dur="500" fill="hold"/>
                                        <p:tgtEl>
                                          <p:spTgt spid="25"/>
                                        </p:tgtEl>
                                        <p:attrNameLst>
                                          <p:attrName>ppt_w</p:attrName>
                                        </p:attrNameLst>
                                      </p:cBhvr>
                                      <p:tavLst>
                                        <p:tav tm="0">
                                          <p:val>
                                            <p:fltVal val="0"/>
                                          </p:val>
                                        </p:tav>
                                        <p:tav tm="100000">
                                          <p:val>
                                            <p:strVal val="#ppt_w"/>
                                          </p:val>
                                        </p:tav>
                                      </p:tavLst>
                                    </p:anim>
                                    <p:anim calcmode="lin" valueType="num">
                                      <p:cBhvr>
                                        <p:cTn id="66" dur="500" fill="hold"/>
                                        <p:tgtEl>
                                          <p:spTgt spid="25"/>
                                        </p:tgtEl>
                                        <p:attrNameLst>
                                          <p:attrName>ppt_h</p:attrName>
                                        </p:attrNameLst>
                                      </p:cBhvr>
                                      <p:tavLst>
                                        <p:tav tm="0">
                                          <p:val>
                                            <p:fltVal val="0"/>
                                          </p:val>
                                        </p:tav>
                                        <p:tav tm="100000">
                                          <p:val>
                                            <p:strVal val="#ppt_h"/>
                                          </p:val>
                                        </p:tav>
                                      </p:tavLst>
                                    </p:anim>
                                    <p:anim calcmode="lin" valueType="num">
                                      <p:cBhvr>
                                        <p:cTn id="67" dur="500" fill="hold"/>
                                        <p:tgtEl>
                                          <p:spTgt spid="25"/>
                                        </p:tgtEl>
                                        <p:attrNameLst>
                                          <p:attrName>style.rotation</p:attrName>
                                        </p:attrNameLst>
                                      </p:cBhvr>
                                      <p:tavLst>
                                        <p:tav tm="0">
                                          <p:val>
                                            <p:fltVal val="90"/>
                                          </p:val>
                                        </p:tav>
                                        <p:tav tm="100000">
                                          <p:val>
                                            <p:fltVal val="0"/>
                                          </p:val>
                                        </p:tav>
                                      </p:tavLst>
                                    </p:anim>
                                    <p:animEffect transition="in" filter="fade">
                                      <p:cBhvr>
                                        <p:cTn id="68" dur="500"/>
                                        <p:tgtEl>
                                          <p:spTgt spid="25"/>
                                        </p:tgtEl>
                                      </p:cBhvr>
                                    </p:animEffect>
                                  </p:childTnLst>
                                </p:cTn>
                              </p:par>
                            </p:childTnLst>
                          </p:cTn>
                        </p:par>
                        <p:par>
                          <p:cTn id="69" fill="hold">
                            <p:stCondLst>
                              <p:cond delay="3319"/>
                            </p:stCondLst>
                            <p:childTnLst>
                              <p:par>
                                <p:cTn id="70" presetID="22" presetClass="entr" presetSubtype="1" fill="hold" grpId="0" nodeType="after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wipe(up)">
                                      <p:cBhvr>
                                        <p:cTn id="72" dur="500"/>
                                        <p:tgtEl>
                                          <p:spTgt spid="29"/>
                                        </p:tgtEl>
                                      </p:cBhvr>
                                    </p:animEffect>
                                  </p:childTnLst>
                                </p:cTn>
                              </p:par>
                            </p:childTnLst>
                          </p:cTn>
                        </p:par>
                        <p:par>
                          <p:cTn id="73" fill="hold">
                            <p:stCondLst>
                              <p:cond delay="3819"/>
                            </p:stCondLst>
                            <p:childTnLst>
                              <p:par>
                                <p:cTn id="74" presetID="31" presetClass="entr" presetSubtype="0" fill="hold" grpId="0" nodeType="afterEffect">
                                  <p:stCondLst>
                                    <p:cond delay="0"/>
                                  </p:stCondLst>
                                  <p:childTnLst>
                                    <p:set>
                                      <p:cBhvr>
                                        <p:cTn id="75" dur="1" fill="hold">
                                          <p:stCondLst>
                                            <p:cond delay="0"/>
                                          </p:stCondLst>
                                        </p:cTn>
                                        <p:tgtEl>
                                          <p:spTgt spid="15"/>
                                        </p:tgtEl>
                                        <p:attrNameLst>
                                          <p:attrName>style.visibility</p:attrName>
                                        </p:attrNameLst>
                                      </p:cBhvr>
                                      <p:to>
                                        <p:strVal val="visible"/>
                                      </p:to>
                                    </p:set>
                                    <p:anim calcmode="lin" valueType="num">
                                      <p:cBhvr>
                                        <p:cTn id="76" dur="400" fill="hold"/>
                                        <p:tgtEl>
                                          <p:spTgt spid="15"/>
                                        </p:tgtEl>
                                        <p:attrNameLst>
                                          <p:attrName>ppt_w</p:attrName>
                                        </p:attrNameLst>
                                      </p:cBhvr>
                                      <p:tavLst>
                                        <p:tav tm="0">
                                          <p:val>
                                            <p:fltVal val="0"/>
                                          </p:val>
                                        </p:tav>
                                        <p:tav tm="100000">
                                          <p:val>
                                            <p:strVal val="#ppt_w"/>
                                          </p:val>
                                        </p:tav>
                                      </p:tavLst>
                                    </p:anim>
                                    <p:anim calcmode="lin" valueType="num">
                                      <p:cBhvr>
                                        <p:cTn id="77" dur="400" fill="hold"/>
                                        <p:tgtEl>
                                          <p:spTgt spid="15"/>
                                        </p:tgtEl>
                                        <p:attrNameLst>
                                          <p:attrName>ppt_h</p:attrName>
                                        </p:attrNameLst>
                                      </p:cBhvr>
                                      <p:tavLst>
                                        <p:tav tm="0">
                                          <p:val>
                                            <p:fltVal val="0"/>
                                          </p:val>
                                        </p:tav>
                                        <p:tav tm="100000">
                                          <p:val>
                                            <p:strVal val="#ppt_h"/>
                                          </p:val>
                                        </p:tav>
                                      </p:tavLst>
                                    </p:anim>
                                    <p:anim calcmode="lin" valueType="num">
                                      <p:cBhvr>
                                        <p:cTn id="78" dur="400" fill="hold"/>
                                        <p:tgtEl>
                                          <p:spTgt spid="15"/>
                                        </p:tgtEl>
                                        <p:attrNameLst>
                                          <p:attrName>style.rotation</p:attrName>
                                        </p:attrNameLst>
                                      </p:cBhvr>
                                      <p:tavLst>
                                        <p:tav tm="0">
                                          <p:val>
                                            <p:fltVal val="90"/>
                                          </p:val>
                                        </p:tav>
                                        <p:tav tm="100000">
                                          <p:val>
                                            <p:fltVal val="0"/>
                                          </p:val>
                                        </p:tav>
                                      </p:tavLst>
                                    </p:anim>
                                    <p:animEffect transition="in" filter="fade">
                                      <p:cBhvr>
                                        <p:cTn id="79" dur="400"/>
                                        <p:tgtEl>
                                          <p:spTgt spid="15"/>
                                        </p:tgtEl>
                                      </p:cBhvr>
                                    </p:animEffect>
                                  </p:childTnLst>
                                </p:cTn>
                              </p:par>
                              <p:par>
                                <p:cTn id="80" presetID="8" presetClass="emph" presetSubtype="0" fill="hold" grpId="1" nodeType="withEffect">
                                  <p:stCondLst>
                                    <p:cond delay="0"/>
                                  </p:stCondLst>
                                  <p:childTnLst>
                                    <p:animRot by="21600000">
                                      <p:cBhvr>
                                        <p:cTn id="81" dur="400" fill="hold"/>
                                        <p:tgtEl>
                                          <p:spTgt spid="15"/>
                                        </p:tgtEl>
                                        <p:attrNameLst>
                                          <p:attrName>r</p:attrName>
                                        </p:attrNameLst>
                                      </p:cBhvr>
                                    </p:animRot>
                                  </p:childTnLst>
                                </p:cTn>
                              </p:par>
                            </p:childTnLst>
                          </p:cTn>
                        </p:par>
                        <p:par>
                          <p:cTn id="82" fill="hold">
                            <p:stCondLst>
                              <p:cond delay="4319"/>
                            </p:stCondLst>
                            <p:childTnLst>
                              <p:par>
                                <p:cTn id="83" presetID="22" presetClass="entr" presetSubtype="1" fill="hold" grpId="0" nodeType="afterEffect">
                                  <p:stCondLst>
                                    <p:cond delay="0"/>
                                  </p:stCondLst>
                                  <p:childTnLst>
                                    <p:set>
                                      <p:cBhvr>
                                        <p:cTn id="84" dur="1" fill="hold">
                                          <p:stCondLst>
                                            <p:cond delay="0"/>
                                          </p:stCondLst>
                                        </p:cTn>
                                        <p:tgtEl>
                                          <p:spTgt spid="10"/>
                                        </p:tgtEl>
                                        <p:attrNameLst>
                                          <p:attrName>style.visibility</p:attrName>
                                        </p:attrNameLst>
                                      </p:cBhvr>
                                      <p:to>
                                        <p:strVal val="visible"/>
                                      </p:to>
                                    </p:set>
                                    <p:animEffect transition="in" filter="wipe(up)">
                                      <p:cBhvr>
                                        <p:cTn id="85" dur="500"/>
                                        <p:tgtEl>
                                          <p:spTgt spid="10"/>
                                        </p:tgtEl>
                                      </p:cBhvr>
                                    </p:animEffect>
                                  </p:childTnLst>
                                </p:cTn>
                              </p:par>
                            </p:childTnLst>
                          </p:cTn>
                        </p:par>
                        <p:par>
                          <p:cTn id="86" fill="hold">
                            <p:stCondLst>
                              <p:cond delay="4819"/>
                            </p:stCondLst>
                            <p:childTnLst>
                              <p:par>
                                <p:cTn id="87" presetID="31" presetClass="entr" presetSubtype="0" fill="hold" grpId="0" nodeType="afterEffect">
                                  <p:stCondLst>
                                    <p:cond delay="0"/>
                                  </p:stCondLst>
                                  <p:childTnLst>
                                    <p:set>
                                      <p:cBhvr>
                                        <p:cTn id="88" dur="1" fill="hold">
                                          <p:stCondLst>
                                            <p:cond delay="0"/>
                                          </p:stCondLst>
                                        </p:cTn>
                                        <p:tgtEl>
                                          <p:spTgt spid="18"/>
                                        </p:tgtEl>
                                        <p:attrNameLst>
                                          <p:attrName>style.visibility</p:attrName>
                                        </p:attrNameLst>
                                      </p:cBhvr>
                                      <p:to>
                                        <p:strVal val="visible"/>
                                      </p:to>
                                    </p:set>
                                    <p:anim calcmode="lin" valueType="num">
                                      <p:cBhvr>
                                        <p:cTn id="89" dur="500" fill="hold"/>
                                        <p:tgtEl>
                                          <p:spTgt spid="18"/>
                                        </p:tgtEl>
                                        <p:attrNameLst>
                                          <p:attrName>ppt_w</p:attrName>
                                        </p:attrNameLst>
                                      </p:cBhvr>
                                      <p:tavLst>
                                        <p:tav tm="0">
                                          <p:val>
                                            <p:fltVal val="0"/>
                                          </p:val>
                                        </p:tav>
                                        <p:tav tm="100000">
                                          <p:val>
                                            <p:strVal val="#ppt_w"/>
                                          </p:val>
                                        </p:tav>
                                      </p:tavLst>
                                    </p:anim>
                                    <p:anim calcmode="lin" valueType="num">
                                      <p:cBhvr>
                                        <p:cTn id="90" dur="500" fill="hold"/>
                                        <p:tgtEl>
                                          <p:spTgt spid="18"/>
                                        </p:tgtEl>
                                        <p:attrNameLst>
                                          <p:attrName>ppt_h</p:attrName>
                                        </p:attrNameLst>
                                      </p:cBhvr>
                                      <p:tavLst>
                                        <p:tav tm="0">
                                          <p:val>
                                            <p:fltVal val="0"/>
                                          </p:val>
                                        </p:tav>
                                        <p:tav tm="100000">
                                          <p:val>
                                            <p:strVal val="#ppt_h"/>
                                          </p:val>
                                        </p:tav>
                                      </p:tavLst>
                                    </p:anim>
                                    <p:anim calcmode="lin" valueType="num">
                                      <p:cBhvr>
                                        <p:cTn id="91" dur="500" fill="hold"/>
                                        <p:tgtEl>
                                          <p:spTgt spid="18"/>
                                        </p:tgtEl>
                                        <p:attrNameLst>
                                          <p:attrName>style.rotation</p:attrName>
                                        </p:attrNameLst>
                                      </p:cBhvr>
                                      <p:tavLst>
                                        <p:tav tm="0">
                                          <p:val>
                                            <p:fltVal val="90"/>
                                          </p:val>
                                        </p:tav>
                                        <p:tav tm="100000">
                                          <p:val>
                                            <p:fltVal val="0"/>
                                          </p:val>
                                        </p:tav>
                                      </p:tavLst>
                                    </p:anim>
                                    <p:animEffect transition="in" filter="fade">
                                      <p:cBhvr>
                                        <p:cTn id="92" dur="500"/>
                                        <p:tgtEl>
                                          <p:spTgt spid="18"/>
                                        </p:tgtEl>
                                      </p:cBhvr>
                                    </p:animEffect>
                                  </p:childTnLst>
                                </p:cTn>
                              </p:par>
                            </p:childTnLst>
                          </p:cTn>
                        </p:par>
                        <p:par>
                          <p:cTn id="93" fill="hold">
                            <p:stCondLst>
                              <p:cond delay="5319"/>
                            </p:stCondLst>
                            <p:childTnLst>
                              <p:par>
                                <p:cTn id="94" presetID="22" presetClass="entr" presetSubtype="1" fill="hold" grpId="0" nodeType="after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wipe(up)">
                                      <p:cBhvr>
                                        <p:cTn id="96" dur="500"/>
                                        <p:tgtEl>
                                          <p:spTgt spid="30"/>
                                        </p:tgtEl>
                                      </p:cBhvr>
                                    </p:animEffect>
                                  </p:childTnLst>
                                </p:cTn>
                              </p:par>
                            </p:childTnLst>
                          </p:cTn>
                        </p:par>
                        <p:par>
                          <p:cTn id="97" fill="hold">
                            <p:stCondLst>
                              <p:cond delay="5819"/>
                            </p:stCondLst>
                            <p:childTnLst>
                              <p:par>
                                <p:cTn id="98" presetID="31" presetClass="entr" presetSubtype="0" fill="hold" grpId="0" nodeType="afterEffect">
                                  <p:stCondLst>
                                    <p:cond delay="0"/>
                                  </p:stCondLst>
                                  <p:childTnLst>
                                    <p:set>
                                      <p:cBhvr>
                                        <p:cTn id="99" dur="1" fill="hold">
                                          <p:stCondLst>
                                            <p:cond delay="0"/>
                                          </p:stCondLst>
                                        </p:cTn>
                                        <p:tgtEl>
                                          <p:spTgt spid="14"/>
                                        </p:tgtEl>
                                        <p:attrNameLst>
                                          <p:attrName>style.visibility</p:attrName>
                                        </p:attrNameLst>
                                      </p:cBhvr>
                                      <p:to>
                                        <p:strVal val="visible"/>
                                      </p:to>
                                    </p:set>
                                    <p:anim calcmode="lin" valueType="num">
                                      <p:cBhvr>
                                        <p:cTn id="100" dur="400" fill="hold"/>
                                        <p:tgtEl>
                                          <p:spTgt spid="14"/>
                                        </p:tgtEl>
                                        <p:attrNameLst>
                                          <p:attrName>ppt_w</p:attrName>
                                        </p:attrNameLst>
                                      </p:cBhvr>
                                      <p:tavLst>
                                        <p:tav tm="0">
                                          <p:val>
                                            <p:fltVal val="0"/>
                                          </p:val>
                                        </p:tav>
                                        <p:tav tm="100000">
                                          <p:val>
                                            <p:strVal val="#ppt_w"/>
                                          </p:val>
                                        </p:tav>
                                      </p:tavLst>
                                    </p:anim>
                                    <p:anim calcmode="lin" valueType="num">
                                      <p:cBhvr>
                                        <p:cTn id="101" dur="400" fill="hold"/>
                                        <p:tgtEl>
                                          <p:spTgt spid="14"/>
                                        </p:tgtEl>
                                        <p:attrNameLst>
                                          <p:attrName>ppt_h</p:attrName>
                                        </p:attrNameLst>
                                      </p:cBhvr>
                                      <p:tavLst>
                                        <p:tav tm="0">
                                          <p:val>
                                            <p:fltVal val="0"/>
                                          </p:val>
                                        </p:tav>
                                        <p:tav tm="100000">
                                          <p:val>
                                            <p:strVal val="#ppt_h"/>
                                          </p:val>
                                        </p:tav>
                                      </p:tavLst>
                                    </p:anim>
                                    <p:anim calcmode="lin" valueType="num">
                                      <p:cBhvr>
                                        <p:cTn id="102" dur="400" fill="hold"/>
                                        <p:tgtEl>
                                          <p:spTgt spid="14"/>
                                        </p:tgtEl>
                                        <p:attrNameLst>
                                          <p:attrName>style.rotation</p:attrName>
                                        </p:attrNameLst>
                                      </p:cBhvr>
                                      <p:tavLst>
                                        <p:tav tm="0">
                                          <p:val>
                                            <p:fltVal val="90"/>
                                          </p:val>
                                        </p:tav>
                                        <p:tav tm="100000">
                                          <p:val>
                                            <p:fltVal val="0"/>
                                          </p:val>
                                        </p:tav>
                                      </p:tavLst>
                                    </p:anim>
                                    <p:animEffect transition="in" filter="fade">
                                      <p:cBhvr>
                                        <p:cTn id="103" dur="400"/>
                                        <p:tgtEl>
                                          <p:spTgt spid="14"/>
                                        </p:tgtEl>
                                      </p:cBhvr>
                                    </p:animEffect>
                                  </p:childTnLst>
                                </p:cTn>
                              </p:par>
                              <p:par>
                                <p:cTn id="104" presetID="8" presetClass="emph" presetSubtype="0" fill="hold" grpId="1" nodeType="withEffect">
                                  <p:stCondLst>
                                    <p:cond delay="0"/>
                                  </p:stCondLst>
                                  <p:childTnLst>
                                    <p:animRot by="21600000">
                                      <p:cBhvr>
                                        <p:cTn id="105" dur="400" fill="hold"/>
                                        <p:tgtEl>
                                          <p:spTgt spid="14"/>
                                        </p:tgtEl>
                                        <p:attrNameLst>
                                          <p:attrName>r</p:attrName>
                                        </p:attrNameLst>
                                      </p:cBhvr>
                                    </p:animRot>
                                  </p:childTnLst>
                                </p:cTn>
                              </p:par>
                            </p:childTnLst>
                          </p:cTn>
                        </p:par>
                        <p:par>
                          <p:cTn id="106" fill="hold">
                            <p:stCondLst>
                              <p:cond delay="6319"/>
                            </p:stCondLst>
                            <p:childTnLst>
                              <p:par>
                                <p:cTn id="107" presetID="31" presetClass="entr" presetSubtype="0" fill="hold" grpId="0" nodeType="afterEffect">
                                  <p:stCondLst>
                                    <p:cond delay="0"/>
                                  </p:stCondLst>
                                  <p:childTnLst>
                                    <p:set>
                                      <p:cBhvr>
                                        <p:cTn id="108" dur="1" fill="hold">
                                          <p:stCondLst>
                                            <p:cond delay="0"/>
                                          </p:stCondLst>
                                        </p:cTn>
                                        <p:tgtEl>
                                          <p:spTgt spid="26"/>
                                        </p:tgtEl>
                                        <p:attrNameLst>
                                          <p:attrName>style.visibility</p:attrName>
                                        </p:attrNameLst>
                                      </p:cBhvr>
                                      <p:to>
                                        <p:strVal val="visible"/>
                                      </p:to>
                                    </p:set>
                                    <p:anim calcmode="lin" valueType="num">
                                      <p:cBhvr>
                                        <p:cTn id="109" dur="500" fill="hold"/>
                                        <p:tgtEl>
                                          <p:spTgt spid="26"/>
                                        </p:tgtEl>
                                        <p:attrNameLst>
                                          <p:attrName>ppt_w</p:attrName>
                                        </p:attrNameLst>
                                      </p:cBhvr>
                                      <p:tavLst>
                                        <p:tav tm="0">
                                          <p:val>
                                            <p:fltVal val="0"/>
                                          </p:val>
                                        </p:tav>
                                        <p:tav tm="100000">
                                          <p:val>
                                            <p:strVal val="#ppt_w"/>
                                          </p:val>
                                        </p:tav>
                                      </p:tavLst>
                                    </p:anim>
                                    <p:anim calcmode="lin" valueType="num">
                                      <p:cBhvr>
                                        <p:cTn id="110" dur="500" fill="hold"/>
                                        <p:tgtEl>
                                          <p:spTgt spid="26"/>
                                        </p:tgtEl>
                                        <p:attrNameLst>
                                          <p:attrName>ppt_h</p:attrName>
                                        </p:attrNameLst>
                                      </p:cBhvr>
                                      <p:tavLst>
                                        <p:tav tm="0">
                                          <p:val>
                                            <p:fltVal val="0"/>
                                          </p:val>
                                        </p:tav>
                                        <p:tav tm="100000">
                                          <p:val>
                                            <p:strVal val="#ppt_h"/>
                                          </p:val>
                                        </p:tav>
                                      </p:tavLst>
                                    </p:anim>
                                    <p:anim calcmode="lin" valueType="num">
                                      <p:cBhvr>
                                        <p:cTn id="111" dur="500" fill="hold"/>
                                        <p:tgtEl>
                                          <p:spTgt spid="26"/>
                                        </p:tgtEl>
                                        <p:attrNameLst>
                                          <p:attrName>style.rotation</p:attrName>
                                        </p:attrNameLst>
                                      </p:cBhvr>
                                      <p:tavLst>
                                        <p:tav tm="0">
                                          <p:val>
                                            <p:fltVal val="90"/>
                                          </p:val>
                                        </p:tav>
                                        <p:tav tm="100000">
                                          <p:val>
                                            <p:fltVal val="0"/>
                                          </p:val>
                                        </p:tav>
                                      </p:tavLst>
                                    </p:anim>
                                    <p:animEffect transition="in" filter="fade">
                                      <p:cBhvr>
                                        <p:cTn id="112" dur="500"/>
                                        <p:tgtEl>
                                          <p:spTgt spid="26"/>
                                        </p:tgtEl>
                                      </p:cBhvr>
                                    </p:animEffect>
                                  </p:childTnLst>
                                </p:cTn>
                              </p:par>
                            </p:childTnLst>
                          </p:cTn>
                        </p:par>
                        <p:par>
                          <p:cTn id="113" fill="hold">
                            <p:stCondLst>
                              <p:cond delay="6819"/>
                            </p:stCondLst>
                            <p:childTnLst>
                              <p:par>
                                <p:cTn id="114" presetID="22" presetClass="entr" presetSubtype="1" fill="hold" grpId="0" nodeType="afterEffect">
                                  <p:stCondLst>
                                    <p:cond delay="0"/>
                                  </p:stCondLst>
                                  <p:childTnLst>
                                    <p:set>
                                      <p:cBhvr>
                                        <p:cTn id="115" dur="1" fill="hold">
                                          <p:stCondLst>
                                            <p:cond delay="0"/>
                                          </p:stCondLst>
                                        </p:cTn>
                                        <p:tgtEl>
                                          <p:spTgt spid="12"/>
                                        </p:tgtEl>
                                        <p:attrNameLst>
                                          <p:attrName>style.visibility</p:attrName>
                                        </p:attrNameLst>
                                      </p:cBhvr>
                                      <p:to>
                                        <p:strVal val="visible"/>
                                      </p:to>
                                    </p:set>
                                    <p:animEffect transition="in" filter="wipe(up)">
                                      <p:cBhvr>
                                        <p:cTn id="116" dur="500"/>
                                        <p:tgtEl>
                                          <p:spTgt spid="12"/>
                                        </p:tgtEl>
                                      </p:cBhvr>
                                    </p:animEffect>
                                  </p:childTnLst>
                                </p:cTn>
                              </p:par>
                            </p:childTnLst>
                          </p:cTn>
                        </p:par>
                        <p:par>
                          <p:cTn id="117" fill="hold">
                            <p:stCondLst>
                              <p:cond delay="7319"/>
                            </p:stCondLst>
                            <p:childTnLst>
                              <p:par>
                                <p:cTn id="118" presetID="22" presetClass="entr" presetSubtype="1" fill="hold" grpId="0" nodeType="afterEffect">
                                  <p:stCondLst>
                                    <p:cond delay="0"/>
                                  </p:stCondLst>
                                  <p:childTnLst>
                                    <p:set>
                                      <p:cBhvr>
                                        <p:cTn id="119" dur="1" fill="hold">
                                          <p:stCondLst>
                                            <p:cond delay="0"/>
                                          </p:stCondLst>
                                        </p:cTn>
                                        <p:tgtEl>
                                          <p:spTgt spid="27"/>
                                        </p:tgtEl>
                                        <p:attrNameLst>
                                          <p:attrName>style.visibility</p:attrName>
                                        </p:attrNameLst>
                                      </p:cBhvr>
                                      <p:to>
                                        <p:strVal val="visible"/>
                                      </p:to>
                                    </p:set>
                                    <p:animEffect transition="in" filter="wipe(up)">
                                      <p:cBhvr>
                                        <p:cTn id="12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5" grpId="0" animBg="1"/>
      <p:bldP spid="6" grpId="0" animBg="1"/>
      <p:bldP spid="10" grpId="0" animBg="1"/>
      <p:bldP spid="11" grpId="0" animBg="1"/>
      <p:bldP spid="12" grpId="0" animBg="1"/>
      <p:bldP spid="13" grpId="0" animBg="1"/>
      <p:bldP spid="20" grpId="0" animBg="1"/>
      <p:bldP spid="21" grpId="0" animBg="1"/>
      <p:bldP spid="22" grpId="0" animBg="1"/>
      <p:bldP spid="14" grpId="0" animBg="1"/>
      <p:bldP spid="14" grpId="1" animBg="1"/>
      <p:bldP spid="15" grpId="0" animBg="1"/>
      <p:bldP spid="15" grpId="1" animBg="1"/>
      <p:bldP spid="16" grpId="0" animBg="1"/>
      <p:bldP spid="16" grpId="1" animBg="1"/>
      <p:bldP spid="18" grpId="0"/>
      <p:bldP spid="25" grpId="0"/>
      <p:bldP spid="26" grpId="0"/>
      <p:bldP spid="27" grpId="0"/>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811" y="151502"/>
            <a:ext cx="3626386"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品管圈活动基本组成</a:t>
            </a:r>
          </a:p>
        </p:txBody>
      </p:sp>
      <p:sp>
        <p:nvSpPr>
          <p:cNvPr id="71"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29" name="Freeform 5"/>
          <p:cNvSpPr/>
          <p:nvPr/>
        </p:nvSpPr>
        <p:spPr bwMode="auto">
          <a:xfrm>
            <a:off x="5977582" y="3647392"/>
            <a:ext cx="1704975" cy="1663700"/>
          </a:xfrm>
          <a:custGeom>
            <a:avLst/>
            <a:gdLst>
              <a:gd name="T0" fmla="*/ 24 w 1727"/>
              <a:gd name="T1" fmla="*/ 0 h 1685"/>
              <a:gd name="T2" fmla="*/ 954 w 1727"/>
              <a:gd name="T3" fmla="*/ 0 h 1685"/>
              <a:gd name="T4" fmla="*/ 1714 w 1727"/>
              <a:gd name="T5" fmla="*/ 761 h 1685"/>
              <a:gd name="T6" fmla="*/ 1714 w 1727"/>
              <a:gd name="T7" fmla="*/ 1685 h 1685"/>
              <a:gd name="T8" fmla="*/ 785 w 1727"/>
              <a:gd name="T9" fmla="*/ 1685 h 1685"/>
              <a:gd name="T10" fmla="*/ 13 w 1727"/>
              <a:gd name="T11" fmla="*/ 772 h 1685"/>
              <a:gd name="T12" fmla="*/ 24 w 1727"/>
              <a:gd name="T13" fmla="*/ 0 h 1685"/>
            </a:gdLst>
            <a:ahLst/>
            <a:cxnLst>
              <a:cxn ang="0">
                <a:pos x="T0" y="T1"/>
              </a:cxn>
              <a:cxn ang="0">
                <a:pos x="T2" y="T3"/>
              </a:cxn>
              <a:cxn ang="0">
                <a:pos x="T4" y="T5"/>
              </a:cxn>
              <a:cxn ang="0">
                <a:pos x="T6" y="T7"/>
              </a:cxn>
              <a:cxn ang="0">
                <a:pos x="T8" y="T9"/>
              </a:cxn>
              <a:cxn ang="0">
                <a:pos x="T10" y="T11"/>
              </a:cxn>
              <a:cxn ang="0">
                <a:pos x="T12" y="T13"/>
              </a:cxn>
            </a:cxnLst>
            <a:rect l="0" t="0" r="r" b="b"/>
            <a:pathLst>
              <a:path w="1727" h="1685">
                <a:moveTo>
                  <a:pt x="24" y="0"/>
                </a:moveTo>
                <a:cubicBezTo>
                  <a:pt x="334" y="0"/>
                  <a:pt x="644" y="0"/>
                  <a:pt x="954" y="0"/>
                </a:cubicBezTo>
                <a:cubicBezTo>
                  <a:pt x="1403" y="24"/>
                  <a:pt x="1727" y="492"/>
                  <a:pt x="1714" y="761"/>
                </a:cubicBezTo>
                <a:cubicBezTo>
                  <a:pt x="1714" y="1069"/>
                  <a:pt x="1714" y="1377"/>
                  <a:pt x="1714" y="1685"/>
                </a:cubicBezTo>
                <a:cubicBezTo>
                  <a:pt x="1405" y="1685"/>
                  <a:pt x="1095" y="1685"/>
                  <a:pt x="785" y="1685"/>
                </a:cubicBezTo>
                <a:cubicBezTo>
                  <a:pt x="315" y="1681"/>
                  <a:pt x="0" y="1230"/>
                  <a:pt x="13" y="772"/>
                </a:cubicBezTo>
                <a:cubicBezTo>
                  <a:pt x="17" y="514"/>
                  <a:pt x="20" y="257"/>
                  <a:pt x="24" y="0"/>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33" name="Freeform 6"/>
          <p:cNvSpPr/>
          <p:nvPr/>
        </p:nvSpPr>
        <p:spPr bwMode="auto">
          <a:xfrm>
            <a:off x="5977582" y="1874154"/>
            <a:ext cx="1704975" cy="1663700"/>
          </a:xfrm>
          <a:custGeom>
            <a:avLst/>
            <a:gdLst>
              <a:gd name="T0" fmla="*/ 24 w 1727"/>
              <a:gd name="T1" fmla="*/ 1685 h 1685"/>
              <a:gd name="T2" fmla="*/ 954 w 1727"/>
              <a:gd name="T3" fmla="*/ 1685 h 1685"/>
              <a:gd name="T4" fmla="*/ 1714 w 1727"/>
              <a:gd name="T5" fmla="*/ 924 h 1685"/>
              <a:gd name="T6" fmla="*/ 1714 w 1727"/>
              <a:gd name="T7" fmla="*/ 0 h 1685"/>
              <a:gd name="T8" fmla="*/ 785 w 1727"/>
              <a:gd name="T9" fmla="*/ 0 h 1685"/>
              <a:gd name="T10" fmla="*/ 13 w 1727"/>
              <a:gd name="T11" fmla="*/ 914 h 1685"/>
              <a:gd name="T12" fmla="*/ 24 w 1727"/>
              <a:gd name="T13" fmla="*/ 1685 h 1685"/>
            </a:gdLst>
            <a:ahLst/>
            <a:cxnLst>
              <a:cxn ang="0">
                <a:pos x="T0" y="T1"/>
              </a:cxn>
              <a:cxn ang="0">
                <a:pos x="T2" y="T3"/>
              </a:cxn>
              <a:cxn ang="0">
                <a:pos x="T4" y="T5"/>
              </a:cxn>
              <a:cxn ang="0">
                <a:pos x="T6" y="T7"/>
              </a:cxn>
              <a:cxn ang="0">
                <a:pos x="T8" y="T9"/>
              </a:cxn>
              <a:cxn ang="0">
                <a:pos x="T10" y="T11"/>
              </a:cxn>
              <a:cxn ang="0">
                <a:pos x="T12" y="T13"/>
              </a:cxn>
            </a:cxnLst>
            <a:rect l="0" t="0" r="r" b="b"/>
            <a:pathLst>
              <a:path w="1727" h="1685">
                <a:moveTo>
                  <a:pt x="24" y="1685"/>
                </a:moveTo>
                <a:cubicBezTo>
                  <a:pt x="334" y="1685"/>
                  <a:pt x="644" y="1685"/>
                  <a:pt x="954" y="1685"/>
                </a:cubicBezTo>
                <a:cubicBezTo>
                  <a:pt x="1403" y="1661"/>
                  <a:pt x="1727" y="1194"/>
                  <a:pt x="1714" y="924"/>
                </a:cubicBezTo>
                <a:cubicBezTo>
                  <a:pt x="1714" y="616"/>
                  <a:pt x="1714" y="308"/>
                  <a:pt x="1714" y="0"/>
                </a:cubicBezTo>
                <a:cubicBezTo>
                  <a:pt x="1405" y="0"/>
                  <a:pt x="1095" y="0"/>
                  <a:pt x="785" y="0"/>
                </a:cubicBezTo>
                <a:cubicBezTo>
                  <a:pt x="315" y="4"/>
                  <a:pt x="0" y="455"/>
                  <a:pt x="13" y="914"/>
                </a:cubicBezTo>
                <a:cubicBezTo>
                  <a:pt x="17" y="1171"/>
                  <a:pt x="20" y="1428"/>
                  <a:pt x="24" y="1685"/>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34" name="Freeform 7"/>
          <p:cNvSpPr/>
          <p:nvPr/>
        </p:nvSpPr>
        <p:spPr bwMode="auto">
          <a:xfrm>
            <a:off x="4223394" y="3647392"/>
            <a:ext cx="1704975" cy="1663700"/>
          </a:xfrm>
          <a:custGeom>
            <a:avLst/>
            <a:gdLst>
              <a:gd name="T0" fmla="*/ 1704 w 1727"/>
              <a:gd name="T1" fmla="*/ 0 h 1685"/>
              <a:gd name="T2" fmla="*/ 774 w 1727"/>
              <a:gd name="T3" fmla="*/ 0 h 1685"/>
              <a:gd name="T4" fmla="*/ 13 w 1727"/>
              <a:gd name="T5" fmla="*/ 761 h 1685"/>
              <a:gd name="T6" fmla="*/ 13 w 1727"/>
              <a:gd name="T7" fmla="*/ 1685 h 1685"/>
              <a:gd name="T8" fmla="*/ 943 w 1727"/>
              <a:gd name="T9" fmla="*/ 1685 h 1685"/>
              <a:gd name="T10" fmla="*/ 1714 w 1727"/>
              <a:gd name="T11" fmla="*/ 772 h 1685"/>
              <a:gd name="T12" fmla="*/ 1704 w 1727"/>
              <a:gd name="T13" fmla="*/ 0 h 1685"/>
            </a:gdLst>
            <a:ahLst/>
            <a:cxnLst>
              <a:cxn ang="0">
                <a:pos x="T0" y="T1"/>
              </a:cxn>
              <a:cxn ang="0">
                <a:pos x="T2" y="T3"/>
              </a:cxn>
              <a:cxn ang="0">
                <a:pos x="T4" y="T5"/>
              </a:cxn>
              <a:cxn ang="0">
                <a:pos x="T6" y="T7"/>
              </a:cxn>
              <a:cxn ang="0">
                <a:pos x="T8" y="T9"/>
              </a:cxn>
              <a:cxn ang="0">
                <a:pos x="T10" y="T11"/>
              </a:cxn>
              <a:cxn ang="0">
                <a:pos x="T12" y="T13"/>
              </a:cxn>
            </a:cxnLst>
            <a:rect l="0" t="0" r="r" b="b"/>
            <a:pathLst>
              <a:path w="1727" h="1685">
                <a:moveTo>
                  <a:pt x="1704" y="0"/>
                </a:moveTo>
                <a:cubicBezTo>
                  <a:pt x="1394" y="0"/>
                  <a:pt x="1084" y="0"/>
                  <a:pt x="774" y="0"/>
                </a:cubicBezTo>
                <a:cubicBezTo>
                  <a:pt x="325" y="24"/>
                  <a:pt x="0" y="492"/>
                  <a:pt x="13" y="761"/>
                </a:cubicBezTo>
                <a:cubicBezTo>
                  <a:pt x="13" y="1069"/>
                  <a:pt x="13" y="1377"/>
                  <a:pt x="13" y="1685"/>
                </a:cubicBezTo>
                <a:cubicBezTo>
                  <a:pt x="323" y="1685"/>
                  <a:pt x="633" y="1685"/>
                  <a:pt x="943" y="1685"/>
                </a:cubicBezTo>
                <a:cubicBezTo>
                  <a:pt x="1413" y="1681"/>
                  <a:pt x="1727" y="1230"/>
                  <a:pt x="1714" y="772"/>
                </a:cubicBezTo>
                <a:cubicBezTo>
                  <a:pt x="1711" y="514"/>
                  <a:pt x="1707" y="257"/>
                  <a:pt x="1704" y="0"/>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35" name="Freeform 8"/>
          <p:cNvSpPr/>
          <p:nvPr/>
        </p:nvSpPr>
        <p:spPr bwMode="auto">
          <a:xfrm>
            <a:off x="4223394" y="1874154"/>
            <a:ext cx="1704975" cy="1663700"/>
          </a:xfrm>
          <a:custGeom>
            <a:avLst/>
            <a:gdLst>
              <a:gd name="T0" fmla="*/ 1704 w 1727"/>
              <a:gd name="T1" fmla="*/ 1685 h 1685"/>
              <a:gd name="T2" fmla="*/ 774 w 1727"/>
              <a:gd name="T3" fmla="*/ 1685 h 1685"/>
              <a:gd name="T4" fmla="*/ 13 w 1727"/>
              <a:gd name="T5" fmla="*/ 924 h 1685"/>
              <a:gd name="T6" fmla="*/ 13 w 1727"/>
              <a:gd name="T7" fmla="*/ 0 h 1685"/>
              <a:gd name="T8" fmla="*/ 943 w 1727"/>
              <a:gd name="T9" fmla="*/ 0 h 1685"/>
              <a:gd name="T10" fmla="*/ 1714 w 1727"/>
              <a:gd name="T11" fmla="*/ 914 h 1685"/>
              <a:gd name="T12" fmla="*/ 1704 w 1727"/>
              <a:gd name="T13" fmla="*/ 1685 h 1685"/>
            </a:gdLst>
            <a:ahLst/>
            <a:cxnLst>
              <a:cxn ang="0">
                <a:pos x="T0" y="T1"/>
              </a:cxn>
              <a:cxn ang="0">
                <a:pos x="T2" y="T3"/>
              </a:cxn>
              <a:cxn ang="0">
                <a:pos x="T4" y="T5"/>
              </a:cxn>
              <a:cxn ang="0">
                <a:pos x="T6" y="T7"/>
              </a:cxn>
              <a:cxn ang="0">
                <a:pos x="T8" y="T9"/>
              </a:cxn>
              <a:cxn ang="0">
                <a:pos x="T10" y="T11"/>
              </a:cxn>
              <a:cxn ang="0">
                <a:pos x="T12" y="T13"/>
              </a:cxn>
            </a:cxnLst>
            <a:rect l="0" t="0" r="r" b="b"/>
            <a:pathLst>
              <a:path w="1727" h="1685">
                <a:moveTo>
                  <a:pt x="1704" y="1685"/>
                </a:moveTo>
                <a:cubicBezTo>
                  <a:pt x="1394" y="1685"/>
                  <a:pt x="1084" y="1685"/>
                  <a:pt x="774" y="1685"/>
                </a:cubicBezTo>
                <a:cubicBezTo>
                  <a:pt x="325" y="1661"/>
                  <a:pt x="0" y="1194"/>
                  <a:pt x="13" y="924"/>
                </a:cubicBezTo>
                <a:cubicBezTo>
                  <a:pt x="13" y="616"/>
                  <a:pt x="13" y="308"/>
                  <a:pt x="13" y="0"/>
                </a:cubicBezTo>
                <a:cubicBezTo>
                  <a:pt x="323" y="0"/>
                  <a:pt x="633" y="0"/>
                  <a:pt x="943" y="0"/>
                </a:cubicBezTo>
                <a:cubicBezTo>
                  <a:pt x="1413" y="4"/>
                  <a:pt x="1727" y="455"/>
                  <a:pt x="1714" y="914"/>
                </a:cubicBezTo>
                <a:cubicBezTo>
                  <a:pt x="1711" y="1171"/>
                  <a:pt x="1707" y="1428"/>
                  <a:pt x="1704" y="1685"/>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36" name="Oval 10"/>
          <p:cNvSpPr>
            <a:spLocks noChangeArrowheads="1"/>
          </p:cNvSpPr>
          <p:nvPr/>
        </p:nvSpPr>
        <p:spPr bwMode="auto">
          <a:xfrm>
            <a:off x="4711929" y="2290949"/>
            <a:ext cx="775540" cy="77554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solidFill>
                <a:schemeClr val="bg2"/>
              </a:solidFill>
            </a:endParaRPr>
          </a:p>
        </p:txBody>
      </p:sp>
      <p:sp>
        <p:nvSpPr>
          <p:cNvPr id="37" name="TextBox 36"/>
          <p:cNvSpPr txBox="1"/>
          <p:nvPr/>
        </p:nvSpPr>
        <p:spPr>
          <a:xfrm>
            <a:off x="4778792" y="2324776"/>
            <a:ext cx="641814" cy="707886"/>
          </a:xfrm>
          <a:prstGeom prst="rect">
            <a:avLst/>
          </a:prstGeom>
          <a:noFill/>
        </p:spPr>
        <p:txBody>
          <a:bodyPr wrap="square" rtlCol="0">
            <a:spAutoFit/>
          </a:bodyPr>
          <a:lstStyle/>
          <a:p>
            <a:pPr algn="ctr"/>
            <a:r>
              <a:rPr lang="en-US" altLang="zh-CN" sz="4000" b="1" dirty="0">
                <a:solidFill>
                  <a:schemeClr val="accent1"/>
                </a:solidFill>
                <a:latin typeface="+mj-ea"/>
                <a:ea typeface="+mj-ea"/>
              </a:rPr>
              <a:t>P</a:t>
            </a:r>
            <a:endParaRPr lang="zh-CN" altLang="en-US" sz="4000" b="1" dirty="0">
              <a:solidFill>
                <a:schemeClr val="accent1"/>
              </a:solidFill>
              <a:latin typeface="+mj-ea"/>
              <a:ea typeface="+mj-ea"/>
            </a:endParaRPr>
          </a:p>
        </p:txBody>
      </p:sp>
      <p:sp>
        <p:nvSpPr>
          <p:cNvPr id="38" name="TextBox 37"/>
          <p:cNvSpPr txBox="1"/>
          <p:nvPr/>
        </p:nvSpPr>
        <p:spPr>
          <a:xfrm>
            <a:off x="7697391" y="1959258"/>
            <a:ext cx="2865486" cy="461665"/>
          </a:xfrm>
          <a:prstGeom prst="rect">
            <a:avLst/>
          </a:prstGeom>
          <a:noFill/>
        </p:spPr>
        <p:txBody>
          <a:bodyPr wrap="square" rtlCol="0">
            <a:spAutoFit/>
          </a:bodyPr>
          <a:lstStyle/>
          <a:p>
            <a:r>
              <a:rPr lang="en-US" altLang="zh-CN" sz="2400" b="1" dirty="0">
                <a:solidFill>
                  <a:schemeClr val="accent1"/>
                </a:solidFill>
                <a:latin typeface="+mj-ea"/>
                <a:ea typeface="+mj-ea"/>
              </a:rPr>
              <a:t>2</a:t>
            </a:r>
            <a:r>
              <a:rPr lang="zh-CN" altLang="en-US" sz="2400" b="1" dirty="0">
                <a:solidFill>
                  <a:schemeClr val="accent1"/>
                </a:solidFill>
                <a:latin typeface="+mj-ea"/>
                <a:ea typeface="+mj-ea"/>
              </a:rPr>
              <a:t>、实施</a:t>
            </a:r>
            <a:endParaRPr lang="zh-CN" altLang="en-US" sz="2400" dirty="0">
              <a:solidFill>
                <a:schemeClr val="accent1"/>
              </a:solidFill>
              <a:latin typeface="+mj-ea"/>
              <a:ea typeface="+mj-ea"/>
            </a:endParaRPr>
          </a:p>
        </p:txBody>
      </p:sp>
      <p:sp>
        <p:nvSpPr>
          <p:cNvPr id="39" name="TextBox 38"/>
          <p:cNvSpPr txBox="1"/>
          <p:nvPr/>
        </p:nvSpPr>
        <p:spPr>
          <a:xfrm>
            <a:off x="7697392" y="2396357"/>
            <a:ext cx="2505445" cy="369332"/>
          </a:xfrm>
          <a:prstGeom prst="rect">
            <a:avLst/>
          </a:prstGeom>
          <a:noFill/>
        </p:spPr>
        <p:txBody>
          <a:bodyPr wrap="square" rtlCol="0">
            <a:spAutoFit/>
          </a:bodyPr>
          <a:lstStyle>
            <a:defPPr>
              <a:defRPr lang="zh-CN"/>
            </a:defPPr>
            <a:lvl1pPr>
              <a:defRPr>
                <a:latin typeface="+mn-ea"/>
                <a:ea typeface="+mn-ea"/>
              </a:defRPr>
            </a:lvl1pPr>
          </a:lstStyle>
          <a:p>
            <a:r>
              <a:rPr lang="en-US" altLang="zh-CN" dirty="0"/>
              <a:t>●</a:t>
            </a:r>
            <a:r>
              <a:rPr lang="zh-CN" altLang="en-US" dirty="0"/>
              <a:t>对策实施与检讨</a:t>
            </a:r>
          </a:p>
        </p:txBody>
      </p:sp>
      <p:sp>
        <p:nvSpPr>
          <p:cNvPr id="40" name="TextBox 39"/>
          <p:cNvSpPr txBox="1"/>
          <p:nvPr/>
        </p:nvSpPr>
        <p:spPr>
          <a:xfrm>
            <a:off x="1068222" y="1959258"/>
            <a:ext cx="2906513" cy="523220"/>
          </a:xfrm>
          <a:prstGeom prst="rect">
            <a:avLst/>
          </a:prstGeom>
          <a:noFill/>
        </p:spPr>
        <p:txBody>
          <a:bodyPr wrap="square" rtlCol="0">
            <a:spAutoFit/>
          </a:bodyPr>
          <a:lstStyle/>
          <a:p>
            <a:pPr algn="r"/>
            <a:r>
              <a:rPr lang="en-US" altLang="zh-CN" sz="2800" b="1" dirty="0">
                <a:solidFill>
                  <a:schemeClr val="accent1"/>
                </a:solidFill>
                <a:latin typeface="+mj-ea"/>
                <a:ea typeface="+mj-ea"/>
              </a:rPr>
              <a:t>1</a:t>
            </a:r>
            <a:r>
              <a:rPr lang="zh-CN" altLang="en-US" sz="2800" b="1" dirty="0">
                <a:solidFill>
                  <a:schemeClr val="accent1"/>
                </a:solidFill>
                <a:latin typeface="+mj-ea"/>
                <a:ea typeface="+mj-ea"/>
              </a:rPr>
              <a:t>、计划</a:t>
            </a:r>
          </a:p>
        </p:txBody>
      </p:sp>
      <p:sp>
        <p:nvSpPr>
          <p:cNvPr id="41" name="TextBox 40"/>
          <p:cNvSpPr txBox="1"/>
          <p:nvPr/>
        </p:nvSpPr>
        <p:spPr>
          <a:xfrm>
            <a:off x="1129829" y="2396357"/>
            <a:ext cx="3008362" cy="923330"/>
          </a:xfrm>
          <a:prstGeom prst="rect">
            <a:avLst/>
          </a:prstGeom>
          <a:noFill/>
        </p:spPr>
        <p:txBody>
          <a:bodyPr wrap="square" rtlCol="0">
            <a:spAutoFit/>
          </a:bodyPr>
          <a:lstStyle>
            <a:defPPr>
              <a:defRPr lang="zh-CN"/>
            </a:defPPr>
            <a:lvl1pPr>
              <a:defRPr>
                <a:latin typeface="+mn-ea"/>
                <a:ea typeface="+mn-ea"/>
              </a:defRPr>
            </a:lvl1pPr>
          </a:lstStyle>
          <a:p>
            <a:pPr algn="r"/>
            <a:r>
              <a:rPr lang="en-US" altLang="zh-CN" dirty="0">
                <a:latin typeface="+mj-ea"/>
              </a:rPr>
              <a:t>●</a:t>
            </a:r>
            <a:r>
              <a:rPr lang="zh-CN" altLang="en-US" dirty="0">
                <a:latin typeface="+mj-ea"/>
              </a:rPr>
              <a:t>主题设定  </a:t>
            </a:r>
            <a:r>
              <a:rPr lang="en-US" altLang="zh-CN" dirty="0">
                <a:latin typeface="+mj-ea"/>
              </a:rPr>
              <a:t>●</a:t>
            </a:r>
            <a:r>
              <a:rPr lang="zh-CN" altLang="en-US" dirty="0">
                <a:latin typeface="+mj-ea"/>
              </a:rPr>
              <a:t>拟定活动计划</a:t>
            </a:r>
            <a:endParaRPr lang="en-US" altLang="zh-CN" dirty="0">
              <a:latin typeface="+mj-ea"/>
            </a:endParaRPr>
          </a:p>
          <a:p>
            <a:pPr algn="r"/>
            <a:r>
              <a:rPr lang="en-US" altLang="zh-CN" dirty="0">
                <a:latin typeface="+mj-ea"/>
              </a:rPr>
              <a:t>●</a:t>
            </a:r>
            <a:r>
              <a:rPr lang="zh-CN" altLang="en-US" dirty="0">
                <a:latin typeface="+mj-ea"/>
              </a:rPr>
              <a:t>现状把握  </a:t>
            </a:r>
            <a:r>
              <a:rPr lang="en-US" altLang="zh-CN" dirty="0">
                <a:latin typeface="+mj-ea"/>
              </a:rPr>
              <a:t>●</a:t>
            </a:r>
            <a:r>
              <a:rPr lang="zh-CN" altLang="en-US" dirty="0">
                <a:latin typeface="+mj-ea"/>
              </a:rPr>
              <a:t>目标设定</a:t>
            </a:r>
            <a:endParaRPr lang="en-US" altLang="zh-CN" dirty="0">
              <a:latin typeface="+mj-ea"/>
            </a:endParaRPr>
          </a:p>
          <a:p>
            <a:pPr algn="r"/>
            <a:r>
              <a:rPr lang="en-US" altLang="zh-CN" dirty="0">
                <a:latin typeface="+mj-ea"/>
              </a:rPr>
              <a:t>●</a:t>
            </a:r>
            <a:r>
              <a:rPr lang="zh-CN" altLang="en-US" dirty="0">
                <a:latin typeface="+mj-ea"/>
              </a:rPr>
              <a:t>解析  </a:t>
            </a:r>
            <a:r>
              <a:rPr lang="en-US" altLang="zh-CN" dirty="0">
                <a:latin typeface="+mj-ea"/>
              </a:rPr>
              <a:t>●</a:t>
            </a:r>
            <a:r>
              <a:rPr lang="zh-CN" altLang="en-US" dirty="0">
                <a:latin typeface="+mj-ea"/>
              </a:rPr>
              <a:t>对策拟定</a:t>
            </a:r>
          </a:p>
        </p:txBody>
      </p:sp>
      <p:sp>
        <p:nvSpPr>
          <p:cNvPr id="42" name="TextBox 41"/>
          <p:cNvSpPr txBox="1"/>
          <p:nvPr/>
        </p:nvSpPr>
        <p:spPr>
          <a:xfrm>
            <a:off x="7697392" y="4948171"/>
            <a:ext cx="2505445" cy="369332"/>
          </a:xfrm>
          <a:prstGeom prst="rect">
            <a:avLst/>
          </a:prstGeom>
          <a:noFill/>
        </p:spPr>
        <p:txBody>
          <a:bodyPr wrap="square" rtlCol="0">
            <a:spAutoFit/>
          </a:bodyPr>
          <a:lstStyle>
            <a:defPPr>
              <a:defRPr lang="zh-CN"/>
            </a:defPPr>
            <a:lvl1pPr>
              <a:defRPr>
                <a:latin typeface="+mn-ea"/>
                <a:ea typeface="+mn-ea"/>
              </a:defRPr>
            </a:lvl1pPr>
          </a:lstStyle>
          <a:p>
            <a:r>
              <a:rPr lang="en-US" altLang="zh-CN" dirty="0"/>
              <a:t>●</a:t>
            </a:r>
            <a:r>
              <a:rPr lang="zh-CN" altLang="en-US" dirty="0"/>
              <a:t>检讨与改进</a:t>
            </a:r>
          </a:p>
        </p:txBody>
      </p:sp>
      <p:sp>
        <p:nvSpPr>
          <p:cNvPr id="43" name="TextBox 42"/>
          <p:cNvSpPr txBox="1"/>
          <p:nvPr/>
        </p:nvSpPr>
        <p:spPr>
          <a:xfrm>
            <a:off x="1129829" y="4948171"/>
            <a:ext cx="3008362" cy="369332"/>
          </a:xfrm>
          <a:prstGeom prst="rect">
            <a:avLst/>
          </a:prstGeom>
          <a:noFill/>
        </p:spPr>
        <p:txBody>
          <a:bodyPr wrap="square" rtlCol="0">
            <a:spAutoFit/>
          </a:bodyPr>
          <a:lstStyle>
            <a:defPPr>
              <a:defRPr lang="zh-CN"/>
            </a:defPPr>
            <a:lvl1pPr>
              <a:defRPr>
                <a:latin typeface="+mn-ea"/>
                <a:ea typeface="+mn-ea"/>
              </a:defRPr>
            </a:lvl1pPr>
          </a:lstStyle>
          <a:p>
            <a:pPr algn="r"/>
            <a:r>
              <a:rPr lang="en-US" altLang="zh-CN" dirty="0"/>
              <a:t>●</a:t>
            </a:r>
            <a:r>
              <a:rPr lang="zh-CN" altLang="en-US" dirty="0"/>
              <a:t>效果确认  </a:t>
            </a:r>
            <a:r>
              <a:rPr lang="en-US" altLang="zh-CN" dirty="0"/>
              <a:t>●</a:t>
            </a:r>
            <a:r>
              <a:rPr lang="zh-CN" altLang="en-US" dirty="0"/>
              <a:t>标准化</a:t>
            </a:r>
          </a:p>
        </p:txBody>
      </p:sp>
      <p:sp>
        <p:nvSpPr>
          <p:cNvPr id="44" name="Oval 10"/>
          <p:cNvSpPr>
            <a:spLocks noChangeArrowheads="1"/>
          </p:cNvSpPr>
          <p:nvPr/>
        </p:nvSpPr>
        <p:spPr bwMode="auto">
          <a:xfrm>
            <a:off x="6414605" y="2290949"/>
            <a:ext cx="775540" cy="77554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solidFill>
                <a:schemeClr val="bg2"/>
              </a:solidFill>
            </a:endParaRPr>
          </a:p>
        </p:txBody>
      </p:sp>
      <p:sp>
        <p:nvSpPr>
          <p:cNvPr id="45" name="TextBox 44"/>
          <p:cNvSpPr txBox="1"/>
          <p:nvPr/>
        </p:nvSpPr>
        <p:spPr>
          <a:xfrm>
            <a:off x="6481468" y="2324776"/>
            <a:ext cx="641814" cy="707886"/>
          </a:xfrm>
          <a:prstGeom prst="rect">
            <a:avLst/>
          </a:prstGeom>
          <a:noFill/>
        </p:spPr>
        <p:txBody>
          <a:bodyPr wrap="square" rtlCol="0">
            <a:spAutoFit/>
          </a:bodyPr>
          <a:lstStyle/>
          <a:p>
            <a:pPr algn="ctr"/>
            <a:r>
              <a:rPr lang="en-US" altLang="zh-CN" sz="4000" b="1" dirty="0">
                <a:solidFill>
                  <a:schemeClr val="accent1"/>
                </a:solidFill>
                <a:latin typeface="+mj-ea"/>
                <a:ea typeface="+mj-ea"/>
              </a:rPr>
              <a:t>D</a:t>
            </a:r>
            <a:endParaRPr lang="zh-CN" altLang="en-US" sz="4000" b="1" dirty="0">
              <a:solidFill>
                <a:schemeClr val="accent1"/>
              </a:solidFill>
              <a:latin typeface="+mj-ea"/>
              <a:ea typeface="+mj-ea"/>
            </a:endParaRPr>
          </a:p>
        </p:txBody>
      </p:sp>
      <p:sp>
        <p:nvSpPr>
          <p:cNvPr id="46" name="Oval 10"/>
          <p:cNvSpPr>
            <a:spLocks noChangeArrowheads="1"/>
          </p:cNvSpPr>
          <p:nvPr/>
        </p:nvSpPr>
        <p:spPr bwMode="auto">
          <a:xfrm>
            <a:off x="4711929" y="4056687"/>
            <a:ext cx="775540" cy="77554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solidFill>
                <a:schemeClr val="bg2"/>
              </a:solidFill>
            </a:endParaRPr>
          </a:p>
        </p:txBody>
      </p:sp>
      <p:sp>
        <p:nvSpPr>
          <p:cNvPr id="47" name="TextBox 46"/>
          <p:cNvSpPr txBox="1"/>
          <p:nvPr/>
        </p:nvSpPr>
        <p:spPr>
          <a:xfrm>
            <a:off x="4778792" y="4090514"/>
            <a:ext cx="641814" cy="707886"/>
          </a:xfrm>
          <a:prstGeom prst="rect">
            <a:avLst/>
          </a:prstGeom>
          <a:noFill/>
        </p:spPr>
        <p:txBody>
          <a:bodyPr wrap="square" rtlCol="0">
            <a:spAutoFit/>
          </a:bodyPr>
          <a:lstStyle/>
          <a:p>
            <a:pPr algn="ctr"/>
            <a:r>
              <a:rPr lang="en-US" altLang="zh-CN" sz="4000" b="1" dirty="0">
                <a:solidFill>
                  <a:schemeClr val="accent1"/>
                </a:solidFill>
                <a:latin typeface="+mj-ea"/>
                <a:ea typeface="+mj-ea"/>
              </a:rPr>
              <a:t>C</a:t>
            </a:r>
            <a:endParaRPr lang="zh-CN" altLang="en-US" sz="4000" b="1" dirty="0">
              <a:solidFill>
                <a:schemeClr val="accent1"/>
              </a:solidFill>
              <a:latin typeface="+mj-ea"/>
              <a:ea typeface="+mj-ea"/>
            </a:endParaRPr>
          </a:p>
        </p:txBody>
      </p:sp>
      <p:sp>
        <p:nvSpPr>
          <p:cNvPr id="48" name="Oval 10"/>
          <p:cNvSpPr>
            <a:spLocks noChangeArrowheads="1"/>
          </p:cNvSpPr>
          <p:nvPr/>
        </p:nvSpPr>
        <p:spPr bwMode="auto">
          <a:xfrm>
            <a:off x="6414605" y="4056687"/>
            <a:ext cx="775540" cy="77554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solidFill>
                <a:schemeClr val="bg2"/>
              </a:solidFill>
            </a:endParaRPr>
          </a:p>
        </p:txBody>
      </p:sp>
      <p:sp>
        <p:nvSpPr>
          <p:cNvPr id="49" name="TextBox 48"/>
          <p:cNvSpPr txBox="1"/>
          <p:nvPr/>
        </p:nvSpPr>
        <p:spPr>
          <a:xfrm>
            <a:off x="6481468" y="4090514"/>
            <a:ext cx="641814" cy="707886"/>
          </a:xfrm>
          <a:prstGeom prst="rect">
            <a:avLst/>
          </a:prstGeom>
          <a:noFill/>
        </p:spPr>
        <p:txBody>
          <a:bodyPr wrap="square" rtlCol="0">
            <a:spAutoFit/>
          </a:bodyPr>
          <a:lstStyle/>
          <a:p>
            <a:pPr algn="ctr"/>
            <a:r>
              <a:rPr lang="en-US" altLang="zh-CN" sz="4000" b="1" dirty="0">
                <a:solidFill>
                  <a:schemeClr val="accent1"/>
                </a:solidFill>
                <a:latin typeface="+mj-ea"/>
                <a:ea typeface="+mj-ea"/>
              </a:rPr>
              <a:t>A</a:t>
            </a:r>
            <a:endParaRPr lang="zh-CN" altLang="en-US" sz="4000" b="1" dirty="0">
              <a:solidFill>
                <a:schemeClr val="accent1"/>
              </a:solidFill>
              <a:latin typeface="+mj-ea"/>
              <a:ea typeface="+mj-ea"/>
            </a:endParaRPr>
          </a:p>
        </p:txBody>
      </p:sp>
      <p:sp>
        <p:nvSpPr>
          <p:cNvPr id="50" name="TextBox 49"/>
          <p:cNvSpPr txBox="1"/>
          <p:nvPr/>
        </p:nvSpPr>
        <p:spPr>
          <a:xfrm>
            <a:off x="7697391" y="4544802"/>
            <a:ext cx="2865486" cy="461665"/>
          </a:xfrm>
          <a:prstGeom prst="rect">
            <a:avLst/>
          </a:prstGeom>
          <a:noFill/>
        </p:spPr>
        <p:txBody>
          <a:bodyPr wrap="square" rtlCol="0">
            <a:spAutoFit/>
          </a:bodyPr>
          <a:lstStyle/>
          <a:p>
            <a:r>
              <a:rPr lang="en-US" altLang="zh-CN" sz="2400" b="1" dirty="0">
                <a:solidFill>
                  <a:schemeClr val="accent1"/>
                </a:solidFill>
                <a:latin typeface="+mj-ea"/>
                <a:ea typeface="+mj-ea"/>
              </a:rPr>
              <a:t>4</a:t>
            </a:r>
            <a:r>
              <a:rPr lang="zh-CN" altLang="en-US" sz="2400" b="1" dirty="0">
                <a:solidFill>
                  <a:schemeClr val="accent1"/>
                </a:solidFill>
                <a:latin typeface="+mj-ea"/>
                <a:ea typeface="+mj-ea"/>
              </a:rPr>
              <a:t>、处置</a:t>
            </a:r>
            <a:endParaRPr lang="zh-CN" altLang="en-US" sz="2400" dirty="0">
              <a:solidFill>
                <a:schemeClr val="accent1"/>
              </a:solidFill>
              <a:latin typeface="+mj-ea"/>
              <a:ea typeface="+mj-ea"/>
            </a:endParaRPr>
          </a:p>
        </p:txBody>
      </p:sp>
      <p:sp>
        <p:nvSpPr>
          <p:cNvPr id="51" name="TextBox 50"/>
          <p:cNvSpPr txBox="1"/>
          <p:nvPr/>
        </p:nvSpPr>
        <p:spPr>
          <a:xfrm>
            <a:off x="707670" y="4544802"/>
            <a:ext cx="3267066" cy="461665"/>
          </a:xfrm>
          <a:prstGeom prst="rect">
            <a:avLst/>
          </a:prstGeom>
          <a:noFill/>
        </p:spPr>
        <p:txBody>
          <a:bodyPr wrap="square" rtlCol="0">
            <a:spAutoFit/>
          </a:bodyPr>
          <a:lstStyle/>
          <a:p>
            <a:pPr algn="r"/>
            <a:r>
              <a:rPr lang="en-US" altLang="zh-CN" sz="2400" b="1" dirty="0">
                <a:solidFill>
                  <a:schemeClr val="accent1"/>
                </a:solidFill>
                <a:latin typeface="+mj-ea"/>
                <a:ea typeface="+mj-ea"/>
              </a:rPr>
              <a:t>3</a:t>
            </a:r>
            <a:r>
              <a:rPr lang="zh-CN" altLang="en-US" sz="2400" b="1" dirty="0">
                <a:solidFill>
                  <a:schemeClr val="accent1"/>
                </a:solidFill>
                <a:latin typeface="+mj-ea"/>
                <a:ea typeface="+mj-ea"/>
              </a:rPr>
              <a:t>、确认</a:t>
            </a:r>
          </a:p>
        </p:txBody>
      </p:sp>
    </p:spTree>
  </p:cSld>
  <p:clrMapOvr>
    <a:masterClrMapping/>
  </p:clrMapOvr>
  <p:transition spd="slow" advTm="854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1019"/>
                                </p:stCondLst>
                                <p:childTnLst>
                                  <p:par>
                                    <p:cTn id="19" presetID="2" presetClass="entr" presetSubtype="9" fill="hold" grpId="0" nodeType="afterEffect" p14:presetBounceEnd="40000">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14:bounceEnd="40000">
                                          <p:cBhvr additive="base">
                                            <p:cTn id="21" dur="500" fill="hold"/>
                                            <p:tgtEl>
                                              <p:spTgt spid="35"/>
                                            </p:tgtEl>
                                            <p:attrNameLst>
                                              <p:attrName>ppt_x</p:attrName>
                                            </p:attrNameLst>
                                          </p:cBhvr>
                                          <p:tavLst>
                                            <p:tav tm="0">
                                              <p:val>
                                                <p:strVal val="0-#ppt_w/2"/>
                                              </p:val>
                                            </p:tav>
                                            <p:tav tm="100000">
                                              <p:val>
                                                <p:strVal val="#ppt_x"/>
                                              </p:val>
                                            </p:tav>
                                          </p:tavLst>
                                        </p:anim>
                                        <p:anim calcmode="lin" valueType="num" p14:bounceEnd="40000">
                                          <p:cBhvr additive="base">
                                            <p:cTn id="22" dur="500" fill="hold"/>
                                            <p:tgtEl>
                                              <p:spTgt spid="35"/>
                                            </p:tgtEl>
                                            <p:attrNameLst>
                                              <p:attrName>ppt_y</p:attrName>
                                            </p:attrNameLst>
                                          </p:cBhvr>
                                          <p:tavLst>
                                            <p:tav tm="0">
                                              <p:val>
                                                <p:strVal val="0-#ppt_h/2"/>
                                              </p:val>
                                            </p:tav>
                                            <p:tav tm="100000">
                                              <p:val>
                                                <p:strVal val="#ppt_y"/>
                                              </p:val>
                                            </p:tav>
                                          </p:tavLst>
                                        </p:anim>
                                      </p:childTnLst>
                                    </p:cTn>
                                  </p:par>
                                  <p:par>
                                    <p:cTn id="23" presetID="2" presetClass="entr" presetSubtype="3" fill="hold" grpId="0" nodeType="withEffect" p14:presetBounceEnd="40000">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14:bounceEnd="40000">
                                          <p:cBhvr additive="base">
                                            <p:cTn id="25" dur="500" fill="hold"/>
                                            <p:tgtEl>
                                              <p:spTgt spid="33"/>
                                            </p:tgtEl>
                                            <p:attrNameLst>
                                              <p:attrName>ppt_x</p:attrName>
                                            </p:attrNameLst>
                                          </p:cBhvr>
                                          <p:tavLst>
                                            <p:tav tm="0">
                                              <p:val>
                                                <p:strVal val="1+#ppt_w/2"/>
                                              </p:val>
                                            </p:tav>
                                            <p:tav tm="100000">
                                              <p:val>
                                                <p:strVal val="#ppt_x"/>
                                              </p:val>
                                            </p:tav>
                                          </p:tavLst>
                                        </p:anim>
                                        <p:anim calcmode="lin" valueType="num" p14:bounceEnd="40000">
                                          <p:cBhvr additive="base">
                                            <p:cTn id="26" dur="500" fill="hold"/>
                                            <p:tgtEl>
                                              <p:spTgt spid="33"/>
                                            </p:tgtEl>
                                            <p:attrNameLst>
                                              <p:attrName>ppt_y</p:attrName>
                                            </p:attrNameLst>
                                          </p:cBhvr>
                                          <p:tavLst>
                                            <p:tav tm="0">
                                              <p:val>
                                                <p:strVal val="0-#ppt_h/2"/>
                                              </p:val>
                                            </p:tav>
                                            <p:tav tm="100000">
                                              <p:val>
                                                <p:strVal val="#ppt_y"/>
                                              </p:val>
                                            </p:tav>
                                          </p:tavLst>
                                        </p:anim>
                                      </p:childTnLst>
                                    </p:cTn>
                                  </p:par>
                                  <p:par>
                                    <p:cTn id="27" presetID="2" presetClass="entr" presetSubtype="6" fill="hold" grpId="0" nodeType="withEffect" p14:presetBounceEnd="40000">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14:bounceEnd="40000">
                                          <p:cBhvr additive="base">
                                            <p:cTn id="29" dur="500" fill="hold"/>
                                            <p:tgtEl>
                                              <p:spTgt spid="29"/>
                                            </p:tgtEl>
                                            <p:attrNameLst>
                                              <p:attrName>ppt_x</p:attrName>
                                            </p:attrNameLst>
                                          </p:cBhvr>
                                          <p:tavLst>
                                            <p:tav tm="0">
                                              <p:val>
                                                <p:strVal val="1+#ppt_w/2"/>
                                              </p:val>
                                            </p:tav>
                                            <p:tav tm="100000">
                                              <p:val>
                                                <p:strVal val="#ppt_x"/>
                                              </p:val>
                                            </p:tav>
                                          </p:tavLst>
                                        </p:anim>
                                        <p:anim calcmode="lin" valueType="num" p14:bounceEnd="40000">
                                          <p:cBhvr additive="base">
                                            <p:cTn id="30" dur="500" fill="hold"/>
                                            <p:tgtEl>
                                              <p:spTgt spid="29"/>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14:presetBounceEnd="40000">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14:bounceEnd="40000">
                                          <p:cBhvr additive="base">
                                            <p:cTn id="33" dur="500" fill="hold"/>
                                            <p:tgtEl>
                                              <p:spTgt spid="34"/>
                                            </p:tgtEl>
                                            <p:attrNameLst>
                                              <p:attrName>ppt_x</p:attrName>
                                            </p:attrNameLst>
                                          </p:cBhvr>
                                          <p:tavLst>
                                            <p:tav tm="0">
                                              <p:val>
                                                <p:strVal val="0-#ppt_w/2"/>
                                              </p:val>
                                            </p:tav>
                                            <p:tav tm="100000">
                                              <p:val>
                                                <p:strVal val="#ppt_x"/>
                                              </p:val>
                                            </p:tav>
                                          </p:tavLst>
                                        </p:anim>
                                        <p:anim calcmode="lin" valueType="num" p14:bounceEnd="40000">
                                          <p:cBhvr additive="base">
                                            <p:cTn id="34" dur="500" fill="hold"/>
                                            <p:tgtEl>
                                              <p:spTgt spid="34"/>
                                            </p:tgtEl>
                                            <p:attrNameLst>
                                              <p:attrName>ppt_y</p:attrName>
                                            </p:attrNameLst>
                                          </p:cBhvr>
                                          <p:tavLst>
                                            <p:tav tm="0">
                                              <p:val>
                                                <p:strVal val="1+#ppt_h/2"/>
                                              </p:val>
                                            </p:tav>
                                            <p:tav tm="100000">
                                              <p:val>
                                                <p:strVal val="#ppt_y"/>
                                              </p:val>
                                            </p:tav>
                                          </p:tavLst>
                                        </p:anim>
                                      </p:childTnLst>
                                    </p:cTn>
                                  </p:par>
                                </p:childTnLst>
                              </p:cTn>
                            </p:par>
                            <p:par>
                              <p:cTn id="35" fill="hold">
                                <p:stCondLst>
                                  <p:cond delay="1519"/>
                                </p:stCondLst>
                                <p:childTnLst>
                                  <p:par>
                                    <p:cTn id="36" presetID="53" presetClass="entr" presetSubtype="16"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ppt_w</p:attrName>
                                            </p:attrNameLst>
                                          </p:cBhvr>
                                          <p:tavLst>
                                            <p:tav tm="0">
                                              <p:val>
                                                <p:fltVal val="0"/>
                                              </p:val>
                                            </p:tav>
                                            <p:tav tm="100000">
                                              <p:val>
                                                <p:strVal val="#ppt_w"/>
                                              </p:val>
                                            </p:tav>
                                          </p:tavLst>
                                        </p:anim>
                                        <p:anim calcmode="lin" valueType="num">
                                          <p:cBhvr>
                                            <p:cTn id="39" dur="500" fill="hold"/>
                                            <p:tgtEl>
                                              <p:spTgt spid="36"/>
                                            </p:tgtEl>
                                            <p:attrNameLst>
                                              <p:attrName>ppt_h</p:attrName>
                                            </p:attrNameLst>
                                          </p:cBhvr>
                                          <p:tavLst>
                                            <p:tav tm="0">
                                              <p:val>
                                                <p:fltVal val="0"/>
                                              </p:val>
                                            </p:tav>
                                            <p:tav tm="100000">
                                              <p:val>
                                                <p:strVal val="#ppt_h"/>
                                              </p:val>
                                            </p:tav>
                                          </p:tavLst>
                                        </p:anim>
                                        <p:animEffect transition="in" filter="fade">
                                          <p:cBhvr>
                                            <p:cTn id="40" dur="500"/>
                                            <p:tgtEl>
                                              <p:spTgt spid="36"/>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p:cTn id="43" dur="500" fill="hold"/>
                                            <p:tgtEl>
                                              <p:spTgt spid="37"/>
                                            </p:tgtEl>
                                            <p:attrNameLst>
                                              <p:attrName>ppt_w</p:attrName>
                                            </p:attrNameLst>
                                          </p:cBhvr>
                                          <p:tavLst>
                                            <p:tav tm="0">
                                              <p:val>
                                                <p:fltVal val="0"/>
                                              </p:val>
                                            </p:tav>
                                            <p:tav tm="100000">
                                              <p:val>
                                                <p:strVal val="#ppt_w"/>
                                              </p:val>
                                            </p:tav>
                                          </p:tavLst>
                                        </p:anim>
                                        <p:anim calcmode="lin" valueType="num">
                                          <p:cBhvr>
                                            <p:cTn id="44" dur="500" fill="hold"/>
                                            <p:tgtEl>
                                              <p:spTgt spid="37"/>
                                            </p:tgtEl>
                                            <p:attrNameLst>
                                              <p:attrName>ppt_h</p:attrName>
                                            </p:attrNameLst>
                                          </p:cBhvr>
                                          <p:tavLst>
                                            <p:tav tm="0">
                                              <p:val>
                                                <p:fltVal val="0"/>
                                              </p:val>
                                            </p:tav>
                                            <p:tav tm="100000">
                                              <p:val>
                                                <p:strVal val="#ppt_h"/>
                                              </p:val>
                                            </p:tav>
                                          </p:tavLst>
                                        </p:anim>
                                        <p:animEffect transition="in" filter="fade">
                                          <p:cBhvr>
                                            <p:cTn id="45" dur="500"/>
                                            <p:tgtEl>
                                              <p:spTgt spid="37"/>
                                            </p:tgtEl>
                                          </p:cBhvr>
                                        </p:animEffect>
                                      </p:childTnLst>
                                    </p:cTn>
                                  </p:par>
                                </p:childTnLst>
                              </p:cTn>
                            </p:par>
                            <p:par>
                              <p:cTn id="46" fill="hold">
                                <p:stCondLst>
                                  <p:cond delay="2019"/>
                                </p:stCondLst>
                                <p:childTnLst>
                                  <p:par>
                                    <p:cTn id="47" presetID="31" presetClass="entr" presetSubtype="0" fill="hold" grpId="0"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400" fill="hold"/>
                                            <p:tgtEl>
                                              <p:spTgt spid="40"/>
                                            </p:tgtEl>
                                            <p:attrNameLst>
                                              <p:attrName>ppt_w</p:attrName>
                                            </p:attrNameLst>
                                          </p:cBhvr>
                                          <p:tavLst>
                                            <p:tav tm="0">
                                              <p:val>
                                                <p:fltVal val="0"/>
                                              </p:val>
                                            </p:tav>
                                            <p:tav tm="100000">
                                              <p:val>
                                                <p:strVal val="#ppt_w"/>
                                              </p:val>
                                            </p:tav>
                                          </p:tavLst>
                                        </p:anim>
                                        <p:anim calcmode="lin" valueType="num">
                                          <p:cBhvr>
                                            <p:cTn id="50" dur="400" fill="hold"/>
                                            <p:tgtEl>
                                              <p:spTgt spid="40"/>
                                            </p:tgtEl>
                                            <p:attrNameLst>
                                              <p:attrName>ppt_h</p:attrName>
                                            </p:attrNameLst>
                                          </p:cBhvr>
                                          <p:tavLst>
                                            <p:tav tm="0">
                                              <p:val>
                                                <p:fltVal val="0"/>
                                              </p:val>
                                            </p:tav>
                                            <p:tav tm="100000">
                                              <p:val>
                                                <p:strVal val="#ppt_h"/>
                                              </p:val>
                                            </p:tav>
                                          </p:tavLst>
                                        </p:anim>
                                        <p:anim calcmode="lin" valueType="num">
                                          <p:cBhvr>
                                            <p:cTn id="51" dur="400" fill="hold"/>
                                            <p:tgtEl>
                                              <p:spTgt spid="40"/>
                                            </p:tgtEl>
                                            <p:attrNameLst>
                                              <p:attrName>style.rotation</p:attrName>
                                            </p:attrNameLst>
                                          </p:cBhvr>
                                          <p:tavLst>
                                            <p:tav tm="0">
                                              <p:val>
                                                <p:fltVal val="90"/>
                                              </p:val>
                                            </p:tav>
                                            <p:tav tm="100000">
                                              <p:val>
                                                <p:fltVal val="0"/>
                                              </p:val>
                                            </p:tav>
                                          </p:tavLst>
                                        </p:anim>
                                        <p:animEffect transition="in" filter="fade">
                                          <p:cBhvr>
                                            <p:cTn id="52" dur="400"/>
                                            <p:tgtEl>
                                              <p:spTgt spid="40"/>
                                            </p:tgtEl>
                                          </p:cBhvr>
                                        </p:animEffect>
                                      </p:childTnLst>
                                    </p:cTn>
                                  </p:par>
                                </p:childTnLst>
                              </p:cTn>
                            </p:par>
                            <p:par>
                              <p:cTn id="53" fill="hold">
                                <p:stCondLst>
                                  <p:cond delay="2519"/>
                                </p:stCondLst>
                                <p:childTnLst>
                                  <p:par>
                                    <p:cTn id="54" presetID="22" presetClass="entr" presetSubtype="1" fill="hold" grpId="0" nodeType="after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wipe(up)">
                                          <p:cBhvr>
                                            <p:cTn id="56" dur="500"/>
                                            <p:tgtEl>
                                              <p:spTgt spid="41"/>
                                            </p:tgtEl>
                                          </p:cBhvr>
                                        </p:animEffect>
                                      </p:childTnLst>
                                    </p:cTn>
                                  </p:par>
                                </p:childTnLst>
                              </p:cTn>
                            </p:par>
                            <p:par>
                              <p:cTn id="57" fill="hold">
                                <p:stCondLst>
                                  <p:cond delay="3019"/>
                                </p:stCondLst>
                                <p:childTnLst>
                                  <p:par>
                                    <p:cTn id="58" presetID="53" presetClass="entr" presetSubtype="16" fill="hold" grpId="0" nodeType="afterEffect">
                                      <p:stCondLst>
                                        <p:cond delay="0"/>
                                      </p:stCondLst>
                                      <p:childTnLst>
                                        <p:set>
                                          <p:cBhvr>
                                            <p:cTn id="59" dur="1" fill="hold">
                                              <p:stCondLst>
                                                <p:cond delay="0"/>
                                              </p:stCondLst>
                                            </p:cTn>
                                            <p:tgtEl>
                                              <p:spTgt spid="44"/>
                                            </p:tgtEl>
                                            <p:attrNameLst>
                                              <p:attrName>style.visibility</p:attrName>
                                            </p:attrNameLst>
                                          </p:cBhvr>
                                          <p:to>
                                            <p:strVal val="visible"/>
                                          </p:to>
                                        </p:set>
                                        <p:anim calcmode="lin" valueType="num">
                                          <p:cBhvr>
                                            <p:cTn id="60" dur="500" fill="hold"/>
                                            <p:tgtEl>
                                              <p:spTgt spid="44"/>
                                            </p:tgtEl>
                                            <p:attrNameLst>
                                              <p:attrName>ppt_w</p:attrName>
                                            </p:attrNameLst>
                                          </p:cBhvr>
                                          <p:tavLst>
                                            <p:tav tm="0">
                                              <p:val>
                                                <p:fltVal val="0"/>
                                              </p:val>
                                            </p:tav>
                                            <p:tav tm="100000">
                                              <p:val>
                                                <p:strVal val="#ppt_w"/>
                                              </p:val>
                                            </p:tav>
                                          </p:tavLst>
                                        </p:anim>
                                        <p:anim calcmode="lin" valueType="num">
                                          <p:cBhvr>
                                            <p:cTn id="61" dur="500" fill="hold"/>
                                            <p:tgtEl>
                                              <p:spTgt spid="44"/>
                                            </p:tgtEl>
                                            <p:attrNameLst>
                                              <p:attrName>ppt_h</p:attrName>
                                            </p:attrNameLst>
                                          </p:cBhvr>
                                          <p:tavLst>
                                            <p:tav tm="0">
                                              <p:val>
                                                <p:fltVal val="0"/>
                                              </p:val>
                                            </p:tav>
                                            <p:tav tm="100000">
                                              <p:val>
                                                <p:strVal val="#ppt_h"/>
                                              </p:val>
                                            </p:tav>
                                          </p:tavLst>
                                        </p:anim>
                                        <p:animEffect transition="in" filter="fade">
                                          <p:cBhvr>
                                            <p:cTn id="62" dur="500"/>
                                            <p:tgtEl>
                                              <p:spTgt spid="44"/>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anim calcmode="lin" valueType="num">
                                          <p:cBhvr>
                                            <p:cTn id="65" dur="500" fill="hold"/>
                                            <p:tgtEl>
                                              <p:spTgt spid="45"/>
                                            </p:tgtEl>
                                            <p:attrNameLst>
                                              <p:attrName>ppt_w</p:attrName>
                                            </p:attrNameLst>
                                          </p:cBhvr>
                                          <p:tavLst>
                                            <p:tav tm="0">
                                              <p:val>
                                                <p:fltVal val="0"/>
                                              </p:val>
                                            </p:tav>
                                            <p:tav tm="100000">
                                              <p:val>
                                                <p:strVal val="#ppt_w"/>
                                              </p:val>
                                            </p:tav>
                                          </p:tavLst>
                                        </p:anim>
                                        <p:anim calcmode="lin" valueType="num">
                                          <p:cBhvr>
                                            <p:cTn id="66" dur="500" fill="hold"/>
                                            <p:tgtEl>
                                              <p:spTgt spid="45"/>
                                            </p:tgtEl>
                                            <p:attrNameLst>
                                              <p:attrName>ppt_h</p:attrName>
                                            </p:attrNameLst>
                                          </p:cBhvr>
                                          <p:tavLst>
                                            <p:tav tm="0">
                                              <p:val>
                                                <p:fltVal val="0"/>
                                              </p:val>
                                            </p:tav>
                                            <p:tav tm="100000">
                                              <p:val>
                                                <p:strVal val="#ppt_h"/>
                                              </p:val>
                                            </p:tav>
                                          </p:tavLst>
                                        </p:anim>
                                        <p:animEffect transition="in" filter="fade">
                                          <p:cBhvr>
                                            <p:cTn id="67" dur="500"/>
                                            <p:tgtEl>
                                              <p:spTgt spid="45"/>
                                            </p:tgtEl>
                                          </p:cBhvr>
                                        </p:animEffect>
                                      </p:childTnLst>
                                    </p:cTn>
                                  </p:par>
                                </p:childTnLst>
                              </p:cTn>
                            </p:par>
                            <p:par>
                              <p:cTn id="68" fill="hold">
                                <p:stCondLst>
                                  <p:cond delay="3519"/>
                                </p:stCondLst>
                                <p:childTnLst>
                                  <p:par>
                                    <p:cTn id="69" presetID="31" presetClass="entr" presetSubtype="0" fill="hold" grpId="0" nodeType="afterEffect">
                                      <p:stCondLst>
                                        <p:cond delay="0"/>
                                      </p:stCondLst>
                                      <p:childTnLst>
                                        <p:set>
                                          <p:cBhvr>
                                            <p:cTn id="70" dur="1" fill="hold">
                                              <p:stCondLst>
                                                <p:cond delay="0"/>
                                              </p:stCondLst>
                                            </p:cTn>
                                            <p:tgtEl>
                                              <p:spTgt spid="38"/>
                                            </p:tgtEl>
                                            <p:attrNameLst>
                                              <p:attrName>style.visibility</p:attrName>
                                            </p:attrNameLst>
                                          </p:cBhvr>
                                          <p:to>
                                            <p:strVal val="visible"/>
                                          </p:to>
                                        </p:set>
                                        <p:anim calcmode="lin" valueType="num">
                                          <p:cBhvr>
                                            <p:cTn id="71" dur="400" fill="hold"/>
                                            <p:tgtEl>
                                              <p:spTgt spid="38"/>
                                            </p:tgtEl>
                                            <p:attrNameLst>
                                              <p:attrName>ppt_w</p:attrName>
                                            </p:attrNameLst>
                                          </p:cBhvr>
                                          <p:tavLst>
                                            <p:tav tm="0">
                                              <p:val>
                                                <p:fltVal val="0"/>
                                              </p:val>
                                            </p:tav>
                                            <p:tav tm="100000">
                                              <p:val>
                                                <p:strVal val="#ppt_w"/>
                                              </p:val>
                                            </p:tav>
                                          </p:tavLst>
                                        </p:anim>
                                        <p:anim calcmode="lin" valueType="num">
                                          <p:cBhvr>
                                            <p:cTn id="72" dur="400" fill="hold"/>
                                            <p:tgtEl>
                                              <p:spTgt spid="38"/>
                                            </p:tgtEl>
                                            <p:attrNameLst>
                                              <p:attrName>ppt_h</p:attrName>
                                            </p:attrNameLst>
                                          </p:cBhvr>
                                          <p:tavLst>
                                            <p:tav tm="0">
                                              <p:val>
                                                <p:fltVal val="0"/>
                                              </p:val>
                                            </p:tav>
                                            <p:tav tm="100000">
                                              <p:val>
                                                <p:strVal val="#ppt_h"/>
                                              </p:val>
                                            </p:tav>
                                          </p:tavLst>
                                        </p:anim>
                                        <p:anim calcmode="lin" valueType="num">
                                          <p:cBhvr>
                                            <p:cTn id="73" dur="400" fill="hold"/>
                                            <p:tgtEl>
                                              <p:spTgt spid="38"/>
                                            </p:tgtEl>
                                            <p:attrNameLst>
                                              <p:attrName>style.rotation</p:attrName>
                                            </p:attrNameLst>
                                          </p:cBhvr>
                                          <p:tavLst>
                                            <p:tav tm="0">
                                              <p:val>
                                                <p:fltVal val="90"/>
                                              </p:val>
                                            </p:tav>
                                            <p:tav tm="100000">
                                              <p:val>
                                                <p:fltVal val="0"/>
                                              </p:val>
                                            </p:tav>
                                          </p:tavLst>
                                        </p:anim>
                                        <p:animEffect transition="in" filter="fade">
                                          <p:cBhvr>
                                            <p:cTn id="74" dur="400"/>
                                            <p:tgtEl>
                                              <p:spTgt spid="38"/>
                                            </p:tgtEl>
                                          </p:cBhvr>
                                        </p:animEffect>
                                      </p:childTnLst>
                                    </p:cTn>
                                  </p:par>
                                </p:childTnLst>
                              </p:cTn>
                            </p:par>
                            <p:par>
                              <p:cTn id="75" fill="hold">
                                <p:stCondLst>
                                  <p:cond delay="4019"/>
                                </p:stCondLst>
                                <p:childTnLst>
                                  <p:par>
                                    <p:cTn id="76" presetID="22" presetClass="entr" presetSubtype="1" fill="hold" grpId="0" nodeType="after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wipe(up)">
                                          <p:cBhvr>
                                            <p:cTn id="78" dur="500"/>
                                            <p:tgtEl>
                                              <p:spTgt spid="39"/>
                                            </p:tgtEl>
                                          </p:cBhvr>
                                        </p:animEffect>
                                      </p:childTnLst>
                                    </p:cTn>
                                  </p:par>
                                </p:childTnLst>
                              </p:cTn>
                            </p:par>
                            <p:par>
                              <p:cTn id="79" fill="hold">
                                <p:stCondLst>
                                  <p:cond delay="4519"/>
                                </p:stCondLst>
                                <p:childTnLst>
                                  <p:par>
                                    <p:cTn id="80" presetID="53" presetClass="entr" presetSubtype="16" fill="hold" grpId="0" nodeType="afterEffect">
                                      <p:stCondLst>
                                        <p:cond delay="0"/>
                                      </p:stCondLst>
                                      <p:childTnLst>
                                        <p:set>
                                          <p:cBhvr>
                                            <p:cTn id="81" dur="1" fill="hold">
                                              <p:stCondLst>
                                                <p:cond delay="0"/>
                                              </p:stCondLst>
                                            </p:cTn>
                                            <p:tgtEl>
                                              <p:spTgt spid="46"/>
                                            </p:tgtEl>
                                            <p:attrNameLst>
                                              <p:attrName>style.visibility</p:attrName>
                                            </p:attrNameLst>
                                          </p:cBhvr>
                                          <p:to>
                                            <p:strVal val="visible"/>
                                          </p:to>
                                        </p:set>
                                        <p:anim calcmode="lin" valueType="num">
                                          <p:cBhvr>
                                            <p:cTn id="82" dur="500" fill="hold"/>
                                            <p:tgtEl>
                                              <p:spTgt spid="46"/>
                                            </p:tgtEl>
                                            <p:attrNameLst>
                                              <p:attrName>ppt_w</p:attrName>
                                            </p:attrNameLst>
                                          </p:cBhvr>
                                          <p:tavLst>
                                            <p:tav tm="0">
                                              <p:val>
                                                <p:fltVal val="0"/>
                                              </p:val>
                                            </p:tav>
                                            <p:tav tm="100000">
                                              <p:val>
                                                <p:strVal val="#ppt_w"/>
                                              </p:val>
                                            </p:tav>
                                          </p:tavLst>
                                        </p:anim>
                                        <p:anim calcmode="lin" valueType="num">
                                          <p:cBhvr>
                                            <p:cTn id="83" dur="500" fill="hold"/>
                                            <p:tgtEl>
                                              <p:spTgt spid="46"/>
                                            </p:tgtEl>
                                            <p:attrNameLst>
                                              <p:attrName>ppt_h</p:attrName>
                                            </p:attrNameLst>
                                          </p:cBhvr>
                                          <p:tavLst>
                                            <p:tav tm="0">
                                              <p:val>
                                                <p:fltVal val="0"/>
                                              </p:val>
                                            </p:tav>
                                            <p:tav tm="100000">
                                              <p:val>
                                                <p:strVal val="#ppt_h"/>
                                              </p:val>
                                            </p:tav>
                                          </p:tavLst>
                                        </p:anim>
                                        <p:animEffect transition="in" filter="fade">
                                          <p:cBhvr>
                                            <p:cTn id="84" dur="500"/>
                                            <p:tgtEl>
                                              <p:spTgt spid="46"/>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47"/>
                                            </p:tgtEl>
                                            <p:attrNameLst>
                                              <p:attrName>style.visibility</p:attrName>
                                            </p:attrNameLst>
                                          </p:cBhvr>
                                          <p:to>
                                            <p:strVal val="visible"/>
                                          </p:to>
                                        </p:set>
                                        <p:anim calcmode="lin" valueType="num">
                                          <p:cBhvr>
                                            <p:cTn id="87" dur="500" fill="hold"/>
                                            <p:tgtEl>
                                              <p:spTgt spid="47"/>
                                            </p:tgtEl>
                                            <p:attrNameLst>
                                              <p:attrName>ppt_w</p:attrName>
                                            </p:attrNameLst>
                                          </p:cBhvr>
                                          <p:tavLst>
                                            <p:tav tm="0">
                                              <p:val>
                                                <p:fltVal val="0"/>
                                              </p:val>
                                            </p:tav>
                                            <p:tav tm="100000">
                                              <p:val>
                                                <p:strVal val="#ppt_w"/>
                                              </p:val>
                                            </p:tav>
                                          </p:tavLst>
                                        </p:anim>
                                        <p:anim calcmode="lin" valueType="num">
                                          <p:cBhvr>
                                            <p:cTn id="88" dur="500" fill="hold"/>
                                            <p:tgtEl>
                                              <p:spTgt spid="47"/>
                                            </p:tgtEl>
                                            <p:attrNameLst>
                                              <p:attrName>ppt_h</p:attrName>
                                            </p:attrNameLst>
                                          </p:cBhvr>
                                          <p:tavLst>
                                            <p:tav tm="0">
                                              <p:val>
                                                <p:fltVal val="0"/>
                                              </p:val>
                                            </p:tav>
                                            <p:tav tm="100000">
                                              <p:val>
                                                <p:strVal val="#ppt_h"/>
                                              </p:val>
                                            </p:tav>
                                          </p:tavLst>
                                        </p:anim>
                                        <p:animEffect transition="in" filter="fade">
                                          <p:cBhvr>
                                            <p:cTn id="89" dur="500"/>
                                            <p:tgtEl>
                                              <p:spTgt spid="47"/>
                                            </p:tgtEl>
                                          </p:cBhvr>
                                        </p:animEffect>
                                      </p:childTnLst>
                                    </p:cTn>
                                  </p:par>
                                </p:childTnLst>
                              </p:cTn>
                            </p:par>
                            <p:par>
                              <p:cTn id="90" fill="hold">
                                <p:stCondLst>
                                  <p:cond delay="5019"/>
                                </p:stCondLst>
                                <p:childTnLst>
                                  <p:par>
                                    <p:cTn id="91" presetID="31" presetClass="entr" presetSubtype="0" fill="hold" grpId="0" nodeType="afterEffect">
                                      <p:stCondLst>
                                        <p:cond delay="0"/>
                                      </p:stCondLst>
                                      <p:childTnLst>
                                        <p:set>
                                          <p:cBhvr>
                                            <p:cTn id="92" dur="1" fill="hold">
                                              <p:stCondLst>
                                                <p:cond delay="0"/>
                                              </p:stCondLst>
                                            </p:cTn>
                                            <p:tgtEl>
                                              <p:spTgt spid="51"/>
                                            </p:tgtEl>
                                            <p:attrNameLst>
                                              <p:attrName>style.visibility</p:attrName>
                                            </p:attrNameLst>
                                          </p:cBhvr>
                                          <p:to>
                                            <p:strVal val="visible"/>
                                          </p:to>
                                        </p:set>
                                        <p:anim calcmode="lin" valueType="num">
                                          <p:cBhvr>
                                            <p:cTn id="93" dur="400" fill="hold"/>
                                            <p:tgtEl>
                                              <p:spTgt spid="51"/>
                                            </p:tgtEl>
                                            <p:attrNameLst>
                                              <p:attrName>ppt_w</p:attrName>
                                            </p:attrNameLst>
                                          </p:cBhvr>
                                          <p:tavLst>
                                            <p:tav tm="0">
                                              <p:val>
                                                <p:fltVal val="0"/>
                                              </p:val>
                                            </p:tav>
                                            <p:tav tm="100000">
                                              <p:val>
                                                <p:strVal val="#ppt_w"/>
                                              </p:val>
                                            </p:tav>
                                          </p:tavLst>
                                        </p:anim>
                                        <p:anim calcmode="lin" valueType="num">
                                          <p:cBhvr>
                                            <p:cTn id="94" dur="400" fill="hold"/>
                                            <p:tgtEl>
                                              <p:spTgt spid="51"/>
                                            </p:tgtEl>
                                            <p:attrNameLst>
                                              <p:attrName>ppt_h</p:attrName>
                                            </p:attrNameLst>
                                          </p:cBhvr>
                                          <p:tavLst>
                                            <p:tav tm="0">
                                              <p:val>
                                                <p:fltVal val="0"/>
                                              </p:val>
                                            </p:tav>
                                            <p:tav tm="100000">
                                              <p:val>
                                                <p:strVal val="#ppt_h"/>
                                              </p:val>
                                            </p:tav>
                                          </p:tavLst>
                                        </p:anim>
                                        <p:anim calcmode="lin" valueType="num">
                                          <p:cBhvr>
                                            <p:cTn id="95" dur="400" fill="hold"/>
                                            <p:tgtEl>
                                              <p:spTgt spid="51"/>
                                            </p:tgtEl>
                                            <p:attrNameLst>
                                              <p:attrName>style.rotation</p:attrName>
                                            </p:attrNameLst>
                                          </p:cBhvr>
                                          <p:tavLst>
                                            <p:tav tm="0">
                                              <p:val>
                                                <p:fltVal val="90"/>
                                              </p:val>
                                            </p:tav>
                                            <p:tav tm="100000">
                                              <p:val>
                                                <p:fltVal val="0"/>
                                              </p:val>
                                            </p:tav>
                                          </p:tavLst>
                                        </p:anim>
                                        <p:animEffect transition="in" filter="fade">
                                          <p:cBhvr>
                                            <p:cTn id="96" dur="400"/>
                                            <p:tgtEl>
                                              <p:spTgt spid="51"/>
                                            </p:tgtEl>
                                          </p:cBhvr>
                                        </p:animEffect>
                                      </p:childTnLst>
                                    </p:cTn>
                                  </p:par>
                                </p:childTnLst>
                              </p:cTn>
                            </p:par>
                            <p:par>
                              <p:cTn id="97" fill="hold">
                                <p:stCondLst>
                                  <p:cond delay="5519"/>
                                </p:stCondLst>
                                <p:childTnLst>
                                  <p:par>
                                    <p:cTn id="98" presetID="22" presetClass="entr" presetSubtype="1" fill="hold" grpId="0" nodeType="afterEffect">
                                      <p:stCondLst>
                                        <p:cond delay="0"/>
                                      </p:stCondLst>
                                      <p:childTnLst>
                                        <p:set>
                                          <p:cBhvr>
                                            <p:cTn id="99" dur="1" fill="hold">
                                              <p:stCondLst>
                                                <p:cond delay="0"/>
                                              </p:stCondLst>
                                            </p:cTn>
                                            <p:tgtEl>
                                              <p:spTgt spid="43"/>
                                            </p:tgtEl>
                                            <p:attrNameLst>
                                              <p:attrName>style.visibility</p:attrName>
                                            </p:attrNameLst>
                                          </p:cBhvr>
                                          <p:to>
                                            <p:strVal val="visible"/>
                                          </p:to>
                                        </p:set>
                                        <p:animEffect transition="in" filter="wipe(up)">
                                          <p:cBhvr>
                                            <p:cTn id="100" dur="500"/>
                                            <p:tgtEl>
                                              <p:spTgt spid="43"/>
                                            </p:tgtEl>
                                          </p:cBhvr>
                                        </p:animEffect>
                                      </p:childTnLst>
                                    </p:cTn>
                                  </p:par>
                                </p:childTnLst>
                              </p:cTn>
                            </p:par>
                            <p:par>
                              <p:cTn id="101" fill="hold">
                                <p:stCondLst>
                                  <p:cond delay="6019"/>
                                </p:stCondLst>
                                <p:childTnLst>
                                  <p:par>
                                    <p:cTn id="102" presetID="53" presetClass="entr" presetSubtype="16" fill="hold" grpId="0" nodeType="afterEffect">
                                      <p:stCondLst>
                                        <p:cond delay="0"/>
                                      </p:stCondLst>
                                      <p:childTnLst>
                                        <p:set>
                                          <p:cBhvr>
                                            <p:cTn id="103" dur="1" fill="hold">
                                              <p:stCondLst>
                                                <p:cond delay="0"/>
                                              </p:stCondLst>
                                            </p:cTn>
                                            <p:tgtEl>
                                              <p:spTgt spid="48"/>
                                            </p:tgtEl>
                                            <p:attrNameLst>
                                              <p:attrName>style.visibility</p:attrName>
                                            </p:attrNameLst>
                                          </p:cBhvr>
                                          <p:to>
                                            <p:strVal val="visible"/>
                                          </p:to>
                                        </p:set>
                                        <p:anim calcmode="lin" valueType="num">
                                          <p:cBhvr>
                                            <p:cTn id="104" dur="500" fill="hold"/>
                                            <p:tgtEl>
                                              <p:spTgt spid="48"/>
                                            </p:tgtEl>
                                            <p:attrNameLst>
                                              <p:attrName>ppt_w</p:attrName>
                                            </p:attrNameLst>
                                          </p:cBhvr>
                                          <p:tavLst>
                                            <p:tav tm="0">
                                              <p:val>
                                                <p:fltVal val="0"/>
                                              </p:val>
                                            </p:tav>
                                            <p:tav tm="100000">
                                              <p:val>
                                                <p:strVal val="#ppt_w"/>
                                              </p:val>
                                            </p:tav>
                                          </p:tavLst>
                                        </p:anim>
                                        <p:anim calcmode="lin" valueType="num">
                                          <p:cBhvr>
                                            <p:cTn id="105" dur="500" fill="hold"/>
                                            <p:tgtEl>
                                              <p:spTgt spid="48"/>
                                            </p:tgtEl>
                                            <p:attrNameLst>
                                              <p:attrName>ppt_h</p:attrName>
                                            </p:attrNameLst>
                                          </p:cBhvr>
                                          <p:tavLst>
                                            <p:tav tm="0">
                                              <p:val>
                                                <p:fltVal val="0"/>
                                              </p:val>
                                            </p:tav>
                                            <p:tav tm="100000">
                                              <p:val>
                                                <p:strVal val="#ppt_h"/>
                                              </p:val>
                                            </p:tav>
                                          </p:tavLst>
                                        </p:anim>
                                        <p:animEffect transition="in" filter="fade">
                                          <p:cBhvr>
                                            <p:cTn id="106" dur="500"/>
                                            <p:tgtEl>
                                              <p:spTgt spid="48"/>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49"/>
                                            </p:tgtEl>
                                            <p:attrNameLst>
                                              <p:attrName>style.visibility</p:attrName>
                                            </p:attrNameLst>
                                          </p:cBhvr>
                                          <p:to>
                                            <p:strVal val="visible"/>
                                          </p:to>
                                        </p:set>
                                        <p:anim calcmode="lin" valueType="num">
                                          <p:cBhvr>
                                            <p:cTn id="109" dur="500" fill="hold"/>
                                            <p:tgtEl>
                                              <p:spTgt spid="49"/>
                                            </p:tgtEl>
                                            <p:attrNameLst>
                                              <p:attrName>ppt_w</p:attrName>
                                            </p:attrNameLst>
                                          </p:cBhvr>
                                          <p:tavLst>
                                            <p:tav tm="0">
                                              <p:val>
                                                <p:fltVal val="0"/>
                                              </p:val>
                                            </p:tav>
                                            <p:tav tm="100000">
                                              <p:val>
                                                <p:strVal val="#ppt_w"/>
                                              </p:val>
                                            </p:tav>
                                          </p:tavLst>
                                        </p:anim>
                                        <p:anim calcmode="lin" valueType="num">
                                          <p:cBhvr>
                                            <p:cTn id="110" dur="500" fill="hold"/>
                                            <p:tgtEl>
                                              <p:spTgt spid="49"/>
                                            </p:tgtEl>
                                            <p:attrNameLst>
                                              <p:attrName>ppt_h</p:attrName>
                                            </p:attrNameLst>
                                          </p:cBhvr>
                                          <p:tavLst>
                                            <p:tav tm="0">
                                              <p:val>
                                                <p:fltVal val="0"/>
                                              </p:val>
                                            </p:tav>
                                            <p:tav tm="100000">
                                              <p:val>
                                                <p:strVal val="#ppt_h"/>
                                              </p:val>
                                            </p:tav>
                                          </p:tavLst>
                                        </p:anim>
                                        <p:animEffect transition="in" filter="fade">
                                          <p:cBhvr>
                                            <p:cTn id="111" dur="500"/>
                                            <p:tgtEl>
                                              <p:spTgt spid="49"/>
                                            </p:tgtEl>
                                          </p:cBhvr>
                                        </p:animEffect>
                                      </p:childTnLst>
                                    </p:cTn>
                                  </p:par>
                                </p:childTnLst>
                              </p:cTn>
                            </p:par>
                            <p:par>
                              <p:cTn id="112" fill="hold">
                                <p:stCondLst>
                                  <p:cond delay="6519"/>
                                </p:stCondLst>
                                <p:childTnLst>
                                  <p:par>
                                    <p:cTn id="113" presetID="31" presetClass="entr" presetSubtype="0" fill="hold" grpId="0" nodeType="afterEffect">
                                      <p:stCondLst>
                                        <p:cond delay="0"/>
                                      </p:stCondLst>
                                      <p:childTnLst>
                                        <p:set>
                                          <p:cBhvr>
                                            <p:cTn id="114" dur="1" fill="hold">
                                              <p:stCondLst>
                                                <p:cond delay="0"/>
                                              </p:stCondLst>
                                            </p:cTn>
                                            <p:tgtEl>
                                              <p:spTgt spid="50"/>
                                            </p:tgtEl>
                                            <p:attrNameLst>
                                              <p:attrName>style.visibility</p:attrName>
                                            </p:attrNameLst>
                                          </p:cBhvr>
                                          <p:to>
                                            <p:strVal val="visible"/>
                                          </p:to>
                                        </p:set>
                                        <p:anim calcmode="lin" valueType="num">
                                          <p:cBhvr>
                                            <p:cTn id="115" dur="400" fill="hold"/>
                                            <p:tgtEl>
                                              <p:spTgt spid="50"/>
                                            </p:tgtEl>
                                            <p:attrNameLst>
                                              <p:attrName>ppt_w</p:attrName>
                                            </p:attrNameLst>
                                          </p:cBhvr>
                                          <p:tavLst>
                                            <p:tav tm="0">
                                              <p:val>
                                                <p:fltVal val="0"/>
                                              </p:val>
                                            </p:tav>
                                            <p:tav tm="100000">
                                              <p:val>
                                                <p:strVal val="#ppt_w"/>
                                              </p:val>
                                            </p:tav>
                                          </p:tavLst>
                                        </p:anim>
                                        <p:anim calcmode="lin" valueType="num">
                                          <p:cBhvr>
                                            <p:cTn id="116" dur="400" fill="hold"/>
                                            <p:tgtEl>
                                              <p:spTgt spid="50"/>
                                            </p:tgtEl>
                                            <p:attrNameLst>
                                              <p:attrName>ppt_h</p:attrName>
                                            </p:attrNameLst>
                                          </p:cBhvr>
                                          <p:tavLst>
                                            <p:tav tm="0">
                                              <p:val>
                                                <p:fltVal val="0"/>
                                              </p:val>
                                            </p:tav>
                                            <p:tav tm="100000">
                                              <p:val>
                                                <p:strVal val="#ppt_h"/>
                                              </p:val>
                                            </p:tav>
                                          </p:tavLst>
                                        </p:anim>
                                        <p:anim calcmode="lin" valueType="num">
                                          <p:cBhvr>
                                            <p:cTn id="117" dur="400" fill="hold"/>
                                            <p:tgtEl>
                                              <p:spTgt spid="50"/>
                                            </p:tgtEl>
                                            <p:attrNameLst>
                                              <p:attrName>style.rotation</p:attrName>
                                            </p:attrNameLst>
                                          </p:cBhvr>
                                          <p:tavLst>
                                            <p:tav tm="0">
                                              <p:val>
                                                <p:fltVal val="90"/>
                                              </p:val>
                                            </p:tav>
                                            <p:tav tm="100000">
                                              <p:val>
                                                <p:fltVal val="0"/>
                                              </p:val>
                                            </p:tav>
                                          </p:tavLst>
                                        </p:anim>
                                        <p:animEffect transition="in" filter="fade">
                                          <p:cBhvr>
                                            <p:cTn id="118" dur="400"/>
                                            <p:tgtEl>
                                              <p:spTgt spid="50"/>
                                            </p:tgtEl>
                                          </p:cBhvr>
                                        </p:animEffect>
                                      </p:childTnLst>
                                    </p:cTn>
                                  </p:par>
                                </p:childTnLst>
                              </p:cTn>
                            </p:par>
                            <p:par>
                              <p:cTn id="119" fill="hold">
                                <p:stCondLst>
                                  <p:cond delay="7019"/>
                                </p:stCondLst>
                                <p:childTnLst>
                                  <p:par>
                                    <p:cTn id="120" presetID="22" presetClass="entr" presetSubtype="1" fill="hold" grpId="0" nodeType="afterEffect">
                                      <p:stCondLst>
                                        <p:cond delay="0"/>
                                      </p:stCondLst>
                                      <p:childTnLst>
                                        <p:set>
                                          <p:cBhvr>
                                            <p:cTn id="121" dur="1" fill="hold">
                                              <p:stCondLst>
                                                <p:cond delay="0"/>
                                              </p:stCondLst>
                                            </p:cTn>
                                            <p:tgtEl>
                                              <p:spTgt spid="42"/>
                                            </p:tgtEl>
                                            <p:attrNameLst>
                                              <p:attrName>style.visibility</p:attrName>
                                            </p:attrNameLst>
                                          </p:cBhvr>
                                          <p:to>
                                            <p:strVal val="visible"/>
                                          </p:to>
                                        </p:set>
                                        <p:animEffect transition="in" filter="wipe(up)">
                                          <p:cBhvr>
                                            <p:cTn id="12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29" grpId="0" animBg="1"/>
          <p:bldP spid="33" grpId="0" animBg="1"/>
          <p:bldP spid="34" grpId="0" animBg="1"/>
          <p:bldP spid="35" grpId="0" animBg="1"/>
          <p:bldP spid="36" grpId="0" animBg="1"/>
          <p:bldP spid="37" grpId="0"/>
          <p:bldP spid="38" grpId="0"/>
          <p:bldP spid="39" grpId="0"/>
          <p:bldP spid="40" grpId="0"/>
          <p:bldP spid="41" grpId="0"/>
          <p:bldP spid="42" grpId="0"/>
          <p:bldP spid="43" grpId="0"/>
          <p:bldP spid="44" grpId="0" animBg="1"/>
          <p:bldP spid="45" grpId="0"/>
          <p:bldP spid="46" grpId="0" animBg="1"/>
          <p:bldP spid="47" grpId="0"/>
          <p:bldP spid="48" grpId="0" animBg="1"/>
          <p:bldP spid="49" grpId="0"/>
          <p:bldP spid="50" grpId="0"/>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1019"/>
                                </p:stCondLst>
                                <p:childTnLst>
                                  <p:par>
                                    <p:cTn id="19" presetID="2" presetClass="entr" presetSubtype="9"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fill="hold"/>
                                            <p:tgtEl>
                                              <p:spTgt spid="35"/>
                                            </p:tgtEl>
                                            <p:attrNameLst>
                                              <p:attrName>ppt_x</p:attrName>
                                            </p:attrNameLst>
                                          </p:cBhvr>
                                          <p:tavLst>
                                            <p:tav tm="0">
                                              <p:val>
                                                <p:strVal val="0-#ppt_w/2"/>
                                              </p:val>
                                            </p:tav>
                                            <p:tav tm="100000">
                                              <p:val>
                                                <p:strVal val="#ppt_x"/>
                                              </p:val>
                                            </p:tav>
                                          </p:tavLst>
                                        </p:anim>
                                        <p:anim calcmode="lin" valueType="num">
                                          <p:cBhvr additive="base">
                                            <p:cTn id="22" dur="500" fill="hold"/>
                                            <p:tgtEl>
                                              <p:spTgt spid="35"/>
                                            </p:tgtEl>
                                            <p:attrNameLst>
                                              <p:attrName>ppt_y</p:attrName>
                                            </p:attrNameLst>
                                          </p:cBhvr>
                                          <p:tavLst>
                                            <p:tav tm="0">
                                              <p:val>
                                                <p:strVal val="0-#ppt_h/2"/>
                                              </p:val>
                                            </p:tav>
                                            <p:tav tm="100000">
                                              <p:val>
                                                <p:strVal val="#ppt_y"/>
                                              </p:val>
                                            </p:tav>
                                          </p:tavLst>
                                        </p:anim>
                                      </p:childTnLst>
                                    </p:cTn>
                                  </p:par>
                                  <p:par>
                                    <p:cTn id="23" presetID="2" presetClass="entr" presetSubtype="3"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fill="hold"/>
                                            <p:tgtEl>
                                              <p:spTgt spid="33"/>
                                            </p:tgtEl>
                                            <p:attrNameLst>
                                              <p:attrName>ppt_x</p:attrName>
                                            </p:attrNameLst>
                                          </p:cBhvr>
                                          <p:tavLst>
                                            <p:tav tm="0">
                                              <p:val>
                                                <p:strVal val="1+#ppt_w/2"/>
                                              </p:val>
                                            </p:tav>
                                            <p:tav tm="100000">
                                              <p:val>
                                                <p:strVal val="#ppt_x"/>
                                              </p:val>
                                            </p:tav>
                                          </p:tavLst>
                                        </p:anim>
                                        <p:anim calcmode="lin" valueType="num">
                                          <p:cBhvr additive="base">
                                            <p:cTn id="26" dur="500" fill="hold"/>
                                            <p:tgtEl>
                                              <p:spTgt spid="33"/>
                                            </p:tgtEl>
                                            <p:attrNameLst>
                                              <p:attrName>ppt_y</p:attrName>
                                            </p:attrNameLst>
                                          </p:cBhvr>
                                          <p:tavLst>
                                            <p:tav tm="0">
                                              <p:val>
                                                <p:strVal val="0-#ppt_h/2"/>
                                              </p:val>
                                            </p:tav>
                                            <p:tav tm="100000">
                                              <p:val>
                                                <p:strVal val="#ppt_y"/>
                                              </p:val>
                                            </p:tav>
                                          </p:tavLst>
                                        </p:anim>
                                      </p:childTnLst>
                                    </p:cTn>
                                  </p:par>
                                  <p:par>
                                    <p:cTn id="27" presetID="2" presetClass="entr" presetSubtype="6"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1+#ppt_w/2"/>
                                              </p:val>
                                            </p:tav>
                                            <p:tav tm="100000">
                                              <p:val>
                                                <p:strVal val="#ppt_x"/>
                                              </p:val>
                                            </p:tav>
                                          </p:tavLst>
                                        </p:anim>
                                        <p:anim calcmode="lin" valueType="num">
                                          <p:cBhvr additive="base">
                                            <p:cTn id="30" dur="500" fill="hold"/>
                                            <p:tgtEl>
                                              <p:spTgt spid="29"/>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additive="base">
                                            <p:cTn id="33" dur="500" fill="hold"/>
                                            <p:tgtEl>
                                              <p:spTgt spid="34"/>
                                            </p:tgtEl>
                                            <p:attrNameLst>
                                              <p:attrName>ppt_x</p:attrName>
                                            </p:attrNameLst>
                                          </p:cBhvr>
                                          <p:tavLst>
                                            <p:tav tm="0">
                                              <p:val>
                                                <p:strVal val="0-#ppt_w/2"/>
                                              </p:val>
                                            </p:tav>
                                            <p:tav tm="100000">
                                              <p:val>
                                                <p:strVal val="#ppt_x"/>
                                              </p:val>
                                            </p:tav>
                                          </p:tavLst>
                                        </p:anim>
                                        <p:anim calcmode="lin" valueType="num">
                                          <p:cBhvr additive="base">
                                            <p:cTn id="34" dur="500" fill="hold"/>
                                            <p:tgtEl>
                                              <p:spTgt spid="34"/>
                                            </p:tgtEl>
                                            <p:attrNameLst>
                                              <p:attrName>ppt_y</p:attrName>
                                            </p:attrNameLst>
                                          </p:cBhvr>
                                          <p:tavLst>
                                            <p:tav tm="0">
                                              <p:val>
                                                <p:strVal val="1+#ppt_h/2"/>
                                              </p:val>
                                            </p:tav>
                                            <p:tav tm="100000">
                                              <p:val>
                                                <p:strVal val="#ppt_y"/>
                                              </p:val>
                                            </p:tav>
                                          </p:tavLst>
                                        </p:anim>
                                      </p:childTnLst>
                                    </p:cTn>
                                  </p:par>
                                </p:childTnLst>
                              </p:cTn>
                            </p:par>
                            <p:par>
                              <p:cTn id="35" fill="hold">
                                <p:stCondLst>
                                  <p:cond delay="1519"/>
                                </p:stCondLst>
                                <p:childTnLst>
                                  <p:par>
                                    <p:cTn id="36" presetID="53" presetClass="entr" presetSubtype="16"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ppt_w</p:attrName>
                                            </p:attrNameLst>
                                          </p:cBhvr>
                                          <p:tavLst>
                                            <p:tav tm="0">
                                              <p:val>
                                                <p:fltVal val="0"/>
                                              </p:val>
                                            </p:tav>
                                            <p:tav tm="100000">
                                              <p:val>
                                                <p:strVal val="#ppt_w"/>
                                              </p:val>
                                            </p:tav>
                                          </p:tavLst>
                                        </p:anim>
                                        <p:anim calcmode="lin" valueType="num">
                                          <p:cBhvr>
                                            <p:cTn id="39" dur="500" fill="hold"/>
                                            <p:tgtEl>
                                              <p:spTgt spid="36"/>
                                            </p:tgtEl>
                                            <p:attrNameLst>
                                              <p:attrName>ppt_h</p:attrName>
                                            </p:attrNameLst>
                                          </p:cBhvr>
                                          <p:tavLst>
                                            <p:tav tm="0">
                                              <p:val>
                                                <p:fltVal val="0"/>
                                              </p:val>
                                            </p:tav>
                                            <p:tav tm="100000">
                                              <p:val>
                                                <p:strVal val="#ppt_h"/>
                                              </p:val>
                                            </p:tav>
                                          </p:tavLst>
                                        </p:anim>
                                        <p:animEffect transition="in" filter="fade">
                                          <p:cBhvr>
                                            <p:cTn id="40" dur="500"/>
                                            <p:tgtEl>
                                              <p:spTgt spid="36"/>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p:cTn id="43" dur="500" fill="hold"/>
                                            <p:tgtEl>
                                              <p:spTgt spid="37"/>
                                            </p:tgtEl>
                                            <p:attrNameLst>
                                              <p:attrName>ppt_w</p:attrName>
                                            </p:attrNameLst>
                                          </p:cBhvr>
                                          <p:tavLst>
                                            <p:tav tm="0">
                                              <p:val>
                                                <p:fltVal val="0"/>
                                              </p:val>
                                            </p:tav>
                                            <p:tav tm="100000">
                                              <p:val>
                                                <p:strVal val="#ppt_w"/>
                                              </p:val>
                                            </p:tav>
                                          </p:tavLst>
                                        </p:anim>
                                        <p:anim calcmode="lin" valueType="num">
                                          <p:cBhvr>
                                            <p:cTn id="44" dur="500" fill="hold"/>
                                            <p:tgtEl>
                                              <p:spTgt spid="37"/>
                                            </p:tgtEl>
                                            <p:attrNameLst>
                                              <p:attrName>ppt_h</p:attrName>
                                            </p:attrNameLst>
                                          </p:cBhvr>
                                          <p:tavLst>
                                            <p:tav tm="0">
                                              <p:val>
                                                <p:fltVal val="0"/>
                                              </p:val>
                                            </p:tav>
                                            <p:tav tm="100000">
                                              <p:val>
                                                <p:strVal val="#ppt_h"/>
                                              </p:val>
                                            </p:tav>
                                          </p:tavLst>
                                        </p:anim>
                                        <p:animEffect transition="in" filter="fade">
                                          <p:cBhvr>
                                            <p:cTn id="45" dur="500"/>
                                            <p:tgtEl>
                                              <p:spTgt spid="37"/>
                                            </p:tgtEl>
                                          </p:cBhvr>
                                        </p:animEffect>
                                      </p:childTnLst>
                                    </p:cTn>
                                  </p:par>
                                </p:childTnLst>
                              </p:cTn>
                            </p:par>
                            <p:par>
                              <p:cTn id="46" fill="hold">
                                <p:stCondLst>
                                  <p:cond delay="2019"/>
                                </p:stCondLst>
                                <p:childTnLst>
                                  <p:par>
                                    <p:cTn id="47" presetID="31" presetClass="entr" presetSubtype="0" fill="hold" grpId="0"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400" fill="hold"/>
                                            <p:tgtEl>
                                              <p:spTgt spid="40"/>
                                            </p:tgtEl>
                                            <p:attrNameLst>
                                              <p:attrName>ppt_w</p:attrName>
                                            </p:attrNameLst>
                                          </p:cBhvr>
                                          <p:tavLst>
                                            <p:tav tm="0">
                                              <p:val>
                                                <p:fltVal val="0"/>
                                              </p:val>
                                            </p:tav>
                                            <p:tav tm="100000">
                                              <p:val>
                                                <p:strVal val="#ppt_w"/>
                                              </p:val>
                                            </p:tav>
                                          </p:tavLst>
                                        </p:anim>
                                        <p:anim calcmode="lin" valueType="num">
                                          <p:cBhvr>
                                            <p:cTn id="50" dur="400" fill="hold"/>
                                            <p:tgtEl>
                                              <p:spTgt spid="40"/>
                                            </p:tgtEl>
                                            <p:attrNameLst>
                                              <p:attrName>ppt_h</p:attrName>
                                            </p:attrNameLst>
                                          </p:cBhvr>
                                          <p:tavLst>
                                            <p:tav tm="0">
                                              <p:val>
                                                <p:fltVal val="0"/>
                                              </p:val>
                                            </p:tav>
                                            <p:tav tm="100000">
                                              <p:val>
                                                <p:strVal val="#ppt_h"/>
                                              </p:val>
                                            </p:tav>
                                          </p:tavLst>
                                        </p:anim>
                                        <p:anim calcmode="lin" valueType="num">
                                          <p:cBhvr>
                                            <p:cTn id="51" dur="400" fill="hold"/>
                                            <p:tgtEl>
                                              <p:spTgt spid="40"/>
                                            </p:tgtEl>
                                            <p:attrNameLst>
                                              <p:attrName>style.rotation</p:attrName>
                                            </p:attrNameLst>
                                          </p:cBhvr>
                                          <p:tavLst>
                                            <p:tav tm="0">
                                              <p:val>
                                                <p:fltVal val="90"/>
                                              </p:val>
                                            </p:tav>
                                            <p:tav tm="100000">
                                              <p:val>
                                                <p:fltVal val="0"/>
                                              </p:val>
                                            </p:tav>
                                          </p:tavLst>
                                        </p:anim>
                                        <p:animEffect transition="in" filter="fade">
                                          <p:cBhvr>
                                            <p:cTn id="52" dur="400"/>
                                            <p:tgtEl>
                                              <p:spTgt spid="40"/>
                                            </p:tgtEl>
                                          </p:cBhvr>
                                        </p:animEffect>
                                      </p:childTnLst>
                                    </p:cTn>
                                  </p:par>
                                </p:childTnLst>
                              </p:cTn>
                            </p:par>
                            <p:par>
                              <p:cTn id="53" fill="hold">
                                <p:stCondLst>
                                  <p:cond delay="2519"/>
                                </p:stCondLst>
                                <p:childTnLst>
                                  <p:par>
                                    <p:cTn id="54" presetID="22" presetClass="entr" presetSubtype="1" fill="hold" grpId="0" nodeType="after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wipe(up)">
                                          <p:cBhvr>
                                            <p:cTn id="56" dur="500"/>
                                            <p:tgtEl>
                                              <p:spTgt spid="41"/>
                                            </p:tgtEl>
                                          </p:cBhvr>
                                        </p:animEffect>
                                      </p:childTnLst>
                                    </p:cTn>
                                  </p:par>
                                </p:childTnLst>
                              </p:cTn>
                            </p:par>
                            <p:par>
                              <p:cTn id="57" fill="hold">
                                <p:stCondLst>
                                  <p:cond delay="3019"/>
                                </p:stCondLst>
                                <p:childTnLst>
                                  <p:par>
                                    <p:cTn id="58" presetID="53" presetClass="entr" presetSubtype="16" fill="hold" grpId="0" nodeType="afterEffect">
                                      <p:stCondLst>
                                        <p:cond delay="0"/>
                                      </p:stCondLst>
                                      <p:childTnLst>
                                        <p:set>
                                          <p:cBhvr>
                                            <p:cTn id="59" dur="1" fill="hold">
                                              <p:stCondLst>
                                                <p:cond delay="0"/>
                                              </p:stCondLst>
                                            </p:cTn>
                                            <p:tgtEl>
                                              <p:spTgt spid="44"/>
                                            </p:tgtEl>
                                            <p:attrNameLst>
                                              <p:attrName>style.visibility</p:attrName>
                                            </p:attrNameLst>
                                          </p:cBhvr>
                                          <p:to>
                                            <p:strVal val="visible"/>
                                          </p:to>
                                        </p:set>
                                        <p:anim calcmode="lin" valueType="num">
                                          <p:cBhvr>
                                            <p:cTn id="60" dur="500" fill="hold"/>
                                            <p:tgtEl>
                                              <p:spTgt spid="44"/>
                                            </p:tgtEl>
                                            <p:attrNameLst>
                                              <p:attrName>ppt_w</p:attrName>
                                            </p:attrNameLst>
                                          </p:cBhvr>
                                          <p:tavLst>
                                            <p:tav tm="0">
                                              <p:val>
                                                <p:fltVal val="0"/>
                                              </p:val>
                                            </p:tav>
                                            <p:tav tm="100000">
                                              <p:val>
                                                <p:strVal val="#ppt_w"/>
                                              </p:val>
                                            </p:tav>
                                          </p:tavLst>
                                        </p:anim>
                                        <p:anim calcmode="lin" valueType="num">
                                          <p:cBhvr>
                                            <p:cTn id="61" dur="500" fill="hold"/>
                                            <p:tgtEl>
                                              <p:spTgt spid="44"/>
                                            </p:tgtEl>
                                            <p:attrNameLst>
                                              <p:attrName>ppt_h</p:attrName>
                                            </p:attrNameLst>
                                          </p:cBhvr>
                                          <p:tavLst>
                                            <p:tav tm="0">
                                              <p:val>
                                                <p:fltVal val="0"/>
                                              </p:val>
                                            </p:tav>
                                            <p:tav tm="100000">
                                              <p:val>
                                                <p:strVal val="#ppt_h"/>
                                              </p:val>
                                            </p:tav>
                                          </p:tavLst>
                                        </p:anim>
                                        <p:animEffect transition="in" filter="fade">
                                          <p:cBhvr>
                                            <p:cTn id="62" dur="500"/>
                                            <p:tgtEl>
                                              <p:spTgt spid="44"/>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anim calcmode="lin" valueType="num">
                                          <p:cBhvr>
                                            <p:cTn id="65" dur="500" fill="hold"/>
                                            <p:tgtEl>
                                              <p:spTgt spid="45"/>
                                            </p:tgtEl>
                                            <p:attrNameLst>
                                              <p:attrName>ppt_w</p:attrName>
                                            </p:attrNameLst>
                                          </p:cBhvr>
                                          <p:tavLst>
                                            <p:tav tm="0">
                                              <p:val>
                                                <p:fltVal val="0"/>
                                              </p:val>
                                            </p:tav>
                                            <p:tav tm="100000">
                                              <p:val>
                                                <p:strVal val="#ppt_w"/>
                                              </p:val>
                                            </p:tav>
                                          </p:tavLst>
                                        </p:anim>
                                        <p:anim calcmode="lin" valueType="num">
                                          <p:cBhvr>
                                            <p:cTn id="66" dur="500" fill="hold"/>
                                            <p:tgtEl>
                                              <p:spTgt spid="45"/>
                                            </p:tgtEl>
                                            <p:attrNameLst>
                                              <p:attrName>ppt_h</p:attrName>
                                            </p:attrNameLst>
                                          </p:cBhvr>
                                          <p:tavLst>
                                            <p:tav tm="0">
                                              <p:val>
                                                <p:fltVal val="0"/>
                                              </p:val>
                                            </p:tav>
                                            <p:tav tm="100000">
                                              <p:val>
                                                <p:strVal val="#ppt_h"/>
                                              </p:val>
                                            </p:tav>
                                          </p:tavLst>
                                        </p:anim>
                                        <p:animEffect transition="in" filter="fade">
                                          <p:cBhvr>
                                            <p:cTn id="67" dur="500"/>
                                            <p:tgtEl>
                                              <p:spTgt spid="45"/>
                                            </p:tgtEl>
                                          </p:cBhvr>
                                        </p:animEffect>
                                      </p:childTnLst>
                                    </p:cTn>
                                  </p:par>
                                </p:childTnLst>
                              </p:cTn>
                            </p:par>
                            <p:par>
                              <p:cTn id="68" fill="hold">
                                <p:stCondLst>
                                  <p:cond delay="3519"/>
                                </p:stCondLst>
                                <p:childTnLst>
                                  <p:par>
                                    <p:cTn id="69" presetID="31" presetClass="entr" presetSubtype="0" fill="hold" grpId="0" nodeType="afterEffect">
                                      <p:stCondLst>
                                        <p:cond delay="0"/>
                                      </p:stCondLst>
                                      <p:childTnLst>
                                        <p:set>
                                          <p:cBhvr>
                                            <p:cTn id="70" dur="1" fill="hold">
                                              <p:stCondLst>
                                                <p:cond delay="0"/>
                                              </p:stCondLst>
                                            </p:cTn>
                                            <p:tgtEl>
                                              <p:spTgt spid="38"/>
                                            </p:tgtEl>
                                            <p:attrNameLst>
                                              <p:attrName>style.visibility</p:attrName>
                                            </p:attrNameLst>
                                          </p:cBhvr>
                                          <p:to>
                                            <p:strVal val="visible"/>
                                          </p:to>
                                        </p:set>
                                        <p:anim calcmode="lin" valueType="num">
                                          <p:cBhvr>
                                            <p:cTn id="71" dur="400" fill="hold"/>
                                            <p:tgtEl>
                                              <p:spTgt spid="38"/>
                                            </p:tgtEl>
                                            <p:attrNameLst>
                                              <p:attrName>ppt_w</p:attrName>
                                            </p:attrNameLst>
                                          </p:cBhvr>
                                          <p:tavLst>
                                            <p:tav tm="0">
                                              <p:val>
                                                <p:fltVal val="0"/>
                                              </p:val>
                                            </p:tav>
                                            <p:tav tm="100000">
                                              <p:val>
                                                <p:strVal val="#ppt_w"/>
                                              </p:val>
                                            </p:tav>
                                          </p:tavLst>
                                        </p:anim>
                                        <p:anim calcmode="lin" valueType="num">
                                          <p:cBhvr>
                                            <p:cTn id="72" dur="400" fill="hold"/>
                                            <p:tgtEl>
                                              <p:spTgt spid="38"/>
                                            </p:tgtEl>
                                            <p:attrNameLst>
                                              <p:attrName>ppt_h</p:attrName>
                                            </p:attrNameLst>
                                          </p:cBhvr>
                                          <p:tavLst>
                                            <p:tav tm="0">
                                              <p:val>
                                                <p:fltVal val="0"/>
                                              </p:val>
                                            </p:tav>
                                            <p:tav tm="100000">
                                              <p:val>
                                                <p:strVal val="#ppt_h"/>
                                              </p:val>
                                            </p:tav>
                                          </p:tavLst>
                                        </p:anim>
                                        <p:anim calcmode="lin" valueType="num">
                                          <p:cBhvr>
                                            <p:cTn id="73" dur="400" fill="hold"/>
                                            <p:tgtEl>
                                              <p:spTgt spid="38"/>
                                            </p:tgtEl>
                                            <p:attrNameLst>
                                              <p:attrName>style.rotation</p:attrName>
                                            </p:attrNameLst>
                                          </p:cBhvr>
                                          <p:tavLst>
                                            <p:tav tm="0">
                                              <p:val>
                                                <p:fltVal val="90"/>
                                              </p:val>
                                            </p:tav>
                                            <p:tav tm="100000">
                                              <p:val>
                                                <p:fltVal val="0"/>
                                              </p:val>
                                            </p:tav>
                                          </p:tavLst>
                                        </p:anim>
                                        <p:animEffect transition="in" filter="fade">
                                          <p:cBhvr>
                                            <p:cTn id="74" dur="400"/>
                                            <p:tgtEl>
                                              <p:spTgt spid="38"/>
                                            </p:tgtEl>
                                          </p:cBhvr>
                                        </p:animEffect>
                                      </p:childTnLst>
                                    </p:cTn>
                                  </p:par>
                                </p:childTnLst>
                              </p:cTn>
                            </p:par>
                            <p:par>
                              <p:cTn id="75" fill="hold">
                                <p:stCondLst>
                                  <p:cond delay="4019"/>
                                </p:stCondLst>
                                <p:childTnLst>
                                  <p:par>
                                    <p:cTn id="76" presetID="22" presetClass="entr" presetSubtype="1" fill="hold" grpId="0" nodeType="after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wipe(up)">
                                          <p:cBhvr>
                                            <p:cTn id="78" dur="500"/>
                                            <p:tgtEl>
                                              <p:spTgt spid="39"/>
                                            </p:tgtEl>
                                          </p:cBhvr>
                                        </p:animEffect>
                                      </p:childTnLst>
                                    </p:cTn>
                                  </p:par>
                                </p:childTnLst>
                              </p:cTn>
                            </p:par>
                            <p:par>
                              <p:cTn id="79" fill="hold">
                                <p:stCondLst>
                                  <p:cond delay="4519"/>
                                </p:stCondLst>
                                <p:childTnLst>
                                  <p:par>
                                    <p:cTn id="80" presetID="53" presetClass="entr" presetSubtype="16" fill="hold" grpId="0" nodeType="afterEffect">
                                      <p:stCondLst>
                                        <p:cond delay="0"/>
                                      </p:stCondLst>
                                      <p:childTnLst>
                                        <p:set>
                                          <p:cBhvr>
                                            <p:cTn id="81" dur="1" fill="hold">
                                              <p:stCondLst>
                                                <p:cond delay="0"/>
                                              </p:stCondLst>
                                            </p:cTn>
                                            <p:tgtEl>
                                              <p:spTgt spid="46"/>
                                            </p:tgtEl>
                                            <p:attrNameLst>
                                              <p:attrName>style.visibility</p:attrName>
                                            </p:attrNameLst>
                                          </p:cBhvr>
                                          <p:to>
                                            <p:strVal val="visible"/>
                                          </p:to>
                                        </p:set>
                                        <p:anim calcmode="lin" valueType="num">
                                          <p:cBhvr>
                                            <p:cTn id="82" dur="500" fill="hold"/>
                                            <p:tgtEl>
                                              <p:spTgt spid="46"/>
                                            </p:tgtEl>
                                            <p:attrNameLst>
                                              <p:attrName>ppt_w</p:attrName>
                                            </p:attrNameLst>
                                          </p:cBhvr>
                                          <p:tavLst>
                                            <p:tav tm="0">
                                              <p:val>
                                                <p:fltVal val="0"/>
                                              </p:val>
                                            </p:tav>
                                            <p:tav tm="100000">
                                              <p:val>
                                                <p:strVal val="#ppt_w"/>
                                              </p:val>
                                            </p:tav>
                                          </p:tavLst>
                                        </p:anim>
                                        <p:anim calcmode="lin" valueType="num">
                                          <p:cBhvr>
                                            <p:cTn id="83" dur="500" fill="hold"/>
                                            <p:tgtEl>
                                              <p:spTgt spid="46"/>
                                            </p:tgtEl>
                                            <p:attrNameLst>
                                              <p:attrName>ppt_h</p:attrName>
                                            </p:attrNameLst>
                                          </p:cBhvr>
                                          <p:tavLst>
                                            <p:tav tm="0">
                                              <p:val>
                                                <p:fltVal val="0"/>
                                              </p:val>
                                            </p:tav>
                                            <p:tav tm="100000">
                                              <p:val>
                                                <p:strVal val="#ppt_h"/>
                                              </p:val>
                                            </p:tav>
                                          </p:tavLst>
                                        </p:anim>
                                        <p:animEffect transition="in" filter="fade">
                                          <p:cBhvr>
                                            <p:cTn id="84" dur="500"/>
                                            <p:tgtEl>
                                              <p:spTgt spid="46"/>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47"/>
                                            </p:tgtEl>
                                            <p:attrNameLst>
                                              <p:attrName>style.visibility</p:attrName>
                                            </p:attrNameLst>
                                          </p:cBhvr>
                                          <p:to>
                                            <p:strVal val="visible"/>
                                          </p:to>
                                        </p:set>
                                        <p:anim calcmode="lin" valueType="num">
                                          <p:cBhvr>
                                            <p:cTn id="87" dur="500" fill="hold"/>
                                            <p:tgtEl>
                                              <p:spTgt spid="47"/>
                                            </p:tgtEl>
                                            <p:attrNameLst>
                                              <p:attrName>ppt_w</p:attrName>
                                            </p:attrNameLst>
                                          </p:cBhvr>
                                          <p:tavLst>
                                            <p:tav tm="0">
                                              <p:val>
                                                <p:fltVal val="0"/>
                                              </p:val>
                                            </p:tav>
                                            <p:tav tm="100000">
                                              <p:val>
                                                <p:strVal val="#ppt_w"/>
                                              </p:val>
                                            </p:tav>
                                          </p:tavLst>
                                        </p:anim>
                                        <p:anim calcmode="lin" valueType="num">
                                          <p:cBhvr>
                                            <p:cTn id="88" dur="500" fill="hold"/>
                                            <p:tgtEl>
                                              <p:spTgt spid="47"/>
                                            </p:tgtEl>
                                            <p:attrNameLst>
                                              <p:attrName>ppt_h</p:attrName>
                                            </p:attrNameLst>
                                          </p:cBhvr>
                                          <p:tavLst>
                                            <p:tav tm="0">
                                              <p:val>
                                                <p:fltVal val="0"/>
                                              </p:val>
                                            </p:tav>
                                            <p:tav tm="100000">
                                              <p:val>
                                                <p:strVal val="#ppt_h"/>
                                              </p:val>
                                            </p:tav>
                                          </p:tavLst>
                                        </p:anim>
                                        <p:animEffect transition="in" filter="fade">
                                          <p:cBhvr>
                                            <p:cTn id="89" dur="500"/>
                                            <p:tgtEl>
                                              <p:spTgt spid="47"/>
                                            </p:tgtEl>
                                          </p:cBhvr>
                                        </p:animEffect>
                                      </p:childTnLst>
                                    </p:cTn>
                                  </p:par>
                                </p:childTnLst>
                              </p:cTn>
                            </p:par>
                            <p:par>
                              <p:cTn id="90" fill="hold">
                                <p:stCondLst>
                                  <p:cond delay="5019"/>
                                </p:stCondLst>
                                <p:childTnLst>
                                  <p:par>
                                    <p:cTn id="91" presetID="31" presetClass="entr" presetSubtype="0" fill="hold" grpId="0" nodeType="afterEffect">
                                      <p:stCondLst>
                                        <p:cond delay="0"/>
                                      </p:stCondLst>
                                      <p:childTnLst>
                                        <p:set>
                                          <p:cBhvr>
                                            <p:cTn id="92" dur="1" fill="hold">
                                              <p:stCondLst>
                                                <p:cond delay="0"/>
                                              </p:stCondLst>
                                            </p:cTn>
                                            <p:tgtEl>
                                              <p:spTgt spid="51"/>
                                            </p:tgtEl>
                                            <p:attrNameLst>
                                              <p:attrName>style.visibility</p:attrName>
                                            </p:attrNameLst>
                                          </p:cBhvr>
                                          <p:to>
                                            <p:strVal val="visible"/>
                                          </p:to>
                                        </p:set>
                                        <p:anim calcmode="lin" valueType="num">
                                          <p:cBhvr>
                                            <p:cTn id="93" dur="400" fill="hold"/>
                                            <p:tgtEl>
                                              <p:spTgt spid="51"/>
                                            </p:tgtEl>
                                            <p:attrNameLst>
                                              <p:attrName>ppt_w</p:attrName>
                                            </p:attrNameLst>
                                          </p:cBhvr>
                                          <p:tavLst>
                                            <p:tav tm="0">
                                              <p:val>
                                                <p:fltVal val="0"/>
                                              </p:val>
                                            </p:tav>
                                            <p:tav tm="100000">
                                              <p:val>
                                                <p:strVal val="#ppt_w"/>
                                              </p:val>
                                            </p:tav>
                                          </p:tavLst>
                                        </p:anim>
                                        <p:anim calcmode="lin" valueType="num">
                                          <p:cBhvr>
                                            <p:cTn id="94" dur="400" fill="hold"/>
                                            <p:tgtEl>
                                              <p:spTgt spid="51"/>
                                            </p:tgtEl>
                                            <p:attrNameLst>
                                              <p:attrName>ppt_h</p:attrName>
                                            </p:attrNameLst>
                                          </p:cBhvr>
                                          <p:tavLst>
                                            <p:tav tm="0">
                                              <p:val>
                                                <p:fltVal val="0"/>
                                              </p:val>
                                            </p:tav>
                                            <p:tav tm="100000">
                                              <p:val>
                                                <p:strVal val="#ppt_h"/>
                                              </p:val>
                                            </p:tav>
                                          </p:tavLst>
                                        </p:anim>
                                        <p:anim calcmode="lin" valueType="num">
                                          <p:cBhvr>
                                            <p:cTn id="95" dur="400" fill="hold"/>
                                            <p:tgtEl>
                                              <p:spTgt spid="51"/>
                                            </p:tgtEl>
                                            <p:attrNameLst>
                                              <p:attrName>style.rotation</p:attrName>
                                            </p:attrNameLst>
                                          </p:cBhvr>
                                          <p:tavLst>
                                            <p:tav tm="0">
                                              <p:val>
                                                <p:fltVal val="90"/>
                                              </p:val>
                                            </p:tav>
                                            <p:tav tm="100000">
                                              <p:val>
                                                <p:fltVal val="0"/>
                                              </p:val>
                                            </p:tav>
                                          </p:tavLst>
                                        </p:anim>
                                        <p:animEffect transition="in" filter="fade">
                                          <p:cBhvr>
                                            <p:cTn id="96" dur="400"/>
                                            <p:tgtEl>
                                              <p:spTgt spid="51"/>
                                            </p:tgtEl>
                                          </p:cBhvr>
                                        </p:animEffect>
                                      </p:childTnLst>
                                    </p:cTn>
                                  </p:par>
                                </p:childTnLst>
                              </p:cTn>
                            </p:par>
                            <p:par>
                              <p:cTn id="97" fill="hold">
                                <p:stCondLst>
                                  <p:cond delay="5519"/>
                                </p:stCondLst>
                                <p:childTnLst>
                                  <p:par>
                                    <p:cTn id="98" presetID="22" presetClass="entr" presetSubtype="1" fill="hold" grpId="0" nodeType="afterEffect">
                                      <p:stCondLst>
                                        <p:cond delay="0"/>
                                      </p:stCondLst>
                                      <p:childTnLst>
                                        <p:set>
                                          <p:cBhvr>
                                            <p:cTn id="99" dur="1" fill="hold">
                                              <p:stCondLst>
                                                <p:cond delay="0"/>
                                              </p:stCondLst>
                                            </p:cTn>
                                            <p:tgtEl>
                                              <p:spTgt spid="43"/>
                                            </p:tgtEl>
                                            <p:attrNameLst>
                                              <p:attrName>style.visibility</p:attrName>
                                            </p:attrNameLst>
                                          </p:cBhvr>
                                          <p:to>
                                            <p:strVal val="visible"/>
                                          </p:to>
                                        </p:set>
                                        <p:animEffect transition="in" filter="wipe(up)">
                                          <p:cBhvr>
                                            <p:cTn id="100" dur="500"/>
                                            <p:tgtEl>
                                              <p:spTgt spid="43"/>
                                            </p:tgtEl>
                                          </p:cBhvr>
                                        </p:animEffect>
                                      </p:childTnLst>
                                    </p:cTn>
                                  </p:par>
                                </p:childTnLst>
                              </p:cTn>
                            </p:par>
                            <p:par>
                              <p:cTn id="101" fill="hold">
                                <p:stCondLst>
                                  <p:cond delay="6019"/>
                                </p:stCondLst>
                                <p:childTnLst>
                                  <p:par>
                                    <p:cTn id="102" presetID="53" presetClass="entr" presetSubtype="16" fill="hold" grpId="0" nodeType="afterEffect">
                                      <p:stCondLst>
                                        <p:cond delay="0"/>
                                      </p:stCondLst>
                                      <p:childTnLst>
                                        <p:set>
                                          <p:cBhvr>
                                            <p:cTn id="103" dur="1" fill="hold">
                                              <p:stCondLst>
                                                <p:cond delay="0"/>
                                              </p:stCondLst>
                                            </p:cTn>
                                            <p:tgtEl>
                                              <p:spTgt spid="48"/>
                                            </p:tgtEl>
                                            <p:attrNameLst>
                                              <p:attrName>style.visibility</p:attrName>
                                            </p:attrNameLst>
                                          </p:cBhvr>
                                          <p:to>
                                            <p:strVal val="visible"/>
                                          </p:to>
                                        </p:set>
                                        <p:anim calcmode="lin" valueType="num">
                                          <p:cBhvr>
                                            <p:cTn id="104" dur="500" fill="hold"/>
                                            <p:tgtEl>
                                              <p:spTgt spid="48"/>
                                            </p:tgtEl>
                                            <p:attrNameLst>
                                              <p:attrName>ppt_w</p:attrName>
                                            </p:attrNameLst>
                                          </p:cBhvr>
                                          <p:tavLst>
                                            <p:tav tm="0">
                                              <p:val>
                                                <p:fltVal val="0"/>
                                              </p:val>
                                            </p:tav>
                                            <p:tav tm="100000">
                                              <p:val>
                                                <p:strVal val="#ppt_w"/>
                                              </p:val>
                                            </p:tav>
                                          </p:tavLst>
                                        </p:anim>
                                        <p:anim calcmode="lin" valueType="num">
                                          <p:cBhvr>
                                            <p:cTn id="105" dur="500" fill="hold"/>
                                            <p:tgtEl>
                                              <p:spTgt spid="48"/>
                                            </p:tgtEl>
                                            <p:attrNameLst>
                                              <p:attrName>ppt_h</p:attrName>
                                            </p:attrNameLst>
                                          </p:cBhvr>
                                          <p:tavLst>
                                            <p:tav tm="0">
                                              <p:val>
                                                <p:fltVal val="0"/>
                                              </p:val>
                                            </p:tav>
                                            <p:tav tm="100000">
                                              <p:val>
                                                <p:strVal val="#ppt_h"/>
                                              </p:val>
                                            </p:tav>
                                          </p:tavLst>
                                        </p:anim>
                                        <p:animEffect transition="in" filter="fade">
                                          <p:cBhvr>
                                            <p:cTn id="106" dur="500"/>
                                            <p:tgtEl>
                                              <p:spTgt spid="48"/>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49"/>
                                            </p:tgtEl>
                                            <p:attrNameLst>
                                              <p:attrName>style.visibility</p:attrName>
                                            </p:attrNameLst>
                                          </p:cBhvr>
                                          <p:to>
                                            <p:strVal val="visible"/>
                                          </p:to>
                                        </p:set>
                                        <p:anim calcmode="lin" valueType="num">
                                          <p:cBhvr>
                                            <p:cTn id="109" dur="500" fill="hold"/>
                                            <p:tgtEl>
                                              <p:spTgt spid="49"/>
                                            </p:tgtEl>
                                            <p:attrNameLst>
                                              <p:attrName>ppt_w</p:attrName>
                                            </p:attrNameLst>
                                          </p:cBhvr>
                                          <p:tavLst>
                                            <p:tav tm="0">
                                              <p:val>
                                                <p:fltVal val="0"/>
                                              </p:val>
                                            </p:tav>
                                            <p:tav tm="100000">
                                              <p:val>
                                                <p:strVal val="#ppt_w"/>
                                              </p:val>
                                            </p:tav>
                                          </p:tavLst>
                                        </p:anim>
                                        <p:anim calcmode="lin" valueType="num">
                                          <p:cBhvr>
                                            <p:cTn id="110" dur="500" fill="hold"/>
                                            <p:tgtEl>
                                              <p:spTgt spid="49"/>
                                            </p:tgtEl>
                                            <p:attrNameLst>
                                              <p:attrName>ppt_h</p:attrName>
                                            </p:attrNameLst>
                                          </p:cBhvr>
                                          <p:tavLst>
                                            <p:tav tm="0">
                                              <p:val>
                                                <p:fltVal val="0"/>
                                              </p:val>
                                            </p:tav>
                                            <p:tav tm="100000">
                                              <p:val>
                                                <p:strVal val="#ppt_h"/>
                                              </p:val>
                                            </p:tav>
                                          </p:tavLst>
                                        </p:anim>
                                        <p:animEffect transition="in" filter="fade">
                                          <p:cBhvr>
                                            <p:cTn id="111" dur="500"/>
                                            <p:tgtEl>
                                              <p:spTgt spid="49"/>
                                            </p:tgtEl>
                                          </p:cBhvr>
                                        </p:animEffect>
                                      </p:childTnLst>
                                    </p:cTn>
                                  </p:par>
                                </p:childTnLst>
                              </p:cTn>
                            </p:par>
                            <p:par>
                              <p:cTn id="112" fill="hold">
                                <p:stCondLst>
                                  <p:cond delay="6519"/>
                                </p:stCondLst>
                                <p:childTnLst>
                                  <p:par>
                                    <p:cTn id="113" presetID="31" presetClass="entr" presetSubtype="0" fill="hold" grpId="0" nodeType="afterEffect">
                                      <p:stCondLst>
                                        <p:cond delay="0"/>
                                      </p:stCondLst>
                                      <p:childTnLst>
                                        <p:set>
                                          <p:cBhvr>
                                            <p:cTn id="114" dur="1" fill="hold">
                                              <p:stCondLst>
                                                <p:cond delay="0"/>
                                              </p:stCondLst>
                                            </p:cTn>
                                            <p:tgtEl>
                                              <p:spTgt spid="50"/>
                                            </p:tgtEl>
                                            <p:attrNameLst>
                                              <p:attrName>style.visibility</p:attrName>
                                            </p:attrNameLst>
                                          </p:cBhvr>
                                          <p:to>
                                            <p:strVal val="visible"/>
                                          </p:to>
                                        </p:set>
                                        <p:anim calcmode="lin" valueType="num">
                                          <p:cBhvr>
                                            <p:cTn id="115" dur="400" fill="hold"/>
                                            <p:tgtEl>
                                              <p:spTgt spid="50"/>
                                            </p:tgtEl>
                                            <p:attrNameLst>
                                              <p:attrName>ppt_w</p:attrName>
                                            </p:attrNameLst>
                                          </p:cBhvr>
                                          <p:tavLst>
                                            <p:tav tm="0">
                                              <p:val>
                                                <p:fltVal val="0"/>
                                              </p:val>
                                            </p:tav>
                                            <p:tav tm="100000">
                                              <p:val>
                                                <p:strVal val="#ppt_w"/>
                                              </p:val>
                                            </p:tav>
                                          </p:tavLst>
                                        </p:anim>
                                        <p:anim calcmode="lin" valueType="num">
                                          <p:cBhvr>
                                            <p:cTn id="116" dur="400" fill="hold"/>
                                            <p:tgtEl>
                                              <p:spTgt spid="50"/>
                                            </p:tgtEl>
                                            <p:attrNameLst>
                                              <p:attrName>ppt_h</p:attrName>
                                            </p:attrNameLst>
                                          </p:cBhvr>
                                          <p:tavLst>
                                            <p:tav tm="0">
                                              <p:val>
                                                <p:fltVal val="0"/>
                                              </p:val>
                                            </p:tav>
                                            <p:tav tm="100000">
                                              <p:val>
                                                <p:strVal val="#ppt_h"/>
                                              </p:val>
                                            </p:tav>
                                          </p:tavLst>
                                        </p:anim>
                                        <p:anim calcmode="lin" valueType="num">
                                          <p:cBhvr>
                                            <p:cTn id="117" dur="400" fill="hold"/>
                                            <p:tgtEl>
                                              <p:spTgt spid="50"/>
                                            </p:tgtEl>
                                            <p:attrNameLst>
                                              <p:attrName>style.rotation</p:attrName>
                                            </p:attrNameLst>
                                          </p:cBhvr>
                                          <p:tavLst>
                                            <p:tav tm="0">
                                              <p:val>
                                                <p:fltVal val="90"/>
                                              </p:val>
                                            </p:tav>
                                            <p:tav tm="100000">
                                              <p:val>
                                                <p:fltVal val="0"/>
                                              </p:val>
                                            </p:tav>
                                          </p:tavLst>
                                        </p:anim>
                                        <p:animEffect transition="in" filter="fade">
                                          <p:cBhvr>
                                            <p:cTn id="118" dur="400"/>
                                            <p:tgtEl>
                                              <p:spTgt spid="50"/>
                                            </p:tgtEl>
                                          </p:cBhvr>
                                        </p:animEffect>
                                      </p:childTnLst>
                                    </p:cTn>
                                  </p:par>
                                </p:childTnLst>
                              </p:cTn>
                            </p:par>
                            <p:par>
                              <p:cTn id="119" fill="hold">
                                <p:stCondLst>
                                  <p:cond delay="7019"/>
                                </p:stCondLst>
                                <p:childTnLst>
                                  <p:par>
                                    <p:cTn id="120" presetID="22" presetClass="entr" presetSubtype="1" fill="hold" grpId="0" nodeType="afterEffect">
                                      <p:stCondLst>
                                        <p:cond delay="0"/>
                                      </p:stCondLst>
                                      <p:childTnLst>
                                        <p:set>
                                          <p:cBhvr>
                                            <p:cTn id="121" dur="1" fill="hold">
                                              <p:stCondLst>
                                                <p:cond delay="0"/>
                                              </p:stCondLst>
                                            </p:cTn>
                                            <p:tgtEl>
                                              <p:spTgt spid="42"/>
                                            </p:tgtEl>
                                            <p:attrNameLst>
                                              <p:attrName>style.visibility</p:attrName>
                                            </p:attrNameLst>
                                          </p:cBhvr>
                                          <p:to>
                                            <p:strVal val="visible"/>
                                          </p:to>
                                        </p:set>
                                        <p:animEffect transition="in" filter="wipe(up)">
                                          <p:cBhvr>
                                            <p:cTn id="12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29" grpId="0" animBg="1"/>
          <p:bldP spid="33" grpId="0" animBg="1"/>
          <p:bldP spid="34" grpId="0" animBg="1"/>
          <p:bldP spid="35" grpId="0" animBg="1"/>
          <p:bldP spid="36" grpId="0" animBg="1"/>
          <p:bldP spid="37" grpId="0"/>
          <p:bldP spid="38" grpId="0"/>
          <p:bldP spid="39" grpId="0"/>
          <p:bldP spid="40" grpId="0"/>
          <p:bldP spid="41" grpId="0"/>
          <p:bldP spid="42" grpId="0"/>
          <p:bldP spid="43" grpId="0"/>
          <p:bldP spid="44" grpId="0" animBg="1"/>
          <p:bldP spid="45" grpId="0"/>
          <p:bldP spid="46" grpId="0" animBg="1"/>
          <p:bldP spid="47" grpId="0"/>
          <p:bldP spid="48" grpId="0" animBg="1"/>
          <p:bldP spid="49" grpId="0"/>
          <p:bldP spid="50" grpId="0"/>
          <p:bldP spid="51"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1" name="Oval 7"/>
          <p:cNvSpPr>
            <a:spLocks noChangeArrowheads="1"/>
          </p:cNvSpPr>
          <p:nvPr/>
        </p:nvSpPr>
        <p:spPr bwMode="auto">
          <a:xfrm>
            <a:off x="-471918" y="-527665"/>
            <a:ext cx="5687686" cy="5690106"/>
          </a:xfrm>
          <a:prstGeom prst="ellipse">
            <a:avLst/>
          </a:prstGeom>
          <a:solidFill>
            <a:schemeClr val="tx1">
              <a:alpha val="50000"/>
            </a:schemeClr>
          </a:solidFill>
          <a:ln>
            <a:noFill/>
          </a:ln>
        </p:spPr>
        <p:txBody>
          <a:bodyPr vert="horz" wrap="square" lIns="91440" tIns="45720" rIns="91440" bIns="45720" numCol="1" anchor="t" anchorCtr="0" compatLnSpc="1"/>
          <a:lstStyle/>
          <a:p>
            <a:endParaRPr lang="zh-CN" altLang="en-US">
              <a:solidFill>
                <a:srgbClr val="2F4054"/>
              </a:solidFill>
            </a:endParaRPr>
          </a:p>
        </p:txBody>
      </p:sp>
      <p:sp>
        <p:nvSpPr>
          <p:cNvPr id="23" name="Oval 8"/>
          <p:cNvSpPr>
            <a:spLocks noChangeArrowheads="1"/>
          </p:cNvSpPr>
          <p:nvPr/>
        </p:nvSpPr>
        <p:spPr bwMode="auto">
          <a:xfrm>
            <a:off x="195082" y="136910"/>
            <a:ext cx="4353686" cy="436095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rgbClr val="2F4054"/>
              </a:solidFill>
            </a:endParaRPr>
          </a:p>
        </p:txBody>
      </p:sp>
      <p:sp>
        <p:nvSpPr>
          <p:cNvPr id="27" name="矩形 26"/>
          <p:cNvSpPr/>
          <p:nvPr/>
        </p:nvSpPr>
        <p:spPr>
          <a:xfrm>
            <a:off x="433034" y="1809556"/>
            <a:ext cx="3877781" cy="1015663"/>
          </a:xfrm>
          <a:prstGeom prst="rect">
            <a:avLst/>
          </a:prstGeom>
          <a:noFill/>
          <a:ln>
            <a:noFill/>
          </a:ln>
        </p:spPr>
        <p:txBody>
          <a:bodyPr vert="horz" wrap="square" lIns="0" tIns="0" rIns="0" bIns="0" numCol="1" anchor="t" anchorCtr="0" compatLnSpc="1">
            <a:spAutoFit/>
          </a:bodyPr>
          <a:lstStyle/>
          <a:p>
            <a:pPr algn="ctr">
              <a:buFontTx/>
              <a:buNone/>
            </a:pPr>
            <a:r>
              <a:rPr lang="zh-CN" altLang="en-US" sz="66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选取主题</a:t>
            </a:r>
          </a:p>
        </p:txBody>
      </p:sp>
      <p:sp>
        <p:nvSpPr>
          <p:cNvPr id="8" name="Oval 9"/>
          <p:cNvSpPr>
            <a:spLocks noChangeArrowheads="1"/>
          </p:cNvSpPr>
          <p:nvPr/>
        </p:nvSpPr>
        <p:spPr bwMode="auto">
          <a:xfrm>
            <a:off x="3666257" y="769455"/>
            <a:ext cx="1065104" cy="1065103"/>
          </a:xfrm>
          <a:prstGeom prst="ellipse">
            <a:avLst/>
          </a:prstGeom>
          <a:solidFill>
            <a:srgbClr val="93CA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2F4054"/>
              </a:solidFill>
            </a:endParaRPr>
          </a:p>
        </p:txBody>
      </p:sp>
      <p:sp>
        <p:nvSpPr>
          <p:cNvPr id="10" name="TextBox 9"/>
          <p:cNvSpPr txBox="1"/>
          <p:nvPr/>
        </p:nvSpPr>
        <p:spPr>
          <a:xfrm>
            <a:off x="2627621" y="1071173"/>
            <a:ext cx="1005403" cy="461665"/>
          </a:xfrm>
          <a:prstGeom prst="rect">
            <a:avLst/>
          </a:prstGeom>
          <a:noFill/>
        </p:spPr>
        <p:txBody>
          <a:bodyPr wrap="none" rtlCol="0">
            <a:spAutoFit/>
          </a:bodyPr>
          <a:lstStyle/>
          <a:p>
            <a:r>
              <a:rPr lang="en-US" altLang="zh-CN" sz="2400" dirty="0">
                <a:solidFill>
                  <a:srgbClr val="FFFFFF"/>
                </a:solidFill>
              </a:rPr>
              <a:t>Part 2</a:t>
            </a:r>
            <a:endParaRPr lang="zh-CN" altLang="en-US" sz="2400" dirty="0">
              <a:solidFill>
                <a:srgbClr val="FFFFFF"/>
              </a:solidFill>
            </a:endParaRPr>
          </a:p>
        </p:txBody>
      </p:sp>
      <p:sp>
        <p:nvSpPr>
          <p:cNvPr id="11" name="Freeform 14"/>
          <p:cNvSpPr>
            <a:spLocks noEditPoints="1"/>
          </p:cNvSpPr>
          <p:nvPr/>
        </p:nvSpPr>
        <p:spPr bwMode="auto">
          <a:xfrm>
            <a:off x="3856345" y="955343"/>
            <a:ext cx="684928" cy="659268"/>
          </a:xfrm>
          <a:custGeom>
            <a:avLst/>
            <a:gdLst>
              <a:gd name="T0" fmla="*/ 377 w 753"/>
              <a:gd name="T1" fmla="*/ 271 h 753"/>
              <a:gd name="T2" fmla="*/ 271 w 753"/>
              <a:gd name="T3" fmla="*/ 377 h 753"/>
              <a:gd name="T4" fmla="*/ 377 w 753"/>
              <a:gd name="T5" fmla="*/ 482 h 753"/>
              <a:gd name="T6" fmla="*/ 482 w 753"/>
              <a:gd name="T7" fmla="*/ 377 h 753"/>
              <a:gd name="T8" fmla="*/ 466 w 753"/>
              <a:gd name="T9" fmla="*/ 320 h 753"/>
              <a:gd name="T10" fmla="*/ 586 w 753"/>
              <a:gd name="T11" fmla="*/ 200 h 753"/>
              <a:gd name="T12" fmla="*/ 653 w 753"/>
              <a:gd name="T13" fmla="*/ 200 h 753"/>
              <a:gd name="T14" fmla="*/ 753 w 753"/>
              <a:gd name="T15" fmla="*/ 100 h 753"/>
              <a:gd name="T16" fmla="*/ 656 w 753"/>
              <a:gd name="T17" fmla="*/ 97 h 753"/>
              <a:gd name="T18" fmla="*/ 653 w 753"/>
              <a:gd name="T19" fmla="*/ 0 h 753"/>
              <a:gd name="T20" fmla="*/ 553 w 753"/>
              <a:gd name="T21" fmla="*/ 100 h 753"/>
              <a:gd name="T22" fmla="*/ 553 w 753"/>
              <a:gd name="T23" fmla="*/ 167 h 753"/>
              <a:gd name="T24" fmla="*/ 433 w 753"/>
              <a:gd name="T25" fmla="*/ 287 h 753"/>
              <a:gd name="T26" fmla="*/ 377 w 753"/>
              <a:gd name="T27" fmla="*/ 271 h 753"/>
              <a:gd name="T28" fmla="*/ 547 w 753"/>
              <a:gd name="T29" fmla="*/ 377 h 753"/>
              <a:gd name="T30" fmla="*/ 377 w 753"/>
              <a:gd name="T31" fmla="*/ 547 h 753"/>
              <a:gd name="T32" fmla="*/ 206 w 753"/>
              <a:gd name="T33" fmla="*/ 377 h 753"/>
              <a:gd name="T34" fmla="*/ 377 w 753"/>
              <a:gd name="T35" fmla="*/ 206 h 753"/>
              <a:gd name="T36" fmla="*/ 436 w 753"/>
              <a:gd name="T37" fmla="*/ 217 h 753"/>
              <a:gd name="T38" fmla="*/ 485 w 753"/>
              <a:gd name="T39" fmla="*/ 168 h 753"/>
              <a:gd name="T40" fmla="*/ 377 w 753"/>
              <a:gd name="T41" fmla="*/ 141 h 753"/>
              <a:gd name="T42" fmla="*/ 141 w 753"/>
              <a:gd name="T43" fmla="*/ 377 h 753"/>
              <a:gd name="T44" fmla="*/ 377 w 753"/>
              <a:gd name="T45" fmla="*/ 612 h 753"/>
              <a:gd name="T46" fmla="*/ 612 w 753"/>
              <a:gd name="T47" fmla="*/ 377 h 753"/>
              <a:gd name="T48" fmla="*/ 585 w 753"/>
              <a:gd name="T49" fmla="*/ 268 h 753"/>
              <a:gd name="T50" fmla="*/ 536 w 753"/>
              <a:gd name="T51" fmla="*/ 317 h 753"/>
              <a:gd name="T52" fmla="*/ 547 w 753"/>
              <a:gd name="T53" fmla="*/ 377 h 753"/>
              <a:gd name="T54" fmla="*/ 653 w 753"/>
              <a:gd name="T55" fmla="*/ 247 h 753"/>
              <a:gd name="T56" fmla="*/ 682 w 753"/>
              <a:gd name="T57" fmla="*/ 377 h 753"/>
              <a:gd name="T58" fmla="*/ 377 w 753"/>
              <a:gd name="T59" fmla="*/ 682 h 753"/>
              <a:gd name="T60" fmla="*/ 71 w 753"/>
              <a:gd name="T61" fmla="*/ 377 h 753"/>
              <a:gd name="T62" fmla="*/ 377 w 753"/>
              <a:gd name="T63" fmla="*/ 71 h 753"/>
              <a:gd name="T64" fmla="*/ 506 w 753"/>
              <a:gd name="T65" fmla="*/ 100 h 753"/>
              <a:gd name="T66" fmla="*/ 520 w 753"/>
              <a:gd name="T67" fmla="*/ 67 h 753"/>
              <a:gd name="T68" fmla="*/ 546 w 753"/>
              <a:gd name="T69" fmla="*/ 41 h 753"/>
              <a:gd name="T70" fmla="*/ 377 w 753"/>
              <a:gd name="T71" fmla="*/ 0 h 753"/>
              <a:gd name="T72" fmla="*/ 0 w 753"/>
              <a:gd name="T73" fmla="*/ 377 h 753"/>
              <a:gd name="T74" fmla="*/ 377 w 753"/>
              <a:gd name="T75" fmla="*/ 753 h 753"/>
              <a:gd name="T76" fmla="*/ 753 w 753"/>
              <a:gd name="T77" fmla="*/ 377 h 753"/>
              <a:gd name="T78" fmla="*/ 712 w 753"/>
              <a:gd name="T79" fmla="*/ 207 h 753"/>
              <a:gd name="T80" fmla="*/ 686 w 753"/>
              <a:gd name="T81" fmla="*/ 233 h 753"/>
              <a:gd name="T82" fmla="*/ 653 w 753"/>
              <a:gd name="T83" fmla="*/ 247 h 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53" h="753">
                <a:moveTo>
                  <a:pt x="377" y="271"/>
                </a:moveTo>
                <a:cubicBezTo>
                  <a:pt x="318" y="271"/>
                  <a:pt x="271" y="318"/>
                  <a:pt x="271" y="377"/>
                </a:cubicBezTo>
                <a:cubicBezTo>
                  <a:pt x="271" y="435"/>
                  <a:pt x="318" y="482"/>
                  <a:pt x="377" y="482"/>
                </a:cubicBezTo>
                <a:cubicBezTo>
                  <a:pt x="435" y="482"/>
                  <a:pt x="482" y="435"/>
                  <a:pt x="482" y="377"/>
                </a:cubicBezTo>
                <a:cubicBezTo>
                  <a:pt x="482" y="356"/>
                  <a:pt x="476" y="336"/>
                  <a:pt x="466" y="320"/>
                </a:cubicBezTo>
                <a:lnTo>
                  <a:pt x="586" y="200"/>
                </a:lnTo>
                <a:lnTo>
                  <a:pt x="653" y="200"/>
                </a:lnTo>
                <a:lnTo>
                  <a:pt x="753" y="100"/>
                </a:lnTo>
                <a:lnTo>
                  <a:pt x="656" y="97"/>
                </a:lnTo>
                <a:lnTo>
                  <a:pt x="653" y="0"/>
                </a:lnTo>
                <a:lnTo>
                  <a:pt x="553" y="100"/>
                </a:lnTo>
                <a:lnTo>
                  <a:pt x="553" y="167"/>
                </a:lnTo>
                <a:lnTo>
                  <a:pt x="433" y="287"/>
                </a:lnTo>
                <a:cubicBezTo>
                  <a:pt x="416" y="277"/>
                  <a:pt x="397" y="271"/>
                  <a:pt x="377" y="271"/>
                </a:cubicBezTo>
                <a:close/>
                <a:moveTo>
                  <a:pt x="547" y="377"/>
                </a:moveTo>
                <a:cubicBezTo>
                  <a:pt x="547" y="470"/>
                  <a:pt x="470" y="547"/>
                  <a:pt x="377" y="547"/>
                </a:cubicBezTo>
                <a:cubicBezTo>
                  <a:pt x="283" y="547"/>
                  <a:pt x="206" y="470"/>
                  <a:pt x="206" y="377"/>
                </a:cubicBezTo>
                <a:cubicBezTo>
                  <a:pt x="206" y="283"/>
                  <a:pt x="283" y="206"/>
                  <a:pt x="377" y="206"/>
                </a:cubicBezTo>
                <a:cubicBezTo>
                  <a:pt x="398" y="206"/>
                  <a:pt x="418" y="210"/>
                  <a:pt x="436" y="217"/>
                </a:cubicBezTo>
                <a:lnTo>
                  <a:pt x="485" y="168"/>
                </a:lnTo>
                <a:cubicBezTo>
                  <a:pt x="453" y="151"/>
                  <a:pt x="416" y="141"/>
                  <a:pt x="377" y="141"/>
                </a:cubicBezTo>
                <a:cubicBezTo>
                  <a:pt x="247" y="141"/>
                  <a:pt x="141" y="247"/>
                  <a:pt x="141" y="377"/>
                </a:cubicBezTo>
                <a:cubicBezTo>
                  <a:pt x="141" y="506"/>
                  <a:pt x="247" y="612"/>
                  <a:pt x="377" y="612"/>
                </a:cubicBezTo>
                <a:cubicBezTo>
                  <a:pt x="506" y="612"/>
                  <a:pt x="612" y="506"/>
                  <a:pt x="612" y="377"/>
                </a:cubicBezTo>
                <a:cubicBezTo>
                  <a:pt x="612" y="337"/>
                  <a:pt x="602" y="300"/>
                  <a:pt x="585" y="268"/>
                </a:cubicBezTo>
                <a:lnTo>
                  <a:pt x="536" y="317"/>
                </a:lnTo>
                <a:cubicBezTo>
                  <a:pt x="543" y="335"/>
                  <a:pt x="547" y="356"/>
                  <a:pt x="547" y="377"/>
                </a:cubicBezTo>
                <a:close/>
                <a:moveTo>
                  <a:pt x="653" y="247"/>
                </a:moveTo>
                <a:cubicBezTo>
                  <a:pt x="672" y="286"/>
                  <a:pt x="682" y="330"/>
                  <a:pt x="682" y="377"/>
                </a:cubicBezTo>
                <a:cubicBezTo>
                  <a:pt x="682" y="545"/>
                  <a:pt x="545" y="682"/>
                  <a:pt x="377" y="682"/>
                </a:cubicBezTo>
                <a:cubicBezTo>
                  <a:pt x="208" y="682"/>
                  <a:pt x="71" y="545"/>
                  <a:pt x="71" y="377"/>
                </a:cubicBezTo>
                <a:cubicBezTo>
                  <a:pt x="71" y="208"/>
                  <a:pt x="208" y="71"/>
                  <a:pt x="377" y="71"/>
                </a:cubicBezTo>
                <a:cubicBezTo>
                  <a:pt x="423" y="71"/>
                  <a:pt x="467" y="81"/>
                  <a:pt x="506" y="100"/>
                </a:cubicBezTo>
                <a:cubicBezTo>
                  <a:pt x="506" y="87"/>
                  <a:pt x="511" y="76"/>
                  <a:pt x="520" y="67"/>
                </a:cubicBezTo>
                <a:lnTo>
                  <a:pt x="546" y="41"/>
                </a:lnTo>
                <a:cubicBezTo>
                  <a:pt x="495" y="15"/>
                  <a:pt x="437" y="0"/>
                  <a:pt x="377" y="0"/>
                </a:cubicBezTo>
                <a:cubicBezTo>
                  <a:pt x="169" y="0"/>
                  <a:pt x="0" y="169"/>
                  <a:pt x="0" y="377"/>
                </a:cubicBezTo>
                <a:cubicBezTo>
                  <a:pt x="0" y="584"/>
                  <a:pt x="169" y="753"/>
                  <a:pt x="377" y="753"/>
                </a:cubicBezTo>
                <a:cubicBezTo>
                  <a:pt x="584" y="753"/>
                  <a:pt x="753" y="584"/>
                  <a:pt x="753" y="377"/>
                </a:cubicBezTo>
                <a:cubicBezTo>
                  <a:pt x="753" y="316"/>
                  <a:pt x="738" y="258"/>
                  <a:pt x="712" y="207"/>
                </a:cubicBezTo>
                <a:lnTo>
                  <a:pt x="686" y="233"/>
                </a:lnTo>
                <a:cubicBezTo>
                  <a:pt x="677" y="242"/>
                  <a:pt x="666" y="247"/>
                  <a:pt x="653" y="2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cSld>
  <p:clrMapOvr>
    <a:masterClrMapping/>
  </p:clrMapOvr>
  <p:transition spd="slow" advTm="505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1)">
                                      <p:cBhvr>
                                        <p:cTn id="7" dur="2000"/>
                                        <p:tgtEl>
                                          <p:spTgt spid="21"/>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heel(1)">
                                      <p:cBhvr>
                                        <p:cTn id="10" dur="2000"/>
                                        <p:tgtEl>
                                          <p:spTgt spid="23"/>
                                        </p:tgtEl>
                                      </p:cBhvr>
                                    </p:animEffect>
                                  </p:childTnLst>
                                </p:cTn>
                              </p:par>
                            </p:childTnLst>
                          </p:cTn>
                        </p:par>
                        <p:par>
                          <p:cTn id="11" fill="hold">
                            <p:stCondLst>
                              <p:cond delay="20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400" fill="hold"/>
                                        <p:tgtEl>
                                          <p:spTgt spid="8"/>
                                        </p:tgtEl>
                                        <p:attrNameLst>
                                          <p:attrName>ppt_w</p:attrName>
                                        </p:attrNameLst>
                                      </p:cBhvr>
                                      <p:tavLst>
                                        <p:tav tm="0">
                                          <p:val>
                                            <p:fltVal val="0"/>
                                          </p:val>
                                        </p:tav>
                                        <p:tav tm="100000">
                                          <p:val>
                                            <p:strVal val="#ppt_w"/>
                                          </p:val>
                                        </p:tav>
                                      </p:tavLst>
                                    </p:anim>
                                    <p:anim calcmode="lin" valueType="num">
                                      <p:cBhvr>
                                        <p:cTn id="15" dur="400" fill="hold"/>
                                        <p:tgtEl>
                                          <p:spTgt spid="8"/>
                                        </p:tgtEl>
                                        <p:attrNameLst>
                                          <p:attrName>ppt_h</p:attrName>
                                        </p:attrNameLst>
                                      </p:cBhvr>
                                      <p:tavLst>
                                        <p:tav tm="0">
                                          <p:val>
                                            <p:fltVal val="0"/>
                                          </p:val>
                                        </p:tav>
                                        <p:tav tm="100000">
                                          <p:val>
                                            <p:strVal val="#ppt_h"/>
                                          </p:val>
                                        </p:tav>
                                      </p:tavLst>
                                    </p:anim>
                                    <p:animEffect transition="in" filter="fade">
                                      <p:cBhvr>
                                        <p:cTn id="16" dur="400"/>
                                        <p:tgtEl>
                                          <p:spTgt spid="8"/>
                                        </p:tgtEl>
                                      </p:cBhvr>
                                    </p:animEffect>
                                  </p:childTnLst>
                                </p:cTn>
                              </p:par>
                            </p:childTnLst>
                          </p:cTn>
                        </p:par>
                        <p:par>
                          <p:cTn id="17" fill="hold">
                            <p:stCondLst>
                              <p:cond delay="2500"/>
                            </p:stCondLst>
                            <p:childTnLst>
                              <p:par>
                                <p:cTn id="18" presetID="31"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 calcmode="lin" valueType="num">
                                      <p:cBhvr>
                                        <p:cTn id="22" dur="500" fill="hold"/>
                                        <p:tgtEl>
                                          <p:spTgt spid="11"/>
                                        </p:tgtEl>
                                        <p:attrNameLst>
                                          <p:attrName>style.rotation</p:attrName>
                                        </p:attrNameLst>
                                      </p:cBhvr>
                                      <p:tavLst>
                                        <p:tav tm="0">
                                          <p:val>
                                            <p:fltVal val="90"/>
                                          </p:val>
                                        </p:tav>
                                        <p:tav tm="100000">
                                          <p:val>
                                            <p:fltVal val="0"/>
                                          </p:val>
                                        </p:tav>
                                      </p:tavLst>
                                    </p:anim>
                                    <p:animEffect transition="in" filter="fade">
                                      <p:cBhvr>
                                        <p:cTn id="23" dur="500"/>
                                        <p:tgtEl>
                                          <p:spTgt spid="11"/>
                                        </p:tgtEl>
                                      </p:cBhvr>
                                    </p:animEffect>
                                  </p:childTnLst>
                                </p:cTn>
                              </p:par>
                            </p:childTnLst>
                          </p:cTn>
                        </p:par>
                        <p:par>
                          <p:cTn id="24" fill="hold">
                            <p:stCondLst>
                              <p:cond delay="3000"/>
                            </p:stCondLst>
                            <p:childTnLst>
                              <p:par>
                                <p:cTn id="25" presetID="31"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400" fill="hold"/>
                                        <p:tgtEl>
                                          <p:spTgt spid="10"/>
                                        </p:tgtEl>
                                        <p:attrNameLst>
                                          <p:attrName>ppt_w</p:attrName>
                                        </p:attrNameLst>
                                      </p:cBhvr>
                                      <p:tavLst>
                                        <p:tav tm="0">
                                          <p:val>
                                            <p:fltVal val="0"/>
                                          </p:val>
                                        </p:tav>
                                        <p:tav tm="100000">
                                          <p:val>
                                            <p:strVal val="#ppt_w"/>
                                          </p:val>
                                        </p:tav>
                                      </p:tavLst>
                                    </p:anim>
                                    <p:anim calcmode="lin" valueType="num">
                                      <p:cBhvr>
                                        <p:cTn id="28" dur="400" fill="hold"/>
                                        <p:tgtEl>
                                          <p:spTgt spid="10"/>
                                        </p:tgtEl>
                                        <p:attrNameLst>
                                          <p:attrName>ppt_h</p:attrName>
                                        </p:attrNameLst>
                                      </p:cBhvr>
                                      <p:tavLst>
                                        <p:tav tm="0">
                                          <p:val>
                                            <p:fltVal val="0"/>
                                          </p:val>
                                        </p:tav>
                                        <p:tav tm="100000">
                                          <p:val>
                                            <p:strVal val="#ppt_h"/>
                                          </p:val>
                                        </p:tav>
                                      </p:tavLst>
                                    </p:anim>
                                    <p:anim calcmode="lin" valueType="num">
                                      <p:cBhvr>
                                        <p:cTn id="29" dur="400" fill="hold"/>
                                        <p:tgtEl>
                                          <p:spTgt spid="10"/>
                                        </p:tgtEl>
                                        <p:attrNameLst>
                                          <p:attrName>style.rotation</p:attrName>
                                        </p:attrNameLst>
                                      </p:cBhvr>
                                      <p:tavLst>
                                        <p:tav tm="0">
                                          <p:val>
                                            <p:fltVal val="90"/>
                                          </p:val>
                                        </p:tav>
                                        <p:tav tm="100000">
                                          <p:val>
                                            <p:fltVal val="0"/>
                                          </p:val>
                                        </p:tav>
                                      </p:tavLst>
                                    </p:anim>
                                    <p:animEffect transition="in" filter="fade">
                                      <p:cBhvr>
                                        <p:cTn id="30" dur="400"/>
                                        <p:tgtEl>
                                          <p:spTgt spid="10"/>
                                        </p:tgtEl>
                                      </p:cBhvr>
                                    </p:animEffect>
                                  </p:childTnLst>
                                </p:cTn>
                              </p:par>
                            </p:childTnLst>
                          </p:cTn>
                        </p:par>
                        <p:par>
                          <p:cTn id="31" fill="hold">
                            <p:stCondLst>
                              <p:cond delay="3500"/>
                            </p:stCondLst>
                            <p:childTnLst>
                              <p:par>
                                <p:cTn id="32" presetID="22" presetClass="entr" presetSubtype="1"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up)">
                                      <p:cBhvr>
                                        <p:cTn id="3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7" grpId="0"/>
      <p:bldP spid="8" grpId="0" animBg="1"/>
      <p:bldP spid="10" grpId="0"/>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811" y="151502"/>
            <a:ext cx="283429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拟定主题</a:t>
            </a:r>
          </a:p>
        </p:txBody>
      </p:sp>
      <p:sp>
        <p:nvSpPr>
          <p:cNvPr id="71"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5" name="矩形 4"/>
          <p:cNvSpPr/>
          <p:nvPr/>
        </p:nvSpPr>
        <p:spPr bwMode="auto">
          <a:xfrm>
            <a:off x="1457027" y="2060848"/>
            <a:ext cx="2736304" cy="1944216"/>
          </a:xfrm>
          <a:prstGeom prst="rect">
            <a:avLst/>
          </a:prstGeom>
          <a:blipFill>
            <a:blip r:embed="rId4"/>
            <a:stretch>
              <a:fillRect/>
            </a:stretch>
          </a:blipFill>
          <a:ln w="9525" cap="flat" cmpd="sng" algn="ctr">
            <a:solidFill>
              <a:schemeClr val="accent1">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6" name="TextBox 5"/>
          <p:cNvSpPr txBox="1"/>
          <p:nvPr/>
        </p:nvSpPr>
        <p:spPr>
          <a:xfrm>
            <a:off x="1425648" y="1052736"/>
            <a:ext cx="9404963" cy="646331"/>
          </a:xfrm>
          <a:prstGeom prst="rect">
            <a:avLst/>
          </a:prstGeom>
          <a:noFill/>
        </p:spPr>
        <p:txBody>
          <a:bodyPr wrap="square" rtlCol="0">
            <a:spAutoFit/>
          </a:bodyPr>
          <a:lstStyle>
            <a:defPPr>
              <a:defRPr lang="zh-CN"/>
            </a:defPPr>
            <a:lvl1pPr algn="just">
              <a:defRPr>
                <a:solidFill>
                  <a:schemeClr val="bg2"/>
                </a:solidFill>
                <a:latin typeface="+mj-ea"/>
                <a:ea typeface="+mj-ea"/>
                <a:cs typeface="方正兰亭细黑_GBK_M" panose="02010600010101010101" pitchFamily="2" charset="2"/>
              </a:defRPr>
            </a:lvl1pPr>
          </a:lstStyle>
          <a:p>
            <a:pPr algn="ctr"/>
            <a:r>
              <a:rPr lang="zh-CN" altLang="en-US" dirty="0">
                <a:solidFill>
                  <a:schemeClr val="accent1"/>
                </a:solidFill>
              </a:rPr>
              <a:t>针对日常工作中常出现的某某问题，品圈组织开展几次品管圈会议，拟定主题，旨在解决某某某问题，达到某某目标。</a:t>
            </a:r>
          </a:p>
        </p:txBody>
      </p:sp>
      <p:sp>
        <p:nvSpPr>
          <p:cNvPr id="7" name="矩形 6"/>
          <p:cNvSpPr/>
          <p:nvPr/>
        </p:nvSpPr>
        <p:spPr bwMode="auto">
          <a:xfrm>
            <a:off x="4767785" y="2060848"/>
            <a:ext cx="2736304" cy="1944216"/>
          </a:xfrm>
          <a:prstGeom prst="rect">
            <a:avLst/>
          </a:prstGeom>
          <a:blipFill>
            <a:blip r:embed="rId5"/>
            <a:stretch>
              <a:fillRect/>
            </a:stretch>
          </a:blipFill>
          <a:ln w="9525" cap="flat" cmpd="sng" algn="ctr">
            <a:solidFill>
              <a:schemeClr val="accent1">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8" name="矩形 7"/>
          <p:cNvSpPr/>
          <p:nvPr/>
        </p:nvSpPr>
        <p:spPr bwMode="auto">
          <a:xfrm>
            <a:off x="8078544" y="2060848"/>
            <a:ext cx="2736304" cy="1944216"/>
          </a:xfrm>
          <a:prstGeom prst="rect">
            <a:avLst/>
          </a:prstGeom>
          <a:blipFill>
            <a:blip r:embed="rId6"/>
            <a:stretch>
              <a:fillRect/>
            </a:stretch>
          </a:blipFill>
          <a:ln w="9525" cap="flat" cmpd="sng" algn="ctr">
            <a:solidFill>
              <a:schemeClr val="accent1">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9" name="矩形 8"/>
          <p:cNvSpPr/>
          <p:nvPr/>
        </p:nvSpPr>
        <p:spPr bwMode="auto">
          <a:xfrm>
            <a:off x="0" y="4221088"/>
            <a:ext cx="12196763" cy="648072"/>
          </a:xfrm>
          <a:prstGeom prst="rect">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0" name="TextBox 9"/>
          <p:cNvSpPr txBox="1"/>
          <p:nvPr/>
        </p:nvSpPr>
        <p:spPr>
          <a:xfrm>
            <a:off x="1762403" y="4320902"/>
            <a:ext cx="2175737" cy="461665"/>
          </a:xfrm>
          <a:prstGeom prst="rect">
            <a:avLst/>
          </a:prstGeom>
          <a:noFill/>
        </p:spPr>
        <p:txBody>
          <a:bodyPr wrap="square" rtlCol="0">
            <a:spAutoFit/>
          </a:bodyPr>
          <a:lstStyle/>
          <a:p>
            <a:pPr algn="ctr"/>
            <a:r>
              <a:rPr lang="zh-CN" altLang="en-US" sz="2400" dirty="0">
                <a:solidFill>
                  <a:schemeClr val="accent2"/>
                </a:solidFill>
                <a:latin typeface="+mn-ea"/>
                <a:ea typeface="+mn-ea"/>
              </a:rPr>
              <a:t>日常例会</a:t>
            </a:r>
            <a:endParaRPr lang="en-US" altLang="zh-CN" sz="2400" dirty="0">
              <a:solidFill>
                <a:schemeClr val="accent2"/>
              </a:solidFill>
              <a:latin typeface="+mn-ea"/>
              <a:ea typeface="+mn-ea"/>
            </a:endParaRPr>
          </a:p>
        </p:txBody>
      </p:sp>
      <p:sp>
        <p:nvSpPr>
          <p:cNvPr id="11" name="TextBox 10"/>
          <p:cNvSpPr txBox="1"/>
          <p:nvPr/>
        </p:nvSpPr>
        <p:spPr>
          <a:xfrm>
            <a:off x="1425649" y="5066593"/>
            <a:ext cx="2767681" cy="923330"/>
          </a:xfrm>
          <a:prstGeom prst="rect">
            <a:avLst/>
          </a:prstGeom>
          <a:noFill/>
        </p:spPr>
        <p:txBody>
          <a:bodyPr wrap="square" rtlCol="0">
            <a:spAutoFit/>
          </a:bodyPr>
          <a:lstStyle/>
          <a:p>
            <a:pPr algn="ctr"/>
            <a:r>
              <a:rPr lang="zh-CN" altLang="en-US" dirty="0">
                <a:solidFill>
                  <a:schemeClr val="accent1"/>
                </a:solidFill>
                <a:latin typeface="+mn-ea"/>
                <a:ea typeface="+mn-ea"/>
              </a:rPr>
              <a:t>通过例会，及时分享日常心得，提出问题，共同想办法解决。</a:t>
            </a:r>
          </a:p>
        </p:txBody>
      </p:sp>
      <p:sp>
        <p:nvSpPr>
          <p:cNvPr id="12" name="TextBox 11"/>
          <p:cNvSpPr txBox="1"/>
          <p:nvPr/>
        </p:nvSpPr>
        <p:spPr>
          <a:xfrm>
            <a:off x="5073161" y="4320902"/>
            <a:ext cx="2175737" cy="461665"/>
          </a:xfrm>
          <a:prstGeom prst="rect">
            <a:avLst/>
          </a:prstGeom>
          <a:noFill/>
        </p:spPr>
        <p:txBody>
          <a:bodyPr wrap="square" rtlCol="0">
            <a:spAutoFit/>
          </a:bodyPr>
          <a:lstStyle/>
          <a:p>
            <a:pPr algn="ctr"/>
            <a:r>
              <a:rPr lang="zh-CN" altLang="en-US" sz="2400" dirty="0">
                <a:solidFill>
                  <a:schemeClr val="accent2"/>
                </a:solidFill>
                <a:latin typeface="+mn-ea"/>
                <a:ea typeface="+mn-ea"/>
              </a:rPr>
              <a:t>思想交流会</a:t>
            </a:r>
            <a:endParaRPr lang="en-US" altLang="zh-CN" sz="2400" dirty="0">
              <a:solidFill>
                <a:schemeClr val="accent2"/>
              </a:solidFill>
              <a:latin typeface="+mn-ea"/>
              <a:ea typeface="+mn-ea"/>
            </a:endParaRPr>
          </a:p>
        </p:txBody>
      </p:sp>
      <p:sp>
        <p:nvSpPr>
          <p:cNvPr id="13" name="TextBox 12"/>
          <p:cNvSpPr txBox="1"/>
          <p:nvPr/>
        </p:nvSpPr>
        <p:spPr>
          <a:xfrm>
            <a:off x="4736407" y="5066593"/>
            <a:ext cx="2767681" cy="923330"/>
          </a:xfrm>
          <a:prstGeom prst="rect">
            <a:avLst/>
          </a:prstGeom>
          <a:noFill/>
        </p:spPr>
        <p:txBody>
          <a:bodyPr wrap="square" rtlCol="0">
            <a:spAutoFit/>
          </a:bodyPr>
          <a:lstStyle/>
          <a:p>
            <a:pPr algn="ctr"/>
            <a:r>
              <a:rPr lang="zh-CN" altLang="en-US" dirty="0">
                <a:solidFill>
                  <a:schemeClr val="accent1"/>
                </a:solidFill>
                <a:latin typeface="+mn-ea"/>
                <a:ea typeface="+mn-ea"/>
              </a:rPr>
              <a:t>通过月度之星的经验传播，带动团队共同提高，营造共同进步的氛围。</a:t>
            </a:r>
          </a:p>
        </p:txBody>
      </p:sp>
      <p:sp>
        <p:nvSpPr>
          <p:cNvPr id="14" name="TextBox 13"/>
          <p:cNvSpPr txBox="1"/>
          <p:nvPr/>
        </p:nvSpPr>
        <p:spPr>
          <a:xfrm>
            <a:off x="8399685" y="4320902"/>
            <a:ext cx="2175737" cy="461665"/>
          </a:xfrm>
          <a:prstGeom prst="rect">
            <a:avLst/>
          </a:prstGeom>
          <a:noFill/>
        </p:spPr>
        <p:txBody>
          <a:bodyPr wrap="square" rtlCol="0">
            <a:spAutoFit/>
          </a:bodyPr>
          <a:lstStyle/>
          <a:p>
            <a:pPr algn="ctr"/>
            <a:r>
              <a:rPr lang="zh-CN" altLang="en-US" sz="2400" dirty="0">
                <a:solidFill>
                  <a:schemeClr val="accent2"/>
                </a:solidFill>
                <a:latin typeface="+mn-ea"/>
                <a:ea typeface="+mn-ea"/>
              </a:rPr>
              <a:t>专家见面会</a:t>
            </a:r>
            <a:endParaRPr lang="en-US" altLang="zh-CN" sz="2400" dirty="0">
              <a:solidFill>
                <a:schemeClr val="accent2"/>
              </a:solidFill>
              <a:latin typeface="+mn-ea"/>
              <a:ea typeface="+mn-ea"/>
            </a:endParaRPr>
          </a:p>
        </p:txBody>
      </p:sp>
      <p:sp>
        <p:nvSpPr>
          <p:cNvPr id="15" name="TextBox 14"/>
          <p:cNvSpPr txBox="1"/>
          <p:nvPr/>
        </p:nvSpPr>
        <p:spPr>
          <a:xfrm>
            <a:off x="8062931" y="5066593"/>
            <a:ext cx="2767681" cy="923330"/>
          </a:xfrm>
          <a:prstGeom prst="rect">
            <a:avLst/>
          </a:prstGeom>
          <a:noFill/>
        </p:spPr>
        <p:txBody>
          <a:bodyPr wrap="square" rtlCol="0">
            <a:spAutoFit/>
          </a:bodyPr>
          <a:lstStyle/>
          <a:p>
            <a:pPr algn="ctr"/>
            <a:r>
              <a:rPr lang="zh-CN" altLang="en-US" dirty="0">
                <a:solidFill>
                  <a:schemeClr val="accent1"/>
                </a:solidFill>
                <a:latin typeface="+mn-ea"/>
                <a:ea typeface="+mn-ea"/>
              </a:rPr>
              <a:t>定期邀请知名专家进行理论学习，提升团队的理论水平。</a:t>
            </a:r>
          </a:p>
        </p:txBody>
      </p:sp>
    </p:spTree>
    <p:custDataLst>
      <p:tags r:id="rId1"/>
    </p:custDataLst>
  </p:cSld>
  <p:clrMapOvr>
    <a:masterClrMapping/>
  </p:clrMapOvr>
  <p:transition spd="slow" advTm="5689">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819"/>
                            </p:stCondLst>
                            <p:childTnLst>
                              <p:par>
                                <p:cTn id="19" presetID="16" presetClass="entr" presetSubtype="37"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outVertical)">
                                      <p:cBhvr>
                                        <p:cTn id="21" dur="500"/>
                                        <p:tgtEl>
                                          <p:spTgt spid="6"/>
                                        </p:tgtEl>
                                      </p:cBhvr>
                                    </p:animEffect>
                                  </p:childTnLst>
                                </p:cTn>
                              </p:par>
                            </p:childTnLst>
                          </p:cTn>
                        </p:par>
                        <p:par>
                          <p:cTn id="22" fill="hold">
                            <p:stCondLst>
                              <p:cond delay="1319"/>
                            </p:stCondLst>
                            <p:childTnLst>
                              <p:par>
                                <p:cTn id="23" presetID="16" presetClass="entr" presetSubtype="21"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inVertical)">
                                      <p:cBhvr>
                                        <p:cTn id="25" dur="500"/>
                                        <p:tgtEl>
                                          <p:spTgt spid="9"/>
                                        </p:tgtEl>
                                      </p:cBhvr>
                                    </p:animEffect>
                                  </p:childTnLst>
                                </p:cTn>
                              </p:par>
                            </p:childTnLst>
                          </p:cTn>
                        </p:par>
                        <p:par>
                          <p:cTn id="26" fill="hold">
                            <p:stCondLst>
                              <p:cond delay="1819"/>
                            </p:stCondLst>
                            <p:childTnLst>
                              <p:par>
                                <p:cTn id="27" presetID="12" presetClass="entr" presetSubtype="4"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400"/>
                                        <p:tgtEl>
                                          <p:spTgt spid="5"/>
                                        </p:tgtEl>
                                        <p:attrNameLst>
                                          <p:attrName>ppt_y</p:attrName>
                                        </p:attrNameLst>
                                      </p:cBhvr>
                                      <p:tavLst>
                                        <p:tav tm="0">
                                          <p:val>
                                            <p:strVal val="#ppt_y+#ppt_h*1.125000"/>
                                          </p:val>
                                        </p:tav>
                                        <p:tav tm="100000">
                                          <p:val>
                                            <p:strVal val="#ppt_y"/>
                                          </p:val>
                                        </p:tav>
                                      </p:tavLst>
                                    </p:anim>
                                    <p:animEffect transition="in" filter="wipe(up)">
                                      <p:cBhvr>
                                        <p:cTn id="30" dur="400"/>
                                        <p:tgtEl>
                                          <p:spTgt spid="5"/>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400"/>
                                        <p:tgtEl>
                                          <p:spTgt spid="7"/>
                                        </p:tgtEl>
                                        <p:attrNameLst>
                                          <p:attrName>ppt_y</p:attrName>
                                        </p:attrNameLst>
                                      </p:cBhvr>
                                      <p:tavLst>
                                        <p:tav tm="0">
                                          <p:val>
                                            <p:strVal val="#ppt_y+#ppt_h*1.125000"/>
                                          </p:val>
                                        </p:tav>
                                        <p:tav tm="100000">
                                          <p:val>
                                            <p:strVal val="#ppt_y"/>
                                          </p:val>
                                        </p:tav>
                                      </p:tavLst>
                                    </p:anim>
                                    <p:animEffect transition="in" filter="wipe(up)">
                                      <p:cBhvr>
                                        <p:cTn id="34" dur="400"/>
                                        <p:tgtEl>
                                          <p:spTgt spid="7"/>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400"/>
                                        <p:tgtEl>
                                          <p:spTgt spid="8"/>
                                        </p:tgtEl>
                                        <p:attrNameLst>
                                          <p:attrName>ppt_y</p:attrName>
                                        </p:attrNameLst>
                                      </p:cBhvr>
                                      <p:tavLst>
                                        <p:tav tm="0">
                                          <p:val>
                                            <p:strVal val="#ppt_y+#ppt_h*1.125000"/>
                                          </p:val>
                                        </p:tav>
                                        <p:tav tm="100000">
                                          <p:val>
                                            <p:strVal val="#ppt_y"/>
                                          </p:val>
                                        </p:tav>
                                      </p:tavLst>
                                    </p:anim>
                                    <p:animEffect transition="in" filter="wipe(up)">
                                      <p:cBhvr>
                                        <p:cTn id="38" dur="4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 calcmode="lin" valueType="num">
                                      <p:cBhvr>
                                        <p:cTn id="45" dur="500" fill="hold"/>
                                        <p:tgtEl>
                                          <p:spTgt spid="10"/>
                                        </p:tgtEl>
                                        <p:attrNameLst>
                                          <p:attrName>style.rotation</p:attrName>
                                        </p:attrNameLst>
                                      </p:cBhvr>
                                      <p:tavLst>
                                        <p:tav tm="0">
                                          <p:val>
                                            <p:fltVal val="90"/>
                                          </p:val>
                                        </p:tav>
                                        <p:tav tm="100000">
                                          <p:val>
                                            <p:fltVal val="0"/>
                                          </p:val>
                                        </p:tav>
                                      </p:tavLst>
                                    </p:anim>
                                    <p:animEffect transition="in" filter="fade">
                                      <p:cBhvr>
                                        <p:cTn id="46" dur="500"/>
                                        <p:tgtEl>
                                          <p:spTgt spid="10"/>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fltVal val="0"/>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anim calcmode="lin" valueType="num">
                                      <p:cBhvr>
                                        <p:cTn id="51" dur="500" fill="hold"/>
                                        <p:tgtEl>
                                          <p:spTgt spid="12"/>
                                        </p:tgtEl>
                                        <p:attrNameLst>
                                          <p:attrName>style.rotation</p:attrName>
                                        </p:attrNameLst>
                                      </p:cBhvr>
                                      <p:tavLst>
                                        <p:tav tm="0">
                                          <p:val>
                                            <p:fltVal val="90"/>
                                          </p:val>
                                        </p:tav>
                                        <p:tav tm="100000">
                                          <p:val>
                                            <p:fltVal val="0"/>
                                          </p:val>
                                        </p:tav>
                                      </p:tavLst>
                                    </p:anim>
                                    <p:animEffect transition="in" filter="fade">
                                      <p:cBhvr>
                                        <p:cTn id="52" dur="500"/>
                                        <p:tgtEl>
                                          <p:spTgt spid="12"/>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500" fill="hold"/>
                                        <p:tgtEl>
                                          <p:spTgt spid="14"/>
                                        </p:tgtEl>
                                        <p:attrNameLst>
                                          <p:attrName>ppt_w</p:attrName>
                                        </p:attrNameLst>
                                      </p:cBhvr>
                                      <p:tavLst>
                                        <p:tav tm="0">
                                          <p:val>
                                            <p:fltVal val="0"/>
                                          </p:val>
                                        </p:tav>
                                        <p:tav tm="100000">
                                          <p:val>
                                            <p:strVal val="#ppt_w"/>
                                          </p:val>
                                        </p:tav>
                                      </p:tavLst>
                                    </p:anim>
                                    <p:anim calcmode="lin" valueType="num">
                                      <p:cBhvr>
                                        <p:cTn id="56" dur="500" fill="hold"/>
                                        <p:tgtEl>
                                          <p:spTgt spid="14"/>
                                        </p:tgtEl>
                                        <p:attrNameLst>
                                          <p:attrName>ppt_h</p:attrName>
                                        </p:attrNameLst>
                                      </p:cBhvr>
                                      <p:tavLst>
                                        <p:tav tm="0">
                                          <p:val>
                                            <p:fltVal val="0"/>
                                          </p:val>
                                        </p:tav>
                                        <p:tav tm="100000">
                                          <p:val>
                                            <p:strVal val="#ppt_h"/>
                                          </p:val>
                                        </p:tav>
                                      </p:tavLst>
                                    </p:anim>
                                    <p:anim calcmode="lin" valueType="num">
                                      <p:cBhvr>
                                        <p:cTn id="57" dur="500" fill="hold"/>
                                        <p:tgtEl>
                                          <p:spTgt spid="14"/>
                                        </p:tgtEl>
                                        <p:attrNameLst>
                                          <p:attrName>style.rotation</p:attrName>
                                        </p:attrNameLst>
                                      </p:cBhvr>
                                      <p:tavLst>
                                        <p:tav tm="0">
                                          <p:val>
                                            <p:fltVal val="90"/>
                                          </p:val>
                                        </p:tav>
                                        <p:tav tm="100000">
                                          <p:val>
                                            <p:fltVal val="0"/>
                                          </p:val>
                                        </p:tav>
                                      </p:tavLst>
                                    </p:anim>
                                    <p:animEffect transition="in" filter="fade">
                                      <p:cBhvr>
                                        <p:cTn id="58" dur="500"/>
                                        <p:tgtEl>
                                          <p:spTgt spid="14"/>
                                        </p:tgtEl>
                                      </p:cBhvr>
                                    </p:animEffect>
                                  </p:childTnLst>
                                </p:cTn>
                              </p:par>
                            </p:childTnLst>
                          </p:cTn>
                        </p:par>
                        <p:par>
                          <p:cTn id="59" fill="hold">
                            <p:stCondLst>
                              <p:cond delay="500"/>
                            </p:stCondLst>
                            <p:childTnLst>
                              <p:par>
                                <p:cTn id="60" presetID="22" presetClass="entr" presetSubtype="1"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up)">
                                      <p:cBhvr>
                                        <p:cTn id="62" dur="500"/>
                                        <p:tgtEl>
                                          <p:spTgt spid="11"/>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wipe(up)">
                                      <p:cBhvr>
                                        <p:cTn id="65" dur="500"/>
                                        <p:tgtEl>
                                          <p:spTgt spid="13"/>
                                        </p:tgtEl>
                                      </p:cBhvr>
                                    </p:animEffect>
                                  </p:childTnLst>
                                </p:cTn>
                              </p:par>
                              <p:par>
                                <p:cTn id="66" presetID="22" presetClass="entr" presetSubtype="1"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wipe(up)">
                                      <p:cBhvr>
                                        <p:cTn id="6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5" grpId="0" animBg="1"/>
      <p:bldP spid="6" grpId="0"/>
      <p:bldP spid="7" grpId="0" animBg="1"/>
      <p:bldP spid="8" grpId="0" animBg="1"/>
      <p:bldP spid="9" grpId="0" animBg="1"/>
      <p:bldP spid="10" grpId="0"/>
      <p:bldP spid="11" grpId="0"/>
      <p:bldP spid="12" grpId="0"/>
      <p:bldP spid="13" grpId="0"/>
      <p:bldP spid="1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811" y="151502"/>
            <a:ext cx="283429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主题选定</a:t>
            </a:r>
          </a:p>
        </p:txBody>
      </p:sp>
      <p:sp>
        <p:nvSpPr>
          <p:cNvPr id="71"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graphicFrame>
        <p:nvGraphicFramePr>
          <p:cNvPr id="2" name="表格 1"/>
          <p:cNvGraphicFramePr>
            <a:graphicFrameLocks noGrp="1"/>
          </p:cNvGraphicFramePr>
          <p:nvPr/>
        </p:nvGraphicFramePr>
        <p:xfrm>
          <a:off x="985813" y="1484784"/>
          <a:ext cx="9721080" cy="2225953"/>
        </p:xfrm>
        <a:graphic>
          <a:graphicData uri="http://schemas.openxmlformats.org/drawingml/2006/table">
            <a:tbl>
              <a:tblPr>
                <a:tableStyleId>{5C22544A-7EE6-4342-B048-85BDC9FD1C3A}</a:tableStyleId>
              </a:tblPr>
              <a:tblGrid>
                <a:gridCol w="2088232">
                  <a:extLst>
                    <a:ext uri="{9D8B030D-6E8A-4147-A177-3AD203B41FA5}">
                      <a16:colId xmlns:a16="http://schemas.microsoft.com/office/drawing/2014/main" val="20000"/>
                    </a:ext>
                  </a:extLst>
                </a:gridCol>
                <a:gridCol w="954106">
                  <a:extLst>
                    <a:ext uri="{9D8B030D-6E8A-4147-A177-3AD203B41FA5}">
                      <a16:colId xmlns:a16="http://schemas.microsoft.com/office/drawing/2014/main" val="20001"/>
                    </a:ext>
                  </a:extLst>
                </a:gridCol>
                <a:gridCol w="954106">
                  <a:extLst>
                    <a:ext uri="{9D8B030D-6E8A-4147-A177-3AD203B41FA5}">
                      <a16:colId xmlns:a16="http://schemas.microsoft.com/office/drawing/2014/main" val="20002"/>
                    </a:ext>
                  </a:extLst>
                </a:gridCol>
                <a:gridCol w="954106">
                  <a:extLst>
                    <a:ext uri="{9D8B030D-6E8A-4147-A177-3AD203B41FA5}">
                      <a16:colId xmlns:a16="http://schemas.microsoft.com/office/drawing/2014/main" val="20003"/>
                    </a:ext>
                  </a:extLst>
                </a:gridCol>
                <a:gridCol w="954106">
                  <a:extLst>
                    <a:ext uri="{9D8B030D-6E8A-4147-A177-3AD203B41FA5}">
                      <a16:colId xmlns:a16="http://schemas.microsoft.com/office/drawing/2014/main" val="20004"/>
                    </a:ext>
                  </a:extLst>
                </a:gridCol>
                <a:gridCol w="954106">
                  <a:extLst>
                    <a:ext uri="{9D8B030D-6E8A-4147-A177-3AD203B41FA5}">
                      <a16:colId xmlns:a16="http://schemas.microsoft.com/office/drawing/2014/main" val="20005"/>
                    </a:ext>
                  </a:extLst>
                </a:gridCol>
                <a:gridCol w="954106">
                  <a:extLst>
                    <a:ext uri="{9D8B030D-6E8A-4147-A177-3AD203B41FA5}">
                      <a16:colId xmlns:a16="http://schemas.microsoft.com/office/drawing/2014/main" val="20006"/>
                    </a:ext>
                  </a:extLst>
                </a:gridCol>
                <a:gridCol w="954106">
                  <a:extLst>
                    <a:ext uri="{9D8B030D-6E8A-4147-A177-3AD203B41FA5}">
                      <a16:colId xmlns:a16="http://schemas.microsoft.com/office/drawing/2014/main" val="20007"/>
                    </a:ext>
                  </a:extLst>
                </a:gridCol>
                <a:gridCol w="954106">
                  <a:extLst>
                    <a:ext uri="{9D8B030D-6E8A-4147-A177-3AD203B41FA5}">
                      <a16:colId xmlns:a16="http://schemas.microsoft.com/office/drawing/2014/main" val="20008"/>
                    </a:ext>
                  </a:extLst>
                </a:gridCol>
              </a:tblGrid>
              <a:tr h="488593">
                <a:tc>
                  <a:txBody>
                    <a:bodyPr/>
                    <a:lstStyle/>
                    <a:p>
                      <a:pPr algn="ctr" fontAlgn="ctr"/>
                      <a:r>
                        <a:rPr lang="zh-CN" altLang="en-US" sz="1600" b="1" u="none" strike="noStrike" dirty="0">
                          <a:solidFill>
                            <a:schemeClr val="accent2"/>
                          </a:solidFill>
                          <a:effectLst/>
                        </a:rPr>
                        <a:t>主题</a:t>
                      </a:r>
                      <a:endParaRPr lang="zh-CN" altLang="en-US" sz="1600" b="1" i="0" u="none" strike="noStrike" dirty="0">
                        <a:solidFill>
                          <a:schemeClr val="accent2"/>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4"/>
                    </a:solidFill>
                  </a:tcPr>
                </a:tc>
                <a:tc>
                  <a:txBody>
                    <a:bodyPr/>
                    <a:lstStyle/>
                    <a:p>
                      <a:pPr algn="ctr" fontAlgn="ctr"/>
                      <a:r>
                        <a:rPr lang="zh-CN" altLang="en-US" sz="1600" b="1" u="none" strike="noStrike" dirty="0">
                          <a:solidFill>
                            <a:schemeClr val="accent2"/>
                          </a:solidFill>
                          <a:effectLst/>
                        </a:rPr>
                        <a:t>重要性</a:t>
                      </a:r>
                      <a:endParaRPr lang="zh-CN" altLang="en-US" sz="1600" b="1" i="0" u="none" strike="noStrike" dirty="0">
                        <a:solidFill>
                          <a:schemeClr val="accent2"/>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4"/>
                    </a:solidFill>
                  </a:tcPr>
                </a:tc>
                <a:tc>
                  <a:txBody>
                    <a:bodyPr/>
                    <a:lstStyle/>
                    <a:p>
                      <a:pPr algn="ctr" fontAlgn="ctr"/>
                      <a:r>
                        <a:rPr lang="zh-CN" altLang="en-US" sz="1600" b="1" u="none" strike="noStrike" dirty="0">
                          <a:solidFill>
                            <a:schemeClr val="accent2"/>
                          </a:solidFill>
                          <a:effectLst/>
                        </a:rPr>
                        <a:t>迫切性</a:t>
                      </a:r>
                      <a:endParaRPr lang="zh-CN" altLang="en-US" sz="1600" b="1" i="0" u="none" strike="noStrike" dirty="0">
                        <a:solidFill>
                          <a:schemeClr val="accent2"/>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4"/>
                    </a:solidFill>
                  </a:tcPr>
                </a:tc>
                <a:tc>
                  <a:txBody>
                    <a:bodyPr/>
                    <a:lstStyle/>
                    <a:p>
                      <a:pPr algn="ctr" fontAlgn="ctr"/>
                      <a:r>
                        <a:rPr lang="zh-CN" altLang="en-US" sz="1600" b="1" u="none" strike="noStrike" dirty="0">
                          <a:solidFill>
                            <a:schemeClr val="accent2"/>
                          </a:solidFill>
                          <a:effectLst/>
                        </a:rPr>
                        <a:t>圈能力</a:t>
                      </a:r>
                      <a:endParaRPr lang="zh-CN" altLang="en-US" sz="1600" b="1" i="0" u="none" strike="noStrike" dirty="0">
                        <a:solidFill>
                          <a:schemeClr val="accent2"/>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4"/>
                    </a:solidFill>
                  </a:tcPr>
                </a:tc>
                <a:tc>
                  <a:txBody>
                    <a:bodyPr/>
                    <a:lstStyle/>
                    <a:p>
                      <a:pPr algn="ctr" fontAlgn="ctr"/>
                      <a:r>
                        <a:rPr lang="zh-CN" altLang="en-US" sz="1600" b="1" u="none" strike="noStrike" dirty="0">
                          <a:solidFill>
                            <a:schemeClr val="accent2"/>
                          </a:solidFill>
                          <a:effectLst/>
                        </a:rPr>
                        <a:t>时效性</a:t>
                      </a:r>
                      <a:endParaRPr lang="zh-CN" altLang="en-US" sz="1600" b="1" i="0" u="none" strike="noStrike" dirty="0">
                        <a:solidFill>
                          <a:schemeClr val="accent2"/>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4"/>
                    </a:solidFill>
                  </a:tcPr>
                </a:tc>
                <a:tc>
                  <a:txBody>
                    <a:bodyPr/>
                    <a:lstStyle/>
                    <a:p>
                      <a:pPr algn="ctr" fontAlgn="ctr"/>
                      <a:r>
                        <a:rPr lang="zh-CN" altLang="en-US" sz="1600" b="1" u="none" strike="noStrike" dirty="0">
                          <a:solidFill>
                            <a:schemeClr val="accent2"/>
                          </a:solidFill>
                          <a:effectLst/>
                        </a:rPr>
                        <a:t>总分</a:t>
                      </a:r>
                      <a:endParaRPr lang="zh-CN" altLang="en-US" sz="1600" b="1" i="0" u="none" strike="noStrike" dirty="0">
                        <a:solidFill>
                          <a:schemeClr val="accent2"/>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4"/>
                    </a:solidFill>
                  </a:tcPr>
                </a:tc>
                <a:tc>
                  <a:txBody>
                    <a:bodyPr/>
                    <a:lstStyle/>
                    <a:p>
                      <a:pPr algn="ctr" fontAlgn="ctr"/>
                      <a:r>
                        <a:rPr lang="zh-CN" altLang="en-US" sz="1600" b="1" u="none" strike="noStrike" dirty="0">
                          <a:solidFill>
                            <a:schemeClr val="accent2"/>
                          </a:solidFill>
                          <a:effectLst/>
                        </a:rPr>
                        <a:t>顺位</a:t>
                      </a:r>
                      <a:endParaRPr lang="zh-CN" altLang="en-US" sz="1600" b="1" i="0" u="none" strike="noStrike" dirty="0">
                        <a:solidFill>
                          <a:schemeClr val="accent2"/>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4"/>
                    </a:solidFill>
                  </a:tcPr>
                </a:tc>
                <a:tc>
                  <a:txBody>
                    <a:bodyPr/>
                    <a:lstStyle/>
                    <a:p>
                      <a:pPr algn="ctr" fontAlgn="ctr"/>
                      <a:r>
                        <a:rPr lang="zh-CN" altLang="en-US" sz="1600" b="1" u="none" strike="noStrike" dirty="0">
                          <a:solidFill>
                            <a:schemeClr val="accent2"/>
                          </a:solidFill>
                          <a:effectLst/>
                        </a:rPr>
                        <a:t>选定</a:t>
                      </a:r>
                      <a:endParaRPr lang="zh-CN" altLang="en-US" sz="1600" b="1" i="0" u="none" strike="noStrike" dirty="0">
                        <a:solidFill>
                          <a:schemeClr val="accent2"/>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4"/>
                    </a:solidFill>
                  </a:tcPr>
                </a:tc>
                <a:tc>
                  <a:txBody>
                    <a:bodyPr/>
                    <a:lstStyle/>
                    <a:p>
                      <a:pPr algn="ctr" fontAlgn="ctr"/>
                      <a:r>
                        <a:rPr lang="zh-CN" altLang="en-US" sz="1600" b="1" u="none" strike="noStrike" dirty="0">
                          <a:solidFill>
                            <a:schemeClr val="accent2"/>
                          </a:solidFill>
                          <a:effectLst/>
                        </a:rPr>
                        <a:t>提案人</a:t>
                      </a:r>
                      <a:endParaRPr lang="zh-CN" altLang="en-US" sz="1600" b="1" i="0" u="none" strike="noStrike" dirty="0">
                        <a:solidFill>
                          <a:schemeClr val="accent2"/>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4"/>
                    </a:solidFill>
                  </a:tcPr>
                </a:tc>
                <a:extLst>
                  <a:ext uri="{0D108BD9-81ED-4DB2-BD59-A6C34878D82A}">
                    <a16:rowId xmlns:a16="http://schemas.microsoft.com/office/drawing/2014/main" val="10000"/>
                  </a:ext>
                </a:extLst>
              </a:tr>
              <a:tr h="533400">
                <a:tc>
                  <a:txBody>
                    <a:bodyPr/>
                    <a:lstStyle/>
                    <a:p>
                      <a:pPr algn="l" fontAlgn="ctr"/>
                      <a:r>
                        <a:rPr lang="zh-CN" altLang="en-US" sz="1600" u="none" strike="noStrike" dirty="0">
                          <a:effectLst/>
                        </a:rPr>
                        <a:t>提高责任护士床边综合能力的合格率</a:t>
                      </a:r>
                      <a:endParaRPr lang="zh-CN" altLang="en-US" sz="1600" b="0" i="0" u="none" strike="noStrike" dirty="0">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600" u="none" strike="noStrike" dirty="0">
                          <a:effectLst/>
                        </a:rPr>
                        <a:t>45</a:t>
                      </a:r>
                      <a:endParaRPr lang="en-US" altLang="zh-CN" sz="1600" b="0" i="0" u="none" strike="noStrike" dirty="0">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600" u="none" strike="noStrike" dirty="0">
                          <a:effectLst/>
                        </a:rPr>
                        <a:t>45</a:t>
                      </a:r>
                      <a:endParaRPr lang="en-US" altLang="zh-CN" sz="1600" b="0" i="0" u="none" strike="noStrike" dirty="0">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600" u="none" strike="noStrike" dirty="0">
                          <a:effectLst/>
                        </a:rPr>
                        <a:t>39</a:t>
                      </a:r>
                      <a:endParaRPr lang="en-US" altLang="zh-CN" sz="1600" b="0" i="0" u="none" strike="noStrike" dirty="0">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600" u="none" strike="noStrike" dirty="0">
                          <a:effectLst/>
                        </a:rPr>
                        <a:t>45</a:t>
                      </a:r>
                      <a:endParaRPr lang="en-US" altLang="zh-CN" sz="1600" b="0" i="0" u="none" strike="noStrike" dirty="0">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600" u="none" strike="noStrike" dirty="0">
                          <a:effectLst/>
                        </a:rPr>
                        <a:t>174</a:t>
                      </a:r>
                      <a:endParaRPr lang="en-US" altLang="zh-CN" sz="1600" b="0" i="0" u="none" strike="noStrike" dirty="0">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600" u="none" strike="noStrike" dirty="0">
                          <a:effectLst/>
                        </a:rPr>
                        <a:t>1</a:t>
                      </a:r>
                      <a:endParaRPr lang="en-US" altLang="zh-CN" sz="1600" b="0" i="0" u="none" strike="noStrike" dirty="0">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endParaRPr lang="zh-CN" altLang="en-US" sz="1600" b="0" i="0" u="none" strike="noStrike" dirty="0">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zh-CN" altLang="en-US" sz="1600" u="none" strike="noStrike" dirty="0">
                          <a:effectLst/>
                        </a:rPr>
                        <a:t>董某某</a:t>
                      </a:r>
                      <a:endParaRPr lang="zh-CN" altLang="en-US" sz="1600" b="0" i="0" u="none" strike="noStrike" dirty="0">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10001"/>
                  </a:ext>
                </a:extLst>
              </a:tr>
              <a:tr h="533400">
                <a:tc>
                  <a:txBody>
                    <a:bodyPr/>
                    <a:lstStyle/>
                    <a:p>
                      <a:pPr algn="l" fontAlgn="ctr"/>
                      <a:r>
                        <a:rPr lang="zh-CN" altLang="en-US" sz="1600" u="none" strike="noStrike" dirty="0">
                          <a:effectLst/>
                        </a:rPr>
                        <a:t>降低护士体温表丢失率</a:t>
                      </a:r>
                      <a:endParaRPr lang="zh-CN" altLang="en-US" sz="1600" b="0" i="0" u="none" strike="noStrike" dirty="0">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600" u="none" strike="noStrike">
                          <a:effectLst/>
                        </a:rPr>
                        <a:t>41</a:t>
                      </a:r>
                      <a:endParaRPr lang="en-US" altLang="zh-CN" sz="1600" b="0" i="0" u="none" strike="noStrike">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600" u="none" strike="noStrike">
                          <a:effectLst/>
                        </a:rPr>
                        <a:t>41</a:t>
                      </a:r>
                      <a:endParaRPr lang="en-US" altLang="zh-CN" sz="1600" b="0" i="0" u="none" strike="noStrike">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600" u="none" strike="noStrike" dirty="0">
                          <a:effectLst/>
                        </a:rPr>
                        <a:t>33</a:t>
                      </a:r>
                      <a:endParaRPr lang="en-US" altLang="zh-CN" sz="1600" b="0" i="0" u="none" strike="noStrike" dirty="0">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600" u="none" strike="noStrike" dirty="0">
                          <a:effectLst/>
                        </a:rPr>
                        <a:t>29</a:t>
                      </a:r>
                      <a:endParaRPr lang="en-US" altLang="zh-CN" sz="1600" b="0" i="0" u="none" strike="noStrike" dirty="0">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600" u="none" strike="noStrike" dirty="0">
                          <a:effectLst/>
                        </a:rPr>
                        <a:t>144</a:t>
                      </a:r>
                      <a:endParaRPr lang="en-US" altLang="zh-CN" sz="1600" b="0" i="0" u="none" strike="noStrike" dirty="0">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600" u="none" strike="noStrike" dirty="0">
                          <a:effectLst/>
                        </a:rPr>
                        <a:t>2</a:t>
                      </a:r>
                      <a:endParaRPr lang="en-US" altLang="zh-CN" sz="1600" b="0" i="0" u="none" strike="noStrike" dirty="0">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endParaRPr lang="zh-CN" altLang="en-US" sz="1600" b="0" i="0" u="none" strike="noStrike" dirty="0">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zh-CN" altLang="en-US" sz="1600" u="none" strike="noStrike" dirty="0">
                          <a:effectLst/>
                        </a:rPr>
                        <a:t>王某某</a:t>
                      </a:r>
                      <a:endParaRPr lang="zh-CN" altLang="en-US" sz="1600" b="0" i="0" u="none" strike="noStrike" dirty="0">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10002"/>
                  </a:ext>
                </a:extLst>
              </a:tr>
              <a:tr h="533400">
                <a:tc>
                  <a:txBody>
                    <a:bodyPr/>
                    <a:lstStyle/>
                    <a:p>
                      <a:pPr algn="l" fontAlgn="ctr"/>
                      <a:r>
                        <a:rPr lang="zh-CN" altLang="en-US" sz="1600" u="none" strike="noStrike" dirty="0">
                          <a:effectLst/>
                        </a:rPr>
                        <a:t>降低患者术后并发症发生率</a:t>
                      </a:r>
                      <a:endParaRPr lang="zh-CN" altLang="en-US" sz="1600" b="0" i="0" u="none" strike="noStrike" dirty="0">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600" u="none" strike="noStrike">
                          <a:effectLst/>
                        </a:rPr>
                        <a:t>33</a:t>
                      </a:r>
                      <a:endParaRPr lang="en-US" altLang="zh-CN" sz="1600" b="0" i="0" u="none" strike="noStrike">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600" u="none" strike="noStrike">
                          <a:effectLst/>
                        </a:rPr>
                        <a:t>33</a:t>
                      </a:r>
                      <a:endParaRPr lang="en-US" altLang="zh-CN" sz="1600" b="0" i="0" u="none" strike="noStrike">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600" u="none" strike="noStrike" dirty="0">
                          <a:effectLst/>
                        </a:rPr>
                        <a:t>33</a:t>
                      </a:r>
                      <a:endParaRPr lang="en-US" altLang="zh-CN" sz="1600" b="0" i="0" u="none" strike="noStrike" dirty="0">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600" u="none" strike="noStrike">
                          <a:effectLst/>
                        </a:rPr>
                        <a:t>29</a:t>
                      </a:r>
                      <a:endParaRPr lang="en-US" altLang="zh-CN" sz="1600" b="0" i="0" u="none" strike="noStrike">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600" u="none" strike="noStrike">
                          <a:effectLst/>
                        </a:rPr>
                        <a:t>128</a:t>
                      </a:r>
                      <a:endParaRPr lang="en-US" altLang="zh-CN" sz="1600" b="0" i="0" u="none" strike="noStrike">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600" u="none" strike="noStrike" dirty="0">
                          <a:effectLst/>
                        </a:rPr>
                        <a:t>3</a:t>
                      </a:r>
                      <a:endParaRPr lang="en-US" altLang="zh-CN" sz="1600" b="0" i="0" u="none" strike="noStrike" dirty="0">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endParaRPr lang="zh-CN" altLang="en-US" sz="1600" b="0" i="0" u="none" strike="noStrike" dirty="0">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zh-CN" altLang="en-US" sz="1600" u="none" strike="noStrike" dirty="0">
                          <a:effectLst/>
                        </a:rPr>
                        <a:t>李某某</a:t>
                      </a:r>
                      <a:endParaRPr lang="zh-CN" altLang="en-US" sz="1600" b="0" i="0" u="none" strike="noStrike" dirty="0">
                        <a:solidFill>
                          <a:srgbClr val="000000"/>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10003"/>
                  </a:ext>
                </a:extLst>
              </a:tr>
            </a:tbl>
          </a:graphicData>
        </a:graphic>
      </p:graphicFrame>
      <p:sp>
        <p:nvSpPr>
          <p:cNvPr id="9" name="TextBox 8"/>
          <p:cNvSpPr txBox="1"/>
          <p:nvPr/>
        </p:nvSpPr>
        <p:spPr>
          <a:xfrm>
            <a:off x="985813" y="4133617"/>
            <a:ext cx="9721080" cy="1200329"/>
          </a:xfrm>
          <a:prstGeom prst="rect">
            <a:avLst/>
          </a:prstGeom>
          <a:noFill/>
        </p:spPr>
        <p:txBody>
          <a:bodyPr wrap="square" rtlCol="0">
            <a:spAutoFit/>
          </a:bodyPr>
          <a:lstStyle/>
          <a:p>
            <a:pPr algn="just"/>
            <a:r>
              <a:rPr lang="zh-CN" altLang="en-US" dirty="0">
                <a:solidFill>
                  <a:schemeClr val="accent1"/>
                </a:solidFill>
                <a:latin typeface="+mn-ea"/>
                <a:ea typeface="+mn-ea"/>
              </a:rPr>
              <a:t>责任性整体护理要求责任护士要</a:t>
            </a:r>
            <a:r>
              <a:rPr lang="zh-CN" altLang="en-US" dirty="0">
                <a:solidFill>
                  <a:schemeClr val="accent1"/>
                </a:solidFill>
                <a:latin typeface="+mn-ea"/>
              </a:rPr>
              <a:t>以</a:t>
            </a:r>
            <a:r>
              <a:rPr lang="zh-CN" altLang="en-US" dirty="0">
                <a:solidFill>
                  <a:schemeClr val="accent1"/>
                </a:solidFill>
                <a:latin typeface="+mn-ea"/>
                <a:ea typeface="+mn-ea"/>
              </a:rPr>
              <a:t>“我的病人我负责”的服务理念去落实，为患者提供全面、全程、优质的护理服务。责任制整体护理模式对责任护士提出了更高的要求，我们只有不断加强护理人员综合素质的培养，逐步提高责任护士的床边综合能力，才能营造和谐、温馨的住院环境，提高患者的满意度，达到护理质量持续改进。</a:t>
            </a:r>
          </a:p>
        </p:txBody>
      </p:sp>
    </p:spTree>
  </p:cSld>
  <p:clrMapOvr>
    <a:masterClrMapping/>
  </p:clrMapOvr>
  <p:transition spd="slow" advTm="3681">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819"/>
                            </p:stCondLst>
                            <p:childTnLst>
                              <p:par>
                                <p:cTn id="19" presetID="42"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par>
                                <p:cTn id="24" presetID="22" presetClass="entr" presetSubtype="1"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up)">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811" y="151502"/>
            <a:ext cx="283429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参考文献</a:t>
            </a:r>
          </a:p>
        </p:txBody>
      </p:sp>
      <p:sp>
        <p:nvSpPr>
          <p:cNvPr id="71"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pic>
        <p:nvPicPr>
          <p:cNvPr id="6" name="Picture 2" descr="F:\快盘\商务图片\png\2531170_084420255000_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493" y="1073368"/>
            <a:ext cx="4057475" cy="5073081"/>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bwMode="auto">
          <a:xfrm>
            <a:off x="5118827" y="1473478"/>
            <a:ext cx="5256584" cy="43204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8" name="矩形 7"/>
          <p:cNvSpPr/>
          <p:nvPr/>
        </p:nvSpPr>
        <p:spPr bwMode="auto">
          <a:xfrm>
            <a:off x="5118827" y="3165800"/>
            <a:ext cx="5256584" cy="432048"/>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9" name="矩形 8"/>
          <p:cNvSpPr/>
          <p:nvPr/>
        </p:nvSpPr>
        <p:spPr bwMode="auto">
          <a:xfrm>
            <a:off x="5118827" y="5008248"/>
            <a:ext cx="5256584" cy="432048"/>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0" name="TextBox 9"/>
          <p:cNvSpPr txBox="1"/>
          <p:nvPr/>
        </p:nvSpPr>
        <p:spPr>
          <a:xfrm>
            <a:off x="5118827" y="1473478"/>
            <a:ext cx="4392488" cy="400110"/>
          </a:xfrm>
          <a:prstGeom prst="rect">
            <a:avLst/>
          </a:prstGeom>
          <a:noFill/>
        </p:spPr>
        <p:txBody>
          <a:bodyPr wrap="square" rtlCol="0">
            <a:spAutoFit/>
          </a:bodyPr>
          <a:lstStyle/>
          <a:p>
            <a:r>
              <a:rPr lang="zh-CN" altLang="en-US" sz="2000" dirty="0">
                <a:solidFill>
                  <a:schemeClr val="accent2"/>
                </a:solidFill>
                <a:latin typeface="+mn-ea"/>
                <a:ea typeface="+mn-ea"/>
              </a:rPr>
              <a:t>这里输入标题文字一</a:t>
            </a:r>
            <a:endParaRPr lang="en-US" altLang="zh-CN" sz="2000" dirty="0">
              <a:solidFill>
                <a:schemeClr val="accent2"/>
              </a:solidFill>
              <a:latin typeface="+mn-ea"/>
              <a:ea typeface="+mn-ea"/>
            </a:endParaRPr>
          </a:p>
        </p:txBody>
      </p:sp>
      <p:sp>
        <p:nvSpPr>
          <p:cNvPr id="11" name="Freeform 6"/>
          <p:cNvSpPr/>
          <p:nvPr/>
        </p:nvSpPr>
        <p:spPr bwMode="auto">
          <a:xfrm>
            <a:off x="4686779" y="1490147"/>
            <a:ext cx="339726" cy="388938"/>
          </a:xfrm>
          <a:custGeom>
            <a:avLst/>
            <a:gdLst>
              <a:gd name="T0" fmla="*/ 0 w 443"/>
              <a:gd name="T1" fmla="*/ 256 h 511"/>
              <a:gd name="T2" fmla="*/ 221 w 443"/>
              <a:gd name="T3" fmla="*/ 128 h 511"/>
              <a:gd name="T4" fmla="*/ 443 w 443"/>
              <a:gd name="T5" fmla="*/ 0 h 511"/>
              <a:gd name="T6" fmla="*/ 443 w 443"/>
              <a:gd name="T7" fmla="*/ 256 h 511"/>
              <a:gd name="T8" fmla="*/ 443 w 443"/>
              <a:gd name="T9" fmla="*/ 511 h 511"/>
              <a:gd name="T10" fmla="*/ 221 w 443"/>
              <a:gd name="T11" fmla="*/ 384 h 511"/>
              <a:gd name="T12" fmla="*/ 0 w 443"/>
              <a:gd name="T13" fmla="*/ 256 h 511"/>
            </a:gdLst>
            <a:ahLst/>
            <a:cxnLst>
              <a:cxn ang="0">
                <a:pos x="T0" y="T1"/>
              </a:cxn>
              <a:cxn ang="0">
                <a:pos x="T2" y="T3"/>
              </a:cxn>
              <a:cxn ang="0">
                <a:pos x="T4" y="T5"/>
              </a:cxn>
              <a:cxn ang="0">
                <a:pos x="T6" y="T7"/>
              </a:cxn>
              <a:cxn ang="0">
                <a:pos x="T8" y="T9"/>
              </a:cxn>
              <a:cxn ang="0">
                <a:pos x="T10" y="T11"/>
              </a:cxn>
              <a:cxn ang="0">
                <a:pos x="T12" y="T13"/>
              </a:cxn>
            </a:cxnLst>
            <a:rect l="0" t="0" r="r" b="b"/>
            <a:pathLst>
              <a:path w="443" h="511">
                <a:moveTo>
                  <a:pt x="0" y="256"/>
                </a:moveTo>
                <a:lnTo>
                  <a:pt x="221" y="128"/>
                </a:lnTo>
                <a:lnTo>
                  <a:pt x="443" y="0"/>
                </a:lnTo>
                <a:lnTo>
                  <a:pt x="443" y="256"/>
                </a:lnTo>
                <a:lnTo>
                  <a:pt x="443" y="511"/>
                </a:lnTo>
                <a:lnTo>
                  <a:pt x="221" y="384"/>
                </a:lnTo>
                <a:lnTo>
                  <a:pt x="0" y="256"/>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2" name="Freeform 6"/>
          <p:cNvSpPr/>
          <p:nvPr/>
        </p:nvSpPr>
        <p:spPr bwMode="auto">
          <a:xfrm>
            <a:off x="4686779" y="3182469"/>
            <a:ext cx="339726" cy="388938"/>
          </a:xfrm>
          <a:custGeom>
            <a:avLst/>
            <a:gdLst>
              <a:gd name="T0" fmla="*/ 0 w 443"/>
              <a:gd name="T1" fmla="*/ 256 h 511"/>
              <a:gd name="T2" fmla="*/ 221 w 443"/>
              <a:gd name="T3" fmla="*/ 128 h 511"/>
              <a:gd name="T4" fmla="*/ 443 w 443"/>
              <a:gd name="T5" fmla="*/ 0 h 511"/>
              <a:gd name="T6" fmla="*/ 443 w 443"/>
              <a:gd name="T7" fmla="*/ 256 h 511"/>
              <a:gd name="T8" fmla="*/ 443 w 443"/>
              <a:gd name="T9" fmla="*/ 511 h 511"/>
              <a:gd name="T10" fmla="*/ 221 w 443"/>
              <a:gd name="T11" fmla="*/ 384 h 511"/>
              <a:gd name="T12" fmla="*/ 0 w 443"/>
              <a:gd name="T13" fmla="*/ 256 h 511"/>
            </a:gdLst>
            <a:ahLst/>
            <a:cxnLst>
              <a:cxn ang="0">
                <a:pos x="T0" y="T1"/>
              </a:cxn>
              <a:cxn ang="0">
                <a:pos x="T2" y="T3"/>
              </a:cxn>
              <a:cxn ang="0">
                <a:pos x="T4" y="T5"/>
              </a:cxn>
              <a:cxn ang="0">
                <a:pos x="T6" y="T7"/>
              </a:cxn>
              <a:cxn ang="0">
                <a:pos x="T8" y="T9"/>
              </a:cxn>
              <a:cxn ang="0">
                <a:pos x="T10" y="T11"/>
              </a:cxn>
              <a:cxn ang="0">
                <a:pos x="T12" y="T13"/>
              </a:cxn>
            </a:cxnLst>
            <a:rect l="0" t="0" r="r" b="b"/>
            <a:pathLst>
              <a:path w="443" h="511">
                <a:moveTo>
                  <a:pt x="0" y="256"/>
                </a:moveTo>
                <a:lnTo>
                  <a:pt x="221" y="128"/>
                </a:lnTo>
                <a:lnTo>
                  <a:pt x="443" y="0"/>
                </a:lnTo>
                <a:lnTo>
                  <a:pt x="443" y="256"/>
                </a:lnTo>
                <a:lnTo>
                  <a:pt x="443" y="511"/>
                </a:lnTo>
                <a:lnTo>
                  <a:pt x="221" y="384"/>
                </a:lnTo>
                <a:lnTo>
                  <a:pt x="0" y="256"/>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3" name="Freeform 6"/>
          <p:cNvSpPr/>
          <p:nvPr/>
        </p:nvSpPr>
        <p:spPr bwMode="auto">
          <a:xfrm>
            <a:off x="4686779" y="5011269"/>
            <a:ext cx="339726" cy="388938"/>
          </a:xfrm>
          <a:custGeom>
            <a:avLst/>
            <a:gdLst>
              <a:gd name="T0" fmla="*/ 0 w 443"/>
              <a:gd name="T1" fmla="*/ 256 h 511"/>
              <a:gd name="T2" fmla="*/ 221 w 443"/>
              <a:gd name="T3" fmla="*/ 128 h 511"/>
              <a:gd name="T4" fmla="*/ 443 w 443"/>
              <a:gd name="T5" fmla="*/ 0 h 511"/>
              <a:gd name="T6" fmla="*/ 443 w 443"/>
              <a:gd name="T7" fmla="*/ 256 h 511"/>
              <a:gd name="T8" fmla="*/ 443 w 443"/>
              <a:gd name="T9" fmla="*/ 511 h 511"/>
              <a:gd name="T10" fmla="*/ 221 w 443"/>
              <a:gd name="T11" fmla="*/ 384 h 511"/>
              <a:gd name="T12" fmla="*/ 0 w 443"/>
              <a:gd name="T13" fmla="*/ 256 h 511"/>
            </a:gdLst>
            <a:ahLst/>
            <a:cxnLst>
              <a:cxn ang="0">
                <a:pos x="T0" y="T1"/>
              </a:cxn>
              <a:cxn ang="0">
                <a:pos x="T2" y="T3"/>
              </a:cxn>
              <a:cxn ang="0">
                <a:pos x="T4" y="T5"/>
              </a:cxn>
              <a:cxn ang="0">
                <a:pos x="T6" y="T7"/>
              </a:cxn>
              <a:cxn ang="0">
                <a:pos x="T8" y="T9"/>
              </a:cxn>
              <a:cxn ang="0">
                <a:pos x="T10" y="T11"/>
              </a:cxn>
              <a:cxn ang="0">
                <a:pos x="T12" y="T13"/>
              </a:cxn>
            </a:cxnLst>
            <a:rect l="0" t="0" r="r" b="b"/>
            <a:pathLst>
              <a:path w="443" h="511">
                <a:moveTo>
                  <a:pt x="0" y="256"/>
                </a:moveTo>
                <a:lnTo>
                  <a:pt x="221" y="128"/>
                </a:lnTo>
                <a:lnTo>
                  <a:pt x="443" y="0"/>
                </a:lnTo>
                <a:lnTo>
                  <a:pt x="443" y="256"/>
                </a:lnTo>
                <a:lnTo>
                  <a:pt x="443" y="511"/>
                </a:lnTo>
                <a:lnTo>
                  <a:pt x="221" y="384"/>
                </a:lnTo>
                <a:lnTo>
                  <a:pt x="0" y="256"/>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4" name="TextBox 13"/>
          <p:cNvSpPr txBox="1"/>
          <p:nvPr/>
        </p:nvSpPr>
        <p:spPr>
          <a:xfrm>
            <a:off x="5118827" y="3179448"/>
            <a:ext cx="4392488" cy="400110"/>
          </a:xfrm>
          <a:prstGeom prst="rect">
            <a:avLst/>
          </a:prstGeom>
          <a:noFill/>
        </p:spPr>
        <p:txBody>
          <a:bodyPr wrap="square" rtlCol="0">
            <a:spAutoFit/>
          </a:bodyPr>
          <a:lstStyle/>
          <a:p>
            <a:r>
              <a:rPr lang="zh-CN" altLang="en-US" sz="2000" dirty="0">
                <a:solidFill>
                  <a:schemeClr val="accent2"/>
                </a:solidFill>
                <a:latin typeface="+mn-ea"/>
                <a:ea typeface="+mn-ea"/>
              </a:rPr>
              <a:t>这里输入标题文字二</a:t>
            </a:r>
            <a:endParaRPr lang="en-US" altLang="zh-CN" sz="2000" dirty="0">
              <a:solidFill>
                <a:schemeClr val="accent2"/>
              </a:solidFill>
              <a:latin typeface="+mn-ea"/>
              <a:ea typeface="+mn-ea"/>
            </a:endParaRPr>
          </a:p>
        </p:txBody>
      </p:sp>
      <p:sp>
        <p:nvSpPr>
          <p:cNvPr id="15" name="TextBox 14"/>
          <p:cNvSpPr txBox="1"/>
          <p:nvPr/>
        </p:nvSpPr>
        <p:spPr>
          <a:xfrm>
            <a:off x="5118827" y="5008248"/>
            <a:ext cx="4392488" cy="400110"/>
          </a:xfrm>
          <a:prstGeom prst="rect">
            <a:avLst/>
          </a:prstGeom>
          <a:noFill/>
        </p:spPr>
        <p:txBody>
          <a:bodyPr wrap="square" rtlCol="0">
            <a:spAutoFit/>
          </a:bodyPr>
          <a:lstStyle/>
          <a:p>
            <a:r>
              <a:rPr lang="zh-CN" altLang="en-US" sz="2000" dirty="0">
                <a:solidFill>
                  <a:schemeClr val="accent2"/>
                </a:solidFill>
                <a:latin typeface="+mn-ea"/>
                <a:ea typeface="+mn-ea"/>
              </a:rPr>
              <a:t>这里输入标题文字三</a:t>
            </a:r>
            <a:endParaRPr lang="en-US" altLang="zh-CN" sz="2000" dirty="0">
              <a:solidFill>
                <a:schemeClr val="accent2"/>
              </a:solidFill>
              <a:latin typeface="+mn-ea"/>
              <a:ea typeface="+mn-ea"/>
            </a:endParaRPr>
          </a:p>
        </p:txBody>
      </p:sp>
      <p:sp>
        <p:nvSpPr>
          <p:cNvPr id="16" name="TextBox 15"/>
          <p:cNvSpPr txBox="1"/>
          <p:nvPr/>
        </p:nvSpPr>
        <p:spPr>
          <a:xfrm>
            <a:off x="5115997" y="2106509"/>
            <a:ext cx="5259414" cy="584775"/>
          </a:xfrm>
          <a:prstGeom prst="rect">
            <a:avLst/>
          </a:prstGeom>
          <a:noFill/>
        </p:spPr>
        <p:txBody>
          <a:bodyPr wrap="square" rtlCol="0">
            <a:spAutoFit/>
          </a:bodyPr>
          <a:lstStyle/>
          <a:p>
            <a:r>
              <a:rPr lang="zh-CN" altLang="en-US" sz="1600" dirty="0">
                <a:latin typeface="+mn-ea"/>
                <a:ea typeface="+mn-ea"/>
              </a:rPr>
              <a:t>这里可以添加主要内容这里可以添加主要内容这里可以添加主要内容这里可以添加主要内容</a:t>
            </a:r>
          </a:p>
        </p:txBody>
      </p:sp>
      <p:sp>
        <p:nvSpPr>
          <p:cNvPr id="17" name="TextBox 16"/>
          <p:cNvSpPr txBox="1"/>
          <p:nvPr/>
        </p:nvSpPr>
        <p:spPr>
          <a:xfrm>
            <a:off x="5115997" y="3757888"/>
            <a:ext cx="5259414" cy="584775"/>
          </a:xfrm>
          <a:prstGeom prst="rect">
            <a:avLst/>
          </a:prstGeom>
          <a:noFill/>
        </p:spPr>
        <p:txBody>
          <a:bodyPr wrap="square" rtlCol="0">
            <a:spAutoFit/>
          </a:bodyPr>
          <a:lstStyle/>
          <a:p>
            <a:r>
              <a:rPr lang="zh-CN" altLang="en-US" sz="1600" dirty="0">
                <a:latin typeface="+mn-ea"/>
                <a:ea typeface="+mn-ea"/>
              </a:rPr>
              <a:t>这里可以添加主要内容这里可以添加主要内容这里可以添加主要内容这里可以添加主要内容</a:t>
            </a:r>
          </a:p>
        </p:txBody>
      </p:sp>
      <p:sp>
        <p:nvSpPr>
          <p:cNvPr id="18" name="TextBox 17"/>
          <p:cNvSpPr txBox="1"/>
          <p:nvPr/>
        </p:nvSpPr>
        <p:spPr>
          <a:xfrm>
            <a:off x="5115997" y="5559393"/>
            <a:ext cx="5259414" cy="584775"/>
          </a:xfrm>
          <a:prstGeom prst="rect">
            <a:avLst/>
          </a:prstGeom>
          <a:noFill/>
        </p:spPr>
        <p:txBody>
          <a:bodyPr wrap="square" rtlCol="0">
            <a:spAutoFit/>
          </a:bodyPr>
          <a:lstStyle/>
          <a:p>
            <a:r>
              <a:rPr lang="zh-CN" altLang="en-US" sz="1600" dirty="0">
                <a:latin typeface="+mn-ea"/>
                <a:ea typeface="+mn-ea"/>
              </a:rPr>
              <a:t>这里可以添加主要内容这里可以添加主要内容这里可以添加主要内容这里可以添加主要内容</a:t>
            </a:r>
          </a:p>
        </p:txBody>
      </p:sp>
    </p:spTree>
  </p:cSld>
  <p:clrMapOvr>
    <a:masterClrMapping/>
  </p:clrMapOvr>
  <p:transition spd="slow" advTm="479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819"/>
                            </p:stCondLst>
                            <p:childTnLst>
                              <p:par>
                                <p:cTn id="19" presetID="42"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1819"/>
                            </p:stCondLst>
                            <p:childTnLst>
                              <p:par>
                                <p:cTn id="25" presetID="2" presetClass="entr" presetSubtype="6"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6"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6"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1+#ppt_w/2"/>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childTnLst>
                          </p:cTn>
                        </p:par>
                        <p:par>
                          <p:cTn id="37" fill="hold">
                            <p:stCondLst>
                              <p:cond delay="2319"/>
                            </p:stCondLst>
                            <p:childTnLst>
                              <p:par>
                                <p:cTn id="38" presetID="1"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par>
                                <p:cTn id="40" presetID="49" presetClass="path" presetSubtype="0" accel="50000" decel="50000" fill="hold" grpId="1" nodeType="withEffect">
                                  <p:stCondLst>
                                    <p:cond delay="0"/>
                                  </p:stCondLst>
                                  <p:childTnLst>
                                    <p:animMotion origin="layout" path="M -4.58176E-6 -2.59259E-6 L 0.09003 -2.59259E-6 " pathEditMode="relative" rAng="0" ptsTypes="AA">
                                      <p:cBhvr>
                                        <p:cTn id="41" dur="500" spd="-100000" fill="hold"/>
                                        <p:tgtEl>
                                          <p:spTgt spid="11"/>
                                        </p:tgtEl>
                                        <p:attrNameLst>
                                          <p:attrName>ppt_x</p:attrName>
                                          <p:attrName>ppt_y</p:attrName>
                                        </p:attrNameLst>
                                      </p:cBhvr>
                                      <p:rCtr x="4501" y="0"/>
                                    </p:animMotion>
                                  </p:childTnLst>
                                </p:cTn>
                              </p:par>
                              <p:par>
                                <p:cTn id="42" presetID="1"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childTnLst>
                                </p:cTn>
                              </p:par>
                              <p:par>
                                <p:cTn id="44" presetID="49" presetClass="path" presetSubtype="0" accel="50000" decel="50000" fill="hold" grpId="1" nodeType="withEffect">
                                  <p:stCondLst>
                                    <p:cond delay="0"/>
                                  </p:stCondLst>
                                  <p:childTnLst>
                                    <p:animMotion origin="layout" path="M -4.58176E-6 -2.59259E-6 L 0.09003 -2.59259E-6 " pathEditMode="relative" rAng="0" ptsTypes="AA">
                                      <p:cBhvr>
                                        <p:cTn id="45" dur="500" spd="-100000" fill="hold"/>
                                        <p:tgtEl>
                                          <p:spTgt spid="12"/>
                                        </p:tgtEl>
                                        <p:attrNameLst>
                                          <p:attrName>ppt_x</p:attrName>
                                          <p:attrName>ppt_y</p:attrName>
                                        </p:attrNameLst>
                                      </p:cBhvr>
                                      <p:rCtr x="4501" y="0"/>
                                    </p:animMotion>
                                  </p:childTnLst>
                                </p:cTn>
                              </p:par>
                              <p:par>
                                <p:cTn id="46" presetID="1" presetClass="entr" presetSubtype="0"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childTnLst>
                                </p:cTn>
                              </p:par>
                              <p:par>
                                <p:cTn id="48" presetID="49" presetClass="path" presetSubtype="0" accel="50000" decel="50000" fill="hold" grpId="1" nodeType="withEffect">
                                  <p:stCondLst>
                                    <p:cond delay="0"/>
                                  </p:stCondLst>
                                  <p:childTnLst>
                                    <p:animMotion origin="layout" path="M -4.58176E-6 -2.59259E-6 L 0.09003 -2.59259E-6 " pathEditMode="relative" rAng="0" ptsTypes="AA">
                                      <p:cBhvr>
                                        <p:cTn id="49" dur="500" spd="-100000" fill="hold"/>
                                        <p:tgtEl>
                                          <p:spTgt spid="13"/>
                                        </p:tgtEl>
                                        <p:attrNameLst>
                                          <p:attrName>ppt_x</p:attrName>
                                          <p:attrName>ppt_y</p:attrName>
                                        </p:attrNameLst>
                                      </p:cBhvr>
                                      <p:rCtr x="4501" y="0"/>
                                    </p:animMotion>
                                  </p:childTnLst>
                                </p:cTn>
                              </p:par>
                            </p:childTnLst>
                          </p:cTn>
                        </p:par>
                        <p:par>
                          <p:cTn id="50" fill="hold">
                            <p:stCondLst>
                              <p:cond delay="2319"/>
                            </p:stCondLst>
                            <p:childTnLst>
                              <p:par>
                                <p:cTn id="51" presetID="22" presetClass="entr" presetSubtype="8"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left)">
                                      <p:cBhvr>
                                        <p:cTn id="53" dur="500"/>
                                        <p:tgtEl>
                                          <p:spTgt spid="10"/>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left)">
                                      <p:cBhvr>
                                        <p:cTn id="56" dur="500"/>
                                        <p:tgtEl>
                                          <p:spTgt spid="14"/>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left)">
                                      <p:cBhvr>
                                        <p:cTn id="59" dur="500"/>
                                        <p:tgtEl>
                                          <p:spTgt spid="15"/>
                                        </p:tgtEl>
                                      </p:cBhvr>
                                    </p:animEffect>
                                  </p:childTnLst>
                                </p:cTn>
                              </p:par>
                            </p:childTnLst>
                          </p:cTn>
                        </p:par>
                        <p:par>
                          <p:cTn id="60" fill="hold">
                            <p:stCondLst>
                              <p:cond delay="2819"/>
                            </p:stCondLst>
                            <p:childTnLst>
                              <p:par>
                                <p:cTn id="61" presetID="22" presetClass="entr" presetSubtype="1"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up)">
                                      <p:cBhvr>
                                        <p:cTn id="63" dur="500"/>
                                        <p:tgtEl>
                                          <p:spTgt spid="16"/>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wipe(up)">
                                      <p:cBhvr>
                                        <p:cTn id="66" dur="500"/>
                                        <p:tgtEl>
                                          <p:spTgt spid="17"/>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up)">
                                      <p:cBhvr>
                                        <p:cTn id="6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7" grpId="0" animBg="1"/>
      <p:bldP spid="8" grpId="0" animBg="1"/>
      <p:bldP spid="9" grpId="0" animBg="1"/>
      <p:bldP spid="10" grpId="0"/>
      <p:bldP spid="11" grpId="0" animBg="1"/>
      <p:bldP spid="11" grpId="1" animBg="1"/>
      <p:bldP spid="12" grpId="0" animBg="1"/>
      <p:bldP spid="12" grpId="1" animBg="1"/>
      <p:bldP spid="13" grpId="0" animBg="1"/>
      <p:bldP spid="13" grpId="1" animBg="1"/>
      <p:bldP spid="14" grpId="0"/>
      <p:bldP spid="15" grpId="0"/>
      <p:bldP spid="16" grpId="0"/>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811" y="151502"/>
            <a:ext cx="283429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选题理由</a:t>
            </a:r>
          </a:p>
        </p:txBody>
      </p:sp>
      <p:sp>
        <p:nvSpPr>
          <p:cNvPr id="71"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5" name="Freeform 15"/>
          <p:cNvSpPr/>
          <p:nvPr/>
        </p:nvSpPr>
        <p:spPr bwMode="auto">
          <a:xfrm>
            <a:off x="4306750" y="157441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ffectLst>
                <a:outerShdw blurRad="50800" dist="38100" dir="2700000" algn="tl" rotWithShape="0">
                  <a:prstClr val="black">
                    <a:alpha val="40000"/>
                  </a:prstClr>
                </a:outerShdw>
              </a:effectLst>
            </a:endParaRPr>
          </a:p>
        </p:txBody>
      </p:sp>
      <p:pic>
        <p:nvPicPr>
          <p:cNvPr id="6"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rot="16200000" flipH="1">
            <a:off x="1530509" y="3431533"/>
            <a:ext cx="5822204" cy="29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rot="5400000">
            <a:off x="4513633" y="3432400"/>
            <a:ext cx="5822201" cy="29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reeform 15"/>
          <p:cNvSpPr/>
          <p:nvPr/>
        </p:nvSpPr>
        <p:spPr bwMode="auto">
          <a:xfrm>
            <a:off x="4306750" y="375881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accent1"/>
              </a:solidFill>
              <a:effectLst>
                <a:outerShdw blurRad="50800" dist="38100" dir="2700000" algn="tl" rotWithShape="0">
                  <a:prstClr val="black">
                    <a:alpha val="40000"/>
                  </a:prstClr>
                </a:outerShdw>
              </a:effectLst>
            </a:endParaRPr>
          </a:p>
        </p:txBody>
      </p:sp>
      <p:sp>
        <p:nvSpPr>
          <p:cNvPr id="9" name="Freeform 15"/>
          <p:cNvSpPr/>
          <p:nvPr/>
        </p:nvSpPr>
        <p:spPr bwMode="auto">
          <a:xfrm flipH="1">
            <a:off x="6066255" y="157441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accent4"/>
          </a:solidFill>
          <a:ln>
            <a:noFill/>
          </a:ln>
        </p:spPr>
        <p:txBody>
          <a:bodyPr vert="horz" wrap="square" lIns="91440" tIns="45720" rIns="91440" bIns="45720" numCol="1" anchor="t" anchorCtr="0" compatLnSpc="1"/>
          <a:lstStyle/>
          <a:p>
            <a:endParaRPr lang="zh-CN" altLang="en-US">
              <a:solidFill>
                <a:schemeClr val="accent1"/>
              </a:solidFill>
              <a:effectLst>
                <a:outerShdw blurRad="50800" dist="38100" dir="2700000" algn="tl" rotWithShape="0">
                  <a:prstClr val="black">
                    <a:alpha val="40000"/>
                  </a:prstClr>
                </a:outerShdw>
              </a:effectLst>
            </a:endParaRPr>
          </a:p>
        </p:txBody>
      </p:sp>
      <p:sp>
        <p:nvSpPr>
          <p:cNvPr id="10" name="Freeform 15"/>
          <p:cNvSpPr/>
          <p:nvPr/>
        </p:nvSpPr>
        <p:spPr bwMode="auto">
          <a:xfrm flipH="1">
            <a:off x="6066255" y="375881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accent1"/>
              </a:solidFill>
              <a:effectLst>
                <a:outerShdw blurRad="50800" dist="38100" dir="2700000" algn="tl" rotWithShape="0">
                  <a:prstClr val="black">
                    <a:alpha val="40000"/>
                  </a:prstClr>
                </a:outerShdw>
              </a:effectLst>
            </a:endParaRPr>
          </a:p>
        </p:txBody>
      </p:sp>
      <p:sp>
        <p:nvSpPr>
          <p:cNvPr id="11" name="TextBox 10"/>
          <p:cNvSpPr txBox="1"/>
          <p:nvPr/>
        </p:nvSpPr>
        <p:spPr>
          <a:xfrm>
            <a:off x="2786013" y="1670872"/>
            <a:ext cx="1338828" cy="369332"/>
          </a:xfrm>
          <a:prstGeom prst="rect">
            <a:avLst/>
          </a:prstGeom>
          <a:noFill/>
        </p:spPr>
        <p:txBody>
          <a:bodyPr wrap="none" rtlCol="0">
            <a:spAutoFit/>
          </a:bodyPr>
          <a:lstStyle/>
          <a:p>
            <a:r>
              <a:rPr lang="zh-CN" altLang="en-US" b="1" dirty="0">
                <a:solidFill>
                  <a:schemeClr val="accent1"/>
                </a:solidFill>
                <a:latin typeface="+mj-ea"/>
                <a:ea typeface="+mj-ea"/>
              </a:rPr>
              <a:t>对患者而言</a:t>
            </a:r>
          </a:p>
        </p:txBody>
      </p:sp>
      <p:sp>
        <p:nvSpPr>
          <p:cNvPr id="12" name="TextBox 11"/>
          <p:cNvSpPr txBox="1"/>
          <p:nvPr/>
        </p:nvSpPr>
        <p:spPr>
          <a:xfrm>
            <a:off x="1129828" y="2000836"/>
            <a:ext cx="3165793" cy="830997"/>
          </a:xfrm>
          <a:prstGeom prst="rect">
            <a:avLst/>
          </a:prstGeom>
          <a:noFill/>
        </p:spPr>
        <p:txBody>
          <a:bodyPr wrap="square" rtlCol="0">
            <a:spAutoFit/>
          </a:bodyPr>
          <a:lstStyle/>
          <a:p>
            <a:r>
              <a:rPr lang="zh-CN" altLang="en-US" sz="1600" dirty="0">
                <a:solidFill>
                  <a:schemeClr val="accent1"/>
                </a:solidFill>
                <a:latin typeface="+mn-ea"/>
                <a:ea typeface="+mn-ea"/>
              </a:rPr>
              <a:t>为患者提供全面、全程、优质的护理服务，减轻患者痛苦，促进患者早日康复。</a:t>
            </a:r>
          </a:p>
        </p:txBody>
      </p:sp>
      <p:sp>
        <p:nvSpPr>
          <p:cNvPr id="13" name="TextBox 12"/>
          <p:cNvSpPr txBox="1"/>
          <p:nvPr/>
        </p:nvSpPr>
        <p:spPr>
          <a:xfrm>
            <a:off x="4441611" y="2256871"/>
            <a:ext cx="755335" cy="646331"/>
          </a:xfrm>
          <a:prstGeom prst="rect">
            <a:avLst/>
          </a:prstGeom>
          <a:noFill/>
        </p:spPr>
        <p:txBody>
          <a:bodyPr wrap="none" rtlCol="0">
            <a:spAutoFit/>
          </a:bodyPr>
          <a:lstStyle/>
          <a:p>
            <a:r>
              <a:rPr lang="en-US" altLang="zh-CN" sz="3600" b="1" dirty="0">
                <a:solidFill>
                  <a:schemeClr val="accent1"/>
                </a:solidFill>
                <a:latin typeface="+mj-ea"/>
                <a:ea typeface="+mj-ea"/>
              </a:rPr>
              <a:t>01</a:t>
            </a:r>
            <a:endParaRPr lang="zh-CN" altLang="en-US" sz="3600" b="1" dirty="0">
              <a:solidFill>
                <a:schemeClr val="accent1"/>
              </a:solidFill>
              <a:latin typeface="+mj-ea"/>
              <a:ea typeface="+mj-ea"/>
            </a:endParaRPr>
          </a:p>
        </p:txBody>
      </p:sp>
      <p:sp>
        <p:nvSpPr>
          <p:cNvPr id="14" name="TextBox 13"/>
          <p:cNvSpPr txBox="1"/>
          <p:nvPr/>
        </p:nvSpPr>
        <p:spPr>
          <a:xfrm>
            <a:off x="6727611" y="2256871"/>
            <a:ext cx="755335" cy="646331"/>
          </a:xfrm>
          <a:prstGeom prst="rect">
            <a:avLst/>
          </a:prstGeom>
          <a:noFill/>
        </p:spPr>
        <p:txBody>
          <a:bodyPr wrap="none" rtlCol="0">
            <a:spAutoFit/>
          </a:bodyPr>
          <a:lstStyle/>
          <a:p>
            <a:r>
              <a:rPr lang="en-US" altLang="zh-CN" sz="3600" b="1" dirty="0">
                <a:solidFill>
                  <a:schemeClr val="accent1"/>
                </a:solidFill>
                <a:latin typeface="+mj-ea"/>
                <a:ea typeface="+mj-ea"/>
              </a:rPr>
              <a:t>03</a:t>
            </a:r>
            <a:endParaRPr lang="zh-CN" altLang="en-US" sz="3600" b="1" dirty="0">
              <a:solidFill>
                <a:schemeClr val="accent1"/>
              </a:solidFill>
              <a:latin typeface="+mj-ea"/>
              <a:ea typeface="+mj-ea"/>
            </a:endParaRPr>
          </a:p>
        </p:txBody>
      </p:sp>
      <p:sp>
        <p:nvSpPr>
          <p:cNvPr id="15" name="TextBox 14"/>
          <p:cNvSpPr txBox="1"/>
          <p:nvPr/>
        </p:nvSpPr>
        <p:spPr>
          <a:xfrm>
            <a:off x="4441611" y="4466671"/>
            <a:ext cx="755335" cy="646331"/>
          </a:xfrm>
          <a:prstGeom prst="rect">
            <a:avLst/>
          </a:prstGeom>
          <a:noFill/>
        </p:spPr>
        <p:txBody>
          <a:bodyPr wrap="none" rtlCol="0">
            <a:spAutoFit/>
          </a:bodyPr>
          <a:lstStyle/>
          <a:p>
            <a:r>
              <a:rPr lang="en-US" altLang="zh-CN" sz="3600" b="1" dirty="0">
                <a:solidFill>
                  <a:schemeClr val="accent1"/>
                </a:solidFill>
                <a:latin typeface="+mj-ea"/>
                <a:ea typeface="+mj-ea"/>
              </a:rPr>
              <a:t>02</a:t>
            </a:r>
            <a:endParaRPr lang="zh-CN" altLang="en-US" sz="3600" b="1" dirty="0">
              <a:solidFill>
                <a:schemeClr val="accent1"/>
              </a:solidFill>
              <a:latin typeface="+mj-ea"/>
              <a:ea typeface="+mj-ea"/>
            </a:endParaRPr>
          </a:p>
        </p:txBody>
      </p:sp>
      <p:sp>
        <p:nvSpPr>
          <p:cNvPr id="16" name="TextBox 15"/>
          <p:cNvSpPr txBox="1"/>
          <p:nvPr/>
        </p:nvSpPr>
        <p:spPr>
          <a:xfrm>
            <a:off x="6727611" y="4466671"/>
            <a:ext cx="755335" cy="646331"/>
          </a:xfrm>
          <a:prstGeom prst="rect">
            <a:avLst/>
          </a:prstGeom>
          <a:noFill/>
        </p:spPr>
        <p:txBody>
          <a:bodyPr wrap="none" rtlCol="0">
            <a:spAutoFit/>
          </a:bodyPr>
          <a:lstStyle/>
          <a:p>
            <a:r>
              <a:rPr lang="en-US" altLang="zh-CN" sz="3600" b="1" dirty="0">
                <a:solidFill>
                  <a:schemeClr val="accent1"/>
                </a:solidFill>
                <a:latin typeface="+mj-ea"/>
                <a:ea typeface="+mj-ea"/>
              </a:rPr>
              <a:t>04</a:t>
            </a:r>
            <a:endParaRPr lang="zh-CN" altLang="en-US" sz="3600" b="1" dirty="0">
              <a:solidFill>
                <a:schemeClr val="accent1"/>
              </a:solidFill>
              <a:latin typeface="+mj-ea"/>
              <a:ea typeface="+mj-ea"/>
            </a:endParaRPr>
          </a:p>
        </p:txBody>
      </p:sp>
      <p:sp>
        <p:nvSpPr>
          <p:cNvPr id="17" name="TextBox 16"/>
          <p:cNvSpPr txBox="1"/>
          <p:nvPr/>
        </p:nvSpPr>
        <p:spPr>
          <a:xfrm>
            <a:off x="7712865" y="1670872"/>
            <a:ext cx="1338828" cy="369332"/>
          </a:xfrm>
          <a:prstGeom prst="rect">
            <a:avLst/>
          </a:prstGeom>
          <a:noFill/>
        </p:spPr>
        <p:txBody>
          <a:bodyPr wrap="none" rtlCol="0">
            <a:spAutoFit/>
          </a:bodyPr>
          <a:lstStyle/>
          <a:p>
            <a:r>
              <a:rPr lang="zh-CN" altLang="en-US" b="1" dirty="0">
                <a:solidFill>
                  <a:schemeClr val="accent1"/>
                </a:solidFill>
                <a:latin typeface="+mj-ea"/>
                <a:ea typeface="+mj-ea"/>
              </a:rPr>
              <a:t>对病区页言</a:t>
            </a:r>
          </a:p>
        </p:txBody>
      </p:sp>
      <p:sp>
        <p:nvSpPr>
          <p:cNvPr id="18" name="TextBox 17"/>
          <p:cNvSpPr txBox="1"/>
          <p:nvPr/>
        </p:nvSpPr>
        <p:spPr>
          <a:xfrm>
            <a:off x="7712865" y="2000836"/>
            <a:ext cx="3426076" cy="584775"/>
          </a:xfrm>
          <a:prstGeom prst="rect">
            <a:avLst/>
          </a:prstGeom>
          <a:noFill/>
        </p:spPr>
        <p:txBody>
          <a:bodyPr wrap="square" rtlCol="0">
            <a:spAutoFit/>
          </a:bodyPr>
          <a:lstStyle/>
          <a:p>
            <a:r>
              <a:rPr lang="zh-CN" altLang="en-US" sz="1600" dirty="0">
                <a:solidFill>
                  <a:schemeClr val="accent1"/>
                </a:solidFill>
                <a:latin typeface="+mn-ea"/>
                <a:ea typeface="+mn-ea"/>
              </a:rPr>
              <a:t>增加团队凝聚力，改善工作效率和品质，提高病区整体形象。</a:t>
            </a:r>
          </a:p>
        </p:txBody>
      </p:sp>
      <p:sp>
        <p:nvSpPr>
          <p:cNvPr id="19" name="TextBox 18"/>
          <p:cNvSpPr txBox="1"/>
          <p:nvPr/>
        </p:nvSpPr>
        <p:spPr>
          <a:xfrm>
            <a:off x="2716565" y="3944172"/>
            <a:ext cx="1338828" cy="369332"/>
          </a:xfrm>
          <a:prstGeom prst="rect">
            <a:avLst/>
          </a:prstGeom>
          <a:noFill/>
        </p:spPr>
        <p:txBody>
          <a:bodyPr wrap="none" rtlCol="0">
            <a:spAutoFit/>
          </a:bodyPr>
          <a:lstStyle>
            <a:defPPr>
              <a:defRPr lang="zh-CN"/>
            </a:defPPr>
            <a:lvl1pPr>
              <a:defRPr b="1">
                <a:solidFill>
                  <a:schemeClr val="accent1"/>
                </a:solidFill>
                <a:latin typeface="+mj-ea"/>
                <a:ea typeface="+mj-ea"/>
              </a:defRPr>
            </a:lvl1pPr>
          </a:lstStyle>
          <a:p>
            <a:r>
              <a:rPr lang="zh-CN" altLang="en-US" dirty="0"/>
              <a:t>对护士而言</a:t>
            </a:r>
          </a:p>
        </p:txBody>
      </p:sp>
      <p:sp>
        <p:nvSpPr>
          <p:cNvPr id="20" name="TextBox 19"/>
          <p:cNvSpPr txBox="1"/>
          <p:nvPr/>
        </p:nvSpPr>
        <p:spPr>
          <a:xfrm>
            <a:off x="1060380" y="4274136"/>
            <a:ext cx="3165793" cy="584775"/>
          </a:xfrm>
          <a:prstGeom prst="rect">
            <a:avLst/>
          </a:prstGeom>
          <a:noFill/>
        </p:spPr>
        <p:txBody>
          <a:bodyPr wrap="square" rtlCol="0">
            <a:spAutoFit/>
          </a:bodyPr>
          <a:lstStyle/>
          <a:p>
            <a:r>
              <a:rPr lang="zh-CN" altLang="en-US" sz="1600" dirty="0">
                <a:solidFill>
                  <a:schemeClr val="accent1"/>
                </a:solidFill>
                <a:latin typeface="+mn-ea"/>
                <a:ea typeface="+mn-ea"/>
              </a:rPr>
              <a:t>提高综合素质，减轻工作压力，提升自我成就感。</a:t>
            </a:r>
          </a:p>
        </p:txBody>
      </p:sp>
      <p:sp>
        <p:nvSpPr>
          <p:cNvPr id="21" name="TextBox 20"/>
          <p:cNvSpPr txBox="1"/>
          <p:nvPr/>
        </p:nvSpPr>
        <p:spPr>
          <a:xfrm>
            <a:off x="7712865" y="3944172"/>
            <a:ext cx="1338828" cy="369332"/>
          </a:xfrm>
          <a:prstGeom prst="rect">
            <a:avLst/>
          </a:prstGeom>
          <a:noFill/>
        </p:spPr>
        <p:txBody>
          <a:bodyPr wrap="none" rtlCol="0">
            <a:spAutoFit/>
          </a:bodyPr>
          <a:lstStyle>
            <a:defPPr>
              <a:defRPr lang="zh-CN"/>
            </a:defPPr>
            <a:lvl1pPr>
              <a:defRPr b="1">
                <a:solidFill>
                  <a:schemeClr val="accent1"/>
                </a:solidFill>
                <a:latin typeface="+mj-ea"/>
                <a:ea typeface="+mj-ea"/>
              </a:defRPr>
            </a:lvl1pPr>
          </a:lstStyle>
          <a:p>
            <a:r>
              <a:rPr lang="zh-CN" altLang="en-US" dirty="0"/>
              <a:t>对医院而言</a:t>
            </a:r>
          </a:p>
        </p:txBody>
      </p:sp>
      <p:sp>
        <p:nvSpPr>
          <p:cNvPr id="22" name="TextBox 21"/>
          <p:cNvSpPr txBox="1"/>
          <p:nvPr/>
        </p:nvSpPr>
        <p:spPr>
          <a:xfrm>
            <a:off x="7712865" y="4274136"/>
            <a:ext cx="3426076" cy="584775"/>
          </a:xfrm>
          <a:prstGeom prst="rect">
            <a:avLst/>
          </a:prstGeom>
          <a:noFill/>
        </p:spPr>
        <p:txBody>
          <a:bodyPr wrap="square" rtlCol="0">
            <a:spAutoFit/>
          </a:bodyPr>
          <a:lstStyle/>
          <a:p>
            <a:r>
              <a:rPr lang="zh-CN" altLang="en-US" sz="1600" dirty="0">
                <a:solidFill>
                  <a:schemeClr val="accent1"/>
                </a:solidFill>
                <a:latin typeface="+mn-ea"/>
                <a:ea typeface="+mn-ea"/>
              </a:rPr>
              <a:t>提高患者满意度，增加社会效应，提升医院整体品牌形象。</a:t>
            </a:r>
          </a:p>
        </p:txBody>
      </p:sp>
    </p:spTree>
  </p:cSld>
  <p:clrMapOvr>
    <a:masterClrMapping/>
  </p:clrMapOvr>
  <p:transition spd="slow" advTm="1024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819"/>
                                </p:stCondLst>
                                <p:childTnLst>
                                  <p:par>
                                    <p:cTn id="19" presetID="22" presetClass="entr" presetSubtype="1"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700"/>
                                            <p:tgtEl>
                                              <p:spTgt spid="6"/>
                                            </p:tgtEl>
                                          </p:cBhvr>
                                        </p:animEffect>
                                      </p:childTnLst>
                                    </p:cTn>
                                  </p:par>
                                  <p:par>
                                    <p:cTn id="22" presetID="22" presetClass="entr" presetSubtype="4"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700"/>
                                            <p:tgtEl>
                                              <p:spTgt spid="7"/>
                                            </p:tgtEl>
                                          </p:cBhvr>
                                        </p:animEffect>
                                      </p:childTnLst>
                                    </p:cTn>
                                  </p:par>
                                </p:childTnLst>
                              </p:cTn>
                            </p:par>
                            <p:par>
                              <p:cTn id="25" fill="hold">
                                <p:stCondLst>
                                  <p:cond delay="1819"/>
                                </p:stCondLst>
                                <p:childTnLst>
                                  <p:par>
                                    <p:cTn id="26" presetID="2" presetClass="entr" presetSubtype="4" fill="hold" grpId="0" nodeType="afterEffect" p14:presetBounceEnd="40000">
                                      <p:stCondLst>
                                        <p:cond delay="300"/>
                                      </p:stCondLst>
                                      <p:childTnLst>
                                        <p:set>
                                          <p:cBhvr>
                                            <p:cTn id="27" dur="1" fill="hold">
                                              <p:stCondLst>
                                                <p:cond delay="0"/>
                                              </p:stCondLst>
                                            </p:cTn>
                                            <p:tgtEl>
                                              <p:spTgt spid="5"/>
                                            </p:tgtEl>
                                            <p:attrNameLst>
                                              <p:attrName>style.visibility</p:attrName>
                                            </p:attrNameLst>
                                          </p:cBhvr>
                                          <p:to>
                                            <p:strVal val="visible"/>
                                          </p:to>
                                        </p:set>
                                        <p:anim calcmode="lin" valueType="num" p14:bounceEnd="40000">
                                          <p:cBhvr additive="base">
                                            <p:cTn id="28"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29" dur="500" fill="hold"/>
                                            <p:tgtEl>
                                              <p:spTgt spid="5"/>
                                            </p:tgtEl>
                                            <p:attrNameLst>
                                              <p:attrName>ppt_y</p:attrName>
                                            </p:attrNameLst>
                                          </p:cBhvr>
                                          <p:tavLst>
                                            <p:tav tm="0">
                                              <p:val>
                                                <p:strVal val="1+#ppt_h/2"/>
                                              </p:val>
                                            </p:tav>
                                            <p:tav tm="100000">
                                              <p:val>
                                                <p:strVal val="#ppt_y"/>
                                              </p:val>
                                            </p:tav>
                                          </p:tavLst>
                                        </p:anim>
                                      </p:childTnLst>
                                    </p:cTn>
                                  </p:par>
                                </p:childTnLst>
                              </p:cTn>
                            </p:par>
                            <p:par>
                              <p:cTn id="30" fill="hold">
                                <p:stCondLst>
                                  <p:cond delay="2619"/>
                                </p:stCondLst>
                                <p:childTnLst>
                                  <p:par>
                                    <p:cTn id="31" presetID="31" presetClass="entr" presetSubtype="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400" fill="hold"/>
                                            <p:tgtEl>
                                              <p:spTgt spid="13"/>
                                            </p:tgtEl>
                                            <p:attrNameLst>
                                              <p:attrName>ppt_w</p:attrName>
                                            </p:attrNameLst>
                                          </p:cBhvr>
                                          <p:tavLst>
                                            <p:tav tm="0">
                                              <p:val>
                                                <p:fltVal val="0"/>
                                              </p:val>
                                            </p:tav>
                                            <p:tav tm="100000">
                                              <p:val>
                                                <p:strVal val="#ppt_w"/>
                                              </p:val>
                                            </p:tav>
                                          </p:tavLst>
                                        </p:anim>
                                        <p:anim calcmode="lin" valueType="num">
                                          <p:cBhvr>
                                            <p:cTn id="34" dur="400" fill="hold"/>
                                            <p:tgtEl>
                                              <p:spTgt spid="13"/>
                                            </p:tgtEl>
                                            <p:attrNameLst>
                                              <p:attrName>ppt_h</p:attrName>
                                            </p:attrNameLst>
                                          </p:cBhvr>
                                          <p:tavLst>
                                            <p:tav tm="0">
                                              <p:val>
                                                <p:fltVal val="0"/>
                                              </p:val>
                                            </p:tav>
                                            <p:tav tm="100000">
                                              <p:val>
                                                <p:strVal val="#ppt_h"/>
                                              </p:val>
                                            </p:tav>
                                          </p:tavLst>
                                        </p:anim>
                                        <p:anim calcmode="lin" valueType="num">
                                          <p:cBhvr>
                                            <p:cTn id="35" dur="400" fill="hold"/>
                                            <p:tgtEl>
                                              <p:spTgt spid="13"/>
                                            </p:tgtEl>
                                            <p:attrNameLst>
                                              <p:attrName>style.rotation</p:attrName>
                                            </p:attrNameLst>
                                          </p:cBhvr>
                                          <p:tavLst>
                                            <p:tav tm="0">
                                              <p:val>
                                                <p:fltVal val="90"/>
                                              </p:val>
                                            </p:tav>
                                            <p:tav tm="100000">
                                              <p:val>
                                                <p:fltVal val="0"/>
                                              </p:val>
                                            </p:tav>
                                          </p:tavLst>
                                        </p:anim>
                                        <p:animEffect transition="in" filter="fade">
                                          <p:cBhvr>
                                            <p:cTn id="36" dur="400"/>
                                            <p:tgtEl>
                                              <p:spTgt spid="13"/>
                                            </p:tgtEl>
                                          </p:cBhvr>
                                        </p:animEffect>
                                      </p:childTnLst>
                                    </p:cTn>
                                  </p:par>
                                </p:childTnLst>
                              </p:cTn>
                            </p:par>
                            <p:par>
                              <p:cTn id="37" fill="hold">
                                <p:stCondLst>
                                  <p:cond delay="3119"/>
                                </p:stCondLst>
                                <p:childTnLst>
                                  <p:par>
                                    <p:cTn id="38" presetID="31"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400" fill="hold"/>
                                            <p:tgtEl>
                                              <p:spTgt spid="11"/>
                                            </p:tgtEl>
                                            <p:attrNameLst>
                                              <p:attrName>ppt_w</p:attrName>
                                            </p:attrNameLst>
                                          </p:cBhvr>
                                          <p:tavLst>
                                            <p:tav tm="0">
                                              <p:val>
                                                <p:fltVal val="0"/>
                                              </p:val>
                                            </p:tav>
                                            <p:tav tm="100000">
                                              <p:val>
                                                <p:strVal val="#ppt_w"/>
                                              </p:val>
                                            </p:tav>
                                          </p:tavLst>
                                        </p:anim>
                                        <p:anim calcmode="lin" valueType="num">
                                          <p:cBhvr>
                                            <p:cTn id="41" dur="400" fill="hold"/>
                                            <p:tgtEl>
                                              <p:spTgt spid="11"/>
                                            </p:tgtEl>
                                            <p:attrNameLst>
                                              <p:attrName>ppt_h</p:attrName>
                                            </p:attrNameLst>
                                          </p:cBhvr>
                                          <p:tavLst>
                                            <p:tav tm="0">
                                              <p:val>
                                                <p:fltVal val="0"/>
                                              </p:val>
                                            </p:tav>
                                            <p:tav tm="100000">
                                              <p:val>
                                                <p:strVal val="#ppt_h"/>
                                              </p:val>
                                            </p:tav>
                                          </p:tavLst>
                                        </p:anim>
                                        <p:anim calcmode="lin" valueType="num">
                                          <p:cBhvr>
                                            <p:cTn id="42" dur="400" fill="hold"/>
                                            <p:tgtEl>
                                              <p:spTgt spid="11"/>
                                            </p:tgtEl>
                                            <p:attrNameLst>
                                              <p:attrName>style.rotation</p:attrName>
                                            </p:attrNameLst>
                                          </p:cBhvr>
                                          <p:tavLst>
                                            <p:tav tm="0">
                                              <p:val>
                                                <p:fltVal val="90"/>
                                              </p:val>
                                            </p:tav>
                                            <p:tav tm="100000">
                                              <p:val>
                                                <p:fltVal val="0"/>
                                              </p:val>
                                            </p:tav>
                                          </p:tavLst>
                                        </p:anim>
                                        <p:animEffect transition="in" filter="fade">
                                          <p:cBhvr>
                                            <p:cTn id="43" dur="400"/>
                                            <p:tgtEl>
                                              <p:spTgt spid="11"/>
                                            </p:tgtEl>
                                          </p:cBhvr>
                                        </p:animEffect>
                                      </p:childTnLst>
                                    </p:cTn>
                                  </p:par>
                                </p:childTnLst>
                              </p:cTn>
                            </p:par>
                            <p:par>
                              <p:cTn id="44" fill="hold">
                                <p:stCondLst>
                                  <p:cond delay="3619"/>
                                </p:stCondLst>
                                <p:childTnLst>
                                  <p:par>
                                    <p:cTn id="45" presetID="22" presetClass="entr" presetSubtype="1"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up)">
                                          <p:cBhvr>
                                            <p:cTn id="47" dur="500"/>
                                            <p:tgtEl>
                                              <p:spTgt spid="12"/>
                                            </p:tgtEl>
                                          </p:cBhvr>
                                        </p:animEffect>
                                      </p:childTnLst>
                                    </p:cTn>
                                  </p:par>
                                </p:childTnLst>
                              </p:cTn>
                            </p:par>
                            <p:par>
                              <p:cTn id="48" fill="hold">
                                <p:stCondLst>
                                  <p:cond delay="4119"/>
                                </p:stCondLst>
                                <p:childTnLst>
                                  <p:par>
                                    <p:cTn id="49" presetID="2" presetClass="entr" presetSubtype="4" fill="hold" grpId="0" nodeType="afterEffect" p14:presetBounceEnd="40000">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14:bounceEnd="40000">
                                          <p:cBhvr additive="base">
                                            <p:cTn id="51"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52" dur="500" fill="hold"/>
                                            <p:tgtEl>
                                              <p:spTgt spid="8"/>
                                            </p:tgtEl>
                                            <p:attrNameLst>
                                              <p:attrName>ppt_y</p:attrName>
                                            </p:attrNameLst>
                                          </p:cBhvr>
                                          <p:tavLst>
                                            <p:tav tm="0">
                                              <p:val>
                                                <p:strVal val="1+#ppt_h/2"/>
                                              </p:val>
                                            </p:tav>
                                            <p:tav tm="100000">
                                              <p:val>
                                                <p:strVal val="#ppt_y"/>
                                              </p:val>
                                            </p:tav>
                                          </p:tavLst>
                                        </p:anim>
                                      </p:childTnLst>
                                    </p:cTn>
                                  </p:par>
                                </p:childTnLst>
                              </p:cTn>
                            </p:par>
                            <p:par>
                              <p:cTn id="53" fill="hold">
                                <p:stCondLst>
                                  <p:cond delay="4619"/>
                                </p:stCondLst>
                                <p:childTnLst>
                                  <p:par>
                                    <p:cTn id="54" presetID="31" presetClass="entr" presetSubtype="0"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400" fill="hold"/>
                                            <p:tgtEl>
                                              <p:spTgt spid="15"/>
                                            </p:tgtEl>
                                            <p:attrNameLst>
                                              <p:attrName>ppt_w</p:attrName>
                                            </p:attrNameLst>
                                          </p:cBhvr>
                                          <p:tavLst>
                                            <p:tav tm="0">
                                              <p:val>
                                                <p:fltVal val="0"/>
                                              </p:val>
                                            </p:tav>
                                            <p:tav tm="100000">
                                              <p:val>
                                                <p:strVal val="#ppt_w"/>
                                              </p:val>
                                            </p:tav>
                                          </p:tavLst>
                                        </p:anim>
                                        <p:anim calcmode="lin" valueType="num">
                                          <p:cBhvr>
                                            <p:cTn id="57" dur="400" fill="hold"/>
                                            <p:tgtEl>
                                              <p:spTgt spid="15"/>
                                            </p:tgtEl>
                                            <p:attrNameLst>
                                              <p:attrName>ppt_h</p:attrName>
                                            </p:attrNameLst>
                                          </p:cBhvr>
                                          <p:tavLst>
                                            <p:tav tm="0">
                                              <p:val>
                                                <p:fltVal val="0"/>
                                              </p:val>
                                            </p:tav>
                                            <p:tav tm="100000">
                                              <p:val>
                                                <p:strVal val="#ppt_h"/>
                                              </p:val>
                                            </p:tav>
                                          </p:tavLst>
                                        </p:anim>
                                        <p:anim calcmode="lin" valueType="num">
                                          <p:cBhvr>
                                            <p:cTn id="58" dur="400" fill="hold"/>
                                            <p:tgtEl>
                                              <p:spTgt spid="15"/>
                                            </p:tgtEl>
                                            <p:attrNameLst>
                                              <p:attrName>style.rotation</p:attrName>
                                            </p:attrNameLst>
                                          </p:cBhvr>
                                          <p:tavLst>
                                            <p:tav tm="0">
                                              <p:val>
                                                <p:fltVal val="90"/>
                                              </p:val>
                                            </p:tav>
                                            <p:tav tm="100000">
                                              <p:val>
                                                <p:fltVal val="0"/>
                                              </p:val>
                                            </p:tav>
                                          </p:tavLst>
                                        </p:anim>
                                        <p:animEffect transition="in" filter="fade">
                                          <p:cBhvr>
                                            <p:cTn id="59" dur="400"/>
                                            <p:tgtEl>
                                              <p:spTgt spid="15"/>
                                            </p:tgtEl>
                                          </p:cBhvr>
                                        </p:animEffect>
                                      </p:childTnLst>
                                    </p:cTn>
                                  </p:par>
                                </p:childTnLst>
                              </p:cTn>
                            </p:par>
                            <p:par>
                              <p:cTn id="60" fill="hold">
                                <p:stCondLst>
                                  <p:cond delay="5119"/>
                                </p:stCondLst>
                                <p:childTnLst>
                                  <p:par>
                                    <p:cTn id="61" presetID="31" presetClass="entr" presetSubtype="0"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p:cTn id="63" dur="400" fill="hold"/>
                                            <p:tgtEl>
                                              <p:spTgt spid="19"/>
                                            </p:tgtEl>
                                            <p:attrNameLst>
                                              <p:attrName>ppt_w</p:attrName>
                                            </p:attrNameLst>
                                          </p:cBhvr>
                                          <p:tavLst>
                                            <p:tav tm="0">
                                              <p:val>
                                                <p:fltVal val="0"/>
                                              </p:val>
                                            </p:tav>
                                            <p:tav tm="100000">
                                              <p:val>
                                                <p:strVal val="#ppt_w"/>
                                              </p:val>
                                            </p:tav>
                                          </p:tavLst>
                                        </p:anim>
                                        <p:anim calcmode="lin" valueType="num">
                                          <p:cBhvr>
                                            <p:cTn id="64" dur="400" fill="hold"/>
                                            <p:tgtEl>
                                              <p:spTgt spid="19"/>
                                            </p:tgtEl>
                                            <p:attrNameLst>
                                              <p:attrName>ppt_h</p:attrName>
                                            </p:attrNameLst>
                                          </p:cBhvr>
                                          <p:tavLst>
                                            <p:tav tm="0">
                                              <p:val>
                                                <p:fltVal val="0"/>
                                              </p:val>
                                            </p:tav>
                                            <p:tav tm="100000">
                                              <p:val>
                                                <p:strVal val="#ppt_h"/>
                                              </p:val>
                                            </p:tav>
                                          </p:tavLst>
                                        </p:anim>
                                        <p:anim calcmode="lin" valueType="num">
                                          <p:cBhvr>
                                            <p:cTn id="65" dur="400" fill="hold"/>
                                            <p:tgtEl>
                                              <p:spTgt spid="19"/>
                                            </p:tgtEl>
                                            <p:attrNameLst>
                                              <p:attrName>style.rotation</p:attrName>
                                            </p:attrNameLst>
                                          </p:cBhvr>
                                          <p:tavLst>
                                            <p:tav tm="0">
                                              <p:val>
                                                <p:fltVal val="90"/>
                                              </p:val>
                                            </p:tav>
                                            <p:tav tm="100000">
                                              <p:val>
                                                <p:fltVal val="0"/>
                                              </p:val>
                                            </p:tav>
                                          </p:tavLst>
                                        </p:anim>
                                        <p:animEffect transition="in" filter="fade">
                                          <p:cBhvr>
                                            <p:cTn id="66" dur="400"/>
                                            <p:tgtEl>
                                              <p:spTgt spid="19"/>
                                            </p:tgtEl>
                                          </p:cBhvr>
                                        </p:animEffect>
                                      </p:childTnLst>
                                    </p:cTn>
                                  </p:par>
                                </p:childTnLst>
                              </p:cTn>
                            </p:par>
                            <p:par>
                              <p:cTn id="67" fill="hold">
                                <p:stCondLst>
                                  <p:cond delay="5619"/>
                                </p:stCondLst>
                                <p:childTnLst>
                                  <p:par>
                                    <p:cTn id="68" presetID="22" presetClass="entr" presetSubtype="1" fill="hold" grpId="0" nodeType="after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wipe(up)">
                                          <p:cBhvr>
                                            <p:cTn id="70" dur="500"/>
                                            <p:tgtEl>
                                              <p:spTgt spid="20"/>
                                            </p:tgtEl>
                                          </p:cBhvr>
                                        </p:animEffect>
                                      </p:childTnLst>
                                    </p:cTn>
                                  </p:par>
                                </p:childTnLst>
                              </p:cTn>
                            </p:par>
                            <p:par>
                              <p:cTn id="71" fill="hold">
                                <p:stCondLst>
                                  <p:cond delay="6119"/>
                                </p:stCondLst>
                                <p:childTnLst>
                                  <p:par>
                                    <p:cTn id="72" presetID="2" presetClass="entr" presetSubtype="4" fill="hold" grpId="0" nodeType="afterEffect" p14:presetBounceEnd="40000">
                                      <p:stCondLst>
                                        <p:cond delay="0"/>
                                      </p:stCondLst>
                                      <p:childTnLst>
                                        <p:set>
                                          <p:cBhvr>
                                            <p:cTn id="73" dur="1" fill="hold">
                                              <p:stCondLst>
                                                <p:cond delay="0"/>
                                              </p:stCondLst>
                                            </p:cTn>
                                            <p:tgtEl>
                                              <p:spTgt spid="9"/>
                                            </p:tgtEl>
                                            <p:attrNameLst>
                                              <p:attrName>style.visibility</p:attrName>
                                            </p:attrNameLst>
                                          </p:cBhvr>
                                          <p:to>
                                            <p:strVal val="visible"/>
                                          </p:to>
                                        </p:set>
                                        <p:anim calcmode="lin" valueType="num" p14:bounceEnd="40000">
                                          <p:cBhvr additive="base">
                                            <p:cTn id="74"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75" dur="500" fill="hold"/>
                                            <p:tgtEl>
                                              <p:spTgt spid="9"/>
                                            </p:tgtEl>
                                            <p:attrNameLst>
                                              <p:attrName>ppt_y</p:attrName>
                                            </p:attrNameLst>
                                          </p:cBhvr>
                                          <p:tavLst>
                                            <p:tav tm="0">
                                              <p:val>
                                                <p:strVal val="1+#ppt_h/2"/>
                                              </p:val>
                                            </p:tav>
                                            <p:tav tm="100000">
                                              <p:val>
                                                <p:strVal val="#ppt_y"/>
                                              </p:val>
                                            </p:tav>
                                          </p:tavLst>
                                        </p:anim>
                                      </p:childTnLst>
                                    </p:cTn>
                                  </p:par>
                                </p:childTnLst>
                              </p:cTn>
                            </p:par>
                            <p:par>
                              <p:cTn id="76" fill="hold">
                                <p:stCondLst>
                                  <p:cond delay="6619"/>
                                </p:stCondLst>
                                <p:childTnLst>
                                  <p:par>
                                    <p:cTn id="77" presetID="31" presetClass="entr" presetSubtype="0" fill="hold" grpId="0" nodeType="afterEffect">
                                      <p:stCondLst>
                                        <p:cond delay="0"/>
                                      </p:stCondLst>
                                      <p:childTnLst>
                                        <p:set>
                                          <p:cBhvr>
                                            <p:cTn id="78" dur="1" fill="hold">
                                              <p:stCondLst>
                                                <p:cond delay="0"/>
                                              </p:stCondLst>
                                            </p:cTn>
                                            <p:tgtEl>
                                              <p:spTgt spid="14"/>
                                            </p:tgtEl>
                                            <p:attrNameLst>
                                              <p:attrName>style.visibility</p:attrName>
                                            </p:attrNameLst>
                                          </p:cBhvr>
                                          <p:to>
                                            <p:strVal val="visible"/>
                                          </p:to>
                                        </p:set>
                                        <p:anim calcmode="lin" valueType="num">
                                          <p:cBhvr>
                                            <p:cTn id="79" dur="400" fill="hold"/>
                                            <p:tgtEl>
                                              <p:spTgt spid="14"/>
                                            </p:tgtEl>
                                            <p:attrNameLst>
                                              <p:attrName>ppt_w</p:attrName>
                                            </p:attrNameLst>
                                          </p:cBhvr>
                                          <p:tavLst>
                                            <p:tav tm="0">
                                              <p:val>
                                                <p:fltVal val="0"/>
                                              </p:val>
                                            </p:tav>
                                            <p:tav tm="100000">
                                              <p:val>
                                                <p:strVal val="#ppt_w"/>
                                              </p:val>
                                            </p:tav>
                                          </p:tavLst>
                                        </p:anim>
                                        <p:anim calcmode="lin" valueType="num">
                                          <p:cBhvr>
                                            <p:cTn id="80" dur="400" fill="hold"/>
                                            <p:tgtEl>
                                              <p:spTgt spid="14"/>
                                            </p:tgtEl>
                                            <p:attrNameLst>
                                              <p:attrName>ppt_h</p:attrName>
                                            </p:attrNameLst>
                                          </p:cBhvr>
                                          <p:tavLst>
                                            <p:tav tm="0">
                                              <p:val>
                                                <p:fltVal val="0"/>
                                              </p:val>
                                            </p:tav>
                                            <p:tav tm="100000">
                                              <p:val>
                                                <p:strVal val="#ppt_h"/>
                                              </p:val>
                                            </p:tav>
                                          </p:tavLst>
                                        </p:anim>
                                        <p:anim calcmode="lin" valueType="num">
                                          <p:cBhvr>
                                            <p:cTn id="81" dur="400" fill="hold"/>
                                            <p:tgtEl>
                                              <p:spTgt spid="14"/>
                                            </p:tgtEl>
                                            <p:attrNameLst>
                                              <p:attrName>style.rotation</p:attrName>
                                            </p:attrNameLst>
                                          </p:cBhvr>
                                          <p:tavLst>
                                            <p:tav tm="0">
                                              <p:val>
                                                <p:fltVal val="90"/>
                                              </p:val>
                                            </p:tav>
                                            <p:tav tm="100000">
                                              <p:val>
                                                <p:fltVal val="0"/>
                                              </p:val>
                                            </p:tav>
                                          </p:tavLst>
                                        </p:anim>
                                        <p:animEffect transition="in" filter="fade">
                                          <p:cBhvr>
                                            <p:cTn id="82" dur="400"/>
                                            <p:tgtEl>
                                              <p:spTgt spid="14"/>
                                            </p:tgtEl>
                                          </p:cBhvr>
                                        </p:animEffect>
                                      </p:childTnLst>
                                    </p:cTn>
                                  </p:par>
                                </p:childTnLst>
                              </p:cTn>
                            </p:par>
                            <p:par>
                              <p:cTn id="83" fill="hold">
                                <p:stCondLst>
                                  <p:cond delay="7119"/>
                                </p:stCondLst>
                                <p:childTnLst>
                                  <p:par>
                                    <p:cTn id="84" presetID="31" presetClass="entr" presetSubtype="0" fill="hold" grpId="0" nodeType="afterEffect">
                                      <p:stCondLst>
                                        <p:cond delay="0"/>
                                      </p:stCondLst>
                                      <p:childTnLst>
                                        <p:set>
                                          <p:cBhvr>
                                            <p:cTn id="85" dur="1" fill="hold">
                                              <p:stCondLst>
                                                <p:cond delay="0"/>
                                              </p:stCondLst>
                                            </p:cTn>
                                            <p:tgtEl>
                                              <p:spTgt spid="17"/>
                                            </p:tgtEl>
                                            <p:attrNameLst>
                                              <p:attrName>style.visibility</p:attrName>
                                            </p:attrNameLst>
                                          </p:cBhvr>
                                          <p:to>
                                            <p:strVal val="visible"/>
                                          </p:to>
                                        </p:set>
                                        <p:anim calcmode="lin" valueType="num">
                                          <p:cBhvr>
                                            <p:cTn id="86" dur="400" fill="hold"/>
                                            <p:tgtEl>
                                              <p:spTgt spid="17"/>
                                            </p:tgtEl>
                                            <p:attrNameLst>
                                              <p:attrName>ppt_w</p:attrName>
                                            </p:attrNameLst>
                                          </p:cBhvr>
                                          <p:tavLst>
                                            <p:tav tm="0">
                                              <p:val>
                                                <p:fltVal val="0"/>
                                              </p:val>
                                            </p:tav>
                                            <p:tav tm="100000">
                                              <p:val>
                                                <p:strVal val="#ppt_w"/>
                                              </p:val>
                                            </p:tav>
                                          </p:tavLst>
                                        </p:anim>
                                        <p:anim calcmode="lin" valueType="num">
                                          <p:cBhvr>
                                            <p:cTn id="87" dur="400" fill="hold"/>
                                            <p:tgtEl>
                                              <p:spTgt spid="17"/>
                                            </p:tgtEl>
                                            <p:attrNameLst>
                                              <p:attrName>ppt_h</p:attrName>
                                            </p:attrNameLst>
                                          </p:cBhvr>
                                          <p:tavLst>
                                            <p:tav tm="0">
                                              <p:val>
                                                <p:fltVal val="0"/>
                                              </p:val>
                                            </p:tav>
                                            <p:tav tm="100000">
                                              <p:val>
                                                <p:strVal val="#ppt_h"/>
                                              </p:val>
                                            </p:tav>
                                          </p:tavLst>
                                        </p:anim>
                                        <p:anim calcmode="lin" valueType="num">
                                          <p:cBhvr>
                                            <p:cTn id="88" dur="400" fill="hold"/>
                                            <p:tgtEl>
                                              <p:spTgt spid="17"/>
                                            </p:tgtEl>
                                            <p:attrNameLst>
                                              <p:attrName>style.rotation</p:attrName>
                                            </p:attrNameLst>
                                          </p:cBhvr>
                                          <p:tavLst>
                                            <p:tav tm="0">
                                              <p:val>
                                                <p:fltVal val="90"/>
                                              </p:val>
                                            </p:tav>
                                            <p:tav tm="100000">
                                              <p:val>
                                                <p:fltVal val="0"/>
                                              </p:val>
                                            </p:tav>
                                          </p:tavLst>
                                        </p:anim>
                                        <p:animEffect transition="in" filter="fade">
                                          <p:cBhvr>
                                            <p:cTn id="89" dur="400"/>
                                            <p:tgtEl>
                                              <p:spTgt spid="17"/>
                                            </p:tgtEl>
                                          </p:cBhvr>
                                        </p:animEffect>
                                      </p:childTnLst>
                                    </p:cTn>
                                  </p:par>
                                </p:childTnLst>
                              </p:cTn>
                            </p:par>
                            <p:par>
                              <p:cTn id="90" fill="hold">
                                <p:stCondLst>
                                  <p:cond delay="7619"/>
                                </p:stCondLst>
                                <p:childTnLst>
                                  <p:par>
                                    <p:cTn id="91" presetID="22" presetClass="entr" presetSubtype="1" fill="hold" grpId="0" nodeType="afterEffect">
                                      <p:stCondLst>
                                        <p:cond delay="0"/>
                                      </p:stCondLst>
                                      <p:childTnLst>
                                        <p:set>
                                          <p:cBhvr>
                                            <p:cTn id="92" dur="1" fill="hold">
                                              <p:stCondLst>
                                                <p:cond delay="0"/>
                                              </p:stCondLst>
                                            </p:cTn>
                                            <p:tgtEl>
                                              <p:spTgt spid="18"/>
                                            </p:tgtEl>
                                            <p:attrNameLst>
                                              <p:attrName>style.visibility</p:attrName>
                                            </p:attrNameLst>
                                          </p:cBhvr>
                                          <p:to>
                                            <p:strVal val="visible"/>
                                          </p:to>
                                        </p:set>
                                        <p:animEffect transition="in" filter="wipe(up)">
                                          <p:cBhvr>
                                            <p:cTn id="93" dur="500"/>
                                            <p:tgtEl>
                                              <p:spTgt spid="18"/>
                                            </p:tgtEl>
                                          </p:cBhvr>
                                        </p:animEffect>
                                      </p:childTnLst>
                                    </p:cTn>
                                  </p:par>
                                </p:childTnLst>
                              </p:cTn>
                            </p:par>
                            <p:par>
                              <p:cTn id="94" fill="hold">
                                <p:stCondLst>
                                  <p:cond delay="8119"/>
                                </p:stCondLst>
                                <p:childTnLst>
                                  <p:par>
                                    <p:cTn id="95" presetID="2" presetClass="entr" presetSubtype="4" fill="hold" grpId="0" nodeType="afterEffect" p14:presetBounceEnd="40000">
                                      <p:stCondLst>
                                        <p:cond delay="0"/>
                                      </p:stCondLst>
                                      <p:childTnLst>
                                        <p:set>
                                          <p:cBhvr>
                                            <p:cTn id="96" dur="1" fill="hold">
                                              <p:stCondLst>
                                                <p:cond delay="0"/>
                                              </p:stCondLst>
                                            </p:cTn>
                                            <p:tgtEl>
                                              <p:spTgt spid="10"/>
                                            </p:tgtEl>
                                            <p:attrNameLst>
                                              <p:attrName>style.visibility</p:attrName>
                                            </p:attrNameLst>
                                          </p:cBhvr>
                                          <p:to>
                                            <p:strVal val="visible"/>
                                          </p:to>
                                        </p:set>
                                        <p:anim calcmode="lin" valueType="num" p14:bounceEnd="40000">
                                          <p:cBhvr additive="base">
                                            <p:cTn id="97"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98" dur="500" fill="hold"/>
                                            <p:tgtEl>
                                              <p:spTgt spid="10"/>
                                            </p:tgtEl>
                                            <p:attrNameLst>
                                              <p:attrName>ppt_y</p:attrName>
                                            </p:attrNameLst>
                                          </p:cBhvr>
                                          <p:tavLst>
                                            <p:tav tm="0">
                                              <p:val>
                                                <p:strVal val="1+#ppt_h/2"/>
                                              </p:val>
                                            </p:tav>
                                            <p:tav tm="100000">
                                              <p:val>
                                                <p:strVal val="#ppt_y"/>
                                              </p:val>
                                            </p:tav>
                                          </p:tavLst>
                                        </p:anim>
                                      </p:childTnLst>
                                    </p:cTn>
                                  </p:par>
                                </p:childTnLst>
                              </p:cTn>
                            </p:par>
                            <p:par>
                              <p:cTn id="99" fill="hold">
                                <p:stCondLst>
                                  <p:cond delay="8619"/>
                                </p:stCondLst>
                                <p:childTnLst>
                                  <p:par>
                                    <p:cTn id="100" presetID="31" presetClass="entr" presetSubtype="0" fill="hold" grpId="0" nodeType="afterEffect">
                                      <p:stCondLst>
                                        <p:cond delay="0"/>
                                      </p:stCondLst>
                                      <p:childTnLst>
                                        <p:set>
                                          <p:cBhvr>
                                            <p:cTn id="101" dur="1" fill="hold">
                                              <p:stCondLst>
                                                <p:cond delay="0"/>
                                              </p:stCondLst>
                                            </p:cTn>
                                            <p:tgtEl>
                                              <p:spTgt spid="16"/>
                                            </p:tgtEl>
                                            <p:attrNameLst>
                                              <p:attrName>style.visibility</p:attrName>
                                            </p:attrNameLst>
                                          </p:cBhvr>
                                          <p:to>
                                            <p:strVal val="visible"/>
                                          </p:to>
                                        </p:set>
                                        <p:anim calcmode="lin" valueType="num">
                                          <p:cBhvr>
                                            <p:cTn id="102" dur="400" fill="hold"/>
                                            <p:tgtEl>
                                              <p:spTgt spid="16"/>
                                            </p:tgtEl>
                                            <p:attrNameLst>
                                              <p:attrName>ppt_w</p:attrName>
                                            </p:attrNameLst>
                                          </p:cBhvr>
                                          <p:tavLst>
                                            <p:tav tm="0">
                                              <p:val>
                                                <p:fltVal val="0"/>
                                              </p:val>
                                            </p:tav>
                                            <p:tav tm="100000">
                                              <p:val>
                                                <p:strVal val="#ppt_w"/>
                                              </p:val>
                                            </p:tav>
                                          </p:tavLst>
                                        </p:anim>
                                        <p:anim calcmode="lin" valueType="num">
                                          <p:cBhvr>
                                            <p:cTn id="103" dur="400" fill="hold"/>
                                            <p:tgtEl>
                                              <p:spTgt spid="16"/>
                                            </p:tgtEl>
                                            <p:attrNameLst>
                                              <p:attrName>ppt_h</p:attrName>
                                            </p:attrNameLst>
                                          </p:cBhvr>
                                          <p:tavLst>
                                            <p:tav tm="0">
                                              <p:val>
                                                <p:fltVal val="0"/>
                                              </p:val>
                                            </p:tav>
                                            <p:tav tm="100000">
                                              <p:val>
                                                <p:strVal val="#ppt_h"/>
                                              </p:val>
                                            </p:tav>
                                          </p:tavLst>
                                        </p:anim>
                                        <p:anim calcmode="lin" valueType="num">
                                          <p:cBhvr>
                                            <p:cTn id="104" dur="400" fill="hold"/>
                                            <p:tgtEl>
                                              <p:spTgt spid="16"/>
                                            </p:tgtEl>
                                            <p:attrNameLst>
                                              <p:attrName>style.rotation</p:attrName>
                                            </p:attrNameLst>
                                          </p:cBhvr>
                                          <p:tavLst>
                                            <p:tav tm="0">
                                              <p:val>
                                                <p:fltVal val="90"/>
                                              </p:val>
                                            </p:tav>
                                            <p:tav tm="100000">
                                              <p:val>
                                                <p:fltVal val="0"/>
                                              </p:val>
                                            </p:tav>
                                          </p:tavLst>
                                        </p:anim>
                                        <p:animEffect transition="in" filter="fade">
                                          <p:cBhvr>
                                            <p:cTn id="105" dur="400"/>
                                            <p:tgtEl>
                                              <p:spTgt spid="16"/>
                                            </p:tgtEl>
                                          </p:cBhvr>
                                        </p:animEffect>
                                      </p:childTnLst>
                                    </p:cTn>
                                  </p:par>
                                </p:childTnLst>
                              </p:cTn>
                            </p:par>
                            <p:par>
                              <p:cTn id="106" fill="hold">
                                <p:stCondLst>
                                  <p:cond delay="9119"/>
                                </p:stCondLst>
                                <p:childTnLst>
                                  <p:par>
                                    <p:cTn id="107" presetID="31" presetClass="entr" presetSubtype="0" fill="hold" grpId="0" nodeType="afterEffect">
                                      <p:stCondLst>
                                        <p:cond delay="0"/>
                                      </p:stCondLst>
                                      <p:childTnLst>
                                        <p:set>
                                          <p:cBhvr>
                                            <p:cTn id="108" dur="1" fill="hold">
                                              <p:stCondLst>
                                                <p:cond delay="0"/>
                                              </p:stCondLst>
                                            </p:cTn>
                                            <p:tgtEl>
                                              <p:spTgt spid="21"/>
                                            </p:tgtEl>
                                            <p:attrNameLst>
                                              <p:attrName>style.visibility</p:attrName>
                                            </p:attrNameLst>
                                          </p:cBhvr>
                                          <p:to>
                                            <p:strVal val="visible"/>
                                          </p:to>
                                        </p:set>
                                        <p:anim calcmode="lin" valueType="num">
                                          <p:cBhvr>
                                            <p:cTn id="109" dur="400" fill="hold"/>
                                            <p:tgtEl>
                                              <p:spTgt spid="21"/>
                                            </p:tgtEl>
                                            <p:attrNameLst>
                                              <p:attrName>ppt_w</p:attrName>
                                            </p:attrNameLst>
                                          </p:cBhvr>
                                          <p:tavLst>
                                            <p:tav tm="0">
                                              <p:val>
                                                <p:fltVal val="0"/>
                                              </p:val>
                                            </p:tav>
                                            <p:tav tm="100000">
                                              <p:val>
                                                <p:strVal val="#ppt_w"/>
                                              </p:val>
                                            </p:tav>
                                          </p:tavLst>
                                        </p:anim>
                                        <p:anim calcmode="lin" valueType="num">
                                          <p:cBhvr>
                                            <p:cTn id="110" dur="400" fill="hold"/>
                                            <p:tgtEl>
                                              <p:spTgt spid="21"/>
                                            </p:tgtEl>
                                            <p:attrNameLst>
                                              <p:attrName>ppt_h</p:attrName>
                                            </p:attrNameLst>
                                          </p:cBhvr>
                                          <p:tavLst>
                                            <p:tav tm="0">
                                              <p:val>
                                                <p:fltVal val="0"/>
                                              </p:val>
                                            </p:tav>
                                            <p:tav tm="100000">
                                              <p:val>
                                                <p:strVal val="#ppt_h"/>
                                              </p:val>
                                            </p:tav>
                                          </p:tavLst>
                                        </p:anim>
                                        <p:anim calcmode="lin" valueType="num">
                                          <p:cBhvr>
                                            <p:cTn id="111" dur="400" fill="hold"/>
                                            <p:tgtEl>
                                              <p:spTgt spid="21"/>
                                            </p:tgtEl>
                                            <p:attrNameLst>
                                              <p:attrName>style.rotation</p:attrName>
                                            </p:attrNameLst>
                                          </p:cBhvr>
                                          <p:tavLst>
                                            <p:tav tm="0">
                                              <p:val>
                                                <p:fltVal val="90"/>
                                              </p:val>
                                            </p:tav>
                                            <p:tav tm="100000">
                                              <p:val>
                                                <p:fltVal val="0"/>
                                              </p:val>
                                            </p:tav>
                                          </p:tavLst>
                                        </p:anim>
                                        <p:animEffect transition="in" filter="fade">
                                          <p:cBhvr>
                                            <p:cTn id="112" dur="400"/>
                                            <p:tgtEl>
                                              <p:spTgt spid="21"/>
                                            </p:tgtEl>
                                          </p:cBhvr>
                                        </p:animEffect>
                                      </p:childTnLst>
                                    </p:cTn>
                                  </p:par>
                                </p:childTnLst>
                              </p:cTn>
                            </p:par>
                            <p:par>
                              <p:cTn id="113" fill="hold">
                                <p:stCondLst>
                                  <p:cond delay="9619"/>
                                </p:stCondLst>
                                <p:childTnLst>
                                  <p:par>
                                    <p:cTn id="114" presetID="22" presetClass="entr" presetSubtype="1" fill="hold" grpId="0" nodeType="afterEffect">
                                      <p:stCondLst>
                                        <p:cond delay="0"/>
                                      </p:stCondLst>
                                      <p:childTnLst>
                                        <p:set>
                                          <p:cBhvr>
                                            <p:cTn id="115" dur="1" fill="hold">
                                              <p:stCondLst>
                                                <p:cond delay="0"/>
                                              </p:stCondLst>
                                            </p:cTn>
                                            <p:tgtEl>
                                              <p:spTgt spid="22"/>
                                            </p:tgtEl>
                                            <p:attrNameLst>
                                              <p:attrName>style.visibility</p:attrName>
                                            </p:attrNameLst>
                                          </p:cBhvr>
                                          <p:to>
                                            <p:strVal val="visible"/>
                                          </p:to>
                                        </p:set>
                                        <p:animEffect transition="in" filter="wipe(up)">
                                          <p:cBhvr>
                                            <p:cTn id="11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5"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P spid="20" grpId="0"/>
          <p:bldP spid="21"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819"/>
                                </p:stCondLst>
                                <p:childTnLst>
                                  <p:par>
                                    <p:cTn id="19" presetID="22" presetClass="entr" presetSubtype="1"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700"/>
                                            <p:tgtEl>
                                              <p:spTgt spid="6"/>
                                            </p:tgtEl>
                                          </p:cBhvr>
                                        </p:animEffect>
                                      </p:childTnLst>
                                    </p:cTn>
                                  </p:par>
                                  <p:par>
                                    <p:cTn id="22" presetID="22" presetClass="entr" presetSubtype="4"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700"/>
                                            <p:tgtEl>
                                              <p:spTgt spid="7"/>
                                            </p:tgtEl>
                                          </p:cBhvr>
                                        </p:animEffect>
                                      </p:childTnLst>
                                    </p:cTn>
                                  </p:par>
                                </p:childTnLst>
                              </p:cTn>
                            </p:par>
                            <p:par>
                              <p:cTn id="25" fill="hold">
                                <p:stCondLst>
                                  <p:cond delay="1819"/>
                                </p:stCondLst>
                                <p:childTnLst>
                                  <p:par>
                                    <p:cTn id="26" presetID="2" presetClass="entr" presetSubtype="4" fill="hold" grpId="0" nodeType="afterEffect">
                                      <p:stCondLst>
                                        <p:cond delay="30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ppt_x"/>
                                              </p:val>
                                            </p:tav>
                                            <p:tav tm="100000">
                                              <p:val>
                                                <p:strVal val="#ppt_x"/>
                                              </p:val>
                                            </p:tav>
                                          </p:tavLst>
                                        </p:anim>
                                        <p:anim calcmode="lin" valueType="num">
                                          <p:cBhvr additive="base">
                                            <p:cTn id="29" dur="500" fill="hold"/>
                                            <p:tgtEl>
                                              <p:spTgt spid="5"/>
                                            </p:tgtEl>
                                            <p:attrNameLst>
                                              <p:attrName>ppt_y</p:attrName>
                                            </p:attrNameLst>
                                          </p:cBhvr>
                                          <p:tavLst>
                                            <p:tav tm="0">
                                              <p:val>
                                                <p:strVal val="1+#ppt_h/2"/>
                                              </p:val>
                                            </p:tav>
                                            <p:tav tm="100000">
                                              <p:val>
                                                <p:strVal val="#ppt_y"/>
                                              </p:val>
                                            </p:tav>
                                          </p:tavLst>
                                        </p:anim>
                                      </p:childTnLst>
                                    </p:cTn>
                                  </p:par>
                                </p:childTnLst>
                              </p:cTn>
                            </p:par>
                            <p:par>
                              <p:cTn id="30" fill="hold">
                                <p:stCondLst>
                                  <p:cond delay="2619"/>
                                </p:stCondLst>
                                <p:childTnLst>
                                  <p:par>
                                    <p:cTn id="31" presetID="31" presetClass="entr" presetSubtype="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400" fill="hold"/>
                                            <p:tgtEl>
                                              <p:spTgt spid="13"/>
                                            </p:tgtEl>
                                            <p:attrNameLst>
                                              <p:attrName>ppt_w</p:attrName>
                                            </p:attrNameLst>
                                          </p:cBhvr>
                                          <p:tavLst>
                                            <p:tav tm="0">
                                              <p:val>
                                                <p:fltVal val="0"/>
                                              </p:val>
                                            </p:tav>
                                            <p:tav tm="100000">
                                              <p:val>
                                                <p:strVal val="#ppt_w"/>
                                              </p:val>
                                            </p:tav>
                                          </p:tavLst>
                                        </p:anim>
                                        <p:anim calcmode="lin" valueType="num">
                                          <p:cBhvr>
                                            <p:cTn id="34" dur="400" fill="hold"/>
                                            <p:tgtEl>
                                              <p:spTgt spid="13"/>
                                            </p:tgtEl>
                                            <p:attrNameLst>
                                              <p:attrName>ppt_h</p:attrName>
                                            </p:attrNameLst>
                                          </p:cBhvr>
                                          <p:tavLst>
                                            <p:tav tm="0">
                                              <p:val>
                                                <p:fltVal val="0"/>
                                              </p:val>
                                            </p:tav>
                                            <p:tav tm="100000">
                                              <p:val>
                                                <p:strVal val="#ppt_h"/>
                                              </p:val>
                                            </p:tav>
                                          </p:tavLst>
                                        </p:anim>
                                        <p:anim calcmode="lin" valueType="num">
                                          <p:cBhvr>
                                            <p:cTn id="35" dur="400" fill="hold"/>
                                            <p:tgtEl>
                                              <p:spTgt spid="13"/>
                                            </p:tgtEl>
                                            <p:attrNameLst>
                                              <p:attrName>style.rotation</p:attrName>
                                            </p:attrNameLst>
                                          </p:cBhvr>
                                          <p:tavLst>
                                            <p:tav tm="0">
                                              <p:val>
                                                <p:fltVal val="90"/>
                                              </p:val>
                                            </p:tav>
                                            <p:tav tm="100000">
                                              <p:val>
                                                <p:fltVal val="0"/>
                                              </p:val>
                                            </p:tav>
                                          </p:tavLst>
                                        </p:anim>
                                        <p:animEffect transition="in" filter="fade">
                                          <p:cBhvr>
                                            <p:cTn id="36" dur="400"/>
                                            <p:tgtEl>
                                              <p:spTgt spid="13"/>
                                            </p:tgtEl>
                                          </p:cBhvr>
                                        </p:animEffect>
                                      </p:childTnLst>
                                    </p:cTn>
                                  </p:par>
                                </p:childTnLst>
                              </p:cTn>
                            </p:par>
                            <p:par>
                              <p:cTn id="37" fill="hold">
                                <p:stCondLst>
                                  <p:cond delay="3119"/>
                                </p:stCondLst>
                                <p:childTnLst>
                                  <p:par>
                                    <p:cTn id="38" presetID="31"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400" fill="hold"/>
                                            <p:tgtEl>
                                              <p:spTgt spid="11"/>
                                            </p:tgtEl>
                                            <p:attrNameLst>
                                              <p:attrName>ppt_w</p:attrName>
                                            </p:attrNameLst>
                                          </p:cBhvr>
                                          <p:tavLst>
                                            <p:tav tm="0">
                                              <p:val>
                                                <p:fltVal val="0"/>
                                              </p:val>
                                            </p:tav>
                                            <p:tav tm="100000">
                                              <p:val>
                                                <p:strVal val="#ppt_w"/>
                                              </p:val>
                                            </p:tav>
                                          </p:tavLst>
                                        </p:anim>
                                        <p:anim calcmode="lin" valueType="num">
                                          <p:cBhvr>
                                            <p:cTn id="41" dur="400" fill="hold"/>
                                            <p:tgtEl>
                                              <p:spTgt spid="11"/>
                                            </p:tgtEl>
                                            <p:attrNameLst>
                                              <p:attrName>ppt_h</p:attrName>
                                            </p:attrNameLst>
                                          </p:cBhvr>
                                          <p:tavLst>
                                            <p:tav tm="0">
                                              <p:val>
                                                <p:fltVal val="0"/>
                                              </p:val>
                                            </p:tav>
                                            <p:tav tm="100000">
                                              <p:val>
                                                <p:strVal val="#ppt_h"/>
                                              </p:val>
                                            </p:tav>
                                          </p:tavLst>
                                        </p:anim>
                                        <p:anim calcmode="lin" valueType="num">
                                          <p:cBhvr>
                                            <p:cTn id="42" dur="400" fill="hold"/>
                                            <p:tgtEl>
                                              <p:spTgt spid="11"/>
                                            </p:tgtEl>
                                            <p:attrNameLst>
                                              <p:attrName>style.rotation</p:attrName>
                                            </p:attrNameLst>
                                          </p:cBhvr>
                                          <p:tavLst>
                                            <p:tav tm="0">
                                              <p:val>
                                                <p:fltVal val="90"/>
                                              </p:val>
                                            </p:tav>
                                            <p:tav tm="100000">
                                              <p:val>
                                                <p:fltVal val="0"/>
                                              </p:val>
                                            </p:tav>
                                          </p:tavLst>
                                        </p:anim>
                                        <p:animEffect transition="in" filter="fade">
                                          <p:cBhvr>
                                            <p:cTn id="43" dur="400"/>
                                            <p:tgtEl>
                                              <p:spTgt spid="11"/>
                                            </p:tgtEl>
                                          </p:cBhvr>
                                        </p:animEffect>
                                      </p:childTnLst>
                                    </p:cTn>
                                  </p:par>
                                </p:childTnLst>
                              </p:cTn>
                            </p:par>
                            <p:par>
                              <p:cTn id="44" fill="hold">
                                <p:stCondLst>
                                  <p:cond delay="3619"/>
                                </p:stCondLst>
                                <p:childTnLst>
                                  <p:par>
                                    <p:cTn id="45" presetID="22" presetClass="entr" presetSubtype="1"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up)">
                                          <p:cBhvr>
                                            <p:cTn id="47" dur="500"/>
                                            <p:tgtEl>
                                              <p:spTgt spid="12"/>
                                            </p:tgtEl>
                                          </p:cBhvr>
                                        </p:animEffect>
                                      </p:childTnLst>
                                    </p:cTn>
                                  </p:par>
                                </p:childTnLst>
                              </p:cTn>
                            </p:par>
                            <p:par>
                              <p:cTn id="48" fill="hold">
                                <p:stCondLst>
                                  <p:cond delay="4119"/>
                                </p:stCondLst>
                                <p:childTnLst>
                                  <p:par>
                                    <p:cTn id="49" presetID="2" presetClass="entr" presetSubtype="4"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ppt_x"/>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childTnLst>
                              </p:cTn>
                            </p:par>
                            <p:par>
                              <p:cTn id="53" fill="hold">
                                <p:stCondLst>
                                  <p:cond delay="4619"/>
                                </p:stCondLst>
                                <p:childTnLst>
                                  <p:par>
                                    <p:cTn id="54" presetID="31" presetClass="entr" presetSubtype="0"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400" fill="hold"/>
                                            <p:tgtEl>
                                              <p:spTgt spid="15"/>
                                            </p:tgtEl>
                                            <p:attrNameLst>
                                              <p:attrName>ppt_w</p:attrName>
                                            </p:attrNameLst>
                                          </p:cBhvr>
                                          <p:tavLst>
                                            <p:tav tm="0">
                                              <p:val>
                                                <p:fltVal val="0"/>
                                              </p:val>
                                            </p:tav>
                                            <p:tav tm="100000">
                                              <p:val>
                                                <p:strVal val="#ppt_w"/>
                                              </p:val>
                                            </p:tav>
                                          </p:tavLst>
                                        </p:anim>
                                        <p:anim calcmode="lin" valueType="num">
                                          <p:cBhvr>
                                            <p:cTn id="57" dur="400" fill="hold"/>
                                            <p:tgtEl>
                                              <p:spTgt spid="15"/>
                                            </p:tgtEl>
                                            <p:attrNameLst>
                                              <p:attrName>ppt_h</p:attrName>
                                            </p:attrNameLst>
                                          </p:cBhvr>
                                          <p:tavLst>
                                            <p:tav tm="0">
                                              <p:val>
                                                <p:fltVal val="0"/>
                                              </p:val>
                                            </p:tav>
                                            <p:tav tm="100000">
                                              <p:val>
                                                <p:strVal val="#ppt_h"/>
                                              </p:val>
                                            </p:tav>
                                          </p:tavLst>
                                        </p:anim>
                                        <p:anim calcmode="lin" valueType="num">
                                          <p:cBhvr>
                                            <p:cTn id="58" dur="400" fill="hold"/>
                                            <p:tgtEl>
                                              <p:spTgt spid="15"/>
                                            </p:tgtEl>
                                            <p:attrNameLst>
                                              <p:attrName>style.rotation</p:attrName>
                                            </p:attrNameLst>
                                          </p:cBhvr>
                                          <p:tavLst>
                                            <p:tav tm="0">
                                              <p:val>
                                                <p:fltVal val="90"/>
                                              </p:val>
                                            </p:tav>
                                            <p:tav tm="100000">
                                              <p:val>
                                                <p:fltVal val="0"/>
                                              </p:val>
                                            </p:tav>
                                          </p:tavLst>
                                        </p:anim>
                                        <p:animEffect transition="in" filter="fade">
                                          <p:cBhvr>
                                            <p:cTn id="59" dur="400"/>
                                            <p:tgtEl>
                                              <p:spTgt spid="15"/>
                                            </p:tgtEl>
                                          </p:cBhvr>
                                        </p:animEffect>
                                      </p:childTnLst>
                                    </p:cTn>
                                  </p:par>
                                </p:childTnLst>
                              </p:cTn>
                            </p:par>
                            <p:par>
                              <p:cTn id="60" fill="hold">
                                <p:stCondLst>
                                  <p:cond delay="5119"/>
                                </p:stCondLst>
                                <p:childTnLst>
                                  <p:par>
                                    <p:cTn id="61" presetID="31" presetClass="entr" presetSubtype="0"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p:cTn id="63" dur="400" fill="hold"/>
                                            <p:tgtEl>
                                              <p:spTgt spid="19"/>
                                            </p:tgtEl>
                                            <p:attrNameLst>
                                              <p:attrName>ppt_w</p:attrName>
                                            </p:attrNameLst>
                                          </p:cBhvr>
                                          <p:tavLst>
                                            <p:tav tm="0">
                                              <p:val>
                                                <p:fltVal val="0"/>
                                              </p:val>
                                            </p:tav>
                                            <p:tav tm="100000">
                                              <p:val>
                                                <p:strVal val="#ppt_w"/>
                                              </p:val>
                                            </p:tav>
                                          </p:tavLst>
                                        </p:anim>
                                        <p:anim calcmode="lin" valueType="num">
                                          <p:cBhvr>
                                            <p:cTn id="64" dur="400" fill="hold"/>
                                            <p:tgtEl>
                                              <p:spTgt spid="19"/>
                                            </p:tgtEl>
                                            <p:attrNameLst>
                                              <p:attrName>ppt_h</p:attrName>
                                            </p:attrNameLst>
                                          </p:cBhvr>
                                          <p:tavLst>
                                            <p:tav tm="0">
                                              <p:val>
                                                <p:fltVal val="0"/>
                                              </p:val>
                                            </p:tav>
                                            <p:tav tm="100000">
                                              <p:val>
                                                <p:strVal val="#ppt_h"/>
                                              </p:val>
                                            </p:tav>
                                          </p:tavLst>
                                        </p:anim>
                                        <p:anim calcmode="lin" valueType="num">
                                          <p:cBhvr>
                                            <p:cTn id="65" dur="400" fill="hold"/>
                                            <p:tgtEl>
                                              <p:spTgt spid="19"/>
                                            </p:tgtEl>
                                            <p:attrNameLst>
                                              <p:attrName>style.rotation</p:attrName>
                                            </p:attrNameLst>
                                          </p:cBhvr>
                                          <p:tavLst>
                                            <p:tav tm="0">
                                              <p:val>
                                                <p:fltVal val="90"/>
                                              </p:val>
                                            </p:tav>
                                            <p:tav tm="100000">
                                              <p:val>
                                                <p:fltVal val="0"/>
                                              </p:val>
                                            </p:tav>
                                          </p:tavLst>
                                        </p:anim>
                                        <p:animEffect transition="in" filter="fade">
                                          <p:cBhvr>
                                            <p:cTn id="66" dur="400"/>
                                            <p:tgtEl>
                                              <p:spTgt spid="19"/>
                                            </p:tgtEl>
                                          </p:cBhvr>
                                        </p:animEffect>
                                      </p:childTnLst>
                                    </p:cTn>
                                  </p:par>
                                </p:childTnLst>
                              </p:cTn>
                            </p:par>
                            <p:par>
                              <p:cTn id="67" fill="hold">
                                <p:stCondLst>
                                  <p:cond delay="5619"/>
                                </p:stCondLst>
                                <p:childTnLst>
                                  <p:par>
                                    <p:cTn id="68" presetID="22" presetClass="entr" presetSubtype="1" fill="hold" grpId="0" nodeType="after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wipe(up)">
                                          <p:cBhvr>
                                            <p:cTn id="70" dur="500"/>
                                            <p:tgtEl>
                                              <p:spTgt spid="20"/>
                                            </p:tgtEl>
                                          </p:cBhvr>
                                        </p:animEffect>
                                      </p:childTnLst>
                                    </p:cTn>
                                  </p:par>
                                </p:childTnLst>
                              </p:cTn>
                            </p:par>
                            <p:par>
                              <p:cTn id="71" fill="hold">
                                <p:stCondLst>
                                  <p:cond delay="6119"/>
                                </p:stCondLst>
                                <p:childTnLst>
                                  <p:par>
                                    <p:cTn id="72" presetID="2" presetClass="entr" presetSubtype="4"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 calcmode="lin" valueType="num">
                                          <p:cBhvr additive="base">
                                            <p:cTn id="74" dur="500" fill="hold"/>
                                            <p:tgtEl>
                                              <p:spTgt spid="9"/>
                                            </p:tgtEl>
                                            <p:attrNameLst>
                                              <p:attrName>ppt_x</p:attrName>
                                            </p:attrNameLst>
                                          </p:cBhvr>
                                          <p:tavLst>
                                            <p:tav tm="0">
                                              <p:val>
                                                <p:strVal val="#ppt_x"/>
                                              </p:val>
                                            </p:tav>
                                            <p:tav tm="100000">
                                              <p:val>
                                                <p:strVal val="#ppt_x"/>
                                              </p:val>
                                            </p:tav>
                                          </p:tavLst>
                                        </p:anim>
                                        <p:anim calcmode="lin" valueType="num">
                                          <p:cBhvr additive="base">
                                            <p:cTn id="75" dur="500" fill="hold"/>
                                            <p:tgtEl>
                                              <p:spTgt spid="9"/>
                                            </p:tgtEl>
                                            <p:attrNameLst>
                                              <p:attrName>ppt_y</p:attrName>
                                            </p:attrNameLst>
                                          </p:cBhvr>
                                          <p:tavLst>
                                            <p:tav tm="0">
                                              <p:val>
                                                <p:strVal val="1+#ppt_h/2"/>
                                              </p:val>
                                            </p:tav>
                                            <p:tav tm="100000">
                                              <p:val>
                                                <p:strVal val="#ppt_y"/>
                                              </p:val>
                                            </p:tav>
                                          </p:tavLst>
                                        </p:anim>
                                      </p:childTnLst>
                                    </p:cTn>
                                  </p:par>
                                </p:childTnLst>
                              </p:cTn>
                            </p:par>
                            <p:par>
                              <p:cTn id="76" fill="hold">
                                <p:stCondLst>
                                  <p:cond delay="6619"/>
                                </p:stCondLst>
                                <p:childTnLst>
                                  <p:par>
                                    <p:cTn id="77" presetID="31" presetClass="entr" presetSubtype="0" fill="hold" grpId="0" nodeType="afterEffect">
                                      <p:stCondLst>
                                        <p:cond delay="0"/>
                                      </p:stCondLst>
                                      <p:childTnLst>
                                        <p:set>
                                          <p:cBhvr>
                                            <p:cTn id="78" dur="1" fill="hold">
                                              <p:stCondLst>
                                                <p:cond delay="0"/>
                                              </p:stCondLst>
                                            </p:cTn>
                                            <p:tgtEl>
                                              <p:spTgt spid="14"/>
                                            </p:tgtEl>
                                            <p:attrNameLst>
                                              <p:attrName>style.visibility</p:attrName>
                                            </p:attrNameLst>
                                          </p:cBhvr>
                                          <p:to>
                                            <p:strVal val="visible"/>
                                          </p:to>
                                        </p:set>
                                        <p:anim calcmode="lin" valueType="num">
                                          <p:cBhvr>
                                            <p:cTn id="79" dur="400" fill="hold"/>
                                            <p:tgtEl>
                                              <p:spTgt spid="14"/>
                                            </p:tgtEl>
                                            <p:attrNameLst>
                                              <p:attrName>ppt_w</p:attrName>
                                            </p:attrNameLst>
                                          </p:cBhvr>
                                          <p:tavLst>
                                            <p:tav tm="0">
                                              <p:val>
                                                <p:fltVal val="0"/>
                                              </p:val>
                                            </p:tav>
                                            <p:tav tm="100000">
                                              <p:val>
                                                <p:strVal val="#ppt_w"/>
                                              </p:val>
                                            </p:tav>
                                          </p:tavLst>
                                        </p:anim>
                                        <p:anim calcmode="lin" valueType="num">
                                          <p:cBhvr>
                                            <p:cTn id="80" dur="400" fill="hold"/>
                                            <p:tgtEl>
                                              <p:spTgt spid="14"/>
                                            </p:tgtEl>
                                            <p:attrNameLst>
                                              <p:attrName>ppt_h</p:attrName>
                                            </p:attrNameLst>
                                          </p:cBhvr>
                                          <p:tavLst>
                                            <p:tav tm="0">
                                              <p:val>
                                                <p:fltVal val="0"/>
                                              </p:val>
                                            </p:tav>
                                            <p:tav tm="100000">
                                              <p:val>
                                                <p:strVal val="#ppt_h"/>
                                              </p:val>
                                            </p:tav>
                                          </p:tavLst>
                                        </p:anim>
                                        <p:anim calcmode="lin" valueType="num">
                                          <p:cBhvr>
                                            <p:cTn id="81" dur="400" fill="hold"/>
                                            <p:tgtEl>
                                              <p:spTgt spid="14"/>
                                            </p:tgtEl>
                                            <p:attrNameLst>
                                              <p:attrName>style.rotation</p:attrName>
                                            </p:attrNameLst>
                                          </p:cBhvr>
                                          <p:tavLst>
                                            <p:tav tm="0">
                                              <p:val>
                                                <p:fltVal val="90"/>
                                              </p:val>
                                            </p:tav>
                                            <p:tav tm="100000">
                                              <p:val>
                                                <p:fltVal val="0"/>
                                              </p:val>
                                            </p:tav>
                                          </p:tavLst>
                                        </p:anim>
                                        <p:animEffect transition="in" filter="fade">
                                          <p:cBhvr>
                                            <p:cTn id="82" dur="400"/>
                                            <p:tgtEl>
                                              <p:spTgt spid="14"/>
                                            </p:tgtEl>
                                          </p:cBhvr>
                                        </p:animEffect>
                                      </p:childTnLst>
                                    </p:cTn>
                                  </p:par>
                                </p:childTnLst>
                              </p:cTn>
                            </p:par>
                            <p:par>
                              <p:cTn id="83" fill="hold">
                                <p:stCondLst>
                                  <p:cond delay="7119"/>
                                </p:stCondLst>
                                <p:childTnLst>
                                  <p:par>
                                    <p:cTn id="84" presetID="31" presetClass="entr" presetSubtype="0" fill="hold" grpId="0" nodeType="afterEffect">
                                      <p:stCondLst>
                                        <p:cond delay="0"/>
                                      </p:stCondLst>
                                      <p:childTnLst>
                                        <p:set>
                                          <p:cBhvr>
                                            <p:cTn id="85" dur="1" fill="hold">
                                              <p:stCondLst>
                                                <p:cond delay="0"/>
                                              </p:stCondLst>
                                            </p:cTn>
                                            <p:tgtEl>
                                              <p:spTgt spid="17"/>
                                            </p:tgtEl>
                                            <p:attrNameLst>
                                              <p:attrName>style.visibility</p:attrName>
                                            </p:attrNameLst>
                                          </p:cBhvr>
                                          <p:to>
                                            <p:strVal val="visible"/>
                                          </p:to>
                                        </p:set>
                                        <p:anim calcmode="lin" valueType="num">
                                          <p:cBhvr>
                                            <p:cTn id="86" dur="400" fill="hold"/>
                                            <p:tgtEl>
                                              <p:spTgt spid="17"/>
                                            </p:tgtEl>
                                            <p:attrNameLst>
                                              <p:attrName>ppt_w</p:attrName>
                                            </p:attrNameLst>
                                          </p:cBhvr>
                                          <p:tavLst>
                                            <p:tav tm="0">
                                              <p:val>
                                                <p:fltVal val="0"/>
                                              </p:val>
                                            </p:tav>
                                            <p:tav tm="100000">
                                              <p:val>
                                                <p:strVal val="#ppt_w"/>
                                              </p:val>
                                            </p:tav>
                                          </p:tavLst>
                                        </p:anim>
                                        <p:anim calcmode="lin" valueType="num">
                                          <p:cBhvr>
                                            <p:cTn id="87" dur="400" fill="hold"/>
                                            <p:tgtEl>
                                              <p:spTgt spid="17"/>
                                            </p:tgtEl>
                                            <p:attrNameLst>
                                              <p:attrName>ppt_h</p:attrName>
                                            </p:attrNameLst>
                                          </p:cBhvr>
                                          <p:tavLst>
                                            <p:tav tm="0">
                                              <p:val>
                                                <p:fltVal val="0"/>
                                              </p:val>
                                            </p:tav>
                                            <p:tav tm="100000">
                                              <p:val>
                                                <p:strVal val="#ppt_h"/>
                                              </p:val>
                                            </p:tav>
                                          </p:tavLst>
                                        </p:anim>
                                        <p:anim calcmode="lin" valueType="num">
                                          <p:cBhvr>
                                            <p:cTn id="88" dur="400" fill="hold"/>
                                            <p:tgtEl>
                                              <p:spTgt spid="17"/>
                                            </p:tgtEl>
                                            <p:attrNameLst>
                                              <p:attrName>style.rotation</p:attrName>
                                            </p:attrNameLst>
                                          </p:cBhvr>
                                          <p:tavLst>
                                            <p:tav tm="0">
                                              <p:val>
                                                <p:fltVal val="90"/>
                                              </p:val>
                                            </p:tav>
                                            <p:tav tm="100000">
                                              <p:val>
                                                <p:fltVal val="0"/>
                                              </p:val>
                                            </p:tav>
                                          </p:tavLst>
                                        </p:anim>
                                        <p:animEffect transition="in" filter="fade">
                                          <p:cBhvr>
                                            <p:cTn id="89" dur="400"/>
                                            <p:tgtEl>
                                              <p:spTgt spid="17"/>
                                            </p:tgtEl>
                                          </p:cBhvr>
                                        </p:animEffect>
                                      </p:childTnLst>
                                    </p:cTn>
                                  </p:par>
                                </p:childTnLst>
                              </p:cTn>
                            </p:par>
                            <p:par>
                              <p:cTn id="90" fill="hold">
                                <p:stCondLst>
                                  <p:cond delay="7619"/>
                                </p:stCondLst>
                                <p:childTnLst>
                                  <p:par>
                                    <p:cTn id="91" presetID="22" presetClass="entr" presetSubtype="1" fill="hold" grpId="0" nodeType="afterEffect">
                                      <p:stCondLst>
                                        <p:cond delay="0"/>
                                      </p:stCondLst>
                                      <p:childTnLst>
                                        <p:set>
                                          <p:cBhvr>
                                            <p:cTn id="92" dur="1" fill="hold">
                                              <p:stCondLst>
                                                <p:cond delay="0"/>
                                              </p:stCondLst>
                                            </p:cTn>
                                            <p:tgtEl>
                                              <p:spTgt spid="18"/>
                                            </p:tgtEl>
                                            <p:attrNameLst>
                                              <p:attrName>style.visibility</p:attrName>
                                            </p:attrNameLst>
                                          </p:cBhvr>
                                          <p:to>
                                            <p:strVal val="visible"/>
                                          </p:to>
                                        </p:set>
                                        <p:animEffect transition="in" filter="wipe(up)">
                                          <p:cBhvr>
                                            <p:cTn id="93" dur="500"/>
                                            <p:tgtEl>
                                              <p:spTgt spid="18"/>
                                            </p:tgtEl>
                                          </p:cBhvr>
                                        </p:animEffect>
                                      </p:childTnLst>
                                    </p:cTn>
                                  </p:par>
                                </p:childTnLst>
                              </p:cTn>
                            </p:par>
                            <p:par>
                              <p:cTn id="94" fill="hold">
                                <p:stCondLst>
                                  <p:cond delay="8119"/>
                                </p:stCondLst>
                                <p:childTnLst>
                                  <p:par>
                                    <p:cTn id="95" presetID="2" presetClass="entr" presetSubtype="4" fill="hold" grpId="0" nodeType="afterEffect">
                                      <p:stCondLst>
                                        <p:cond delay="0"/>
                                      </p:stCondLst>
                                      <p:childTnLst>
                                        <p:set>
                                          <p:cBhvr>
                                            <p:cTn id="96" dur="1" fill="hold">
                                              <p:stCondLst>
                                                <p:cond delay="0"/>
                                              </p:stCondLst>
                                            </p:cTn>
                                            <p:tgtEl>
                                              <p:spTgt spid="10"/>
                                            </p:tgtEl>
                                            <p:attrNameLst>
                                              <p:attrName>style.visibility</p:attrName>
                                            </p:attrNameLst>
                                          </p:cBhvr>
                                          <p:to>
                                            <p:strVal val="visible"/>
                                          </p:to>
                                        </p:set>
                                        <p:anim calcmode="lin" valueType="num">
                                          <p:cBhvr additive="base">
                                            <p:cTn id="97" dur="500" fill="hold"/>
                                            <p:tgtEl>
                                              <p:spTgt spid="10"/>
                                            </p:tgtEl>
                                            <p:attrNameLst>
                                              <p:attrName>ppt_x</p:attrName>
                                            </p:attrNameLst>
                                          </p:cBhvr>
                                          <p:tavLst>
                                            <p:tav tm="0">
                                              <p:val>
                                                <p:strVal val="#ppt_x"/>
                                              </p:val>
                                            </p:tav>
                                            <p:tav tm="100000">
                                              <p:val>
                                                <p:strVal val="#ppt_x"/>
                                              </p:val>
                                            </p:tav>
                                          </p:tavLst>
                                        </p:anim>
                                        <p:anim calcmode="lin" valueType="num">
                                          <p:cBhvr additive="base">
                                            <p:cTn id="98" dur="500" fill="hold"/>
                                            <p:tgtEl>
                                              <p:spTgt spid="10"/>
                                            </p:tgtEl>
                                            <p:attrNameLst>
                                              <p:attrName>ppt_y</p:attrName>
                                            </p:attrNameLst>
                                          </p:cBhvr>
                                          <p:tavLst>
                                            <p:tav tm="0">
                                              <p:val>
                                                <p:strVal val="1+#ppt_h/2"/>
                                              </p:val>
                                            </p:tav>
                                            <p:tav tm="100000">
                                              <p:val>
                                                <p:strVal val="#ppt_y"/>
                                              </p:val>
                                            </p:tav>
                                          </p:tavLst>
                                        </p:anim>
                                      </p:childTnLst>
                                    </p:cTn>
                                  </p:par>
                                </p:childTnLst>
                              </p:cTn>
                            </p:par>
                            <p:par>
                              <p:cTn id="99" fill="hold">
                                <p:stCondLst>
                                  <p:cond delay="8619"/>
                                </p:stCondLst>
                                <p:childTnLst>
                                  <p:par>
                                    <p:cTn id="100" presetID="31" presetClass="entr" presetSubtype="0" fill="hold" grpId="0" nodeType="afterEffect">
                                      <p:stCondLst>
                                        <p:cond delay="0"/>
                                      </p:stCondLst>
                                      <p:childTnLst>
                                        <p:set>
                                          <p:cBhvr>
                                            <p:cTn id="101" dur="1" fill="hold">
                                              <p:stCondLst>
                                                <p:cond delay="0"/>
                                              </p:stCondLst>
                                            </p:cTn>
                                            <p:tgtEl>
                                              <p:spTgt spid="16"/>
                                            </p:tgtEl>
                                            <p:attrNameLst>
                                              <p:attrName>style.visibility</p:attrName>
                                            </p:attrNameLst>
                                          </p:cBhvr>
                                          <p:to>
                                            <p:strVal val="visible"/>
                                          </p:to>
                                        </p:set>
                                        <p:anim calcmode="lin" valueType="num">
                                          <p:cBhvr>
                                            <p:cTn id="102" dur="400" fill="hold"/>
                                            <p:tgtEl>
                                              <p:spTgt spid="16"/>
                                            </p:tgtEl>
                                            <p:attrNameLst>
                                              <p:attrName>ppt_w</p:attrName>
                                            </p:attrNameLst>
                                          </p:cBhvr>
                                          <p:tavLst>
                                            <p:tav tm="0">
                                              <p:val>
                                                <p:fltVal val="0"/>
                                              </p:val>
                                            </p:tav>
                                            <p:tav tm="100000">
                                              <p:val>
                                                <p:strVal val="#ppt_w"/>
                                              </p:val>
                                            </p:tav>
                                          </p:tavLst>
                                        </p:anim>
                                        <p:anim calcmode="lin" valueType="num">
                                          <p:cBhvr>
                                            <p:cTn id="103" dur="400" fill="hold"/>
                                            <p:tgtEl>
                                              <p:spTgt spid="16"/>
                                            </p:tgtEl>
                                            <p:attrNameLst>
                                              <p:attrName>ppt_h</p:attrName>
                                            </p:attrNameLst>
                                          </p:cBhvr>
                                          <p:tavLst>
                                            <p:tav tm="0">
                                              <p:val>
                                                <p:fltVal val="0"/>
                                              </p:val>
                                            </p:tav>
                                            <p:tav tm="100000">
                                              <p:val>
                                                <p:strVal val="#ppt_h"/>
                                              </p:val>
                                            </p:tav>
                                          </p:tavLst>
                                        </p:anim>
                                        <p:anim calcmode="lin" valueType="num">
                                          <p:cBhvr>
                                            <p:cTn id="104" dur="400" fill="hold"/>
                                            <p:tgtEl>
                                              <p:spTgt spid="16"/>
                                            </p:tgtEl>
                                            <p:attrNameLst>
                                              <p:attrName>style.rotation</p:attrName>
                                            </p:attrNameLst>
                                          </p:cBhvr>
                                          <p:tavLst>
                                            <p:tav tm="0">
                                              <p:val>
                                                <p:fltVal val="90"/>
                                              </p:val>
                                            </p:tav>
                                            <p:tav tm="100000">
                                              <p:val>
                                                <p:fltVal val="0"/>
                                              </p:val>
                                            </p:tav>
                                          </p:tavLst>
                                        </p:anim>
                                        <p:animEffect transition="in" filter="fade">
                                          <p:cBhvr>
                                            <p:cTn id="105" dur="400"/>
                                            <p:tgtEl>
                                              <p:spTgt spid="16"/>
                                            </p:tgtEl>
                                          </p:cBhvr>
                                        </p:animEffect>
                                      </p:childTnLst>
                                    </p:cTn>
                                  </p:par>
                                </p:childTnLst>
                              </p:cTn>
                            </p:par>
                            <p:par>
                              <p:cTn id="106" fill="hold">
                                <p:stCondLst>
                                  <p:cond delay="9119"/>
                                </p:stCondLst>
                                <p:childTnLst>
                                  <p:par>
                                    <p:cTn id="107" presetID="31" presetClass="entr" presetSubtype="0" fill="hold" grpId="0" nodeType="afterEffect">
                                      <p:stCondLst>
                                        <p:cond delay="0"/>
                                      </p:stCondLst>
                                      <p:childTnLst>
                                        <p:set>
                                          <p:cBhvr>
                                            <p:cTn id="108" dur="1" fill="hold">
                                              <p:stCondLst>
                                                <p:cond delay="0"/>
                                              </p:stCondLst>
                                            </p:cTn>
                                            <p:tgtEl>
                                              <p:spTgt spid="21"/>
                                            </p:tgtEl>
                                            <p:attrNameLst>
                                              <p:attrName>style.visibility</p:attrName>
                                            </p:attrNameLst>
                                          </p:cBhvr>
                                          <p:to>
                                            <p:strVal val="visible"/>
                                          </p:to>
                                        </p:set>
                                        <p:anim calcmode="lin" valueType="num">
                                          <p:cBhvr>
                                            <p:cTn id="109" dur="400" fill="hold"/>
                                            <p:tgtEl>
                                              <p:spTgt spid="21"/>
                                            </p:tgtEl>
                                            <p:attrNameLst>
                                              <p:attrName>ppt_w</p:attrName>
                                            </p:attrNameLst>
                                          </p:cBhvr>
                                          <p:tavLst>
                                            <p:tav tm="0">
                                              <p:val>
                                                <p:fltVal val="0"/>
                                              </p:val>
                                            </p:tav>
                                            <p:tav tm="100000">
                                              <p:val>
                                                <p:strVal val="#ppt_w"/>
                                              </p:val>
                                            </p:tav>
                                          </p:tavLst>
                                        </p:anim>
                                        <p:anim calcmode="lin" valueType="num">
                                          <p:cBhvr>
                                            <p:cTn id="110" dur="400" fill="hold"/>
                                            <p:tgtEl>
                                              <p:spTgt spid="21"/>
                                            </p:tgtEl>
                                            <p:attrNameLst>
                                              <p:attrName>ppt_h</p:attrName>
                                            </p:attrNameLst>
                                          </p:cBhvr>
                                          <p:tavLst>
                                            <p:tav tm="0">
                                              <p:val>
                                                <p:fltVal val="0"/>
                                              </p:val>
                                            </p:tav>
                                            <p:tav tm="100000">
                                              <p:val>
                                                <p:strVal val="#ppt_h"/>
                                              </p:val>
                                            </p:tav>
                                          </p:tavLst>
                                        </p:anim>
                                        <p:anim calcmode="lin" valueType="num">
                                          <p:cBhvr>
                                            <p:cTn id="111" dur="400" fill="hold"/>
                                            <p:tgtEl>
                                              <p:spTgt spid="21"/>
                                            </p:tgtEl>
                                            <p:attrNameLst>
                                              <p:attrName>style.rotation</p:attrName>
                                            </p:attrNameLst>
                                          </p:cBhvr>
                                          <p:tavLst>
                                            <p:tav tm="0">
                                              <p:val>
                                                <p:fltVal val="90"/>
                                              </p:val>
                                            </p:tav>
                                            <p:tav tm="100000">
                                              <p:val>
                                                <p:fltVal val="0"/>
                                              </p:val>
                                            </p:tav>
                                          </p:tavLst>
                                        </p:anim>
                                        <p:animEffect transition="in" filter="fade">
                                          <p:cBhvr>
                                            <p:cTn id="112" dur="400"/>
                                            <p:tgtEl>
                                              <p:spTgt spid="21"/>
                                            </p:tgtEl>
                                          </p:cBhvr>
                                        </p:animEffect>
                                      </p:childTnLst>
                                    </p:cTn>
                                  </p:par>
                                </p:childTnLst>
                              </p:cTn>
                            </p:par>
                            <p:par>
                              <p:cTn id="113" fill="hold">
                                <p:stCondLst>
                                  <p:cond delay="9619"/>
                                </p:stCondLst>
                                <p:childTnLst>
                                  <p:par>
                                    <p:cTn id="114" presetID="22" presetClass="entr" presetSubtype="1" fill="hold" grpId="0" nodeType="afterEffect">
                                      <p:stCondLst>
                                        <p:cond delay="0"/>
                                      </p:stCondLst>
                                      <p:childTnLst>
                                        <p:set>
                                          <p:cBhvr>
                                            <p:cTn id="115" dur="1" fill="hold">
                                              <p:stCondLst>
                                                <p:cond delay="0"/>
                                              </p:stCondLst>
                                            </p:cTn>
                                            <p:tgtEl>
                                              <p:spTgt spid="22"/>
                                            </p:tgtEl>
                                            <p:attrNameLst>
                                              <p:attrName>style.visibility</p:attrName>
                                            </p:attrNameLst>
                                          </p:cBhvr>
                                          <p:to>
                                            <p:strVal val="visible"/>
                                          </p:to>
                                        </p:set>
                                        <p:animEffect transition="in" filter="wipe(up)">
                                          <p:cBhvr>
                                            <p:cTn id="11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5"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P spid="20" grpId="0"/>
          <p:bldP spid="21" grpId="0"/>
          <p:bldP spid="22"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1" name="Oval 7"/>
          <p:cNvSpPr>
            <a:spLocks noChangeArrowheads="1"/>
          </p:cNvSpPr>
          <p:nvPr/>
        </p:nvSpPr>
        <p:spPr bwMode="auto">
          <a:xfrm>
            <a:off x="-471918" y="-527665"/>
            <a:ext cx="5687686" cy="5690106"/>
          </a:xfrm>
          <a:prstGeom prst="ellipse">
            <a:avLst/>
          </a:prstGeom>
          <a:solidFill>
            <a:schemeClr val="tx1">
              <a:alpha val="50000"/>
            </a:schemeClr>
          </a:solidFill>
          <a:ln>
            <a:noFill/>
          </a:ln>
        </p:spPr>
        <p:txBody>
          <a:bodyPr vert="horz" wrap="square" lIns="91440" tIns="45720" rIns="91440" bIns="45720" numCol="1" anchor="t" anchorCtr="0" compatLnSpc="1"/>
          <a:lstStyle/>
          <a:p>
            <a:endParaRPr lang="zh-CN" altLang="en-US">
              <a:solidFill>
                <a:srgbClr val="2F4054"/>
              </a:solidFill>
            </a:endParaRPr>
          </a:p>
        </p:txBody>
      </p:sp>
      <p:sp>
        <p:nvSpPr>
          <p:cNvPr id="23" name="Oval 8"/>
          <p:cNvSpPr>
            <a:spLocks noChangeArrowheads="1"/>
          </p:cNvSpPr>
          <p:nvPr/>
        </p:nvSpPr>
        <p:spPr bwMode="auto">
          <a:xfrm>
            <a:off x="195082" y="136910"/>
            <a:ext cx="4353686" cy="436095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rgbClr val="2F4054"/>
              </a:solidFill>
            </a:endParaRPr>
          </a:p>
        </p:txBody>
      </p:sp>
      <p:sp>
        <p:nvSpPr>
          <p:cNvPr id="27" name="矩形 26"/>
          <p:cNvSpPr/>
          <p:nvPr/>
        </p:nvSpPr>
        <p:spPr>
          <a:xfrm>
            <a:off x="433034" y="1809556"/>
            <a:ext cx="3877781" cy="1015663"/>
          </a:xfrm>
          <a:prstGeom prst="rect">
            <a:avLst/>
          </a:prstGeom>
          <a:noFill/>
          <a:ln>
            <a:noFill/>
          </a:ln>
        </p:spPr>
        <p:txBody>
          <a:bodyPr vert="horz" wrap="square" lIns="0" tIns="0" rIns="0" bIns="0" numCol="1" anchor="t" anchorCtr="0" compatLnSpc="1">
            <a:spAutoFit/>
          </a:bodyPr>
          <a:lstStyle/>
          <a:p>
            <a:pPr algn="ctr">
              <a:buFontTx/>
              <a:buNone/>
            </a:pPr>
            <a:r>
              <a:rPr lang="zh-CN" altLang="en-US" sz="66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实施过程</a:t>
            </a:r>
          </a:p>
        </p:txBody>
      </p:sp>
      <p:sp>
        <p:nvSpPr>
          <p:cNvPr id="8" name="Oval 9"/>
          <p:cNvSpPr>
            <a:spLocks noChangeArrowheads="1"/>
          </p:cNvSpPr>
          <p:nvPr/>
        </p:nvSpPr>
        <p:spPr bwMode="auto">
          <a:xfrm>
            <a:off x="3666257" y="769455"/>
            <a:ext cx="1065104" cy="1065103"/>
          </a:xfrm>
          <a:prstGeom prst="ellipse">
            <a:avLst/>
          </a:prstGeom>
          <a:solidFill>
            <a:srgbClr val="93CA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2F4054"/>
              </a:solidFill>
            </a:endParaRPr>
          </a:p>
        </p:txBody>
      </p:sp>
      <p:sp>
        <p:nvSpPr>
          <p:cNvPr id="10" name="TextBox 9"/>
          <p:cNvSpPr txBox="1"/>
          <p:nvPr/>
        </p:nvSpPr>
        <p:spPr>
          <a:xfrm>
            <a:off x="2627621" y="1071173"/>
            <a:ext cx="1005403" cy="461665"/>
          </a:xfrm>
          <a:prstGeom prst="rect">
            <a:avLst/>
          </a:prstGeom>
          <a:noFill/>
        </p:spPr>
        <p:txBody>
          <a:bodyPr wrap="none" rtlCol="0">
            <a:spAutoFit/>
          </a:bodyPr>
          <a:lstStyle/>
          <a:p>
            <a:r>
              <a:rPr lang="en-US" altLang="zh-CN" sz="2400" dirty="0">
                <a:solidFill>
                  <a:srgbClr val="FFFFFF"/>
                </a:solidFill>
              </a:rPr>
              <a:t>Part 3</a:t>
            </a:r>
            <a:endParaRPr lang="zh-CN" altLang="en-US" sz="2400" dirty="0">
              <a:solidFill>
                <a:srgbClr val="FFFFFF"/>
              </a:solidFill>
            </a:endParaRPr>
          </a:p>
        </p:txBody>
      </p:sp>
      <p:sp>
        <p:nvSpPr>
          <p:cNvPr id="12" name="Freeform 11"/>
          <p:cNvSpPr>
            <a:spLocks noEditPoints="1"/>
          </p:cNvSpPr>
          <p:nvPr/>
        </p:nvSpPr>
        <p:spPr bwMode="auto">
          <a:xfrm>
            <a:off x="3830598" y="926305"/>
            <a:ext cx="736422" cy="751402"/>
          </a:xfrm>
          <a:custGeom>
            <a:avLst/>
            <a:gdLst>
              <a:gd name="T0" fmla="*/ 192 w 639"/>
              <a:gd name="T1" fmla="*/ 104 h 681"/>
              <a:gd name="T2" fmla="*/ 419 w 639"/>
              <a:gd name="T3" fmla="*/ 75 h 681"/>
              <a:gd name="T4" fmla="*/ 338 w 639"/>
              <a:gd name="T5" fmla="*/ 46 h 681"/>
              <a:gd name="T6" fmla="*/ 244 w 639"/>
              <a:gd name="T7" fmla="*/ 46 h 681"/>
              <a:gd name="T8" fmla="*/ 163 w 639"/>
              <a:gd name="T9" fmla="*/ 75 h 681"/>
              <a:gd name="T10" fmla="*/ 526 w 639"/>
              <a:gd name="T11" fmla="*/ 590 h 681"/>
              <a:gd name="T12" fmla="*/ 535 w 639"/>
              <a:gd name="T13" fmla="*/ 570 h 681"/>
              <a:gd name="T14" fmla="*/ 498 w 639"/>
              <a:gd name="T15" fmla="*/ 442 h 681"/>
              <a:gd name="T16" fmla="*/ 474 w 639"/>
              <a:gd name="T17" fmla="*/ 442 h 681"/>
              <a:gd name="T18" fmla="*/ 474 w 639"/>
              <a:gd name="T19" fmla="*/ 540 h 681"/>
              <a:gd name="T20" fmla="*/ 475 w 639"/>
              <a:gd name="T21" fmla="*/ 542 h 681"/>
              <a:gd name="T22" fmla="*/ 476 w 639"/>
              <a:gd name="T23" fmla="*/ 544 h 681"/>
              <a:gd name="T24" fmla="*/ 478 w 639"/>
              <a:gd name="T25" fmla="*/ 546 h 681"/>
              <a:gd name="T26" fmla="*/ 609 w 639"/>
              <a:gd name="T27" fmla="*/ 449 h 681"/>
              <a:gd name="T28" fmla="*/ 486 w 639"/>
              <a:gd name="T29" fmla="*/ 384 h 681"/>
              <a:gd name="T30" fmla="*/ 458 w 639"/>
              <a:gd name="T31" fmla="*/ 678 h 681"/>
              <a:gd name="T32" fmla="*/ 632 w 639"/>
              <a:gd name="T33" fmla="*/ 561 h 681"/>
              <a:gd name="T34" fmla="*/ 609 w 639"/>
              <a:gd name="T35" fmla="*/ 556 h 681"/>
              <a:gd name="T36" fmla="*/ 486 w 639"/>
              <a:gd name="T37" fmla="*/ 658 h 681"/>
              <a:gd name="T38" fmla="*/ 363 w 639"/>
              <a:gd name="T39" fmla="*/ 509 h 681"/>
              <a:gd name="T40" fmla="*/ 510 w 639"/>
              <a:gd name="T41" fmla="*/ 410 h 681"/>
              <a:gd name="T42" fmla="*/ 609 w 639"/>
              <a:gd name="T43" fmla="*/ 556 h 681"/>
              <a:gd name="T44" fmla="*/ 214 w 639"/>
              <a:gd name="T45" fmla="*/ 555 h 681"/>
              <a:gd name="T46" fmla="*/ 366 w 639"/>
              <a:gd name="T47" fmla="*/ 405 h 681"/>
              <a:gd name="T48" fmla="*/ 397 w 639"/>
              <a:gd name="T49" fmla="*/ 381 h 681"/>
              <a:gd name="T50" fmla="*/ 552 w 639"/>
              <a:gd name="T51" fmla="*/ 230 h 681"/>
              <a:gd name="T52" fmla="*/ 558 w 639"/>
              <a:gd name="T53" fmla="*/ 373 h 681"/>
              <a:gd name="T54" fmla="*/ 582 w 639"/>
              <a:gd name="T55" fmla="*/ 381 h 681"/>
              <a:gd name="T56" fmla="*/ 582 w 639"/>
              <a:gd name="T57" fmla="*/ 156 h 681"/>
              <a:gd name="T58" fmla="*/ 30 w 639"/>
              <a:gd name="T59" fmla="*/ 126 h 681"/>
              <a:gd name="T60" fmla="*/ 0 w 639"/>
              <a:gd name="T61" fmla="*/ 237 h 681"/>
              <a:gd name="T62" fmla="*/ 0 w 639"/>
              <a:gd name="T63" fmla="*/ 405 h 681"/>
              <a:gd name="T64" fmla="*/ 0 w 639"/>
              <a:gd name="T65" fmla="*/ 566 h 681"/>
              <a:gd name="T66" fmla="*/ 322 w 639"/>
              <a:gd name="T67" fmla="*/ 597 h 681"/>
              <a:gd name="T68" fmla="*/ 24 w 639"/>
              <a:gd name="T69" fmla="*/ 237 h 681"/>
              <a:gd name="T70" fmla="*/ 30 w 639"/>
              <a:gd name="T71" fmla="*/ 230 h 681"/>
              <a:gd name="T72" fmla="*/ 190 w 639"/>
              <a:gd name="T73" fmla="*/ 381 h 681"/>
              <a:gd name="T74" fmla="*/ 24 w 639"/>
              <a:gd name="T75" fmla="*/ 237 h 681"/>
              <a:gd name="T76" fmla="*/ 190 w 639"/>
              <a:gd name="T77" fmla="*/ 405 h 681"/>
              <a:gd name="T78" fmla="*/ 30 w 639"/>
              <a:gd name="T79" fmla="*/ 555 h 681"/>
              <a:gd name="T80" fmla="*/ 24 w 639"/>
              <a:gd name="T81" fmla="*/ 405 h 681"/>
              <a:gd name="T82" fmla="*/ 214 w 639"/>
              <a:gd name="T83" fmla="*/ 381 h 681"/>
              <a:gd name="T84" fmla="*/ 214 w 639"/>
              <a:gd name="T85" fmla="*/ 230 h 681"/>
              <a:gd name="T86" fmla="*/ 373 w 639"/>
              <a:gd name="T87" fmla="*/ 381 h 681"/>
              <a:gd name="T88" fmla="*/ 385 w 639"/>
              <a:gd name="T89" fmla="*/ 156 h 681"/>
              <a:gd name="T90" fmla="*/ 406 w 639"/>
              <a:gd name="T91" fmla="*/ 177 h 681"/>
              <a:gd name="T92" fmla="*/ 365 w 639"/>
              <a:gd name="T93" fmla="*/ 177 h 681"/>
              <a:gd name="T94" fmla="*/ 202 w 639"/>
              <a:gd name="T95" fmla="*/ 156 h 681"/>
              <a:gd name="T96" fmla="*/ 223 w 639"/>
              <a:gd name="T97" fmla="*/ 177 h 681"/>
              <a:gd name="T98" fmla="*/ 182 w 639"/>
              <a:gd name="T99" fmla="*/ 177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39" h="681">
                <a:moveTo>
                  <a:pt x="163" y="75"/>
                </a:moveTo>
                <a:cubicBezTo>
                  <a:pt x="163" y="91"/>
                  <a:pt x="176" y="104"/>
                  <a:pt x="192" y="104"/>
                </a:cubicBezTo>
                <a:lnTo>
                  <a:pt x="390" y="104"/>
                </a:lnTo>
                <a:cubicBezTo>
                  <a:pt x="406" y="104"/>
                  <a:pt x="419" y="91"/>
                  <a:pt x="419" y="75"/>
                </a:cubicBezTo>
                <a:cubicBezTo>
                  <a:pt x="419" y="59"/>
                  <a:pt x="406" y="46"/>
                  <a:pt x="390" y="46"/>
                </a:cubicBezTo>
                <a:lnTo>
                  <a:pt x="338" y="46"/>
                </a:lnTo>
                <a:cubicBezTo>
                  <a:pt x="338" y="20"/>
                  <a:pt x="317" y="0"/>
                  <a:pt x="291" y="0"/>
                </a:cubicBezTo>
                <a:cubicBezTo>
                  <a:pt x="265" y="0"/>
                  <a:pt x="244" y="20"/>
                  <a:pt x="244" y="46"/>
                </a:cubicBezTo>
                <a:lnTo>
                  <a:pt x="192" y="46"/>
                </a:lnTo>
                <a:cubicBezTo>
                  <a:pt x="176" y="46"/>
                  <a:pt x="163" y="59"/>
                  <a:pt x="163" y="75"/>
                </a:cubicBezTo>
                <a:close/>
                <a:moveTo>
                  <a:pt x="518" y="586"/>
                </a:moveTo>
                <a:cubicBezTo>
                  <a:pt x="520" y="589"/>
                  <a:pt x="523" y="590"/>
                  <a:pt x="526" y="590"/>
                </a:cubicBezTo>
                <a:cubicBezTo>
                  <a:pt x="529" y="590"/>
                  <a:pt x="532" y="589"/>
                  <a:pt x="535" y="586"/>
                </a:cubicBezTo>
                <a:cubicBezTo>
                  <a:pt x="539" y="582"/>
                  <a:pt x="539" y="574"/>
                  <a:pt x="535" y="570"/>
                </a:cubicBezTo>
                <a:lnTo>
                  <a:pt x="498" y="533"/>
                </a:lnTo>
                <a:lnTo>
                  <a:pt x="498" y="442"/>
                </a:lnTo>
                <a:cubicBezTo>
                  <a:pt x="498" y="435"/>
                  <a:pt x="493" y="430"/>
                  <a:pt x="486" y="430"/>
                </a:cubicBezTo>
                <a:cubicBezTo>
                  <a:pt x="480" y="430"/>
                  <a:pt x="474" y="435"/>
                  <a:pt x="474" y="442"/>
                </a:cubicBezTo>
                <a:lnTo>
                  <a:pt x="474" y="538"/>
                </a:lnTo>
                <a:cubicBezTo>
                  <a:pt x="474" y="539"/>
                  <a:pt x="474" y="539"/>
                  <a:pt x="474" y="540"/>
                </a:cubicBezTo>
                <a:cubicBezTo>
                  <a:pt x="474" y="541"/>
                  <a:pt x="475" y="541"/>
                  <a:pt x="475" y="541"/>
                </a:cubicBezTo>
                <a:cubicBezTo>
                  <a:pt x="475" y="542"/>
                  <a:pt x="475" y="542"/>
                  <a:pt x="475" y="542"/>
                </a:cubicBezTo>
                <a:cubicBezTo>
                  <a:pt x="475" y="543"/>
                  <a:pt x="475" y="543"/>
                  <a:pt x="476" y="543"/>
                </a:cubicBezTo>
                <a:cubicBezTo>
                  <a:pt x="476" y="544"/>
                  <a:pt x="476" y="544"/>
                  <a:pt x="476" y="544"/>
                </a:cubicBezTo>
                <a:cubicBezTo>
                  <a:pt x="477" y="545"/>
                  <a:pt x="477" y="546"/>
                  <a:pt x="478" y="546"/>
                </a:cubicBezTo>
                <a:cubicBezTo>
                  <a:pt x="478" y="546"/>
                  <a:pt x="478" y="546"/>
                  <a:pt x="478" y="546"/>
                </a:cubicBezTo>
                <a:lnTo>
                  <a:pt x="518" y="586"/>
                </a:lnTo>
                <a:close/>
                <a:moveTo>
                  <a:pt x="609" y="449"/>
                </a:moveTo>
                <a:cubicBezTo>
                  <a:pt x="587" y="417"/>
                  <a:pt x="553" y="395"/>
                  <a:pt x="514" y="387"/>
                </a:cubicBezTo>
                <a:cubicBezTo>
                  <a:pt x="505" y="385"/>
                  <a:pt x="495" y="384"/>
                  <a:pt x="486" y="384"/>
                </a:cubicBezTo>
                <a:cubicBezTo>
                  <a:pt x="415" y="384"/>
                  <a:pt x="354" y="435"/>
                  <a:pt x="340" y="505"/>
                </a:cubicBezTo>
                <a:cubicBezTo>
                  <a:pt x="325" y="585"/>
                  <a:pt x="378" y="663"/>
                  <a:pt x="458" y="678"/>
                </a:cubicBezTo>
                <a:cubicBezTo>
                  <a:pt x="467" y="680"/>
                  <a:pt x="477" y="681"/>
                  <a:pt x="486" y="681"/>
                </a:cubicBezTo>
                <a:cubicBezTo>
                  <a:pt x="557" y="681"/>
                  <a:pt x="618" y="630"/>
                  <a:pt x="632" y="561"/>
                </a:cubicBezTo>
                <a:cubicBezTo>
                  <a:pt x="639" y="522"/>
                  <a:pt x="631" y="482"/>
                  <a:pt x="609" y="449"/>
                </a:cubicBezTo>
                <a:close/>
                <a:moveTo>
                  <a:pt x="609" y="556"/>
                </a:moveTo>
                <a:lnTo>
                  <a:pt x="609" y="556"/>
                </a:lnTo>
                <a:cubicBezTo>
                  <a:pt x="598" y="615"/>
                  <a:pt x="546" y="658"/>
                  <a:pt x="486" y="658"/>
                </a:cubicBezTo>
                <a:cubicBezTo>
                  <a:pt x="478" y="658"/>
                  <a:pt x="470" y="657"/>
                  <a:pt x="463" y="656"/>
                </a:cubicBezTo>
                <a:cubicBezTo>
                  <a:pt x="395" y="643"/>
                  <a:pt x="350" y="577"/>
                  <a:pt x="363" y="509"/>
                </a:cubicBezTo>
                <a:cubicBezTo>
                  <a:pt x="374" y="450"/>
                  <a:pt x="426" y="407"/>
                  <a:pt x="486" y="407"/>
                </a:cubicBezTo>
                <a:cubicBezTo>
                  <a:pt x="494" y="407"/>
                  <a:pt x="502" y="408"/>
                  <a:pt x="510" y="410"/>
                </a:cubicBezTo>
                <a:cubicBezTo>
                  <a:pt x="543" y="416"/>
                  <a:pt x="571" y="435"/>
                  <a:pt x="590" y="462"/>
                </a:cubicBezTo>
                <a:cubicBezTo>
                  <a:pt x="609" y="490"/>
                  <a:pt x="615" y="523"/>
                  <a:pt x="609" y="556"/>
                </a:cubicBezTo>
                <a:close/>
                <a:moveTo>
                  <a:pt x="311" y="555"/>
                </a:moveTo>
                <a:lnTo>
                  <a:pt x="214" y="555"/>
                </a:lnTo>
                <a:lnTo>
                  <a:pt x="214" y="405"/>
                </a:lnTo>
                <a:lnTo>
                  <a:pt x="366" y="405"/>
                </a:lnTo>
                <a:cubicBezTo>
                  <a:pt x="375" y="396"/>
                  <a:pt x="386" y="388"/>
                  <a:pt x="398" y="381"/>
                </a:cubicBezTo>
                <a:lnTo>
                  <a:pt x="397" y="381"/>
                </a:lnTo>
                <a:lnTo>
                  <a:pt x="397" y="230"/>
                </a:lnTo>
                <a:lnTo>
                  <a:pt x="552" y="230"/>
                </a:lnTo>
                <a:cubicBezTo>
                  <a:pt x="555" y="230"/>
                  <a:pt x="558" y="233"/>
                  <a:pt x="558" y="237"/>
                </a:cubicBezTo>
                <a:lnTo>
                  <a:pt x="558" y="373"/>
                </a:lnTo>
                <a:cubicBezTo>
                  <a:pt x="567" y="376"/>
                  <a:pt x="575" y="381"/>
                  <a:pt x="582" y="386"/>
                </a:cubicBezTo>
                <a:lnTo>
                  <a:pt x="582" y="381"/>
                </a:lnTo>
                <a:lnTo>
                  <a:pt x="582" y="237"/>
                </a:lnTo>
                <a:lnTo>
                  <a:pt x="582" y="156"/>
                </a:lnTo>
                <a:cubicBezTo>
                  <a:pt x="582" y="140"/>
                  <a:pt x="569" y="126"/>
                  <a:pt x="552" y="126"/>
                </a:cubicBezTo>
                <a:lnTo>
                  <a:pt x="30" y="126"/>
                </a:lnTo>
                <a:cubicBezTo>
                  <a:pt x="13" y="126"/>
                  <a:pt x="0" y="140"/>
                  <a:pt x="0" y="156"/>
                </a:cubicBezTo>
                <a:lnTo>
                  <a:pt x="0" y="237"/>
                </a:lnTo>
                <a:lnTo>
                  <a:pt x="0" y="381"/>
                </a:lnTo>
                <a:lnTo>
                  <a:pt x="0" y="405"/>
                </a:lnTo>
                <a:lnTo>
                  <a:pt x="0" y="549"/>
                </a:lnTo>
                <a:lnTo>
                  <a:pt x="0" y="566"/>
                </a:lnTo>
                <a:cubicBezTo>
                  <a:pt x="0" y="583"/>
                  <a:pt x="13" y="597"/>
                  <a:pt x="30" y="597"/>
                </a:cubicBezTo>
                <a:lnTo>
                  <a:pt x="322" y="597"/>
                </a:lnTo>
                <a:cubicBezTo>
                  <a:pt x="317" y="583"/>
                  <a:pt x="313" y="569"/>
                  <a:pt x="311" y="555"/>
                </a:cubicBezTo>
                <a:close/>
                <a:moveTo>
                  <a:pt x="24" y="237"/>
                </a:moveTo>
                <a:lnTo>
                  <a:pt x="24" y="237"/>
                </a:lnTo>
                <a:cubicBezTo>
                  <a:pt x="24" y="233"/>
                  <a:pt x="27" y="230"/>
                  <a:pt x="30" y="230"/>
                </a:cubicBezTo>
                <a:lnTo>
                  <a:pt x="190" y="230"/>
                </a:lnTo>
                <a:lnTo>
                  <a:pt x="190" y="381"/>
                </a:lnTo>
                <a:lnTo>
                  <a:pt x="24" y="381"/>
                </a:lnTo>
                <a:lnTo>
                  <a:pt x="24" y="237"/>
                </a:lnTo>
                <a:close/>
                <a:moveTo>
                  <a:pt x="190" y="405"/>
                </a:moveTo>
                <a:lnTo>
                  <a:pt x="190" y="405"/>
                </a:lnTo>
                <a:lnTo>
                  <a:pt x="190" y="555"/>
                </a:lnTo>
                <a:lnTo>
                  <a:pt x="30" y="555"/>
                </a:lnTo>
                <a:cubicBezTo>
                  <a:pt x="27" y="555"/>
                  <a:pt x="24" y="552"/>
                  <a:pt x="24" y="549"/>
                </a:cubicBezTo>
                <a:lnTo>
                  <a:pt x="24" y="405"/>
                </a:lnTo>
                <a:lnTo>
                  <a:pt x="190" y="405"/>
                </a:lnTo>
                <a:close/>
                <a:moveTo>
                  <a:pt x="214" y="381"/>
                </a:moveTo>
                <a:lnTo>
                  <a:pt x="214" y="381"/>
                </a:lnTo>
                <a:lnTo>
                  <a:pt x="214" y="230"/>
                </a:lnTo>
                <a:lnTo>
                  <a:pt x="373" y="230"/>
                </a:lnTo>
                <a:lnTo>
                  <a:pt x="373" y="381"/>
                </a:lnTo>
                <a:lnTo>
                  <a:pt x="214" y="381"/>
                </a:lnTo>
                <a:close/>
                <a:moveTo>
                  <a:pt x="385" y="156"/>
                </a:moveTo>
                <a:lnTo>
                  <a:pt x="385" y="156"/>
                </a:lnTo>
                <a:cubicBezTo>
                  <a:pt x="396" y="156"/>
                  <a:pt x="406" y="165"/>
                  <a:pt x="406" y="177"/>
                </a:cubicBezTo>
                <a:cubicBezTo>
                  <a:pt x="406" y="188"/>
                  <a:pt x="396" y="197"/>
                  <a:pt x="385" y="197"/>
                </a:cubicBezTo>
                <a:cubicBezTo>
                  <a:pt x="374" y="197"/>
                  <a:pt x="365" y="188"/>
                  <a:pt x="365" y="177"/>
                </a:cubicBezTo>
                <a:cubicBezTo>
                  <a:pt x="365" y="165"/>
                  <a:pt x="374" y="156"/>
                  <a:pt x="385" y="156"/>
                </a:cubicBezTo>
                <a:close/>
                <a:moveTo>
                  <a:pt x="202" y="156"/>
                </a:moveTo>
                <a:lnTo>
                  <a:pt x="202" y="156"/>
                </a:lnTo>
                <a:cubicBezTo>
                  <a:pt x="214" y="156"/>
                  <a:pt x="223" y="165"/>
                  <a:pt x="223" y="177"/>
                </a:cubicBezTo>
                <a:cubicBezTo>
                  <a:pt x="223" y="188"/>
                  <a:pt x="214" y="197"/>
                  <a:pt x="202" y="197"/>
                </a:cubicBezTo>
                <a:cubicBezTo>
                  <a:pt x="191" y="197"/>
                  <a:pt x="182" y="188"/>
                  <a:pt x="182" y="177"/>
                </a:cubicBezTo>
                <a:cubicBezTo>
                  <a:pt x="182" y="165"/>
                  <a:pt x="191" y="156"/>
                  <a:pt x="202" y="1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cSld>
  <p:clrMapOvr>
    <a:masterClrMapping/>
  </p:clrMapOvr>
  <p:transition spd="slow" advTm="496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1)">
                                      <p:cBhvr>
                                        <p:cTn id="7" dur="2000"/>
                                        <p:tgtEl>
                                          <p:spTgt spid="21"/>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heel(1)">
                                      <p:cBhvr>
                                        <p:cTn id="10" dur="2000"/>
                                        <p:tgtEl>
                                          <p:spTgt spid="23"/>
                                        </p:tgtEl>
                                      </p:cBhvr>
                                    </p:animEffect>
                                  </p:childTnLst>
                                </p:cTn>
                              </p:par>
                            </p:childTnLst>
                          </p:cTn>
                        </p:par>
                        <p:par>
                          <p:cTn id="11" fill="hold">
                            <p:stCondLst>
                              <p:cond delay="20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par>
                          <p:cTn id="17" fill="hold">
                            <p:stCondLst>
                              <p:cond delay="2500"/>
                            </p:stCondLst>
                            <p:childTnLst>
                              <p:par>
                                <p:cTn id="18" presetID="31"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400" fill="hold"/>
                                        <p:tgtEl>
                                          <p:spTgt spid="12"/>
                                        </p:tgtEl>
                                        <p:attrNameLst>
                                          <p:attrName>ppt_w</p:attrName>
                                        </p:attrNameLst>
                                      </p:cBhvr>
                                      <p:tavLst>
                                        <p:tav tm="0">
                                          <p:val>
                                            <p:fltVal val="0"/>
                                          </p:val>
                                        </p:tav>
                                        <p:tav tm="100000">
                                          <p:val>
                                            <p:strVal val="#ppt_w"/>
                                          </p:val>
                                        </p:tav>
                                      </p:tavLst>
                                    </p:anim>
                                    <p:anim calcmode="lin" valueType="num">
                                      <p:cBhvr>
                                        <p:cTn id="21" dur="400" fill="hold"/>
                                        <p:tgtEl>
                                          <p:spTgt spid="12"/>
                                        </p:tgtEl>
                                        <p:attrNameLst>
                                          <p:attrName>ppt_h</p:attrName>
                                        </p:attrNameLst>
                                      </p:cBhvr>
                                      <p:tavLst>
                                        <p:tav tm="0">
                                          <p:val>
                                            <p:fltVal val="0"/>
                                          </p:val>
                                        </p:tav>
                                        <p:tav tm="100000">
                                          <p:val>
                                            <p:strVal val="#ppt_h"/>
                                          </p:val>
                                        </p:tav>
                                      </p:tavLst>
                                    </p:anim>
                                    <p:anim calcmode="lin" valueType="num">
                                      <p:cBhvr>
                                        <p:cTn id="22" dur="400" fill="hold"/>
                                        <p:tgtEl>
                                          <p:spTgt spid="12"/>
                                        </p:tgtEl>
                                        <p:attrNameLst>
                                          <p:attrName>style.rotation</p:attrName>
                                        </p:attrNameLst>
                                      </p:cBhvr>
                                      <p:tavLst>
                                        <p:tav tm="0">
                                          <p:val>
                                            <p:fltVal val="90"/>
                                          </p:val>
                                        </p:tav>
                                        <p:tav tm="100000">
                                          <p:val>
                                            <p:fltVal val="0"/>
                                          </p:val>
                                        </p:tav>
                                      </p:tavLst>
                                    </p:anim>
                                    <p:animEffect transition="in" filter="fade">
                                      <p:cBhvr>
                                        <p:cTn id="23" dur="400"/>
                                        <p:tgtEl>
                                          <p:spTgt spid="12"/>
                                        </p:tgtEl>
                                      </p:cBhvr>
                                    </p:animEffect>
                                  </p:childTnLst>
                                </p:cTn>
                              </p:par>
                            </p:childTnLst>
                          </p:cTn>
                        </p:par>
                        <p:par>
                          <p:cTn id="24" fill="hold">
                            <p:stCondLst>
                              <p:cond delay="3000"/>
                            </p:stCondLst>
                            <p:childTnLst>
                              <p:par>
                                <p:cTn id="25" presetID="31"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400" fill="hold"/>
                                        <p:tgtEl>
                                          <p:spTgt spid="10"/>
                                        </p:tgtEl>
                                        <p:attrNameLst>
                                          <p:attrName>ppt_w</p:attrName>
                                        </p:attrNameLst>
                                      </p:cBhvr>
                                      <p:tavLst>
                                        <p:tav tm="0">
                                          <p:val>
                                            <p:fltVal val="0"/>
                                          </p:val>
                                        </p:tav>
                                        <p:tav tm="100000">
                                          <p:val>
                                            <p:strVal val="#ppt_w"/>
                                          </p:val>
                                        </p:tav>
                                      </p:tavLst>
                                    </p:anim>
                                    <p:anim calcmode="lin" valueType="num">
                                      <p:cBhvr>
                                        <p:cTn id="28" dur="400" fill="hold"/>
                                        <p:tgtEl>
                                          <p:spTgt spid="10"/>
                                        </p:tgtEl>
                                        <p:attrNameLst>
                                          <p:attrName>ppt_h</p:attrName>
                                        </p:attrNameLst>
                                      </p:cBhvr>
                                      <p:tavLst>
                                        <p:tav tm="0">
                                          <p:val>
                                            <p:fltVal val="0"/>
                                          </p:val>
                                        </p:tav>
                                        <p:tav tm="100000">
                                          <p:val>
                                            <p:strVal val="#ppt_h"/>
                                          </p:val>
                                        </p:tav>
                                      </p:tavLst>
                                    </p:anim>
                                    <p:anim calcmode="lin" valueType="num">
                                      <p:cBhvr>
                                        <p:cTn id="29" dur="400" fill="hold"/>
                                        <p:tgtEl>
                                          <p:spTgt spid="10"/>
                                        </p:tgtEl>
                                        <p:attrNameLst>
                                          <p:attrName>style.rotation</p:attrName>
                                        </p:attrNameLst>
                                      </p:cBhvr>
                                      <p:tavLst>
                                        <p:tav tm="0">
                                          <p:val>
                                            <p:fltVal val="90"/>
                                          </p:val>
                                        </p:tav>
                                        <p:tav tm="100000">
                                          <p:val>
                                            <p:fltVal val="0"/>
                                          </p:val>
                                        </p:tav>
                                      </p:tavLst>
                                    </p:anim>
                                    <p:animEffect transition="in" filter="fade">
                                      <p:cBhvr>
                                        <p:cTn id="30" dur="400"/>
                                        <p:tgtEl>
                                          <p:spTgt spid="10"/>
                                        </p:tgtEl>
                                      </p:cBhvr>
                                    </p:animEffect>
                                  </p:childTnLst>
                                </p:cTn>
                              </p:par>
                            </p:childTnLst>
                          </p:cTn>
                        </p:par>
                        <p:par>
                          <p:cTn id="31" fill="hold">
                            <p:stCondLst>
                              <p:cond delay="3500"/>
                            </p:stCondLst>
                            <p:childTnLst>
                              <p:par>
                                <p:cTn id="32" presetID="22" presetClass="entr" presetSubtype="1"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up)">
                                      <p:cBhvr>
                                        <p:cTn id="3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7" grpId="0"/>
      <p:bldP spid="8" grpId="0" animBg="1"/>
      <p:bldP spid="10" grpId="0"/>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811" y="151502"/>
            <a:ext cx="283429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拟定活动计划书</a:t>
            </a:r>
          </a:p>
        </p:txBody>
      </p:sp>
      <p:sp>
        <p:nvSpPr>
          <p:cNvPr id="71"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5" name="Freeform 5"/>
          <p:cNvSpPr/>
          <p:nvPr/>
        </p:nvSpPr>
        <p:spPr bwMode="auto">
          <a:xfrm>
            <a:off x="3479801" y="1716881"/>
            <a:ext cx="2571750"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accent4"/>
          </a:solidFill>
          <a:ln w="10" cap="flat">
            <a:solidFill>
              <a:schemeClr val="accent2">
                <a:lumMod val="85000"/>
              </a:schemeClr>
            </a:solidFill>
            <a:prstDash val="solid"/>
            <a:miter lim="800000"/>
          </a:ln>
        </p:spPr>
        <p:txBody>
          <a:bodyPr vert="horz" wrap="square" lIns="91440" tIns="45720" rIns="91440" bIns="45720" numCol="1" anchor="t" anchorCtr="0" compatLnSpc="1"/>
          <a:lstStyle/>
          <a:p>
            <a:endParaRPr lang="zh-CN" altLang="en-US"/>
          </a:p>
        </p:txBody>
      </p:sp>
      <p:sp>
        <p:nvSpPr>
          <p:cNvPr id="6" name="Freeform 6"/>
          <p:cNvSpPr/>
          <p:nvPr/>
        </p:nvSpPr>
        <p:spPr bwMode="auto">
          <a:xfrm>
            <a:off x="633413" y="1716881"/>
            <a:ext cx="2573338" cy="4119563"/>
          </a:xfrm>
          <a:custGeom>
            <a:avLst/>
            <a:gdLst>
              <a:gd name="T0" fmla="*/ 125 w 3149"/>
              <a:gd name="T1" fmla="*/ 0 h 5005"/>
              <a:gd name="T2" fmla="*/ 3024 w 3149"/>
              <a:gd name="T3" fmla="*/ 0 h 5005"/>
              <a:gd name="T4" fmla="*/ 3149 w 3149"/>
              <a:gd name="T5" fmla="*/ 125 h 5005"/>
              <a:gd name="T6" fmla="*/ 3149 w 3149"/>
              <a:gd name="T7" fmla="*/ 4880 h 5005"/>
              <a:gd name="T8" fmla="*/ 3024 w 3149"/>
              <a:gd name="T9" fmla="*/ 5005 h 5005"/>
              <a:gd name="T10" fmla="*/ 125 w 3149"/>
              <a:gd name="T11" fmla="*/ 5005 h 5005"/>
              <a:gd name="T12" fmla="*/ 0 w 3149"/>
              <a:gd name="T13" fmla="*/ 4880 h 5005"/>
              <a:gd name="T14" fmla="*/ 0 w 3149"/>
              <a:gd name="T15" fmla="*/ 125 h 5005"/>
              <a:gd name="T16" fmla="*/ 125 w 3149"/>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chemeClr val="tx1"/>
          </a:solidFill>
          <a:ln w="10" cap="flat">
            <a:solidFill>
              <a:schemeClr val="accent2">
                <a:lumMod val="85000"/>
              </a:schemeClr>
            </a:solidFill>
            <a:prstDash val="solid"/>
            <a:miter lim="800000"/>
          </a:ln>
        </p:spPr>
        <p:txBody>
          <a:bodyPr vert="horz" wrap="square" lIns="91440" tIns="45720" rIns="91440" bIns="45720" numCol="1" anchor="t" anchorCtr="0" compatLnSpc="1"/>
          <a:lstStyle/>
          <a:p>
            <a:endParaRPr lang="zh-CN" altLang="en-US"/>
          </a:p>
        </p:txBody>
      </p:sp>
      <p:sp>
        <p:nvSpPr>
          <p:cNvPr id="7" name="Freeform 7"/>
          <p:cNvSpPr/>
          <p:nvPr/>
        </p:nvSpPr>
        <p:spPr bwMode="auto">
          <a:xfrm>
            <a:off x="9170989" y="1716881"/>
            <a:ext cx="2571750"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bg2"/>
          </a:solidFill>
          <a:ln w="10" cap="flat">
            <a:solidFill>
              <a:schemeClr val="accent2">
                <a:lumMod val="85000"/>
              </a:schemeClr>
            </a:solidFill>
            <a:prstDash val="solid"/>
            <a:miter lim="800000"/>
          </a:ln>
        </p:spPr>
        <p:txBody>
          <a:bodyPr vert="horz" wrap="square" lIns="91440" tIns="45720" rIns="91440" bIns="45720" numCol="1" anchor="t" anchorCtr="0" compatLnSpc="1"/>
          <a:lstStyle/>
          <a:p>
            <a:endParaRPr lang="zh-CN" altLang="en-US"/>
          </a:p>
        </p:txBody>
      </p:sp>
      <p:sp>
        <p:nvSpPr>
          <p:cNvPr id="8" name="Freeform 8"/>
          <p:cNvSpPr/>
          <p:nvPr/>
        </p:nvSpPr>
        <p:spPr bwMode="auto">
          <a:xfrm>
            <a:off x="6326189" y="1716881"/>
            <a:ext cx="2570163"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tx2"/>
          </a:solidFill>
          <a:ln w="10" cap="flat">
            <a:solidFill>
              <a:schemeClr val="accent2">
                <a:lumMod val="85000"/>
              </a:schemeClr>
            </a:solidFill>
            <a:prstDash val="solid"/>
            <a:miter lim="800000"/>
          </a:ln>
        </p:spPr>
        <p:txBody>
          <a:bodyPr vert="horz" wrap="square" lIns="91440" tIns="45720" rIns="91440" bIns="45720" numCol="1" anchor="t" anchorCtr="0" compatLnSpc="1"/>
          <a:lstStyle/>
          <a:p>
            <a:endParaRPr lang="zh-CN" altLang="en-US"/>
          </a:p>
        </p:txBody>
      </p:sp>
      <p:grpSp>
        <p:nvGrpSpPr>
          <p:cNvPr id="9" name="组合 8"/>
          <p:cNvGrpSpPr/>
          <p:nvPr/>
        </p:nvGrpSpPr>
        <p:grpSpPr>
          <a:xfrm>
            <a:off x="3041651" y="3326606"/>
            <a:ext cx="631825" cy="636588"/>
            <a:chOff x="3041651" y="3326606"/>
            <a:chExt cx="631825" cy="636588"/>
          </a:xfrm>
        </p:grpSpPr>
        <p:sp>
          <p:nvSpPr>
            <p:cNvPr id="10" name="Oval 9"/>
            <p:cNvSpPr>
              <a:spLocks noChangeArrowheads="1"/>
            </p:cNvSpPr>
            <p:nvPr/>
          </p:nvSpPr>
          <p:spPr bwMode="auto">
            <a:xfrm>
              <a:off x="3041651" y="3326606"/>
              <a:ext cx="631825" cy="636588"/>
            </a:xfrm>
            <a:prstGeom prst="ellipse">
              <a:avLst/>
            </a:prstGeom>
            <a:solidFill>
              <a:schemeClr val="bg2"/>
            </a:solidFill>
            <a:ln>
              <a:solidFill>
                <a:schemeClr val="accent2"/>
              </a:solidFill>
            </a:ln>
          </p:spPr>
          <p:txBody>
            <a:bodyPr vert="horz" wrap="square" lIns="91440" tIns="45720" rIns="91440" bIns="45720" numCol="1" anchor="t" anchorCtr="0" compatLnSpc="1"/>
            <a:lstStyle/>
            <a:p>
              <a:endParaRPr lang="zh-CN" altLang="en-US"/>
            </a:p>
          </p:txBody>
        </p:sp>
        <p:sp>
          <p:nvSpPr>
            <p:cNvPr id="11"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 name="组合 12"/>
          <p:cNvGrpSpPr/>
          <p:nvPr/>
        </p:nvGrpSpPr>
        <p:grpSpPr>
          <a:xfrm>
            <a:off x="5867401" y="3326606"/>
            <a:ext cx="633413" cy="636588"/>
            <a:chOff x="5867401" y="3326606"/>
            <a:chExt cx="633413" cy="636588"/>
          </a:xfrm>
        </p:grpSpPr>
        <p:sp>
          <p:nvSpPr>
            <p:cNvPr id="14" name="Oval 12"/>
            <p:cNvSpPr>
              <a:spLocks noChangeArrowheads="1"/>
            </p:cNvSpPr>
            <p:nvPr/>
          </p:nvSpPr>
          <p:spPr bwMode="auto">
            <a:xfrm>
              <a:off x="5867401" y="3326606"/>
              <a:ext cx="633413" cy="636588"/>
            </a:xfrm>
            <a:prstGeom prst="ellipse">
              <a:avLst/>
            </a:prstGeom>
            <a:solidFill>
              <a:schemeClr val="bg2"/>
            </a:solidFill>
            <a:ln>
              <a:solidFill>
                <a:schemeClr val="accent2"/>
              </a:solidFill>
            </a:ln>
          </p:spPr>
          <p:txBody>
            <a:bodyPr vert="horz" wrap="square" lIns="91440" tIns="45720" rIns="91440" bIns="45720" numCol="1" anchor="t" anchorCtr="0" compatLnSpc="1"/>
            <a:lstStyle/>
            <a:p>
              <a:endParaRPr lang="zh-CN" altLang="en-US"/>
            </a:p>
          </p:txBody>
        </p:sp>
        <p:sp>
          <p:nvSpPr>
            <p:cNvPr id="15" name="Freeform 13"/>
            <p:cNvSpPr/>
            <p:nvPr/>
          </p:nvSpPr>
          <p:spPr bwMode="auto">
            <a:xfrm>
              <a:off x="6205539"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4"/>
            <p:cNvSpPr/>
            <p:nvPr/>
          </p:nvSpPr>
          <p:spPr bwMode="auto">
            <a:xfrm>
              <a:off x="6010276"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1" y="343"/>
                    <a:pt x="85" y="365"/>
                    <a:pt x="59" y="388"/>
                  </a:cubicBezTo>
                  <a:cubicBezTo>
                    <a:pt x="22" y="418"/>
                    <a:pt x="6" y="397"/>
                    <a:pt x="1" y="350"/>
                  </a:cubicBezTo>
                  <a:lnTo>
                    <a:pt x="35" y="321"/>
                  </a:lnTo>
                  <a:lnTo>
                    <a:pt x="115" y="252"/>
                  </a:lnTo>
                  <a:cubicBezTo>
                    <a:pt x="143" y="221"/>
                    <a:pt x="151" y="189"/>
                    <a:pt x="112" y="154"/>
                  </a:cubicBezTo>
                  <a:cubicBezTo>
                    <a:pt x="86" y="132"/>
                    <a:pt x="61"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 name="组合 16"/>
          <p:cNvGrpSpPr/>
          <p:nvPr/>
        </p:nvGrpSpPr>
        <p:grpSpPr>
          <a:xfrm>
            <a:off x="8728076" y="3326606"/>
            <a:ext cx="633413" cy="636588"/>
            <a:chOff x="8728076" y="3326606"/>
            <a:chExt cx="633413" cy="636588"/>
          </a:xfrm>
        </p:grpSpPr>
        <p:sp>
          <p:nvSpPr>
            <p:cNvPr id="18" name="Oval 15"/>
            <p:cNvSpPr>
              <a:spLocks noChangeArrowheads="1"/>
            </p:cNvSpPr>
            <p:nvPr/>
          </p:nvSpPr>
          <p:spPr bwMode="auto">
            <a:xfrm>
              <a:off x="8728076" y="3326606"/>
              <a:ext cx="633413" cy="636588"/>
            </a:xfrm>
            <a:prstGeom prst="ellipse">
              <a:avLst/>
            </a:prstGeom>
            <a:solidFill>
              <a:schemeClr val="bg2"/>
            </a:solidFill>
            <a:ln>
              <a:solidFill>
                <a:schemeClr val="accent2"/>
              </a:solidFill>
            </a:ln>
          </p:spPr>
          <p:txBody>
            <a:bodyPr vert="horz" wrap="square" lIns="91440" tIns="45720" rIns="91440" bIns="45720" numCol="1" anchor="t" anchorCtr="0" compatLnSpc="1"/>
            <a:lstStyle/>
            <a:p>
              <a:endParaRPr lang="zh-CN" altLang="en-US"/>
            </a:p>
          </p:txBody>
        </p:sp>
        <p:sp>
          <p:nvSpPr>
            <p:cNvPr id="19" name="Freeform 16"/>
            <p:cNvSpPr/>
            <p:nvPr/>
          </p:nvSpPr>
          <p:spPr bwMode="auto">
            <a:xfrm>
              <a:off x="9066214"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6 w 252"/>
                <a:gd name="T19" fmla="*/ 19 h 418"/>
                <a:gd name="T20" fmla="*/ 136 w 252"/>
                <a:gd name="T21" fmla="*/ 88 h 418"/>
                <a:gd name="T22" fmla="*/ 213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4" y="321"/>
                  </a:lnTo>
                  <a:lnTo>
                    <a:pt x="115" y="252"/>
                  </a:lnTo>
                  <a:cubicBezTo>
                    <a:pt x="143" y="221"/>
                    <a:pt x="150" y="189"/>
                    <a:pt x="112" y="154"/>
                  </a:cubicBezTo>
                  <a:cubicBezTo>
                    <a:pt x="86" y="132"/>
                    <a:pt x="60" y="110"/>
                    <a:pt x="34" y="88"/>
                  </a:cubicBezTo>
                  <a:lnTo>
                    <a:pt x="0" y="58"/>
                  </a:lnTo>
                  <a:cubicBezTo>
                    <a:pt x="4" y="4"/>
                    <a:pt x="25" y="0"/>
                    <a:pt x="56" y="19"/>
                  </a:cubicBezTo>
                  <a:lnTo>
                    <a:pt x="136" y="88"/>
                  </a:lnTo>
                  <a:cubicBezTo>
                    <a:pt x="162" y="110"/>
                    <a:pt x="188" y="132"/>
                    <a:pt x="213"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7"/>
            <p:cNvSpPr/>
            <p:nvPr/>
          </p:nvSpPr>
          <p:spPr bwMode="auto">
            <a:xfrm>
              <a:off x="8870951"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5" y="365"/>
                    <a:pt x="59" y="388"/>
                  </a:cubicBezTo>
                  <a:cubicBezTo>
                    <a:pt x="21" y="418"/>
                    <a:pt x="6" y="397"/>
                    <a:pt x="1" y="350"/>
                  </a:cubicBezTo>
                  <a:lnTo>
                    <a:pt x="35" y="321"/>
                  </a:lnTo>
                  <a:lnTo>
                    <a:pt x="115" y="252"/>
                  </a:lnTo>
                  <a:cubicBezTo>
                    <a:pt x="143" y="221"/>
                    <a:pt x="151"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1" name="组合 20"/>
          <p:cNvGrpSpPr/>
          <p:nvPr/>
        </p:nvGrpSpPr>
        <p:grpSpPr>
          <a:xfrm>
            <a:off x="1454151" y="1939131"/>
            <a:ext cx="930275" cy="938213"/>
            <a:chOff x="1454151" y="1939131"/>
            <a:chExt cx="930275" cy="938213"/>
          </a:xfrm>
        </p:grpSpPr>
        <p:sp>
          <p:nvSpPr>
            <p:cNvPr id="22" name="Oval 18"/>
            <p:cNvSpPr>
              <a:spLocks noChangeArrowheads="1"/>
            </p:cNvSpPr>
            <p:nvPr/>
          </p:nvSpPr>
          <p:spPr bwMode="auto">
            <a:xfrm>
              <a:off x="1454151" y="1939131"/>
              <a:ext cx="930275" cy="938213"/>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23" name="TextBox 22"/>
            <p:cNvSpPr txBox="1"/>
            <p:nvPr/>
          </p:nvSpPr>
          <p:spPr>
            <a:xfrm>
              <a:off x="1586504" y="2115849"/>
              <a:ext cx="691215" cy="584775"/>
            </a:xfrm>
            <a:prstGeom prst="rect">
              <a:avLst/>
            </a:prstGeom>
            <a:noFill/>
          </p:spPr>
          <p:txBody>
            <a:bodyPr wrap="none" rtlCol="0">
              <a:spAutoFit/>
            </a:bodyPr>
            <a:lstStyle/>
            <a:p>
              <a:r>
                <a:rPr lang="en-US" altLang="zh-CN" sz="3200" b="1" dirty="0">
                  <a:latin typeface="+mn-ea"/>
                  <a:ea typeface="+mn-ea"/>
                </a:rPr>
                <a:t>01</a:t>
              </a:r>
              <a:endParaRPr lang="zh-CN" altLang="en-US" sz="3200" b="1" dirty="0">
                <a:latin typeface="+mn-ea"/>
                <a:ea typeface="+mn-ea"/>
              </a:endParaRPr>
            </a:p>
          </p:txBody>
        </p:sp>
      </p:grpSp>
      <p:sp>
        <p:nvSpPr>
          <p:cNvPr id="24" name="矩形 23"/>
          <p:cNvSpPr/>
          <p:nvPr/>
        </p:nvSpPr>
        <p:spPr>
          <a:xfrm>
            <a:off x="862611" y="2919179"/>
            <a:ext cx="2090066" cy="1754326"/>
          </a:xfrm>
          <a:prstGeom prst="rect">
            <a:avLst/>
          </a:prstGeom>
          <a:noFill/>
          <a:ln>
            <a:noFill/>
          </a:ln>
        </p:spPr>
        <p:txBody>
          <a:bodyPr wrap="square">
            <a:spAutoFit/>
          </a:bodyPr>
          <a:lstStyle/>
          <a:p>
            <a:pPr algn="just"/>
            <a:r>
              <a:rPr lang="zh-CN" altLang="en-US" dirty="0">
                <a:solidFill>
                  <a:schemeClr val="accent2"/>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sp>
        <p:nvSpPr>
          <p:cNvPr id="25" name="矩形 24"/>
          <p:cNvSpPr/>
          <p:nvPr/>
        </p:nvSpPr>
        <p:spPr>
          <a:xfrm>
            <a:off x="3701345" y="2919179"/>
            <a:ext cx="2090066" cy="1754326"/>
          </a:xfrm>
          <a:prstGeom prst="rect">
            <a:avLst/>
          </a:prstGeom>
          <a:noFill/>
          <a:ln>
            <a:noFill/>
          </a:ln>
        </p:spPr>
        <p:txBody>
          <a:bodyPr wrap="square">
            <a:spAutoFit/>
          </a:bodyPr>
          <a:lstStyle/>
          <a:p>
            <a:pPr algn="just"/>
            <a:r>
              <a:rPr lang="zh-CN" altLang="en-US" dirty="0">
                <a:solidFill>
                  <a:schemeClr val="accent2"/>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sp>
        <p:nvSpPr>
          <p:cNvPr id="26" name="矩形 25"/>
          <p:cNvSpPr/>
          <p:nvPr/>
        </p:nvSpPr>
        <p:spPr>
          <a:xfrm>
            <a:off x="6580661" y="2919179"/>
            <a:ext cx="2117847" cy="1754326"/>
          </a:xfrm>
          <a:prstGeom prst="rect">
            <a:avLst/>
          </a:prstGeom>
          <a:noFill/>
          <a:ln>
            <a:noFill/>
          </a:ln>
        </p:spPr>
        <p:txBody>
          <a:bodyPr wrap="square">
            <a:spAutoFit/>
          </a:bodyPr>
          <a:lstStyle/>
          <a:p>
            <a:pPr algn="just"/>
            <a:r>
              <a:rPr lang="zh-CN" altLang="en-US" dirty="0">
                <a:solidFill>
                  <a:schemeClr val="accent2"/>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sp>
        <p:nvSpPr>
          <p:cNvPr id="27" name="矩形 26"/>
          <p:cNvSpPr/>
          <p:nvPr/>
        </p:nvSpPr>
        <p:spPr>
          <a:xfrm>
            <a:off x="9487995" y="2919179"/>
            <a:ext cx="2090066" cy="1754326"/>
          </a:xfrm>
          <a:prstGeom prst="rect">
            <a:avLst/>
          </a:prstGeom>
          <a:noFill/>
          <a:ln>
            <a:noFill/>
          </a:ln>
        </p:spPr>
        <p:txBody>
          <a:bodyPr wrap="square">
            <a:spAutoFit/>
          </a:bodyPr>
          <a:lstStyle/>
          <a:p>
            <a:pPr algn="just"/>
            <a:r>
              <a:rPr lang="zh-CN" altLang="en-US" dirty="0">
                <a:solidFill>
                  <a:schemeClr val="accent2"/>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grpSp>
        <p:nvGrpSpPr>
          <p:cNvPr id="28" name="组合 27"/>
          <p:cNvGrpSpPr/>
          <p:nvPr/>
        </p:nvGrpSpPr>
        <p:grpSpPr>
          <a:xfrm>
            <a:off x="4300538" y="1939131"/>
            <a:ext cx="930275" cy="938213"/>
            <a:chOff x="4300538" y="1939131"/>
            <a:chExt cx="930275" cy="938213"/>
          </a:xfrm>
        </p:grpSpPr>
        <p:sp>
          <p:nvSpPr>
            <p:cNvPr id="29" name="Oval 19"/>
            <p:cNvSpPr>
              <a:spLocks noChangeArrowheads="1"/>
            </p:cNvSpPr>
            <p:nvPr/>
          </p:nvSpPr>
          <p:spPr bwMode="auto">
            <a:xfrm>
              <a:off x="4300538" y="1939131"/>
              <a:ext cx="930275" cy="938213"/>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30" name="TextBox 29"/>
            <p:cNvSpPr txBox="1"/>
            <p:nvPr/>
          </p:nvSpPr>
          <p:spPr>
            <a:xfrm>
              <a:off x="4425238" y="2115849"/>
              <a:ext cx="691215" cy="584775"/>
            </a:xfrm>
            <a:prstGeom prst="rect">
              <a:avLst/>
            </a:prstGeom>
            <a:noFill/>
          </p:spPr>
          <p:txBody>
            <a:bodyPr wrap="none" rtlCol="0">
              <a:spAutoFit/>
            </a:bodyPr>
            <a:lstStyle/>
            <a:p>
              <a:r>
                <a:rPr lang="en-US" altLang="zh-CN" sz="3200" b="1" dirty="0">
                  <a:latin typeface="+mn-ea"/>
                  <a:ea typeface="+mn-ea"/>
                </a:rPr>
                <a:t>02</a:t>
              </a:r>
              <a:endParaRPr lang="zh-CN" altLang="en-US" sz="3200" b="1" dirty="0">
                <a:latin typeface="+mn-ea"/>
                <a:ea typeface="+mn-ea"/>
              </a:endParaRPr>
            </a:p>
          </p:txBody>
        </p:sp>
      </p:grpSp>
      <p:grpSp>
        <p:nvGrpSpPr>
          <p:cNvPr id="31" name="组合 30"/>
          <p:cNvGrpSpPr/>
          <p:nvPr/>
        </p:nvGrpSpPr>
        <p:grpSpPr>
          <a:xfrm>
            <a:off x="7145339" y="1939131"/>
            <a:ext cx="931863" cy="938213"/>
            <a:chOff x="7145339" y="1939131"/>
            <a:chExt cx="931863" cy="938213"/>
          </a:xfrm>
        </p:grpSpPr>
        <p:sp>
          <p:nvSpPr>
            <p:cNvPr id="32" name="Oval 20"/>
            <p:cNvSpPr>
              <a:spLocks noChangeArrowheads="1"/>
            </p:cNvSpPr>
            <p:nvPr/>
          </p:nvSpPr>
          <p:spPr bwMode="auto">
            <a:xfrm>
              <a:off x="7145339" y="1939131"/>
              <a:ext cx="931863" cy="938213"/>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33" name="TextBox 32"/>
            <p:cNvSpPr txBox="1"/>
            <p:nvPr/>
          </p:nvSpPr>
          <p:spPr>
            <a:xfrm>
              <a:off x="7263972" y="2115849"/>
              <a:ext cx="691215" cy="584775"/>
            </a:xfrm>
            <a:prstGeom prst="rect">
              <a:avLst/>
            </a:prstGeom>
            <a:noFill/>
          </p:spPr>
          <p:txBody>
            <a:bodyPr wrap="none" rtlCol="0">
              <a:spAutoFit/>
            </a:bodyPr>
            <a:lstStyle/>
            <a:p>
              <a:r>
                <a:rPr lang="en-US" altLang="zh-CN" sz="3200" b="1" dirty="0">
                  <a:latin typeface="+mn-ea"/>
                  <a:ea typeface="+mn-ea"/>
                </a:rPr>
                <a:t>03</a:t>
              </a:r>
              <a:endParaRPr lang="zh-CN" altLang="en-US" sz="3200" b="1" dirty="0">
                <a:latin typeface="+mn-ea"/>
                <a:ea typeface="+mn-ea"/>
              </a:endParaRPr>
            </a:p>
          </p:txBody>
        </p:sp>
      </p:grpSp>
      <p:grpSp>
        <p:nvGrpSpPr>
          <p:cNvPr id="34" name="组合 33"/>
          <p:cNvGrpSpPr/>
          <p:nvPr/>
        </p:nvGrpSpPr>
        <p:grpSpPr>
          <a:xfrm>
            <a:off x="9991726" y="1939131"/>
            <a:ext cx="931863" cy="938213"/>
            <a:chOff x="9991726" y="1939131"/>
            <a:chExt cx="931863" cy="938213"/>
          </a:xfrm>
        </p:grpSpPr>
        <p:sp>
          <p:nvSpPr>
            <p:cNvPr id="35" name="Oval 21"/>
            <p:cNvSpPr>
              <a:spLocks noChangeArrowheads="1"/>
            </p:cNvSpPr>
            <p:nvPr/>
          </p:nvSpPr>
          <p:spPr bwMode="auto">
            <a:xfrm>
              <a:off x="9991726" y="1939131"/>
              <a:ext cx="931863" cy="938213"/>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36" name="TextBox 35"/>
            <p:cNvSpPr txBox="1"/>
            <p:nvPr/>
          </p:nvSpPr>
          <p:spPr>
            <a:xfrm>
              <a:off x="10130002" y="2115849"/>
              <a:ext cx="691215" cy="584775"/>
            </a:xfrm>
            <a:prstGeom prst="rect">
              <a:avLst/>
            </a:prstGeom>
            <a:noFill/>
          </p:spPr>
          <p:txBody>
            <a:bodyPr wrap="none" rtlCol="0">
              <a:spAutoFit/>
            </a:bodyPr>
            <a:lstStyle/>
            <a:p>
              <a:r>
                <a:rPr lang="en-US" altLang="zh-CN" sz="3200" b="1" dirty="0">
                  <a:latin typeface="+mn-ea"/>
                  <a:ea typeface="+mn-ea"/>
                </a:rPr>
                <a:t>04</a:t>
              </a:r>
              <a:endParaRPr lang="zh-CN" altLang="en-US" sz="3200" b="1" dirty="0">
                <a:latin typeface="+mn-ea"/>
                <a:ea typeface="+mn-ea"/>
              </a:endParaRPr>
            </a:p>
          </p:txBody>
        </p:sp>
      </p:grpSp>
    </p:spTree>
  </p:cSld>
  <p:clrMapOvr>
    <a:masterClrMapping/>
  </p:clrMapOvr>
  <mc:AlternateContent xmlns:mc="http://schemas.openxmlformats.org/markup-compatibility/2006" xmlns:p14="http://schemas.microsoft.com/office/powerpoint/2010/main">
    <mc:Choice Requires="p14">
      <p:transition spd="slow" advTm="7994">
        <p14:prism isInverted="1"/>
      </p:transition>
    </mc:Choice>
    <mc:Fallback xmlns="">
      <p:transition spd="slow" advTm="7994">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939"/>
                                </p:stCondLst>
                                <p:childTnLst>
                                  <p:par>
                                    <p:cTn id="19" presetID="47"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anim calcmode="lin" valueType="num">
                                          <p:cBhvr>
                                            <p:cTn id="22" dur="500" fill="hold"/>
                                            <p:tgtEl>
                                              <p:spTgt spid="6"/>
                                            </p:tgtEl>
                                            <p:attrNameLst>
                                              <p:attrName>ppt_x</p:attrName>
                                            </p:attrNameLst>
                                          </p:cBhvr>
                                          <p:tavLst>
                                            <p:tav tm="0">
                                              <p:val>
                                                <p:strVal val="#ppt_x"/>
                                              </p:val>
                                            </p:tav>
                                            <p:tav tm="100000">
                                              <p:val>
                                                <p:strVal val="#ppt_x"/>
                                              </p:val>
                                            </p:tav>
                                          </p:tavLst>
                                        </p:anim>
                                        <p:anim calcmode="lin" valueType="num">
                                          <p:cBhvr>
                                            <p:cTn id="23" dur="500" fill="hold"/>
                                            <p:tgtEl>
                                              <p:spTgt spid="6"/>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20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anim calcmode="lin" valueType="num">
                                          <p:cBhvr>
                                            <p:cTn id="27" dur="500" fill="hold"/>
                                            <p:tgtEl>
                                              <p:spTgt spid="5"/>
                                            </p:tgtEl>
                                            <p:attrNameLst>
                                              <p:attrName>ppt_x</p:attrName>
                                            </p:attrNameLst>
                                          </p:cBhvr>
                                          <p:tavLst>
                                            <p:tav tm="0">
                                              <p:val>
                                                <p:strVal val="#ppt_x"/>
                                              </p:val>
                                            </p:tav>
                                            <p:tav tm="100000">
                                              <p:val>
                                                <p:strVal val="#ppt_x"/>
                                              </p:val>
                                            </p:tav>
                                          </p:tavLst>
                                        </p:anim>
                                        <p:anim calcmode="lin" valueType="num">
                                          <p:cBhvr>
                                            <p:cTn id="28" dur="500" fill="hold"/>
                                            <p:tgtEl>
                                              <p:spTgt spid="5"/>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40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anim calcmode="lin" valueType="num">
                                          <p:cBhvr>
                                            <p:cTn id="32" dur="500" fill="hold"/>
                                            <p:tgtEl>
                                              <p:spTgt spid="8"/>
                                            </p:tgtEl>
                                            <p:attrNameLst>
                                              <p:attrName>ppt_x</p:attrName>
                                            </p:attrNameLst>
                                          </p:cBhvr>
                                          <p:tavLst>
                                            <p:tav tm="0">
                                              <p:val>
                                                <p:strVal val="#ppt_x"/>
                                              </p:val>
                                            </p:tav>
                                            <p:tav tm="100000">
                                              <p:val>
                                                <p:strVal val="#ppt_x"/>
                                              </p:val>
                                            </p:tav>
                                          </p:tavLst>
                                        </p:anim>
                                        <p:anim calcmode="lin" valueType="num">
                                          <p:cBhvr>
                                            <p:cTn id="33" dur="500" fill="hold"/>
                                            <p:tgtEl>
                                              <p:spTgt spid="8"/>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6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anim calcmode="lin" valueType="num">
                                          <p:cBhvr>
                                            <p:cTn id="37" dur="500" fill="hold"/>
                                            <p:tgtEl>
                                              <p:spTgt spid="7"/>
                                            </p:tgtEl>
                                            <p:attrNameLst>
                                              <p:attrName>ppt_x</p:attrName>
                                            </p:attrNameLst>
                                          </p:cBhvr>
                                          <p:tavLst>
                                            <p:tav tm="0">
                                              <p:val>
                                                <p:strVal val="#ppt_x"/>
                                              </p:val>
                                            </p:tav>
                                            <p:tav tm="100000">
                                              <p:val>
                                                <p:strVal val="#ppt_x"/>
                                              </p:val>
                                            </p:tav>
                                          </p:tavLst>
                                        </p:anim>
                                        <p:anim calcmode="lin" valueType="num">
                                          <p:cBhvr>
                                            <p:cTn id="38" dur="500" fill="hold"/>
                                            <p:tgtEl>
                                              <p:spTgt spid="7"/>
                                            </p:tgtEl>
                                            <p:attrNameLst>
                                              <p:attrName>ppt_y</p:attrName>
                                            </p:attrNameLst>
                                          </p:cBhvr>
                                          <p:tavLst>
                                            <p:tav tm="0">
                                              <p:val>
                                                <p:strVal val="#ppt_y-.1"/>
                                              </p:val>
                                            </p:tav>
                                            <p:tav tm="100000">
                                              <p:val>
                                                <p:strVal val="#ppt_y"/>
                                              </p:val>
                                            </p:tav>
                                          </p:tavLst>
                                        </p:anim>
                                      </p:childTnLst>
                                    </p:cTn>
                                  </p:par>
                                </p:childTnLst>
                              </p:cTn>
                            </p:par>
                            <p:par>
                              <p:cTn id="39" fill="hold">
                                <p:stCondLst>
                                  <p:cond delay="1439"/>
                                </p:stCondLst>
                                <p:childTnLst>
                                  <p:par>
                                    <p:cTn id="40" presetID="53" presetClass="entr" presetSubtype="16" fill="hold" nodeType="after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300" fill="hold"/>
                                            <p:tgtEl>
                                              <p:spTgt spid="21"/>
                                            </p:tgtEl>
                                            <p:attrNameLst>
                                              <p:attrName>ppt_w</p:attrName>
                                            </p:attrNameLst>
                                          </p:cBhvr>
                                          <p:tavLst>
                                            <p:tav tm="0">
                                              <p:val>
                                                <p:fltVal val="0"/>
                                              </p:val>
                                            </p:tav>
                                            <p:tav tm="100000">
                                              <p:val>
                                                <p:strVal val="#ppt_w"/>
                                              </p:val>
                                            </p:tav>
                                          </p:tavLst>
                                        </p:anim>
                                        <p:anim calcmode="lin" valueType="num">
                                          <p:cBhvr>
                                            <p:cTn id="43" dur="300" fill="hold"/>
                                            <p:tgtEl>
                                              <p:spTgt spid="21"/>
                                            </p:tgtEl>
                                            <p:attrNameLst>
                                              <p:attrName>ppt_h</p:attrName>
                                            </p:attrNameLst>
                                          </p:cBhvr>
                                          <p:tavLst>
                                            <p:tav tm="0">
                                              <p:val>
                                                <p:fltVal val="0"/>
                                              </p:val>
                                            </p:tav>
                                            <p:tav tm="100000">
                                              <p:val>
                                                <p:strVal val="#ppt_h"/>
                                              </p:val>
                                            </p:tav>
                                          </p:tavLst>
                                        </p:anim>
                                        <p:animEffect transition="in" filter="fade">
                                          <p:cBhvr>
                                            <p:cTn id="44" dur="300"/>
                                            <p:tgtEl>
                                              <p:spTgt spid="21"/>
                                            </p:tgtEl>
                                          </p:cBhvr>
                                        </p:animEffect>
                                      </p:childTnLst>
                                    </p:cTn>
                                  </p:par>
                                </p:childTnLst>
                              </p:cTn>
                            </p:par>
                            <p:par>
                              <p:cTn id="45" fill="hold">
                                <p:stCondLst>
                                  <p:cond delay="1939"/>
                                </p:stCondLst>
                                <p:childTnLst>
                                  <p:par>
                                    <p:cTn id="46" presetID="22" presetClass="entr" presetSubtype="1"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up)">
                                          <p:cBhvr>
                                            <p:cTn id="48" dur="500"/>
                                            <p:tgtEl>
                                              <p:spTgt spid="24"/>
                                            </p:tgtEl>
                                          </p:cBhvr>
                                        </p:animEffect>
                                      </p:childTnLst>
                                    </p:cTn>
                                  </p:par>
                                </p:childTnLst>
                              </p:cTn>
                            </p:par>
                            <p:par>
                              <p:cTn id="49" fill="hold">
                                <p:stCondLst>
                                  <p:cond delay="2439"/>
                                </p:stCondLst>
                                <p:childTnLst>
                                  <p:par>
                                    <p:cTn id="50" presetID="2" presetClass="entr" presetSubtype="8" fill="hold" nodeType="afterEffect" p14:presetBounceEnd="40000">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14:bounceEnd="40000">
                                          <p:cBhvr additive="base">
                                            <p:cTn id="52" dur="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53" dur="500" fill="hold"/>
                                            <p:tgtEl>
                                              <p:spTgt spid="9"/>
                                            </p:tgtEl>
                                            <p:attrNameLst>
                                              <p:attrName>ppt_y</p:attrName>
                                            </p:attrNameLst>
                                          </p:cBhvr>
                                          <p:tavLst>
                                            <p:tav tm="0">
                                              <p:val>
                                                <p:strVal val="#ppt_y"/>
                                              </p:val>
                                            </p:tav>
                                            <p:tav tm="100000">
                                              <p:val>
                                                <p:strVal val="#ppt_y"/>
                                              </p:val>
                                            </p:tav>
                                          </p:tavLst>
                                        </p:anim>
                                      </p:childTnLst>
                                    </p:cTn>
                                  </p:par>
                                </p:childTnLst>
                              </p:cTn>
                            </p:par>
                            <p:par>
                              <p:cTn id="54" fill="hold">
                                <p:stCondLst>
                                  <p:cond delay="2939"/>
                                </p:stCondLst>
                                <p:childTnLst>
                                  <p:par>
                                    <p:cTn id="55" presetID="53" presetClass="entr" presetSubtype="16" fill="hold"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300" fill="hold"/>
                                            <p:tgtEl>
                                              <p:spTgt spid="28"/>
                                            </p:tgtEl>
                                            <p:attrNameLst>
                                              <p:attrName>ppt_w</p:attrName>
                                            </p:attrNameLst>
                                          </p:cBhvr>
                                          <p:tavLst>
                                            <p:tav tm="0">
                                              <p:val>
                                                <p:fltVal val="0"/>
                                              </p:val>
                                            </p:tav>
                                            <p:tav tm="100000">
                                              <p:val>
                                                <p:strVal val="#ppt_w"/>
                                              </p:val>
                                            </p:tav>
                                          </p:tavLst>
                                        </p:anim>
                                        <p:anim calcmode="lin" valueType="num">
                                          <p:cBhvr>
                                            <p:cTn id="58" dur="300" fill="hold"/>
                                            <p:tgtEl>
                                              <p:spTgt spid="28"/>
                                            </p:tgtEl>
                                            <p:attrNameLst>
                                              <p:attrName>ppt_h</p:attrName>
                                            </p:attrNameLst>
                                          </p:cBhvr>
                                          <p:tavLst>
                                            <p:tav tm="0">
                                              <p:val>
                                                <p:fltVal val="0"/>
                                              </p:val>
                                            </p:tav>
                                            <p:tav tm="100000">
                                              <p:val>
                                                <p:strVal val="#ppt_h"/>
                                              </p:val>
                                            </p:tav>
                                          </p:tavLst>
                                        </p:anim>
                                        <p:animEffect transition="in" filter="fade">
                                          <p:cBhvr>
                                            <p:cTn id="59" dur="300"/>
                                            <p:tgtEl>
                                              <p:spTgt spid="28"/>
                                            </p:tgtEl>
                                          </p:cBhvr>
                                        </p:animEffect>
                                      </p:childTnLst>
                                    </p:cTn>
                                  </p:par>
                                </p:childTnLst>
                              </p:cTn>
                            </p:par>
                            <p:par>
                              <p:cTn id="60" fill="hold">
                                <p:stCondLst>
                                  <p:cond delay="3439"/>
                                </p:stCondLst>
                                <p:childTnLst>
                                  <p:par>
                                    <p:cTn id="61" presetID="22" presetClass="entr" presetSubtype="1"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wipe(up)">
                                          <p:cBhvr>
                                            <p:cTn id="63" dur="500"/>
                                            <p:tgtEl>
                                              <p:spTgt spid="25"/>
                                            </p:tgtEl>
                                          </p:cBhvr>
                                        </p:animEffect>
                                      </p:childTnLst>
                                    </p:cTn>
                                  </p:par>
                                </p:childTnLst>
                              </p:cTn>
                            </p:par>
                            <p:par>
                              <p:cTn id="64" fill="hold">
                                <p:stCondLst>
                                  <p:cond delay="3939"/>
                                </p:stCondLst>
                                <p:childTnLst>
                                  <p:par>
                                    <p:cTn id="65" presetID="2" presetClass="entr" presetSubtype="8" fill="hold" nodeType="afterEffect" p14:presetBounceEnd="40000">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14:bounceEnd="40000">
                                          <p:cBhvr additive="base">
                                            <p:cTn id="67" dur="500" fill="hold"/>
                                            <p:tgtEl>
                                              <p:spTgt spid="13"/>
                                            </p:tgtEl>
                                            <p:attrNameLst>
                                              <p:attrName>ppt_x</p:attrName>
                                            </p:attrNameLst>
                                          </p:cBhvr>
                                          <p:tavLst>
                                            <p:tav tm="0">
                                              <p:val>
                                                <p:strVal val="0-#ppt_w/2"/>
                                              </p:val>
                                            </p:tav>
                                            <p:tav tm="100000">
                                              <p:val>
                                                <p:strVal val="#ppt_x"/>
                                              </p:val>
                                            </p:tav>
                                          </p:tavLst>
                                        </p:anim>
                                        <p:anim calcmode="lin" valueType="num" p14:bounceEnd="40000">
                                          <p:cBhvr additive="base">
                                            <p:cTn id="68" dur="500" fill="hold"/>
                                            <p:tgtEl>
                                              <p:spTgt spid="13"/>
                                            </p:tgtEl>
                                            <p:attrNameLst>
                                              <p:attrName>ppt_y</p:attrName>
                                            </p:attrNameLst>
                                          </p:cBhvr>
                                          <p:tavLst>
                                            <p:tav tm="0">
                                              <p:val>
                                                <p:strVal val="#ppt_y"/>
                                              </p:val>
                                            </p:tav>
                                            <p:tav tm="100000">
                                              <p:val>
                                                <p:strVal val="#ppt_y"/>
                                              </p:val>
                                            </p:tav>
                                          </p:tavLst>
                                        </p:anim>
                                      </p:childTnLst>
                                    </p:cTn>
                                  </p:par>
                                </p:childTnLst>
                              </p:cTn>
                            </p:par>
                            <p:par>
                              <p:cTn id="69" fill="hold">
                                <p:stCondLst>
                                  <p:cond delay="4439"/>
                                </p:stCondLst>
                                <p:childTnLst>
                                  <p:par>
                                    <p:cTn id="70" presetID="53" presetClass="entr" presetSubtype="16" fill="hold" nodeType="afterEffect">
                                      <p:stCondLst>
                                        <p:cond delay="0"/>
                                      </p:stCondLst>
                                      <p:childTnLst>
                                        <p:set>
                                          <p:cBhvr>
                                            <p:cTn id="71" dur="1" fill="hold">
                                              <p:stCondLst>
                                                <p:cond delay="0"/>
                                              </p:stCondLst>
                                            </p:cTn>
                                            <p:tgtEl>
                                              <p:spTgt spid="31"/>
                                            </p:tgtEl>
                                            <p:attrNameLst>
                                              <p:attrName>style.visibility</p:attrName>
                                            </p:attrNameLst>
                                          </p:cBhvr>
                                          <p:to>
                                            <p:strVal val="visible"/>
                                          </p:to>
                                        </p:set>
                                        <p:anim calcmode="lin" valueType="num">
                                          <p:cBhvr>
                                            <p:cTn id="72" dur="300" fill="hold"/>
                                            <p:tgtEl>
                                              <p:spTgt spid="31"/>
                                            </p:tgtEl>
                                            <p:attrNameLst>
                                              <p:attrName>ppt_w</p:attrName>
                                            </p:attrNameLst>
                                          </p:cBhvr>
                                          <p:tavLst>
                                            <p:tav tm="0">
                                              <p:val>
                                                <p:fltVal val="0"/>
                                              </p:val>
                                            </p:tav>
                                            <p:tav tm="100000">
                                              <p:val>
                                                <p:strVal val="#ppt_w"/>
                                              </p:val>
                                            </p:tav>
                                          </p:tavLst>
                                        </p:anim>
                                        <p:anim calcmode="lin" valueType="num">
                                          <p:cBhvr>
                                            <p:cTn id="73" dur="300" fill="hold"/>
                                            <p:tgtEl>
                                              <p:spTgt spid="31"/>
                                            </p:tgtEl>
                                            <p:attrNameLst>
                                              <p:attrName>ppt_h</p:attrName>
                                            </p:attrNameLst>
                                          </p:cBhvr>
                                          <p:tavLst>
                                            <p:tav tm="0">
                                              <p:val>
                                                <p:fltVal val="0"/>
                                              </p:val>
                                            </p:tav>
                                            <p:tav tm="100000">
                                              <p:val>
                                                <p:strVal val="#ppt_h"/>
                                              </p:val>
                                            </p:tav>
                                          </p:tavLst>
                                        </p:anim>
                                        <p:animEffect transition="in" filter="fade">
                                          <p:cBhvr>
                                            <p:cTn id="74" dur="300"/>
                                            <p:tgtEl>
                                              <p:spTgt spid="31"/>
                                            </p:tgtEl>
                                          </p:cBhvr>
                                        </p:animEffect>
                                      </p:childTnLst>
                                    </p:cTn>
                                  </p:par>
                                </p:childTnLst>
                              </p:cTn>
                            </p:par>
                            <p:par>
                              <p:cTn id="75" fill="hold">
                                <p:stCondLst>
                                  <p:cond delay="4939"/>
                                </p:stCondLst>
                                <p:childTnLst>
                                  <p:par>
                                    <p:cTn id="76" presetID="22" presetClass="entr" presetSubtype="1" fill="hold" grpId="0" nodeType="after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wipe(up)">
                                          <p:cBhvr>
                                            <p:cTn id="78" dur="500"/>
                                            <p:tgtEl>
                                              <p:spTgt spid="26"/>
                                            </p:tgtEl>
                                          </p:cBhvr>
                                        </p:animEffect>
                                      </p:childTnLst>
                                    </p:cTn>
                                  </p:par>
                                </p:childTnLst>
                              </p:cTn>
                            </p:par>
                            <p:par>
                              <p:cTn id="79" fill="hold">
                                <p:stCondLst>
                                  <p:cond delay="5439"/>
                                </p:stCondLst>
                                <p:childTnLst>
                                  <p:par>
                                    <p:cTn id="80" presetID="2" presetClass="entr" presetSubtype="8" fill="hold" nodeType="afterEffect" p14:presetBounceEnd="40000">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14:bounceEnd="40000">
                                          <p:cBhvr additive="base">
                                            <p:cTn id="82" dur="500" fill="hold"/>
                                            <p:tgtEl>
                                              <p:spTgt spid="17"/>
                                            </p:tgtEl>
                                            <p:attrNameLst>
                                              <p:attrName>ppt_x</p:attrName>
                                            </p:attrNameLst>
                                          </p:cBhvr>
                                          <p:tavLst>
                                            <p:tav tm="0">
                                              <p:val>
                                                <p:strVal val="0-#ppt_w/2"/>
                                              </p:val>
                                            </p:tav>
                                            <p:tav tm="100000">
                                              <p:val>
                                                <p:strVal val="#ppt_x"/>
                                              </p:val>
                                            </p:tav>
                                          </p:tavLst>
                                        </p:anim>
                                        <p:anim calcmode="lin" valueType="num" p14:bounceEnd="40000">
                                          <p:cBhvr additive="base">
                                            <p:cTn id="83" dur="500" fill="hold"/>
                                            <p:tgtEl>
                                              <p:spTgt spid="17"/>
                                            </p:tgtEl>
                                            <p:attrNameLst>
                                              <p:attrName>ppt_y</p:attrName>
                                            </p:attrNameLst>
                                          </p:cBhvr>
                                          <p:tavLst>
                                            <p:tav tm="0">
                                              <p:val>
                                                <p:strVal val="#ppt_y"/>
                                              </p:val>
                                            </p:tav>
                                            <p:tav tm="100000">
                                              <p:val>
                                                <p:strVal val="#ppt_y"/>
                                              </p:val>
                                            </p:tav>
                                          </p:tavLst>
                                        </p:anim>
                                      </p:childTnLst>
                                    </p:cTn>
                                  </p:par>
                                </p:childTnLst>
                              </p:cTn>
                            </p:par>
                            <p:par>
                              <p:cTn id="84" fill="hold">
                                <p:stCondLst>
                                  <p:cond delay="5939"/>
                                </p:stCondLst>
                                <p:childTnLst>
                                  <p:par>
                                    <p:cTn id="85" presetID="53" presetClass="entr" presetSubtype="16" fill="hold" nodeType="after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300" fill="hold"/>
                                            <p:tgtEl>
                                              <p:spTgt spid="34"/>
                                            </p:tgtEl>
                                            <p:attrNameLst>
                                              <p:attrName>ppt_w</p:attrName>
                                            </p:attrNameLst>
                                          </p:cBhvr>
                                          <p:tavLst>
                                            <p:tav tm="0">
                                              <p:val>
                                                <p:fltVal val="0"/>
                                              </p:val>
                                            </p:tav>
                                            <p:tav tm="100000">
                                              <p:val>
                                                <p:strVal val="#ppt_w"/>
                                              </p:val>
                                            </p:tav>
                                          </p:tavLst>
                                        </p:anim>
                                        <p:anim calcmode="lin" valueType="num">
                                          <p:cBhvr>
                                            <p:cTn id="88" dur="300" fill="hold"/>
                                            <p:tgtEl>
                                              <p:spTgt spid="34"/>
                                            </p:tgtEl>
                                            <p:attrNameLst>
                                              <p:attrName>ppt_h</p:attrName>
                                            </p:attrNameLst>
                                          </p:cBhvr>
                                          <p:tavLst>
                                            <p:tav tm="0">
                                              <p:val>
                                                <p:fltVal val="0"/>
                                              </p:val>
                                            </p:tav>
                                            <p:tav tm="100000">
                                              <p:val>
                                                <p:strVal val="#ppt_h"/>
                                              </p:val>
                                            </p:tav>
                                          </p:tavLst>
                                        </p:anim>
                                        <p:animEffect transition="in" filter="fade">
                                          <p:cBhvr>
                                            <p:cTn id="89" dur="300"/>
                                            <p:tgtEl>
                                              <p:spTgt spid="34"/>
                                            </p:tgtEl>
                                          </p:cBhvr>
                                        </p:animEffect>
                                      </p:childTnLst>
                                    </p:cTn>
                                  </p:par>
                                </p:childTnLst>
                              </p:cTn>
                            </p:par>
                            <p:par>
                              <p:cTn id="90" fill="hold">
                                <p:stCondLst>
                                  <p:cond delay="6439"/>
                                </p:stCondLst>
                                <p:childTnLst>
                                  <p:par>
                                    <p:cTn id="91" presetID="22" presetClass="entr" presetSubtype="1" fill="hold" grpId="0" nodeType="after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wipe(up)">
                                          <p:cBhvr>
                                            <p:cTn id="9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5" grpId="0" animBg="1"/>
          <p:bldP spid="6" grpId="0" animBg="1"/>
          <p:bldP spid="7" grpId="0" animBg="1"/>
          <p:bldP spid="8" grpId="0" animBg="1"/>
          <p:bldP spid="24" grpId="0"/>
          <p:bldP spid="25" grpId="0"/>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939"/>
                                </p:stCondLst>
                                <p:childTnLst>
                                  <p:par>
                                    <p:cTn id="19" presetID="47"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anim calcmode="lin" valueType="num">
                                          <p:cBhvr>
                                            <p:cTn id="22" dur="500" fill="hold"/>
                                            <p:tgtEl>
                                              <p:spTgt spid="6"/>
                                            </p:tgtEl>
                                            <p:attrNameLst>
                                              <p:attrName>ppt_x</p:attrName>
                                            </p:attrNameLst>
                                          </p:cBhvr>
                                          <p:tavLst>
                                            <p:tav tm="0">
                                              <p:val>
                                                <p:strVal val="#ppt_x"/>
                                              </p:val>
                                            </p:tav>
                                            <p:tav tm="100000">
                                              <p:val>
                                                <p:strVal val="#ppt_x"/>
                                              </p:val>
                                            </p:tav>
                                          </p:tavLst>
                                        </p:anim>
                                        <p:anim calcmode="lin" valueType="num">
                                          <p:cBhvr>
                                            <p:cTn id="23" dur="500" fill="hold"/>
                                            <p:tgtEl>
                                              <p:spTgt spid="6"/>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20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anim calcmode="lin" valueType="num">
                                          <p:cBhvr>
                                            <p:cTn id="27" dur="500" fill="hold"/>
                                            <p:tgtEl>
                                              <p:spTgt spid="5"/>
                                            </p:tgtEl>
                                            <p:attrNameLst>
                                              <p:attrName>ppt_x</p:attrName>
                                            </p:attrNameLst>
                                          </p:cBhvr>
                                          <p:tavLst>
                                            <p:tav tm="0">
                                              <p:val>
                                                <p:strVal val="#ppt_x"/>
                                              </p:val>
                                            </p:tav>
                                            <p:tav tm="100000">
                                              <p:val>
                                                <p:strVal val="#ppt_x"/>
                                              </p:val>
                                            </p:tav>
                                          </p:tavLst>
                                        </p:anim>
                                        <p:anim calcmode="lin" valueType="num">
                                          <p:cBhvr>
                                            <p:cTn id="28" dur="500" fill="hold"/>
                                            <p:tgtEl>
                                              <p:spTgt spid="5"/>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40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anim calcmode="lin" valueType="num">
                                          <p:cBhvr>
                                            <p:cTn id="32" dur="500" fill="hold"/>
                                            <p:tgtEl>
                                              <p:spTgt spid="8"/>
                                            </p:tgtEl>
                                            <p:attrNameLst>
                                              <p:attrName>ppt_x</p:attrName>
                                            </p:attrNameLst>
                                          </p:cBhvr>
                                          <p:tavLst>
                                            <p:tav tm="0">
                                              <p:val>
                                                <p:strVal val="#ppt_x"/>
                                              </p:val>
                                            </p:tav>
                                            <p:tav tm="100000">
                                              <p:val>
                                                <p:strVal val="#ppt_x"/>
                                              </p:val>
                                            </p:tav>
                                          </p:tavLst>
                                        </p:anim>
                                        <p:anim calcmode="lin" valueType="num">
                                          <p:cBhvr>
                                            <p:cTn id="33" dur="500" fill="hold"/>
                                            <p:tgtEl>
                                              <p:spTgt spid="8"/>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6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anim calcmode="lin" valueType="num">
                                          <p:cBhvr>
                                            <p:cTn id="37" dur="500" fill="hold"/>
                                            <p:tgtEl>
                                              <p:spTgt spid="7"/>
                                            </p:tgtEl>
                                            <p:attrNameLst>
                                              <p:attrName>ppt_x</p:attrName>
                                            </p:attrNameLst>
                                          </p:cBhvr>
                                          <p:tavLst>
                                            <p:tav tm="0">
                                              <p:val>
                                                <p:strVal val="#ppt_x"/>
                                              </p:val>
                                            </p:tav>
                                            <p:tav tm="100000">
                                              <p:val>
                                                <p:strVal val="#ppt_x"/>
                                              </p:val>
                                            </p:tav>
                                          </p:tavLst>
                                        </p:anim>
                                        <p:anim calcmode="lin" valueType="num">
                                          <p:cBhvr>
                                            <p:cTn id="38" dur="500" fill="hold"/>
                                            <p:tgtEl>
                                              <p:spTgt spid="7"/>
                                            </p:tgtEl>
                                            <p:attrNameLst>
                                              <p:attrName>ppt_y</p:attrName>
                                            </p:attrNameLst>
                                          </p:cBhvr>
                                          <p:tavLst>
                                            <p:tav tm="0">
                                              <p:val>
                                                <p:strVal val="#ppt_y-.1"/>
                                              </p:val>
                                            </p:tav>
                                            <p:tav tm="100000">
                                              <p:val>
                                                <p:strVal val="#ppt_y"/>
                                              </p:val>
                                            </p:tav>
                                          </p:tavLst>
                                        </p:anim>
                                      </p:childTnLst>
                                    </p:cTn>
                                  </p:par>
                                </p:childTnLst>
                              </p:cTn>
                            </p:par>
                            <p:par>
                              <p:cTn id="39" fill="hold">
                                <p:stCondLst>
                                  <p:cond delay="1439"/>
                                </p:stCondLst>
                                <p:childTnLst>
                                  <p:par>
                                    <p:cTn id="40" presetID="53" presetClass="entr" presetSubtype="16" fill="hold" nodeType="after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300" fill="hold"/>
                                            <p:tgtEl>
                                              <p:spTgt spid="21"/>
                                            </p:tgtEl>
                                            <p:attrNameLst>
                                              <p:attrName>ppt_w</p:attrName>
                                            </p:attrNameLst>
                                          </p:cBhvr>
                                          <p:tavLst>
                                            <p:tav tm="0">
                                              <p:val>
                                                <p:fltVal val="0"/>
                                              </p:val>
                                            </p:tav>
                                            <p:tav tm="100000">
                                              <p:val>
                                                <p:strVal val="#ppt_w"/>
                                              </p:val>
                                            </p:tav>
                                          </p:tavLst>
                                        </p:anim>
                                        <p:anim calcmode="lin" valueType="num">
                                          <p:cBhvr>
                                            <p:cTn id="43" dur="300" fill="hold"/>
                                            <p:tgtEl>
                                              <p:spTgt spid="21"/>
                                            </p:tgtEl>
                                            <p:attrNameLst>
                                              <p:attrName>ppt_h</p:attrName>
                                            </p:attrNameLst>
                                          </p:cBhvr>
                                          <p:tavLst>
                                            <p:tav tm="0">
                                              <p:val>
                                                <p:fltVal val="0"/>
                                              </p:val>
                                            </p:tav>
                                            <p:tav tm="100000">
                                              <p:val>
                                                <p:strVal val="#ppt_h"/>
                                              </p:val>
                                            </p:tav>
                                          </p:tavLst>
                                        </p:anim>
                                        <p:animEffect transition="in" filter="fade">
                                          <p:cBhvr>
                                            <p:cTn id="44" dur="300"/>
                                            <p:tgtEl>
                                              <p:spTgt spid="21"/>
                                            </p:tgtEl>
                                          </p:cBhvr>
                                        </p:animEffect>
                                      </p:childTnLst>
                                    </p:cTn>
                                  </p:par>
                                </p:childTnLst>
                              </p:cTn>
                            </p:par>
                            <p:par>
                              <p:cTn id="45" fill="hold">
                                <p:stCondLst>
                                  <p:cond delay="1939"/>
                                </p:stCondLst>
                                <p:childTnLst>
                                  <p:par>
                                    <p:cTn id="46" presetID="22" presetClass="entr" presetSubtype="1"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up)">
                                          <p:cBhvr>
                                            <p:cTn id="48" dur="500"/>
                                            <p:tgtEl>
                                              <p:spTgt spid="24"/>
                                            </p:tgtEl>
                                          </p:cBhvr>
                                        </p:animEffect>
                                      </p:childTnLst>
                                    </p:cTn>
                                  </p:par>
                                </p:childTnLst>
                              </p:cTn>
                            </p:par>
                            <p:par>
                              <p:cTn id="49" fill="hold">
                                <p:stCondLst>
                                  <p:cond delay="2439"/>
                                </p:stCondLst>
                                <p:childTnLst>
                                  <p:par>
                                    <p:cTn id="50" presetID="2" presetClass="entr" presetSubtype="8" fill="hold"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0-#ppt_w/2"/>
                                              </p:val>
                                            </p:tav>
                                            <p:tav tm="100000">
                                              <p:val>
                                                <p:strVal val="#ppt_x"/>
                                              </p:val>
                                            </p:tav>
                                          </p:tavLst>
                                        </p:anim>
                                        <p:anim calcmode="lin" valueType="num">
                                          <p:cBhvr additive="base">
                                            <p:cTn id="53" dur="500" fill="hold"/>
                                            <p:tgtEl>
                                              <p:spTgt spid="9"/>
                                            </p:tgtEl>
                                            <p:attrNameLst>
                                              <p:attrName>ppt_y</p:attrName>
                                            </p:attrNameLst>
                                          </p:cBhvr>
                                          <p:tavLst>
                                            <p:tav tm="0">
                                              <p:val>
                                                <p:strVal val="#ppt_y"/>
                                              </p:val>
                                            </p:tav>
                                            <p:tav tm="100000">
                                              <p:val>
                                                <p:strVal val="#ppt_y"/>
                                              </p:val>
                                            </p:tav>
                                          </p:tavLst>
                                        </p:anim>
                                      </p:childTnLst>
                                    </p:cTn>
                                  </p:par>
                                </p:childTnLst>
                              </p:cTn>
                            </p:par>
                            <p:par>
                              <p:cTn id="54" fill="hold">
                                <p:stCondLst>
                                  <p:cond delay="2939"/>
                                </p:stCondLst>
                                <p:childTnLst>
                                  <p:par>
                                    <p:cTn id="55" presetID="53" presetClass="entr" presetSubtype="16" fill="hold"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300" fill="hold"/>
                                            <p:tgtEl>
                                              <p:spTgt spid="28"/>
                                            </p:tgtEl>
                                            <p:attrNameLst>
                                              <p:attrName>ppt_w</p:attrName>
                                            </p:attrNameLst>
                                          </p:cBhvr>
                                          <p:tavLst>
                                            <p:tav tm="0">
                                              <p:val>
                                                <p:fltVal val="0"/>
                                              </p:val>
                                            </p:tav>
                                            <p:tav tm="100000">
                                              <p:val>
                                                <p:strVal val="#ppt_w"/>
                                              </p:val>
                                            </p:tav>
                                          </p:tavLst>
                                        </p:anim>
                                        <p:anim calcmode="lin" valueType="num">
                                          <p:cBhvr>
                                            <p:cTn id="58" dur="300" fill="hold"/>
                                            <p:tgtEl>
                                              <p:spTgt spid="28"/>
                                            </p:tgtEl>
                                            <p:attrNameLst>
                                              <p:attrName>ppt_h</p:attrName>
                                            </p:attrNameLst>
                                          </p:cBhvr>
                                          <p:tavLst>
                                            <p:tav tm="0">
                                              <p:val>
                                                <p:fltVal val="0"/>
                                              </p:val>
                                            </p:tav>
                                            <p:tav tm="100000">
                                              <p:val>
                                                <p:strVal val="#ppt_h"/>
                                              </p:val>
                                            </p:tav>
                                          </p:tavLst>
                                        </p:anim>
                                        <p:animEffect transition="in" filter="fade">
                                          <p:cBhvr>
                                            <p:cTn id="59" dur="300"/>
                                            <p:tgtEl>
                                              <p:spTgt spid="28"/>
                                            </p:tgtEl>
                                          </p:cBhvr>
                                        </p:animEffect>
                                      </p:childTnLst>
                                    </p:cTn>
                                  </p:par>
                                </p:childTnLst>
                              </p:cTn>
                            </p:par>
                            <p:par>
                              <p:cTn id="60" fill="hold">
                                <p:stCondLst>
                                  <p:cond delay="3439"/>
                                </p:stCondLst>
                                <p:childTnLst>
                                  <p:par>
                                    <p:cTn id="61" presetID="22" presetClass="entr" presetSubtype="1"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wipe(up)">
                                          <p:cBhvr>
                                            <p:cTn id="63" dur="500"/>
                                            <p:tgtEl>
                                              <p:spTgt spid="25"/>
                                            </p:tgtEl>
                                          </p:cBhvr>
                                        </p:animEffect>
                                      </p:childTnLst>
                                    </p:cTn>
                                  </p:par>
                                </p:childTnLst>
                              </p:cTn>
                            </p:par>
                            <p:par>
                              <p:cTn id="64" fill="hold">
                                <p:stCondLst>
                                  <p:cond delay="3939"/>
                                </p:stCondLst>
                                <p:childTnLst>
                                  <p:par>
                                    <p:cTn id="65" presetID="2" presetClass="entr" presetSubtype="8"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additive="base">
                                            <p:cTn id="67" dur="500" fill="hold"/>
                                            <p:tgtEl>
                                              <p:spTgt spid="13"/>
                                            </p:tgtEl>
                                            <p:attrNameLst>
                                              <p:attrName>ppt_x</p:attrName>
                                            </p:attrNameLst>
                                          </p:cBhvr>
                                          <p:tavLst>
                                            <p:tav tm="0">
                                              <p:val>
                                                <p:strVal val="0-#ppt_w/2"/>
                                              </p:val>
                                            </p:tav>
                                            <p:tav tm="100000">
                                              <p:val>
                                                <p:strVal val="#ppt_x"/>
                                              </p:val>
                                            </p:tav>
                                          </p:tavLst>
                                        </p:anim>
                                        <p:anim calcmode="lin" valueType="num">
                                          <p:cBhvr additive="base">
                                            <p:cTn id="68" dur="500" fill="hold"/>
                                            <p:tgtEl>
                                              <p:spTgt spid="13"/>
                                            </p:tgtEl>
                                            <p:attrNameLst>
                                              <p:attrName>ppt_y</p:attrName>
                                            </p:attrNameLst>
                                          </p:cBhvr>
                                          <p:tavLst>
                                            <p:tav tm="0">
                                              <p:val>
                                                <p:strVal val="#ppt_y"/>
                                              </p:val>
                                            </p:tav>
                                            <p:tav tm="100000">
                                              <p:val>
                                                <p:strVal val="#ppt_y"/>
                                              </p:val>
                                            </p:tav>
                                          </p:tavLst>
                                        </p:anim>
                                      </p:childTnLst>
                                    </p:cTn>
                                  </p:par>
                                </p:childTnLst>
                              </p:cTn>
                            </p:par>
                            <p:par>
                              <p:cTn id="69" fill="hold">
                                <p:stCondLst>
                                  <p:cond delay="4439"/>
                                </p:stCondLst>
                                <p:childTnLst>
                                  <p:par>
                                    <p:cTn id="70" presetID="53" presetClass="entr" presetSubtype="16" fill="hold" nodeType="afterEffect">
                                      <p:stCondLst>
                                        <p:cond delay="0"/>
                                      </p:stCondLst>
                                      <p:childTnLst>
                                        <p:set>
                                          <p:cBhvr>
                                            <p:cTn id="71" dur="1" fill="hold">
                                              <p:stCondLst>
                                                <p:cond delay="0"/>
                                              </p:stCondLst>
                                            </p:cTn>
                                            <p:tgtEl>
                                              <p:spTgt spid="31"/>
                                            </p:tgtEl>
                                            <p:attrNameLst>
                                              <p:attrName>style.visibility</p:attrName>
                                            </p:attrNameLst>
                                          </p:cBhvr>
                                          <p:to>
                                            <p:strVal val="visible"/>
                                          </p:to>
                                        </p:set>
                                        <p:anim calcmode="lin" valueType="num">
                                          <p:cBhvr>
                                            <p:cTn id="72" dur="300" fill="hold"/>
                                            <p:tgtEl>
                                              <p:spTgt spid="31"/>
                                            </p:tgtEl>
                                            <p:attrNameLst>
                                              <p:attrName>ppt_w</p:attrName>
                                            </p:attrNameLst>
                                          </p:cBhvr>
                                          <p:tavLst>
                                            <p:tav tm="0">
                                              <p:val>
                                                <p:fltVal val="0"/>
                                              </p:val>
                                            </p:tav>
                                            <p:tav tm="100000">
                                              <p:val>
                                                <p:strVal val="#ppt_w"/>
                                              </p:val>
                                            </p:tav>
                                          </p:tavLst>
                                        </p:anim>
                                        <p:anim calcmode="lin" valueType="num">
                                          <p:cBhvr>
                                            <p:cTn id="73" dur="300" fill="hold"/>
                                            <p:tgtEl>
                                              <p:spTgt spid="31"/>
                                            </p:tgtEl>
                                            <p:attrNameLst>
                                              <p:attrName>ppt_h</p:attrName>
                                            </p:attrNameLst>
                                          </p:cBhvr>
                                          <p:tavLst>
                                            <p:tav tm="0">
                                              <p:val>
                                                <p:fltVal val="0"/>
                                              </p:val>
                                            </p:tav>
                                            <p:tav tm="100000">
                                              <p:val>
                                                <p:strVal val="#ppt_h"/>
                                              </p:val>
                                            </p:tav>
                                          </p:tavLst>
                                        </p:anim>
                                        <p:animEffect transition="in" filter="fade">
                                          <p:cBhvr>
                                            <p:cTn id="74" dur="300"/>
                                            <p:tgtEl>
                                              <p:spTgt spid="31"/>
                                            </p:tgtEl>
                                          </p:cBhvr>
                                        </p:animEffect>
                                      </p:childTnLst>
                                    </p:cTn>
                                  </p:par>
                                </p:childTnLst>
                              </p:cTn>
                            </p:par>
                            <p:par>
                              <p:cTn id="75" fill="hold">
                                <p:stCondLst>
                                  <p:cond delay="4939"/>
                                </p:stCondLst>
                                <p:childTnLst>
                                  <p:par>
                                    <p:cTn id="76" presetID="22" presetClass="entr" presetSubtype="1" fill="hold" grpId="0" nodeType="after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wipe(up)">
                                          <p:cBhvr>
                                            <p:cTn id="78" dur="500"/>
                                            <p:tgtEl>
                                              <p:spTgt spid="26"/>
                                            </p:tgtEl>
                                          </p:cBhvr>
                                        </p:animEffect>
                                      </p:childTnLst>
                                    </p:cTn>
                                  </p:par>
                                </p:childTnLst>
                              </p:cTn>
                            </p:par>
                            <p:par>
                              <p:cTn id="79" fill="hold">
                                <p:stCondLst>
                                  <p:cond delay="5439"/>
                                </p:stCondLst>
                                <p:childTnLst>
                                  <p:par>
                                    <p:cTn id="80" presetID="2" presetClass="entr" presetSubtype="8" fill="hold" nodeType="afterEffect">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cBhvr additive="base">
                                            <p:cTn id="82" dur="500" fill="hold"/>
                                            <p:tgtEl>
                                              <p:spTgt spid="17"/>
                                            </p:tgtEl>
                                            <p:attrNameLst>
                                              <p:attrName>ppt_x</p:attrName>
                                            </p:attrNameLst>
                                          </p:cBhvr>
                                          <p:tavLst>
                                            <p:tav tm="0">
                                              <p:val>
                                                <p:strVal val="0-#ppt_w/2"/>
                                              </p:val>
                                            </p:tav>
                                            <p:tav tm="100000">
                                              <p:val>
                                                <p:strVal val="#ppt_x"/>
                                              </p:val>
                                            </p:tav>
                                          </p:tavLst>
                                        </p:anim>
                                        <p:anim calcmode="lin" valueType="num">
                                          <p:cBhvr additive="base">
                                            <p:cTn id="83" dur="500" fill="hold"/>
                                            <p:tgtEl>
                                              <p:spTgt spid="17"/>
                                            </p:tgtEl>
                                            <p:attrNameLst>
                                              <p:attrName>ppt_y</p:attrName>
                                            </p:attrNameLst>
                                          </p:cBhvr>
                                          <p:tavLst>
                                            <p:tav tm="0">
                                              <p:val>
                                                <p:strVal val="#ppt_y"/>
                                              </p:val>
                                            </p:tav>
                                            <p:tav tm="100000">
                                              <p:val>
                                                <p:strVal val="#ppt_y"/>
                                              </p:val>
                                            </p:tav>
                                          </p:tavLst>
                                        </p:anim>
                                      </p:childTnLst>
                                    </p:cTn>
                                  </p:par>
                                </p:childTnLst>
                              </p:cTn>
                            </p:par>
                            <p:par>
                              <p:cTn id="84" fill="hold">
                                <p:stCondLst>
                                  <p:cond delay="5939"/>
                                </p:stCondLst>
                                <p:childTnLst>
                                  <p:par>
                                    <p:cTn id="85" presetID="53" presetClass="entr" presetSubtype="16" fill="hold" nodeType="after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300" fill="hold"/>
                                            <p:tgtEl>
                                              <p:spTgt spid="34"/>
                                            </p:tgtEl>
                                            <p:attrNameLst>
                                              <p:attrName>ppt_w</p:attrName>
                                            </p:attrNameLst>
                                          </p:cBhvr>
                                          <p:tavLst>
                                            <p:tav tm="0">
                                              <p:val>
                                                <p:fltVal val="0"/>
                                              </p:val>
                                            </p:tav>
                                            <p:tav tm="100000">
                                              <p:val>
                                                <p:strVal val="#ppt_w"/>
                                              </p:val>
                                            </p:tav>
                                          </p:tavLst>
                                        </p:anim>
                                        <p:anim calcmode="lin" valueType="num">
                                          <p:cBhvr>
                                            <p:cTn id="88" dur="300" fill="hold"/>
                                            <p:tgtEl>
                                              <p:spTgt spid="34"/>
                                            </p:tgtEl>
                                            <p:attrNameLst>
                                              <p:attrName>ppt_h</p:attrName>
                                            </p:attrNameLst>
                                          </p:cBhvr>
                                          <p:tavLst>
                                            <p:tav tm="0">
                                              <p:val>
                                                <p:fltVal val="0"/>
                                              </p:val>
                                            </p:tav>
                                            <p:tav tm="100000">
                                              <p:val>
                                                <p:strVal val="#ppt_h"/>
                                              </p:val>
                                            </p:tav>
                                          </p:tavLst>
                                        </p:anim>
                                        <p:animEffect transition="in" filter="fade">
                                          <p:cBhvr>
                                            <p:cTn id="89" dur="300"/>
                                            <p:tgtEl>
                                              <p:spTgt spid="34"/>
                                            </p:tgtEl>
                                          </p:cBhvr>
                                        </p:animEffect>
                                      </p:childTnLst>
                                    </p:cTn>
                                  </p:par>
                                </p:childTnLst>
                              </p:cTn>
                            </p:par>
                            <p:par>
                              <p:cTn id="90" fill="hold">
                                <p:stCondLst>
                                  <p:cond delay="6439"/>
                                </p:stCondLst>
                                <p:childTnLst>
                                  <p:par>
                                    <p:cTn id="91" presetID="22" presetClass="entr" presetSubtype="1" fill="hold" grpId="0" nodeType="after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wipe(up)">
                                          <p:cBhvr>
                                            <p:cTn id="9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5" grpId="0" animBg="1"/>
          <p:bldP spid="6" grpId="0" animBg="1"/>
          <p:bldP spid="7" grpId="0" animBg="1"/>
          <p:bldP spid="8" grpId="0" animBg="1"/>
          <p:bldP spid="24" grpId="0"/>
          <p:bldP spid="25" grpId="0"/>
          <p:bldP spid="26" grpId="0"/>
          <p:bldP spid="27"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811" y="151502"/>
            <a:ext cx="283429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现状把握</a:t>
            </a:r>
          </a:p>
        </p:txBody>
      </p:sp>
      <p:sp>
        <p:nvSpPr>
          <p:cNvPr id="71"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5" name="Oval 10"/>
          <p:cNvSpPr>
            <a:spLocks noChangeArrowheads="1"/>
          </p:cNvSpPr>
          <p:nvPr/>
        </p:nvSpPr>
        <p:spPr bwMode="auto">
          <a:xfrm>
            <a:off x="4749191" y="1551549"/>
            <a:ext cx="556888" cy="556887"/>
          </a:xfrm>
          <a:prstGeom prst="ellipse">
            <a:avLst/>
          </a:prstGeom>
          <a:solidFill>
            <a:schemeClr val="accent4"/>
          </a:solidFill>
          <a:ln>
            <a:noFill/>
          </a:ln>
        </p:spPr>
        <p:txBody>
          <a:bodyPr vert="horz" wrap="square" lIns="91440" tIns="45720" rIns="91440" bIns="45720" numCol="1" anchor="t" anchorCtr="0" compatLnSpc="1"/>
          <a:lstStyle/>
          <a:p>
            <a:pPr algn="ctr"/>
            <a:r>
              <a:rPr lang="en-US" altLang="zh-CN" sz="2400" b="1" dirty="0">
                <a:solidFill>
                  <a:schemeClr val="accent2"/>
                </a:solidFill>
                <a:latin typeface="+mj-ea"/>
                <a:ea typeface="+mj-ea"/>
              </a:rPr>
              <a:t>1</a:t>
            </a:r>
            <a:endParaRPr lang="zh-CN" altLang="en-US" sz="2400" b="1" dirty="0">
              <a:solidFill>
                <a:schemeClr val="accent2"/>
              </a:solidFill>
              <a:latin typeface="+mj-ea"/>
              <a:ea typeface="+mj-ea"/>
            </a:endParaRPr>
          </a:p>
        </p:txBody>
      </p:sp>
      <p:sp>
        <p:nvSpPr>
          <p:cNvPr id="6" name="Oval 11"/>
          <p:cNvSpPr>
            <a:spLocks noChangeArrowheads="1"/>
          </p:cNvSpPr>
          <p:nvPr/>
        </p:nvSpPr>
        <p:spPr bwMode="auto">
          <a:xfrm>
            <a:off x="5334302" y="4818662"/>
            <a:ext cx="556888" cy="556887"/>
          </a:xfrm>
          <a:prstGeom prst="ellipse">
            <a:avLst/>
          </a:prstGeom>
          <a:solidFill>
            <a:schemeClr val="accent4"/>
          </a:solidFill>
          <a:ln>
            <a:noFill/>
          </a:ln>
        </p:spPr>
        <p:txBody>
          <a:bodyPr vert="horz" wrap="square" lIns="91440" tIns="45720" rIns="91440" bIns="45720" numCol="1" anchor="t" anchorCtr="0" compatLnSpc="1"/>
          <a:lstStyle/>
          <a:p>
            <a:pPr algn="ctr"/>
            <a:r>
              <a:rPr lang="en-US" altLang="zh-CN" sz="2400" b="1" dirty="0">
                <a:solidFill>
                  <a:schemeClr val="accent2"/>
                </a:solidFill>
                <a:latin typeface="+mj-ea"/>
                <a:ea typeface="+mj-ea"/>
              </a:rPr>
              <a:t>5</a:t>
            </a:r>
            <a:endParaRPr lang="zh-CN" altLang="en-US" sz="2400" b="1" dirty="0">
              <a:solidFill>
                <a:schemeClr val="accent2"/>
              </a:solidFill>
              <a:latin typeface="+mj-ea"/>
              <a:ea typeface="+mj-ea"/>
            </a:endParaRPr>
          </a:p>
        </p:txBody>
      </p:sp>
      <p:sp>
        <p:nvSpPr>
          <p:cNvPr id="7" name="Oval 12"/>
          <p:cNvSpPr>
            <a:spLocks noChangeArrowheads="1"/>
          </p:cNvSpPr>
          <p:nvPr/>
        </p:nvSpPr>
        <p:spPr bwMode="auto">
          <a:xfrm>
            <a:off x="5622938" y="3944786"/>
            <a:ext cx="558396" cy="556887"/>
          </a:xfrm>
          <a:prstGeom prst="ellipse">
            <a:avLst/>
          </a:prstGeom>
          <a:solidFill>
            <a:schemeClr val="accent4"/>
          </a:solidFill>
          <a:ln>
            <a:noFill/>
          </a:ln>
        </p:spPr>
        <p:txBody>
          <a:bodyPr vert="horz" wrap="square" lIns="91440" tIns="45720" rIns="91440" bIns="45720" numCol="1" anchor="t" anchorCtr="0" compatLnSpc="1"/>
          <a:lstStyle/>
          <a:p>
            <a:pPr algn="ctr"/>
            <a:r>
              <a:rPr lang="en-US" altLang="zh-CN" sz="2400" b="1" dirty="0">
                <a:solidFill>
                  <a:schemeClr val="accent2"/>
                </a:solidFill>
                <a:latin typeface="+mj-ea"/>
                <a:ea typeface="+mj-ea"/>
              </a:rPr>
              <a:t>4</a:t>
            </a:r>
            <a:endParaRPr lang="zh-CN" altLang="en-US" sz="2400" b="1" dirty="0">
              <a:solidFill>
                <a:schemeClr val="accent2"/>
              </a:solidFill>
              <a:latin typeface="+mj-ea"/>
              <a:ea typeface="+mj-ea"/>
            </a:endParaRPr>
          </a:p>
        </p:txBody>
      </p:sp>
      <p:sp>
        <p:nvSpPr>
          <p:cNvPr id="8" name="Oval 13"/>
          <p:cNvSpPr>
            <a:spLocks noChangeArrowheads="1"/>
          </p:cNvSpPr>
          <p:nvPr/>
        </p:nvSpPr>
        <p:spPr bwMode="auto">
          <a:xfrm>
            <a:off x="5351943" y="2200207"/>
            <a:ext cx="558396" cy="556887"/>
          </a:xfrm>
          <a:prstGeom prst="ellipse">
            <a:avLst/>
          </a:prstGeom>
          <a:solidFill>
            <a:schemeClr val="accent4"/>
          </a:solidFill>
          <a:ln>
            <a:noFill/>
          </a:ln>
        </p:spPr>
        <p:txBody>
          <a:bodyPr vert="horz" wrap="square" lIns="91440" tIns="45720" rIns="91440" bIns="45720" numCol="1" anchor="t" anchorCtr="0" compatLnSpc="1"/>
          <a:lstStyle/>
          <a:p>
            <a:pPr algn="ctr"/>
            <a:r>
              <a:rPr lang="en-US" altLang="zh-CN" sz="2400" b="1" dirty="0">
                <a:solidFill>
                  <a:schemeClr val="accent2"/>
                </a:solidFill>
                <a:latin typeface="+mj-ea"/>
                <a:ea typeface="+mj-ea"/>
              </a:rPr>
              <a:t>2</a:t>
            </a:r>
            <a:endParaRPr lang="zh-CN" altLang="en-US" sz="2400" b="1" dirty="0">
              <a:solidFill>
                <a:schemeClr val="accent2"/>
              </a:solidFill>
              <a:latin typeface="+mj-ea"/>
              <a:ea typeface="+mj-ea"/>
            </a:endParaRPr>
          </a:p>
        </p:txBody>
      </p:sp>
      <p:sp>
        <p:nvSpPr>
          <p:cNvPr id="9" name="Oval 14"/>
          <p:cNvSpPr>
            <a:spLocks noChangeArrowheads="1"/>
          </p:cNvSpPr>
          <p:nvPr/>
        </p:nvSpPr>
        <p:spPr bwMode="auto">
          <a:xfrm>
            <a:off x="5636589" y="3006681"/>
            <a:ext cx="556888" cy="556887"/>
          </a:xfrm>
          <a:prstGeom prst="ellipse">
            <a:avLst/>
          </a:prstGeom>
          <a:solidFill>
            <a:schemeClr val="accent4"/>
          </a:solidFill>
          <a:ln>
            <a:noFill/>
          </a:ln>
        </p:spPr>
        <p:txBody>
          <a:bodyPr vert="horz" wrap="square" lIns="91440" tIns="45720" rIns="91440" bIns="45720" numCol="1" anchor="t" anchorCtr="0" compatLnSpc="1"/>
          <a:lstStyle/>
          <a:p>
            <a:pPr algn="ctr"/>
            <a:r>
              <a:rPr lang="en-US" altLang="zh-CN" sz="2400" b="1" dirty="0">
                <a:solidFill>
                  <a:schemeClr val="accent2"/>
                </a:solidFill>
                <a:latin typeface="+mj-ea"/>
                <a:ea typeface="+mj-ea"/>
              </a:rPr>
              <a:t>3</a:t>
            </a:r>
            <a:endParaRPr lang="zh-CN" altLang="en-US" sz="2400" b="1" dirty="0">
              <a:solidFill>
                <a:schemeClr val="accent2"/>
              </a:solidFill>
              <a:latin typeface="+mj-ea"/>
              <a:ea typeface="+mj-ea"/>
            </a:endParaRPr>
          </a:p>
        </p:txBody>
      </p:sp>
      <p:sp>
        <p:nvSpPr>
          <p:cNvPr id="10" name="TextBox 9"/>
          <p:cNvSpPr txBox="1"/>
          <p:nvPr/>
        </p:nvSpPr>
        <p:spPr>
          <a:xfrm>
            <a:off x="5419267" y="1551549"/>
            <a:ext cx="5889031" cy="400110"/>
          </a:xfrm>
          <a:prstGeom prst="rect">
            <a:avLst/>
          </a:prstGeom>
          <a:noFill/>
        </p:spPr>
        <p:txBody>
          <a:bodyPr wrap="square" rtlCol="0">
            <a:spAutoFit/>
          </a:bodyPr>
          <a:lstStyle>
            <a:defPPr>
              <a:defRPr lang="zh-CN"/>
            </a:defPPr>
            <a:lvl1pPr>
              <a:defRPr sz="2400">
                <a:latin typeface="+mj-ea"/>
                <a:ea typeface="+mj-ea"/>
              </a:defRPr>
            </a:lvl1pPr>
          </a:lstStyle>
          <a:p>
            <a:r>
              <a:rPr lang="zh-CN" altLang="en-US" sz="2000" dirty="0">
                <a:solidFill>
                  <a:schemeClr val="accent1"/>
                </a:solidFill>
                <a:sym typeface="微软雅黑" panose="020B0503020204020204" pitchFamily="34" charset="-122"/>
              </a:rPr>
              <a:t>金卡以上的会员享受微成本的康复调理</a:t>
            </a:r>
          </a:p>
        </p:txBody>
      </p:sp>
      <p:sp>
        <p:nvSpPr>
          <p:cNvPr id="11" name="TextBox 10"/>
          <p:cNvSpPr txBox="1"/>
          <p:nvPr/>
        </p:nvSpPr>
        <p:spPr>
          <a:xfrm>
            <a:off x="6049318" y="2211957"/>
            <a:ext cx="5258980" cy="400110"/>
          </a:xfrm>
          <a:prstGeom prst="rect">
            <a:avLst/>
          </a:prstGeom>
          <a:noFill/>
        </p:spPr>
        <p:txBody>
          <a:bodyPr wrap="square" rtlCol="0">
            <a:spAutoFit/>
          </a:bodyPr>
          <a:lstStyle>
            <a:defPPr>
              <a:defRPr lang="zh-CN"/>
            </a:defPPr>
            <a:lvl1pPr>
              <a:defRPr sz="2400">
                <a:latin typeface="+mj-ea"/>
                <a:ea typeface="+mj-ea"/>
              </a:defRPr>
            </a:lvl1pPr>
          </a:lstStyle>
          <a:p>
            <a:r>
              <a:rPr lang="zh-CN" altLang="en-US" sz="2000" dirty="0">
                <a:solidFill>
                  <a:schemeClr val="accent1"/>
                </a:solidFill>
                <a:sym typeface="+mn-ea"/>
              </a:rPr>
              <a:t>店主店员享受微成本的康复调理</a:t>
            </a:r>
          </a:p>
        </p:txBody>
      </p:sp>
      <p:sp>
        <p:nvSpPr>
          <p:cNvPr id="12" name="TextBox 11"/>
          <p:cNvSpPr txBox="1"/>
          <p:nvPr/>
        </p:nvSpPr>
        <p:spPr>
          <a:xfrm>
            <a:off x="6285312" y="3050587"/>
            <a:ext cx="5022986" cy="400110"/>
          </a:xfrm>
          <a:prstGeom prst="rect">
            <a:avLst/>
          </a:prstGeom>
          <a:noFill/>
        </p:spPr>
        <p:txBody>
          <a:bodyPr wrap="square" rtlCol="0">
            <a:spAutoFit/>
          </a:bodyPr>
          <a:lstStyle>
            <a:defPPr>
              <a:defRPr lang="zh-CN"/>
            </a:defPPr>
            <a:lvl1pPr>
              <a:defRPr sz="2400">
                <a:latin typeface="+mj-ea"/>
                <a:ea typeface="+mj-ea"/>
              </a:defRPr>
            </a:lvl1pPr>
          </a:lstStyle>
          <a:p>
            <a:r>
              <a:rPr lang="zh-CN" altLang="en-US" sz="2000" dirty="0">
                <a:solidFill>
                  <a:schemeClr val="accent1"/>
                </a:solidFill>
              </a:rPr>
              <a:t>家人家庭成员享受三折的康复调理</a:t>
            </a:r>
            <a:r>
              <a:rPr lang="en-US" altLang="zh-CN" sz="2000" dirty="0">
                <a:solidFill>
                  <a:schemeClr val="accent1"/>
                </a:solidFill>
              </a:rPr>
              <a:t>.</a:t>
            </a:r>
          </a:p>
        </p:txBody>
      </p:sp>
      <p:sp>
        <p:nvSpPr>
          <p:cNvPr id="13" name="TextBox 12"/>
          <p:cNvSpPr txBox="1"/>
          <p:nvPr/>
        </p:nvSpPr>
        <p:spPr>
          <a:xfrm>
            <a:off x="6242468" y="4003785"/>
            <a:ext cx="4836202" cy="400110"/>
          </a:xfrm>
          <a:prstGeom prst="rect">
            <a:avLst/>
          </a:prstGeom>
          <a:noFill/>
        </p:spPr>
        <p:txBody>
          <a:bodyPr wrap="square" rtlCol="0">
            <a:spAutoFit/>
          </a:bodyPr>
          <a:lstStyle>
            <a:defPPr>
              <a:defRPr lang="zh-CN"/>
            </a:defPPr>
            <a:lvl1pPr>
              <a:defRPr sz="2400">
                <a:latin typeface="+mj-ea"/>
                <a:ea typeface="+mj-ea"/>
              </a:defRPr>
            </a:lvl1pPr>
          </a:lstStyle>
          <a:p>
            <a:r>
              <a:rPr lang="zh-CN" altLang="en-US" sz="2000" dirty="0">
                <a:solidFill>
                  <a:schemeClr val="accent1"/>
                </a:solidFill>
                <a:sym typeface="微软雅黑" panose="020B0503020204020204" pitchFamily="34" charset="-122"/>
              </a:rPr>
              <a:t>店铺客户可以特惠价格享康复调理</a:t>
            </a:r>
          </a:p>
        </p:txBody>
      </p:sp>
      <p:sp>
        <p:nvSpPr>
          <p:cNvPr id="14" name="TextBox 13"/>
          <p:cNvSpPr txBox="1"/>
          <p:nvPr/>
        </p:nvSpPr>
        <p:spPr>
          <a:xfrm>
            <a:off x="5945971" y="4921550"/>
            <a:ext cx="5132699" cy="400110"/>
          </a:xfrm>
          <a:prstGeom prst="rect">
            <a:avLst/>
          </a:prstGeom>
          <a:noFill/>
        </p:spPr>
        <p:txBody>
          <a:bodyPr wrap="square" rtlCol="0">
            <a:spAutoFit/>
          </a:bodyPr>
          <a:lstStyle>
            <a:defPPr>
              <a:defRPr lang="zh-CN"/>
            </a:defPPr>
            <a:lvl1pPr>
              <a:defRPr sz="2400">
                <a:latin typeface="+mj-ea"/>
                <a:ea typeface="+mj-ea"/>
              </a:defRPr>
            </a:lvl1pPr>
          </a:lstStyle>
          <a:p>
            <a:r>
              <a:rPr lang="zh-CN" altLang="en-US" sz="2000" dirty="0">
                <a:solidFill>
                  <a:schemeClr val="accent1"/>
                </a:solidFill>
              </a:rPr>
              <a:t>快速准确无误的解决客户的疾病问题</a:t>
            </a:r>
            <a:endParaRPr lang="en-US" altLang="zh-CN" sz="2000" dirty="0">
              <a:solidFill>
                <a:schemeClr val="accent1"/>
              </a:solidFill>
            </a:endParaRPr>
          </a:p>
        </p:txBody>
      </p:sp>
      <p:sp>
        <p:nvSpPr>
          <p:cNvPr id="19" name="Oval 11"/>
          <p:cNvSpPr>
            <a:spLocks noChangeArrowheads="1"/>
          </p:cNvSpPr>
          <p:nvPr/>
        </p:nvSpPr>
        <p:spPr bwMode="auto">
          <a:xfrm>
            <a:off x="4586156" y="5527569"/>
            <a:ext cx="556888" cy="556887"/>
          </a:xfrm>
          <a:prstGeom prst="ellipse">
            <a:avLst/>
          </a:prstGeom>
          <a:solidFill>
            <a:schemeClr val="accent4"/>
          </a:solidFill>
          <a:ln>
            <a:noFill/>
          </a:ln>
        </p:spPr>
        <p:txBody>
          <a:bodyPr vert="horz" wrap="square" lIns="91440" tIns="45720" rIns="91440" bIns="45720" numCol="1" anchor="t" anchorCtr="0" compatLnSpc="1"/>
          <a:lstStyle/>
          <a:p>
            <a:pPr algn="ctr"/>
            <a:r>
              <a:rPr lang="en-US" altLang="zh-CN" sz="2400" b="1" dirty="0">
                <a:solidFill>
                  <a:schemeClr val="accent2"/>
                </a:solidFill>
                <a:latin typeface="+mj-ea"/>
                <a:ea typeface="+mj-ea"/>
              </a:rPr>
              <a:t>6</a:t>
            </a:r>
            <a:endParaRPr lang="zh-CN" altLang="en-US" sz="2400" b="1" dirty="0">
              <a:solidFill>
                <a:schemeClr val="accent2"/>
              </a:solidFill>
              <a:latin typeface="+mj-ea"/>
              <a:ea typeface="+mj-ea"/>
            </a:endParaRPr>
          </a:p>
        </p:txBody>
      </p:sp>
      <p:sp>
        <p:nvSpPr>
          <p:cNvPr id="20" name="TextBox 19"/>
          <p:cNvSpPr txBox="1"/>
          <p:nvPr/>
        </p:nvSpPr>
        <p:spPr>
          <a:xfrm>
            <a:off x="5197825" y="5630457"/>
            <a:ext cx="5736829" cy="400110"/>
          </a:xfrm>
          <a:prstGeom prst="rect">
            <a:avLst/>
          </a:prstGeom>
          <a:noFill/>
        </p:spPr>
        <p:txBody>
          <a:bodyPr wrap="square" rtlCol="0">
            <a:spAutoFit/>
          </a:bodyPr>
          <a:lstStyle>
            <a:defPPr>
              <a:defRPr lang="zh-CN"/>
            </a:defPPr>
            <a:lvl1pPr>
              <a:defRPr sz="2400">
                <a:latin typeface="+mj-ea"/>
                <a:ea typeface="+mj-ea"/>
              </a:defRPr>
            </a:lvl1pPr>
          </a:lstStyle>
          <a:p>
            <a:r>
              <a:rPr lang="zh-CN" altLang="en-US" sz="2000" dirty="0">
                <a:solidFill>
                  <a:schemeClr val="accent1"/>
                </a:solidFill>
              </a:rPr>
              <a:t>国际最好的医药最好的方法</a:t>
            </a:r>
            <a:r>
              <a:rPr lang="en-US" altLang="zh-CN" sz="2000" dirty="0">
                <a:solidFill>
                  <a:schemeClr val="accent1"/>
                </a:solidFill>
              </a:rPr>
              <a:t>!</a:t>
            </a:r>
            <a:r>
              <a:rPr lang="zh-CN" altLang="en-US" sz="2000" dirty="0">
                <a:solidFill>
                  <a:schemeClr val="accent1"/>
                </a:solidFill>
              </a:rPr>
              <a:t>让利润倍增</a:t>
            </a:r>
            <a:endParaRPr lang="en-US" altLang="zh-CN" sz="2000" dirty="0">
              <a:solidFill>
                <a:schemeClr val="accent1"/>
              </a:solidFill>
            </a:endParaRPr>
          </a:p>
        </p:txBody>
      </p:sp>
      <p:sp>
        <p:nvSpPr>
          <p:cNvPr id="15" name="Oval 7"/>
          <p:cNvSpPr>
            <a:spLocks noChangeArrowheads="1"/>
          </p:cNvSpPr>
          <p:nvPr/>
        </p:nvSpPr>
        <p:spPr bwMode="auto">
          <a:xfrm>
            <a:off x="1063775" y="1593806"/>
            <a:ext cx="4233249" cy="4230229"/>
          </a:xfrm>
          <a:prstGeom prst="ellipse">
            <a:avLst/>
          </a:prstGeom>
          <a:solidFill>
            <a:schemeClr val="accent2">
              <a:lumMod val="75000"/>
            </a:schemeClr>
          </a:solidFill>
          <a:ln>
            <a:noFill/>
          </a:ln>
        </p:spPr>
        <p:txBody>
          <a:bodyPr vert="horz" wrap="square" lIns="91440" tIns="45720" rIns="91440" bIns="45720" numCol="1" anchor="t" anchorCtr="0" compatLnSpc="1"/>
          <a:lstStyle/>
          <a:p>
            <a:endParaRPr lang="zh-CN" altLang="en-US"/>
          </a:p>
        </p:txBody>
      </p:sp>
      <p:sp>
        <p:nvSpPr>
          <p:cNvPr id="16" name="Oval 8"/>
          <p:cNvSpPr>
            <a:spLocks noChangeArrowheads="1"/>
          </p:cNvSpPr>
          <p:nvPr/>
        </p:nvSpPr>
        <p:spPr bwMode="auto">
          <a:xfrm>
            <a:off x="1353537" y="1882059"/>
            <a:ext cx="3653724" cy="3653723"/>
          </a:xfrm>
          <a:prstGeom prst="ellipse">
            <a:avLst/>
          </a:prstGeom>
          <a:blipFill>
            <a:blip r:embed="rId4"/>
            <a:stretch>
              <a:fillRect/>
            </a:stretch>
          </a:blipFill>
          <a:ln w="9" cap="flat">
            <a:noFill/>
            <a:prstDash val="solid"/>
            <a:miter lim="800000"/>
          </a:ln>
        </p:spPr>
        <p:txBody>
          <a:bodyPr vert="horz" wrap="square" lIns="91440" tIns="45720" rIns="91440" bIns="45720" numCol="1" anchor="t" anchorCtr="0" compatLnSpc="1"/>
          <a:lstStyle/>
          <a:p>
            <a:endParaRPr lang="zh-CN" altLang="en-US"/>
          </a:p>
        </p:txBody>
      </p:sp>
      <p:sp>
        <p:nvSpPr>
          <p:cNvPr id="17" name="Oval 9"/>
          <p:cNvSpPr>
            <a:spLocks noChangeArrowheads="1"/>
          </p:cNvSpPr>
          <p:nvPr/>
        </p:nvSpPr>
        <p:spPr bwMode="auto">
          <a:xfrm>
            <a:off x="1155835" y="4471810"/>
            <a:ext cx="1032279" cy="1032278"/>
          </a:xfrm>
          <a:prstGeom prst="ellipse">
            <a:avLst/>
          </a:prstGeom>
          <a:solidFill>
            <a:schemeClr val="bg2"/>
          </a:solidFill>
          <a:ln>
            <a:noFill/>
          </a:ln>
        </p:spPr>
        <p:txBody>
          <a:bodyPr vert="horz" wrap="square" lIns="91440" tIns="45720" rIns="91440" bIns="45720" numCol="1" anchor="t" anchorCtr="0" compatLnSpc="1"/>
          <a:lstStyle/>
          <a:p>
            <a:endParaRPr lang="zh-CN" altLang="en-US"/>
          </a:p>
        </p:txBody>
      </p:sp>
      <p:sp>
        <p:nvSpPr>
          <p:cNvPr id="18" name="TextBox 17"/>
          <p:cNvSpPr txBox="1"/>
          <p:nvPr/>
        </p:nvSpPr>
        <p:spPr>
          <a:xfrm>
            <a:off x="1254505" y="4572450"/>
            <a:ext cx="834938" cy="830997"/>
          </a:xfrm>
          <a:prstGeom prst="rect">
            <a:avLst/>
          </a:prstGeom>
          <a:noFill/>
        </p:spPr>
        <p:txBody>
          <a:bodyPr wrap="square" rtlCol="0">
            <a:spAutoFit/>
          </a:bodyPr>
          <a:lstStyle/>
          <a:p>
            <a:pPr algn="ctr"/>
            <a:r>
              <a:rPr lang="zh-CN" altLang="en-US" sz="2400" b="1" dirty="0">
                <a:solidFill>
                  <a:schemeClr val="accent2"/>
                </a:solidFill>
                <a:latin typeface="+mn-ea"/>
                <a:ea typeface="+mn-ea"/>
              </a:rPr>
              <a:t>六个方面</a:t>
            </a:r>
            <a:endParaRPr lang="en-US" altLang="zh-CN" sz="2400" b="1" dirty="0">
              <a:solidFill>
                <a:schemeClr val="accent2"/>
              </a:solidFill>
              <a:latin typeface="+mn-ea"/>
              <a:ea typeface="+mn-ea"/>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advTm="10723">
        <p14:prism dir="d" isInverted="1"/>
      </p:transition>
    </mc:Choice>
    <mc:Fallback xmlns="">
      <p:transition spd="slow" advTm="1072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819"/>
                            </p:stCondLst>
                            <p:childTnLst>
                              <p:par>
                                <p:cTn id="19" presetID="53" presetClass="entr" presetSubtype="16"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fltVal val="0"/>
                                          </p:val>
                                        </p:tav>
                                        <p:tav tm="100000">
                                          <p:val>
                                            <p:strVal val="#ppt_w"/>
                                          </p:val>
                                        </p:tav>
                                      </p:tavLst>
                                    </p:anim>
                                    <p:anim calcmode="lin" valueType="num">
                                      <p:cBhvr>
                                        <p:cTn id="27" dur="500" fill="hold"/>
                                        <p:tgtEl>
                                          <p:spTgt spid="15"/>
                                        </p:tgtEl>
                                        <p:attrNameLst>
                                          <p:attrName>ppt_h</p:attrName>
                                        </p:attrNameLst>
                                      </p:cBhvr>
                                      <p:tavLst>
                                        <p:tav tm="0">
                                          <p:val>
                                            <p:fltVal val="0"/>
                                          </p:val>
                                        </p:tav>
                                        <p:tav tm="100000">
                                          <p:val>
                                            <p:strVal val="#ppt_h"/>
                                          </p:val>
                                        </p:tav>
                                      </p:tavLst>
                                    </p:anim>
                                    <p:animEffect transition="in" filter="fade">
                                      <p:cBhvr>
                                        <p:cTn id="28" dur="500"/>
                                        <p:tgtEl>
                                          <p:spTgt spid="15"/>
                                        </p:tgtEl>
                                      </p:cBhvr>
                                    </p:animEffect>
                                  </p:childTnLst>
                                </p:cTn>
                              </p:par>
                            </p:childTnLst>
                          </p:cTn>
                        </p:par>
                        <p:par>
                          <p:cTn id="29" fill="hold">
                            <p:stCondLst>
                              <p:cond delay="1319"/>
                            </p:stCondLst>
                            <p:childTnLst>
                              <p:par>
                                <p:cTn id="30" presetID="52" presetClass="entr" presetSubtype="0"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Scale>
                                      <p:cBhvr>
                                        <p:cTn id="32"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7"/>
                                        </p:tgtEl>
                                        <p:attrNameLst>
                                          <p:attrName>ppt_x</p:attrName>
                                          <p:attrName>ppt_y</p:attrName>
                                        </p:attrNameLst>
                                      </p:cBhvr>
                                    </p:animMotion>
                                    <p:animEffect transition="in" filter="fade">
                                      <p:cBhvr>
                                        <p:cTn id="34" dur="1000"/>
                                        <p:tgtEl>
                                          <p:spTgt spid="17"/>
                                        </p:tgtEl>
                                      </p:cBhvr>
                                    </p:animEffect>
                                  </p:childTnLst>
                                </p:cTn>
                              </p:par>
                            </p:childTnLst>
                          </p:cTn>
                        </p:par>
                        <p:par>
                          <p:cTn id="35" fill="hold">
                            <p:stCondLst>
                              <p:cond delay="2319"/>
                            </p:stCondLst>
                            <p:childTnLst>
                              <p:par>
                                <p:cTn id="36" presetID="31" presetClass="entr" presetSubtype="0"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400" fill="hold"/>
                                        <p:tgtEl>
                                          <p:spTgt spid="18"/>
                                        </p:tgtEl>
                                        <p:attrNameLst>
                                          <p:attrName>ppt_w</p:attrName>
                                        </p:attrNameLst>
                                      </p:cBhvr>
                                      <p:tavLst>
                                        <p:tav tm="0">
                                          <p:val>
                                            <p:fltVal val="0"/>
                                          </p:val>
                                        </p:tav>
                                        <p:tav tm="100000">
                                          <p:val>
                                            <p:strVal val="#ppt_w"/>
                                          </p:val>
                                        </p:tav>
                                      </p:tavLst>
                                    </p:anim>
                                    <p:anim calcmode="lin" valueType="num">
                                      <p:cBhvr>
                                        <p:cTn id="39" dur="400" fill="hold"/>
                                        <p:tgtEl>
                                          <p:spTgt spid="18"/>
                                        </p:tgtEl>
                                        <p:attrNameLst>
                                          <p:attrName>ppt_h</p:attrName>
                                        </p:attrNameLst>
                                      </p:cBhvr>
                                      <p:tavLst>
                                        <p:tav tm="0">
                                          <p:val>
                                            <p:fltVal val="0"/>
                                          </p:val>
                                        </p:tav>
                                        <p:tav tm="100000">
                                          <p:val>
                                            <p:strVal val="#ppt_h"/>
                                          </p:val>
                                        </p:tav>
                                      </p:tavLst>
                                    </p:anim>
                                    <p:anim calcmode="lin" valueType="num">
                                      <p:cBhvr>
                                        <p:cTn id="40" dur="400" fill="hold"/>
                                        <p:tgtEl>
                                          <p:spTgt spid="18"/>
                                        </p:tgtEl>
                                        <p:attrNameLst>
                                          <p:attrName>style.rotation</p:attrName>
                                        </p:attrNameLst>
                                      </p:cBhvr>
                                      <p:tavLst>
                                        <p:tav tm="0">
                                          <p:val>
                                            <p:fltVal val="90"/>
                                          </p:val>
                                        </p:tav>
                                        <p:tav tm="100000">
                                          <p:val>
                                            <p:fltVal val="0"/>
                                          </p:val>
                                        </p:tav>
                                      </p:tavLst>
                                    </p:anim>
                                    <p:animEffect transition="in" filter="fade">
                                      <p:cBhvr>
                                        <p:cTn id="41" dur="400"/>
                                        <p:tgtEl>
                                          <p:spTgt spid="18"/>
                                        </p:tgtEl>
                                      </p:cBhvr>
                                    </p:animEffect>
                                  </p:childTnLst>
                                </p:cTn>
                              </p:par>
                            </p:childTnLst>
                          </p:cTn>
                        </p:par>
                        <p:par>
                          <p:cTn id="42" fill="hold">
                            <p:stCondLst>
                              <p:cond delay="2819"/>
                            </p:stCondLst>
                            <p:childTnLst>
                              <p:par>
                                <p:cTn id="43" presetID="1" presetClass="entr" presetSubtype="0"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childTnLst>
                                </p:cTn>
                              </p:par>
                              <p:par>
                                <p:cTn id="45" presetID="42" presetClass="path" presetSubtype="0" accel="50000" decel="50000" fill="hold" grpId="1" nodeType="withEffect">
                                  <p:stCondLst>
                                    <p:cond delay="0"/>
                                  </p:stCondLst>
                                  <p:childTnLst>
                                    <p:animMotion origin="layout" path="M -5.98491E-8 4.47734E-6 L -0.1426 0.25 " pathEditMode="relative" rAng="0" ptsTypes="AA">
                                      <p:cBhvr>
                                        <p:cTn id="46" dur="500" spd="-100000" fill="hold"/>
                                        <p:tgtEl>
                                          <p:spTgt spid="5"/>
                                        </p:tgtEl>
                                        <p:attrNameLst>
                                          <p:attrName>ppt_x</p:attrName>
                                          <p:attrName>ppt_y</p:attrName>
                                        </p:attrNameLst>
                                      </p:cBhvr>
                                      <p:rCtr x="-7130" y="12488"/>
                                    </p:animMotion>
                                  </p:childTnLst>
                                </p:cTn>
                              </p:par>
                              <p:par>
                                <p:cTn id="47" presetID="1" presetClass="entr" presetSubtype="0" fill="hold" grpId="0" nodeType="withEffect">
                                  <p:stCondLst>
                                    <p:cond delay="100"/>
                                  </p:stCondLst>
                                  <p:childTnLst>
                                    <p:set>
                                      <p:cBhvr>
                                        <p:cTn id="48" dur="1" fill="hold">
                                          <p:stCondLst>
                                            <p:cond delay="0"/>
                                          </p:stCondLst>
                                        </p:cTn>
                                        <p:tgtEl>
                                          <p:spTgt spid="8"/>
                                        </p:tgtEl>
                                        <p:attrNameLst>
                                          <p:attrName>style.visibility</p:attrName>
                                        </p:attrNameLst>
                                      </p:cBhvr>
                                      <p:to>
                                        <p:strVal val="visible"/>
                                      </p:to>
                                    </p:set>
                                  </p:childTnLst>
                                </p:cTn>
                              </p:par>
                              <p:par>
                                <p:cTn id="49" presetID="42" presetClass="path" presetSubtype="0" accel="50000" decel="50000" fill="hold" grpId="1" nodeType="withEffect">
                                  <p:stCondLst>
                                    <p:cond delay="100"/>
                                  </p:stCondLst>
                                  <p:childTnLst>
                                    <p:animMotion origin="layout" path="M 4.81135E-6 1.10083E-6 L -0.19764 0.15795 " pathEditMode="relative" rAng="0" ptsTypes="AA">
                                      <p:cBhvr>
                                        <p:cTn id="50" dur="500" spd="-100000" fill="hold"/>
                                        <p:tgtEl>
                                          <p:spTgt spid="8"/>
                                        </p:tgtEl>
                                        <p:attrNameLst>
                                          <p:attrName>ppt_x</p:attrName>
                                          <p:attrName>ppt_y</p:attrName>
                                        </p:attrNameLst>
                                      </p:cBhvr>
                                      <p:rCtr x="-9888" y="7886"/>
                                    </p:animMotion>
                                  </p:childTnLst>
                                </p:cTn>
                              </p:par>
                              <p:par>
                                <p:cTn id="51" presetID="1" presetClass="entr" presetSubtype="0" fill="hold" grpId="0" nodeType="withEffect">
                                  <p:stCondLst>
                                    <p:cond delay="200"/>
                                  </p:stCondLst>
                                  <p:childTnLst>
                                    <p:set>
                                      <p:cBhvr>
                                        <p:cTn id="52" dur="1" fill="hold">
                                          <p:stCondLst>
                                            <p:cond delay="0"/>
                                          </p:stCondLst>
                                        </p:cTn>
                                        <p:tgtEl>
                                          <p:spTgt spid="9"/>
                                        </p:tgtEl>
                                        <p:attrNameLst>
                                          <p:attrName>style.visibility</p:attrName>
                                        </p:attrNameLst>
                                      </p:cBhvr>
                                      <p:to>
                                        <p:strVal val="visible"/>
                                      </p:to>
                                    </p:set>
                                  </p:childTnLst>
                                </p:cTn>
                              </p:par>
                              <p:par>
                                <p:cTn id="53" presetID="42" presetClass="path" presetSubtype="0" accel="50000" decel="50000" fill="hold" grpId="1" nodeType="withEffect">
                                  <p:stCondLst>
                                    <p:cond delay="200"/>
                                  </p:stCondLst>
                                  <p:childTnLst>
                                    <p:animMotion origin="layout" path="M 3.01848E-7 2.53469E-6 L -0.19763 0.0104 " pathEditMode="relative" rAng="0" ptsTypes="AA">
                                      <p:cBhvr>
                                        <p:cTn id="54" dur="500" spd="-100000" fill="hold"/>
                                        <p:tgtEl>
                                          <p:spTgt spid="9"/>
                                        </p:tgtEl>
                                        <p:attrNameLst>
                                          <p:attrName>ppt_x</p:attrName>
                                          <p:attrName>ppt_y</p:attrName>
                                        </p:attrNameLst>
                                      </p:cBhvr>
                                      <p:rCtr x="-9888" y="509"/>
                                    </p:animMotion>
                                  </p:childTnLst>
                                </p:cTn>
                              </p:par>
                              <p:par>
                                <p:cTn id="55" presetID="1" presetClass="entr" presetSubtype="0" fill="hold" grpId="0" nodeType="withEffect">
                                  <p:stCondLst>
                                    <p:cond delay="300"/>
                                  </p:stCondLst>
                                  <p:childTnLst>
                                    <p:set>
                                      <p:cBhvr>
                                        <p:cTn id="56" dur="1" fill="hold">
                                          <p:stCondLst>
                                            <p:cond delay="0"/>
                                          </p:stCondLst>
                                        </p:cTn>
                                        <p:tgtEl>
                                          <p:spTgt spid="7"/>
                                        </p:tgtEl>
                                        <p:attrNameLst>
                                          <p:attrName>style.visibility</p:attrName>
                                        </p:attrNameLst>
                                      </p:cBhvr>
                                      <p:to>
                                        <p:strVal val="visible"/>
                                      </p:to>
                                    </p:set>
                                  </p:childTnLst>
                                </p:cTn>
                              </p:par>
                              <p:par>
                                <p:cTn id="57" presetID="42" presetClass="path" presetSubtype="0" accel="50000" decel="50000" fill="hold" grpId="1" nodeType="withEffect">
                                  <p:stCondLst>
                                    <p:cond delay="300"/>
                                  </p:stCondLst>
                                  <p:childTnLst>
                                    <p:animMotion origin="layout" path="M 4.81135E-6 2.7012E-6 L -0.19764 -0.13738 " pathEditMode="relative" rAng="0" ptsTypes="AA">
                                      <p:cBhvr>
                                        <p:cTn id="58" dur="500" spd="-100000" fill="hold"/>
                                        <p:tgtEl>
                                          <p:spTgt spid="7"/>
                                        </p:tgtEl>
                                        <p:attrNameLst>
                                          <p:attrName>ppt_x</p:attrName>
                                          <p:attrName>ppt_y</p:attrName>
                                        </p:attrNameLst>
                                      </p:cBhvr>
                                      <p:rCtr x="-9888" y="-6869"/>
                                    </p:animMotion>
                                  </p:childTnLst>
                                </p:cTn>
                              </p:par>
                              <p:par>
                                <p:cTn id="59" presetID="1" presetClass="entr" presetSubtype="0" fill="hold" grpId="0" nodeType="withEffect">
                                  <p:stCondLst>
                                    <p:cond delay="400"/>
                                  </p:stCondLst>
                                  <p:childTnLst>
                                    <p:set>
                                      <p:cBhvr>
                                        <p:cTn id="60" dur="1" fill="hold">
                                          <p:stCondLst>
                                            <p:cond delay="0"/>
                                          </p:stCondLst>
                                        </p:cTn>
                                        <p:tgtEl>
                                          <p:spTgt spid="6"/>
                                        </p:tgtEl>
                                        <p:attrNameLst>
                                          <p:attrName>style.visibility</p:attrName>
                                        </p:attrNameLst>
                                      </p:cBhvr>
                                      <p:to>
                                        <p:strVal val="visible"/>
                                      </p:to>
                                    </p:set>
                                  </p:childTnLst>
                                </p:cTn>
                              </p:par>
                              <p:par>
                                <p:cTn id="61" presetID="42" presetClass="path" presetSubtype="0" accel="50000" decel="50000" fill="hold" grpId="1" nodeType="withEffect">
                                  <p:stCondLst>
                                    <p:cond delay="400"/>
                                  </p:stCondLst>
                                  <p:childTnLst>
                                    <p:animMotion origin="layout" path="M 3.37672E-6 4.44444E-6 L -0.19605 -0.22385 " pathEditMode="relative" rAng="0" ptsTypes="AA">
                                      <p:cBhvr>
                                        <p:cTn id="62" dur="500" spd="-100000" fill="hold"/>
                                        <p:tgtEl>
                                          <p:spTgt spid="6"/>
                                        </p:tgtEl>
                                        <p:attrNameLst>
                                          <p:attrName>ppt_x</p:attrName>
                                          <p:attrName>ppt_y</p:attrName>
                                        </p:attrNameLst>
                                      </p:cBhvr>
                                      <p:rCtr x="-9802" y="-11204"/>
                                    </p:animMotion>
                                  </p:childTnLst>
                                </p:cTn>
                              </p:par>
                              <p:par>
                                <p:cTn id="63" presetID="1" presetClass="entr" presetSubtype="0" fill="hold" grpId="0" nodeType="withEffect">
                                  <p:stCondLst>
                                    <p:cond delay="500"/>
                                  </p:stCondLst>
                                  <p:childTnLst>
                                    <p:set>
                                      <p:cBhvr>
                                        <p:cTn id="64" dur="1" fill="hold">
                                          <p:stCondLst>
                                            <p:cond delay="0"/>
                                          </p:stCondLst>
                                        </p:cTn>
                                        <p:tgtEl>
                                          <p:spTgt spid="19"/>
                                        </p:tgtEl>
                                        <p:attrNameLst>
                                          <p:attrName>style.visibility</p:attrName>
                                        </p:attrNameLst>
                                      </p:cBhvr>
                                      <p:to>
                                        <p:strVal val="visible"/>
                                      </p:to>
                                    </p:set>
                                  </p:childTnLst>
                                </p:cTn>
                              </p:par>
                              <p:par>
                                <p:cTn id="65" presetID="42" presetClass="path" presetSubtype="0" accel="50000" decel="50000" fill="hold" grpId="1" nodeType="withEffect">
                                  <p:stCondLst>
                                    <p:cond delay="500"/>
                                  </p:stCondLst>
                                  <p:childTnLst>
                                    <p:animMotion origin="layout" path="M -4.46498E-6 2.22222E-6 L -0.12913 -0.32732 " pathEditMode="relative" rAng="0" ptsTypes="AA">
                                      <p:cBhvr>
                                        <p:cTn id="66" dur="500" spd="-100000" fill="hold"/>
                                        <p:tgtEl>
                                          <p:spTgt spid="19"/>
                                        </p:tgtEl>
                                        <p:attrNameLst>
                                          <p:attrName>ppt_x</p:attrName>
                                          <p:attrName>ppt_y</p:attrName>
                                        </p:attrNameLst>
                                      </p:cBhvr>
                                      <p:rCtr x="-6457" y="-16366"/>
                                    </p:animMotion>
                                  </p:childTnLst>
                                </p:cTn>
                              </p:par>
                            </p:childTnLst>
                          </p:cTn>
                        </p:par>
                        <p:par>
                          <p:cTn id="67" fill="hold">
                            <p:stCondLst>
                              <p:cond delay="2819"/>
                            </p:stCondLst>
                            <p:childTnLst>
                              <p:par>
                                <p:cTn id="68" presetID="22" presetClass="entr" presetSubtype="8" fill="hold" grpId="0" nodeType="afterEffect">
                                  <p:stCondLst>
                                    <p:cond delay="0"/>
                                  </p:stCondLst>
                                  <p:childTnLst>
                                    <p:set>
                                      <p:cBhvr>
                                        <p:cTn id="69" dur="1" fill="hold">
                                          <p:stCondLst>
                                            <p:cond delay="0"/>
                                          </p:stCondLst>
                                        </p:cTn>
                                        <p:tgtEl>
                                          <p:spTgt spid="10"/>
                                        </p:tgtEl>
                                        <p:attrNameLst>
                                          <p:attrName>style.visibility</p:attrName>
                                        </p:attrNameLst>
                                      </p:cBhvr>
                                      <p:to>
                                        <p:strVal val="visible"/>
                                      </p:to>
                                    </p:set>
                                    <p:animEffect transition="in" filter="wipe(left)">
                                      <p:cBhvr>
                                        <p:cTn id="70" dur="500"/>
                                        <p:tgtEl>
                                          <p:spTgt spid="10"/>
                                        </p:tgtEl>
                                      </p:cBhvr>
                                    </p:animEffect>
                                  </p:childTnLst>
                                </p:cTn>
                              </p:par>
                            </p:childTnLst>
                          </p:cTn>
                        </p:par>
                        <p:par>
                          <p:cTn id="71" fill="hold">
                            <p:stCondLst>
                              <p:cond delay="3319"/>
                            </p:stCondLst>
                            <p:childTnLst>
                              <p:par>
                                <p:cTn id="72" presetID="22" presetClass="entr" presetSubtype="8" fill="hold" grpId="0" nodeType="after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wipe(left)">
                                      <p:cBhvr>
                                        <p:cTn id="74" dur="500"/>
                                        <p:tgtEl>
                                          <p:spTgt spid="11"/>
                                        </p:tgtEl>
                                      </p:cBhvr>
                                    </p:animEffect>
                                  </p:childTnLst>
                                </p:cTn>
                              </p:par>
                            </p:childTnLst>
                          </p:cTn>
                        </p:par>
                        <p:par>
                          <p:cTn id="75" fill="hold">
                            <p:stCondLst>
                              <p:cond delay="3819"/>
                            </p:stCondLst>
                            <p:childTnLst>
                              <p:par>
                                <p:cTn id="76" presetID="22" presetClass="entr" presetSubtype="8" fill="hold" grpId="0" nodeType="afterEffect">
                                  <p:stCondLst>
                                    <p:cond delay="0"/>
                                  </p:stCondLst>
                                  <p:childTnLst>
                                    <p:set>
                                      <p:cBhvr>
                                        <p:cTn id="77" dur="1" fill="hold">
                                          <p:stCondLst>
                                            <p:cond delay="0"/>
                                          </p:stCondLst>
                                        </p:cTn>
                                        <p:tgtEl>
                                          <p:spTgt spid="12"/>
                                        </p:tgtEl>
                                        <p:attrNameLst>
                                          <p:attrName>style.visibility</p:attrName>
                                        </p:attrNameLst>
                                      </p:cBhvr>
                                      <p:to>
                                        <p:strVal val="visible"/>
                                      </p:to>
                                    </p:set>
                                    <p:animEffect transition="in" filter="wipe(left)">
                                      <p:cBhvr>
                                        <p:cTn id="78" dur="500"/>
                                        <p:tgtEl>
                                          <p:spTgt spid="12"/>
                                        </p:tgtEl>
                                      </p:cBhvr>
                                    </p:animEffect>
                                  </p:childTnLst>
                                </p:cTn>
                              </p:par>
                            </p:childTnLst>
                          </p:cTn>
                        </p:par>
                        <p:par>
                          <p:cTn id="79" fill="hold">
                            <p:stCondLst>
                              <p:cond delay="4319"/>
                            </p:stCondLst>
                            <p:childTnLst>
                              <p:par>
                                <p:cTn id="80" presetID="22" presetClass="entr" presetSubtype="8"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wipe(left)">
                                      <p:cBhvr>
                                        <p:cTn id="82" dur="500"/>
                                        <p:tgtEl>
                                          <p:spTgt spid="13"/>
                                        </p:tgtEl>
                                      </p:cBhvr>
                                    </p:animEffect>
                                  </p:childTnLst>
                                </p:cTn>
                              </p:par>
                            </p:childTnLst>
                          </p:cTn>
                        </p:par>
                        <p:par>
                          <p:cTn id="83" fill="hold">
                            <p:stCondLst>
                              <p:cond delay="4819"/>
                            </p:stCondLst>
                            <p:childTnLst>
                              <p:par>
                                <p:cTn id="84" presetID="22" presetClass="entr" presetSubtype="8" fill="hold" grpId="0" nodeType="afterEffect">
                                  <p:stCondLst>
                                    <p:cond delay="0"/>
                                  </p:stCondLst>
                                  <p:childTnLst>
                                    <p:set>
                                      <p:cBhvr>
                                        <p:cTn id="85" dur="1" fill="hold">
                                          <p:stCondLst>
                                            <p:cond delay="0"/>
                                          </p:stCondLst>
                                        </p:cTn>
                                        <p:tgtEl>
                                          <p:spTgt spid="14"/>
                                        </p:tgtEl>
                                        <p:attrNameLst>
                                          <p:attrName>style.visibility</p:attrName>
                                        </p:attrNameLst>
                                      </p:cBhvr>
                                      <p:to>
                                        <p:strVal val="visible"/>
                                      </p:to>
                                    </p:set>
                                    <p:animEffect transition="in" filter="wipe(left)">
                                      <p:cBhvr>
                                        <p:cTn id="86" dur="500"/>
                                        <p:tgtEl>
                                          <p:spTgt spid="14"/>
                                        </p:tgtEl>
                                      </p:cBhvr>
                                    </p:animEffect>
                                  </p:childTnLst>
                                </p:cTn>
                              </p:par>
                            </p:childTnLst>
                          </p:cTn>
                        </p:par>
                        <p:par>
                          <p:cTn id="87" fill="hold">
                            <p:stCondLst>
                              <p:cond delay="5319"/>
                            </p:stCondLst>
                            <p:childTnLst>
                              <p:par>
                                <p:cTn id="88" presetID="22" presetClass="entr" presetSubtype="8" fill="hold" grpId="0" nodeType="after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wipe(left)">
                                      <p:cBhvr>
                                        <p:cTn id="9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p:bldP spid="11" grpId="0"/>
      <p:bldP spid="12" grpId="0"/>
      <p:bldP spid="13" grpId="0"/>
      <p:bldP spid="14" grpId="0"/>
      <p:bldP spid="19" grpId="0" animBg="1"/>
      <p:bldP spid="19" grpId="1" animBg="1"/>
      <p:bldP spid="20" grpId="0"/>
      <p:bldP spid="15" grpId="0" animBg="1"/>
      <p:bldP spid="16" grpId="0" animBg="1"/>
      <p:bldP spid="17" grpId="0" animBg="1"/>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811" y="151502"/>
            <a:ext cx="283429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目标设定</a:t>
            </a:r>
          </a:p>
        </p:txBody>
      </p:sp>
      <p:sp>
        <p:nvSpPr>
          <p:cNvPr id="71"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6" name="Oval 6"/>
          <p:cNvSpPr>
            <a:spLocks noChangeArrowheads="1"/>
          </p:cNvSpPr>
          <p:nvPr/>
        </p:nvSpPr>
        <p:spPr bwMode="auto">
          <a:xfrm>
            <a:off x="6570593" y="2881337"/>
            <a:ext cx="1806575" cy="1804988"/>
          </a:xfrm>
          <a:prstGeom prst="ellipse">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7" name="Freeform 7"/>
          <p:cNvSpPr/>
          <p:nvPr/>
        </p:nvSpPr>
        <p:spPr bwMode="auto">
          <a:xfrm>
            <a:off x="3853216" y="1706587"/>
            <a:ext cx="1292225" cy="4079875"/>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accent1">
              <a:lumMod val="40000"/>
              <a:lumOff val="60000"/>
            </a:schemeClr>
          </a:solidFill>
          <a:ln>
            <a:noFill/>
          </a:ln>
        </p:spPr>
        <p:txBody>
          <a:bodyPr vert="horz" wrap="square" lIns="91440" tIns="45720" rIns="91440" bIns="45720" numCol="1" anchor="t" anchorCtr="0" compatLnSpc="1"/>
          <a:lstStyle/>
          <a:p>
            <a:endParaRPr lang="zh-CN" altLang="en-US"/>
          </a:p>
        </p:txBody>
      </p:sp>
      <p:sp>
        <p:nvSpPr>
          <p:cNvPr id="8" name="Oval 8"/>
          <p:cNvSpPr>
            <a:spLocks noChangeArrowheads="1"/>
          </p:cNvSpPr>
          <p:nvPr/>
        </p:nvSpPr>
        <p:spPr bwMode="auto">
          <a:xfrm>
            <a:off x="4253266" y="1268437"/>
            <a:ext cx="1219200" cy="122078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9" name="Oval 9"/>
          <p:cNvSpPr>
            <a:spLocks noChangeArrowheads="1"/>
          </p:cNvSpPr>
          <p:nvPr/>
        </p:nvSpPr>
        <p:spPr bwMode="auto">
          <a:xfrm>
            <a:off x="3376966" y="3127400"/>
            <a:ext cx="1220788" cy="1219200"/>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10" name="Oval 10"/>
          <p:cNvSpPr>
            <a:spLocks noChangeArrowheads="1"/>
          </p:cNvSpPr>
          <p:nvPr/>
        </p:nvSpPr>
        <p:spPr bwMode="auto">
          <a:xfrm>
            <a:off x="4377091" y="4929212"/>
            <a:ext cx="1220788" cy="12192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1" name="Line 11"/>
          <p:cNvSpPr>
            <a:spLocks noChangeShapeType="1"/>
          </p:cNvSpPr>
          <p:nvPr/>
        </p:nvSpPr>
        <p:spPr bwMode="auto">
          <a:xfrm>
            <a:off x="5482466" y="2200513"/>
            <a:ext cx="1255593" cy="900752"/>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 name="Line 12"/>
          <p:cNvSpPr>
            <a:spLocks noChangeShapeType="1"/>
          </p:cNvSpPr>
          <p:nvPr/>
        </p:nvSpPr>
        <p:spPr bwMode="auto">
          <a:xfrm flipV="1">
            <a:off x="5564352" y="4506984"/>
            <a:ext cx="1201002" cy="709684"/>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 name="Line 13"/>
          <p:cNvSpPr>
            <a:spLocks noChangeShapeType="1"/>
          </p:cNvSpPr>
          <p:nvPr/>
        </p:nvSpPr>
        <p:spPr bwMode="auto">
          <a:xfrm>
            <a:off x="4793681" y="3733185"/>
            <a:ext cx="1669256" cy="0"/>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 name="Oval 14"/>
          <p:cNvSpPr>
            <a:spLocks noChangeArrowheads="1"/>
          </p:cNvSpPr>
          <p:nvPr/>
        </p:nvSpPr>
        <p:spPr bwMode="auto">
          <a:xfrm>
            <a:off x="6661080" y="2970237"/>
            <a:ext cx="1625600" cy="1625600"/>
          </a:xfrm>
          <a:prstGeom prst="ellipse">
            <a:avLst/>
          </a:prstGeom>
          <a:solidFill>
            <a:schemeClr val="bg2"/>
          </a:solidFill>
          <a:ln>
            <a:noFill/>
          </a:ln>
        </p:spPr>
        <p:txBody>
          <a:bodyPr vert="horz" wrap="square" lIns="91440" tIns="45720" rIns="91440" bIns="45720" numCol="1" anchor="t" anchorCtr="0" compatLnSpc="1"/>
          <a:lstStyle/>
          <a:p>
            <a:endParaRPr lang="zh-CN" altLang="en-US"/>
          </a:p>
        </p:txBody>
      </p:sp>
      <p:sp>
        <p:nvSpPr>
          <p:cNvPr id="15" name="TextBox 14"/>
          <p:cNvSpPr txBox="1"/>
          <p:nvPr/>
        </p:nvSpPr>
        <p:spPr>
          <a:xfrm>
            <a:off x="4474922" y="1524888"/>
            <a:ext cx="775887" cy="707886"/>
          </a:xfrm>
          <a:prstGeom prst="rect">
            <a:avLst/>
          </a:prstGeom>
          <a:noFill/>
        </p:spPr>
        <p:txBody>
          <a:bodyPr wrap="square" rtlCol="0">
            <a:spAutoFit/>
          </a:bodyPr>
          <a:lstStyle/>
          <a:p>
            <a:pPr algn="ctr"/>
            <a:r>
              <a:rPr lang="zh-CN" altLang="en-US" sz="2000" dirty="0">
                <a:solidFill>
                  <a:schemeClr val="accent2"/>
                </a:solidFill>
                <a:latin typeface="+mn-ea"/>
                <a:ea typeface="+mn-ea"/>
              </a:rPr>
              <a:t>添加</a:t>
            </a:r>
            <a:endParaRPr lang="en-US" altLang="zh-CN" sz="2000" dirty="0">
              <a:solidFill>
                <a:schemeClr val="accent2"/>
              </a:solidFill>
              <a:latin typeface="+mn-ea"/>
              <a:ea typeface="+mn-ea"/>
            </a:endParaRPr>
          </a:p>
          <a:p>
            <a:pPr algn="ctr"/>
            <a:r>
              <a:rPr lang="zh-CN" altLang="en-US" sz="2000" dirty="0">
                <a:solidFill>
                  <a:schemeClr val="accent2"/>
                </a:solidFill>
                <a:latin typeface="+mn-ea"/>
                <a:ea typeface="+mn-ea"/>
              </a:rPr>
              <a:t>标题</a:t>
            </a:r>
            <a:endParaRPr lang="en-US" altLang="zh-CN" sz="2000" dirty="0">
              <a:solidFill>
                <a:schemeClr val="accent2"/>
              </a:solidFill>
              <a:latin typeface="+mn-ea"/>
              <a:ea typeface="+mn-ea"/>
            </a:endParaRPr>
          </a:p>
        </p:txBody>
      </p:sp>
      <p:sp>
        <p:nvSpPr>
          <p:cNvPr id="16" name="TextBox 15"/>
          <p:cNvSpPr txBox="1"/>
          <p:nvPr/>
        </p:nvSpPr>
        <p:spPr>
          <a:xfrm>
            <a:off x="3574170" y="3394631"/>
            <a:ext cx="775887" cy="707886"/>
          </a:xfrm>
          <a:prstGeom prst="rect">
            <a:avLst/>
          </a:prstGeom>
          <a:noFill/>
        </p:spPr>
        <p:txBody>
          <a:bodyPr wrap="square" rtlCol="0">
            <a:spAutoFit/>
          </a:bodyPr>
          <a:lstStyle/>
          <a:p>
            <a:pPr algn="ctr"/>
            <a:r>
              <a:rPr lang="zh-CN" altLang="en-US" sz="2000" dirty="0">
                <a:solidFill>
                  <a:schemeClr val="accent2"/>
                </a:solidFill>
                <a:latin typeface="+mn-ea"/>
                <a:ea typeface="+mn-ea"/>
              </a:rPr>
              <a:t>添加</a:t>
            </a:r>
            <a:endParaRPr lang="en-US" altLang="zh-CN" sz="2000" dirty="0">
              <a:solidFill>
                <a:schemeClr val="accent2"/>
              </a:solidFill>
              <a:latin typeface="+mn-ea"/>
              <a:ea typeface="+mn-ea"/>
            </a:endParaRPr>
          </a:p>
          <a:p>
            <a:pPr algn="ctr"/>
            <a:r>
              <a:rPr lang="zh-CN" altLang="en-US" sz="2000" dirty="0">
                <a:solidFill>
                  <a:schemeClr val="accent2"/>
                </a:solidFill>
                <a:latin typeface="+mn-ea"/>
                <a:ea typeface="+mn-ea"/>
              </a:rPr>
              <a:t>标题</a:t>
            </a:r>
            <a:endParaRPr lang="en-US" altLang="zh-CN" sz="2000" dirty="0">
              <a:solidFill>
                <a:schemeClr val="accent2"/>
              </a:solidFill>
              <a:latin typeface="+mn-ea"/>
              <a:ea typeface="+mn-ea"/>
            </a:endParaRPr>
          </a:p>
        </p:txBody>
      </p:sp>
      <p:sp>
        <p:nvSpPr>
          <p:cNvPr id="17" name="TextBox 16"/>
          <p:cNvSpPr txBox="1"/>
          <p:nvPr/>
        </p:nvSpPr>
        <p:spPr>
          <a:xfrm>
            <a:off x="4611400" y="5196135"/>
            <a:ext cx="775887" cy="707886"/>
          </a:xfrm>
          <a:prstGeom prst="rect">
            <a:avLst/>
          </a:prstGeom>
          <a:noFill/>
        </p:spPr>
        <p:txBody>
          <a:bodyPr wrap="square" rtlCol="0">
            <a:spAutoFit/>
          </a:bodyPr>
          <a:lstStyle/>
          <a:p>
            <a:pPr algn="ctr"/>
            <a:r>
              <a:rPr lang="zh-CN" altLang="en-US" sz="2000" dirty="0">
                <a:solidFill>
                  <a:schemeClr val="accent2"/>
                </a:solidFill>
                <a:latin typeface="+mn-ea"/>
                <a:ea typeface="+mn-ea"/>
              </a:rPr>
              <a:t>添加</a:t>
            </a:r>
            <a:endParaRPr lang="en-US" altLang="zh-CN" sz="2000" dirty="0">
              <a:solidFill>
                <a:schemeClr val="accent2"/>
              </a:solidFill>
              <a:latin typeface="+mn-ea"/>
              <a:ea typeface="+mn-ea"/>
            </a:endParaRPr>
          </a:p>
          <a:p>
            <a:pPr algn="ctr"/>
            <a:r>
              <a:rPr lang="zh-CN" altLang="en-US" sz="2000" dirty="0">
                <a:solidFill>
                  <a:schemeClr val="accent2"/>
                </a:solidFill>
                <a:latin typeface="+mn-ea"/>
                <a:ea typeface="+mn-ea"/>
              </a:rPr>
              <a:t>标题</a:t>
            </a:r>
            <a:endParaRPr lang="en-US" altLang="zh-CN" sz="2000" dirty="0">
              <a:solidFill>
                <a:schemeClr val="accent2"/>
              </a:solidFill>
              <a:latin typeface="+mn-ea"/>
              <a:ea typeface="+mn-ea"/>
            </a:endParaRPr>
          </a:p>
        </p:txBody>
      </p:sp>
      <p:sp>
        <p:nvSpPr>
          <p:cNvPr id="18" name="TextBox 17"/>
          <p:cNvSpPr txBox="1"/>
          <p:nvPr/>
        </p:nvSpPr>
        <p:spPr>
          <a:xfrm>
            <a:off x="6868200" y="3552998"/>
            <a:ext cx="1174398" cy="461665"/>
          </a:xfrm>
          <a:prstGeom prst="rect">
            <a:avLst/>
          </a:prstGeom>
          <a:noFill/>
        </p:spPr>
        <p:txBody>
          <a:bodyPr wrap="square" rtlCol="0">
            <a:spAutoFit/>
          </a:bodyPr>
          <a:lstStyle/>
          <a:p>
            <a:pPr algn="ctr"/>
            <a:r>
              <a:rPr lang="zh-CN" altLang="en-US" sz="2400" dirty="0">
                <a:solidFill>
                  <a:schemeClr val="accent2"/>
                </a:solidFill>
                <a:latin typeface="+mn-ea"/>
                <a:ea typeface="+mn-ea"/>
              </a:rPr>
              <a:t>总目标</a:t>
            </a:r>
            <a:endParaRPr lang="en-US" altLang="zh-CN" sz="2400" dirty="0">
              <a:solidFill>
                <a:schemeClr val="accent2"/>
              </a:solidFill>
              <a:latin typeface="+mn-ea"/>
              <a:ea typeface="+mn-ea"/>
            </a:endParaRPr>
          </a:p>
        </p:txBody>
      </p:sp>
      <p:sp>
        <p:nvSpPr>
          <p:cNvPr id="19" name="TextBox 18"/>
          <p:cNvSpPr txBox="1"/>
          <p:nvPr/>
        </p:nvSpPr>
        <p:spPr>
          <a:xfrm>
            <a:off x="1432254" y="1383421"/>
            <a:ext cx="2788915" cy="369332"/>
          </a:xfrm>
          <a:prstGeom prst="rect">
            <a:avLst/>
          </a:prstGeom>
          <a:noFill/>
        </p:spPr>
        <p:txBody>
          <a:bodyPr wrap="square" rtlCol="0">
            <a:spAutoFit/>
          </a:bodyPr>
          <a:lstStyle/>
          <a:p>
            <a:pPr algn="r"/>
            <a:r>
              <a:rPr lang="zh-CN" altLang="en-US" dirty="0">
                <a:solidFill>
                  <a:schemeClr val="accent1"/>
                </a:solidFill>
                <a:latin typeface="+mn-ea"/>
                <a:ea typeface="+mn-ea"/>
              </a:rPr>
              <a:t>这里可以添加主要内容</a:t>
            </a:r>
          </a:p>
        </p:txBody>
      </p:sp>
      <p:sp>
        <p:nvSpPr>
          <p:cNvPr id="20" name="TextBox 19"/>
          <p:cNvSpPr txBox="1"/>
          <p:nvPr/>
        </p:nvSpPr>
        <p:spPr>
          <a:xfrm>
            <a:off x="605688" y="3485176"/>
            <a:ext cx="2714729" cy="369332"/>
          </a:xfrm>
          <a:prstGeom prst="rect">
            <a:avLst/>
          </a:prstGeom>
          <a:noFill/>
        </p:spPr>
        <p:txBody>
          <a:bodyPr wrap="square" rtlCol="0">
            <a:spAutoFit/>
          </a:bodyPr>
          <a:lstStyle/>
          <a:p>
            <a:pPr algn="r"/>
            <a:r>
              <a:rPr lang="zh-CN" altLang="en-US" dirty="0">
                <a:solidFill>
                  <a:schemeClr val="accent1"/>
                </a:solidFill>
                <a:latin typeface="+mn-ea"/>
                <a:ea typeface="+mn-ea"/>
              </a:rPr>
              <a:t>这里可以添加主要内容</a:t>
            </a:r>
          </a:p>
        </p:txBody>
      </p:sp>
      <p:sp>
        <p:nvSpPr>
          <p:cNvPr id="21" name="TextBox 20"/>
          <p:cNvSpPr txBox="1"/>
          <p:nvPr/>
        </p:nvSpPr>
        <p:spPr>
          <a:xfrm>
            <a:off x="1615622" y="5354920"/>
            <a:ext cx="2714729" cy="369332"/>
          </a:xfrm>
          <a:prstGeom prst="rect">
            <a:avLst/>
          </a:prstGeom>
          <a:noFill/>
        </p:spPr>
        <p:txBody>
          <a:bodyPr wrap="square" rtlCol="0">
            <a:spAutoFit/>
          </a:bodyPr>
          <a:lstStyle/>
          <a:p>
            <a:pPr algn="r"/>
            <a:r>
              <a:rPr lang="zh-CN" altLang="en-US" dirty="0">
                <a:solidFill>
                  <a:schemeClr val="accent1"/>
                </a:solidFill>
                <a:latin typeface="+mn-ea"/>
                <a:ea typeface="+mn-ea"/>
              </a:rPr>
              <a:t>这里可以添加主要内容</a:t>
            </a:r>
          </a:p>
        </p:txBody>
      </p:sp>
      <p:sp>
        <p:nvSpPr>
          <p:cNvPr id="22" name="TextBox 21"/>
          <p:cNvSpPr txBox="1"/>
          <p:nvPr/>
        </p:nvSpPr>
        <p:spPr>
          <a:xfrm>
            <a:off x="8479904" y="3321372"/>
            <a:ext cx="2714729" cy="923330"/>
          </a:xfrm>
          <a:prstGeom prst="rect">
            <a:avLst/>
          </a:prstGeom>
          <a:noFill/>
        </p:spPr>
        <p:txBody>
          <a:bodyPr wrap="square" rtlCol="0">
            <a:spAutoFit/>
          </a:bodyPr>
          <a:lstStyle/>
          <a:p>
            <a:r>
              <a:rPr lang="zh-CN" altLang="en-US" dirty="0">
                <a:solidFill>
                  <a:schemeClr val="accent1"/>
                </a:solidFill>
                <a:latin typeface="+mn-ea"/>
                <a:ea typeface="+mn-ea"/>
              </a:rPr>
              <a:t>这里可以添加主要内容</a:t>
            </a:r>
            <a:endParaRPr lang="en-US" altLang="zh-CN" dirty="0">
              <a:solidFill>
                <a:schemeClr val="accent1"/>
              </a:solidFill>
              <a:latin typeface="+mn-ea"/>
              <a:ea typeface="+mn-ea"/>
            </a:endParaRPr>
          </a:p>
          <a:p>
            <a:r>
              <a:rPr lang="zh-CN" altLang="en-US" dirty="0">
                <a:solidFill>
                  <a:schemeClr val="accent1"/>
                </a:solidFill>
                <a:latin typeface="+mn-ea"/>
                <a:ea typeface="+mn-ea"/>
              </a:rPr>
              <a:t>这里可以添加主要内容</a:t>
            </a:r>
          </a:p>
          <a:p>
            <a:r>
              <a:rPr lang="zh-CN" altLang="en-US" dirty="0">
                <a:solidFill>
                  <a:schemeClr val="accent1"/>
                </a:solidFill>
                <a:latin typeface="+mn-ea"/>
                <a:ea typeface="+mn-ea"/>
              </a:rPr>
              <a:t>这里可以添加主要内容</a:t>
            </a:r>
          </a:p>
        </p:txBody>
      </p:sp>
    </p:spTree>
  </p:cSld>
  <p:clrMapOvr>
    <a:masterClrMapping/>
  </p:clrMapOvr>
  <mc:AlternateContent xmlns:mc="http://schemas.openxmlformats.org/markup-compatibility/2006" xmlns:p14="http://schemas.microsoft.com/office/powerpoint/2010/main">
    <mc:Choice Requires="p14">
      <p:transition spd="slow" advTm="7115">
        <p14:prism isInverted="1"/>
      </p:transition>
    </mc:Choice>
    <mc:Fallback xmlns="">
      <p:transition spd="slow" advTm="711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819"/>
                            </p:stCondLst>
                            <p:childTnLst>
                              <p:par>
                                <p:cTn id="19" presetID="22" presetClass="entr" presetSubtype="1"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up)">
                                      <p:cBhvr>
                                        <p:cTn id="21" dur="500"/>
                                        <p:tgtEl>
                                          <p:spTgt spid="7"/>
                                        </p:tgtEl>
                                      </p:cBhvr>
                                    </p:animEffect>
                                  </p:childTnLst>
                                </p:cTn>
                              </p:par>
                            </p:childTnLst>
                          </p:cTn>
                        </p:par>
                        <p:par>
                          <p:cTn id="22" fill="hold">
                            <p:stCondLst>
                              <p:cond delay="1319"/>
                            </p:stCondLst>
                            <p:childTnLst>
                              <p:par>
                                <p:cTn id="23" presetID="2" presetClass="entr" presetSubtype="2"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1+#ppt_w/2"/>
                                          </p:val>
                                        </p:tav>
                                        <p:tav tm="100000">
                                          <p:val>
                                            <p:strVal val="#ppt_x"/>
                                          </p:val>
                                        </p:tav>
                                      </p:tavLst>
                                    </p:anim>
                                    <p:anim calcmode="lin" valueType="num">
                                      <p:cBhvr additive="base">
                                        <p:cTn id="30" dur="500" fill="hold"/>
                                        <p:tgtEl>
                                          <p:spTgt spid="15"/>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1+#ppt_w/2"/>
                                          </p:val>
                                        </p:tav>
                                        <p:tav tm="100000">
                                          <p:val>
                                            <p:strVal val="#ppt_x"/>
                                          </p:val>
                                        </p:tav>
                                      </p:tavLst>
                                    </p:anim>
                                    <p:anim calcmode="lin" valueType="num">
                                      <p:cBhvr additive="base">
                                        <p:cTn id="34" dur="500" fill="hold"/>
                                        <p:tgtEl>
                                          <p:spTgt spid="16"/>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1+#ppt_w/2"/>
                                          </p:val>
                                        </p:tav>
                                        <p:tav tm="100000">
                                          <p:val>
                                            <p:strVal val="#ppt_x"/>
                                          </p:val>
                                        </p:tav>
                                      </p:tavLst>
                                    </p:anim>
                                    <p:anim calcmode="lin" valueType="num">
                                      <p:cBhvr additive="base">
                                        <p:cTn id="38" dur="500" fill="hold"/>
                                        <p:tgtEl>
                                          <p:spTgt spid="9"/>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1+#ppt_w/2"/>
                                          </p:val>
                                        </p:tav>
                                        <p:tav tm="100000">
                                          <p:val>
                                            <p:strVal val="#ppt_x"/>
                                          </p:val>
                                        </p:tav>
                                      </p:tavLst>
                                    </p:anim>
                                    <p:anim calcmode="lin" valueType="num">
                                      <p:cBhvr additive="base">
                                        <p:cTn id="42" dur="500" fill="hold"/>
                                        <p:tgtEl>
                                          <p:spTgt spid="17"/>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1+#ppt_w/2"/>
                                          </p:val>
                                        </p:tav>
                                        <p:tav tm="100000">
                                          <p:val>
                                            <p:strVal val="#ppt_x"/>
                                          </p:val>
                                        </p:tav>
                                      </p:tavLst>
                                    </p:anim>
                                    <p:anim calcmode="lin" valueType="num">
                                      <p:cBhvr additive="base">
                                        <p:cTn id="46" dur="500" fill="hold"/>
                                        <p:tgtEl>
                                          <p:spTgt spid="10"/>
                                        </p:tgtEl>
                                        <p:attrNameLst>
                                          <p:attrName>ppt_y</p:attrName>
                                        </p:attrNameLst>
                                      </p:cBhvr>
                                      <p:tavLst>
                                        <p:tav tm="0">
                                          <p:val>
                                            <p:strVal val="#ppt_y"/>
                                          </p:val>
                                        </p:tav>
                                        <p:tav tm="100000">
                                          <p:val>
                                            <p:strVal val="#ppt_y"/>
                                          </p:val>
                                        </p:tav>
                                      </p:tavLst>
                                    </p:anim>
                                  </p:childTnLst>
                                </p:cTn>
                              </p:par>
                            </p:childTnLst>
                          </p:cTn>
                        </p:par>
                        <p:par>
                          <p:cTn id="47" fill="hold">
                            <p:stCondLst>
                              <p:cond delay="1819"/>
                            </p:stCondLst>
                            <p:childTnLst>
                              <p:par>
                                <p:cTn id="48" presetID="22" presetClass="entr" presetSubtype="2"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right)">
                                      <p:cBhvr>
                                        <p:cTn id="50" dur="500"/>
                                        <p:tgtEl>
                                          <p:spTgt spid="19"/>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right)">
                                      <p:cBhvr>
                                        <p:cTn id="53" dur="500"/>
                                        <p:tgtEl>
                                          <p:spTgt spid="20"/>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wipe(right)">
                                      <p:cBhvr>
                                        <p:cTn id="56" dur="500"/>
                                        <p:tgtEl>
                                          <p:spTgt spid="21"/>
                                        </p:tgtEl>
                                      </p:cBhvr>
                                    </p:animEffect>
                                  </p:childTnLst>
                                </p:cTn>
                              </p:par>
                            </p:childTnLst>
                          </p:cTn>
                        </p:par>
                        <p:par>
                          <p:cTn id="57" fill="hold">
                            <p:stCondLst>
                              <p:cond delay="2319"/>
                            </p:stCondLst>
                            <p:childTnLst>
                              <p:par>
                                <p:cTn id="58" presetID="22" presetClass="entr" presetSubtype="8" fill="hold" grpId="0" nodeType="after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wipe(left)">
                                      <p:cBhvr>
                                        <p:cTn id="60" dur="500"/>
                                        <p:tgtEl>
                                          <p:spTgt spid="11"/>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left)">
                                      <p:cBhvr>
                                        <p:cTn id="63" dur="500"/>
                                        <p:tgtEl>
                                          <p:spTgt spid="13"/>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wipe(left)">
                                      <p:cBhvr>
                                        <p:cTn id="66" dur="500"/>
                                        <p:tgtEl>
                                          <p:spTgt spid="12"/>
                                        </p:tgtEl>
                                      </p:cBhvr>
                                    </p:animEffect>
                                  </p:childTnLst>
                                </p:cTn>
                              </p:par>
                            </p:childTnLst>
                          </p:cTn>
                        </p:par>
                        <p:par>
                          <p:cTn id="67" fill="hold">
                            <p:stCondLst>
                              <p:cond delay="2819"/>
                            </p:stCondLst>
                            <p:childTnLst>
                              <p:par>
                                <p:cTn id="68" presetID="21" presetClass="entr" presetSubtype="1" fill="hold" grpId="0" nodeType="after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wheel(1)">
                                      <p:cBhvr>
                                        <p:cTn id="70" dur="2000"/>
                                        <p:tgtEl>
                                          <p:spTgt spid="14"/>
                                        </p:tgtEl>
                                      </p:cBhvr>
                                    </p:animEffect>
                                  </p:childTnLst>
                                </p:cTn>
                              </p:par>
                              <p:par>
                                <p:cTn id="71" presetID="21" presetClass="entr" presetSubtype="1" fill="hold" grpId="0" nodeType="with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wheel(1)">
                                      <p:cBhvr>
                                        <p:cTn id="73" dur="2000"/>
                                        <p:tgtEl>
                                          <p:spTgt spid="6"/>
                                        </p:tgtEl>
                                      </p:cBhvr>
                                    </p:animEffect>
                                  </p:childTnLst>
                                </p:cTn>
                              </p:par>
                            </p:childTnLst>
                          </p:cTn>
                        </p:par>
                        <p:par>
                          <p:cTn id="74" fill="hold">
                            <p:stCondLst>
                              <p:cond delay="4819"/>
                            </p:stCondLst>
                            <p:childTnLst>
                              <p:par>
                                <p:cTn id="75" presetID="31" presetClass="entr" presetSubtype="0"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 calcmode="lin" valueType="num">
                                      <p:cBhvr>
                                        <p:cTn id="79" dur="500" fill="hold"/>
                                        <p:tgtEl>
                                          <p:spTgt spid="18"/>
                                        </p:tgtEl>
                                        <p:attrNameLst>
                                          <p:attrName>style.rotation</p:attrName>
                                        </p:attrNameLst>
                                      </p:cBhvr>
                                      <p:tavLst>
                                        <p:tav tm="0">
                                          <p:val>
                                            <p:fltVal val="90"/>
                                          </p:val>
                                        </p:tav>
                                        <p:tav tm="100000">
                                          <p:val>
                                            <p:fltVal val="0"/>
                                          </p:val>
                                        </p:tav>
                                      </p:tavLst>
                                    </p:anim>
                                    <p:animEffect transition="in" filter="fade">
                                      <p:cBhvr>
                                        <p:cTn id="80" dur="500"/>
                                        <p:tgtEl>
                                          <p:spTgt spid="18"/>
                                        </p:tgtEl>
                                      </p:cBhvr>
                                    </p:animEffect>
                                  </p:childTnLst>
                                </p:cTn>
                              </p:par>
                            </p:childTnLst>
                          </p:cTn>
                        </p:par>
                        <p:par>
                          <p:cTn id="81" fill="hold">
                            <p:stCondLst>
                              <p:cond delay="5319"/>
                            </p:stCondLst>
                            <p:childTnLst>
                              <p:par>
                                <p:cTn id="82" presetID="22" presetClass="entr" presetSubtype="8"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wipe(left)">
                                      <p:cBhvr>
                                        <p:cTn id="8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P spid="21" grpId="0"/>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811" y="151502"/>
            <a:ext cx="283429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原因分析</a:t>
            </a:r>
          </a:p>
        </p:txBody>
      </p:sp>
      <p:sp>
        <p:nvSpPr>
          <p:cNvPr id="71"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6178" y="1095463"/>
            <a:ext cx="3778603" cy="5970193"/>
          </a:xfrm>
          <a:prstGeom prst="rect">
            <a:avLst/>
          </a:prstGeom>
        </p:spPr>
      </p:pic>
      <p:sp>
        <p:nvSpPr>
          <p:cNvPr id="7" name="TextBox 6"/>
          <p:cNvSpPr txBox="1"/>
          <p:nvPr/>
        </p:nvSpPr>
        <p:spPr>
          <a:xfrm>
            <a:off x="5940425" y="1185788"/>
            <a:ext cx="1997346" cy="400110"/>
          </a:xfrm>
          <a:prstGeom prst="rect">
            <a:avLst/>
          </a:prstGeom>
          <a:noFill/>
        </p:spPr>
        <p:txBody>
          <a:bodyPr wrap="square" rtlCol="0">
            <a:spAutoFit/>
          </a:bodyPr>
          <a:lstStyle/>
          <a:p>
            <a:r>
              <a:rPr lang="zh-CN" altLang="en-US" sz="2000" b="1" dirty="0">
                <a:solidFill>
                  <a:schemeClr val="accent1"/>
                </a:solidFill>
                <a:latin typeface="+mj-ea"/>
                <a:ea typeface="+mj-ea"/>
              </a:rPr>
              <a:t>标题文本一</a:t>
            </a:r>
          </a:p>
        </p:txBody>
      </p:sp>
      <p:sp>
        <p:nvSpPr>
          <p:cNvPr id="8" name="TextBox 7"/>
          <p:cNvSpPr txBox="1"/>
          <p:nvPr/>
        </p:nvSpPr>
        <p:spPr>
          <a:xfrm>
            <a:off x="5940426" y="1527151"/>
            <a:ext cx="5001164" cy="646331"/>
          </a:xfrm>
          <a:prstGeom prst="rect">
            <a:avLst/>
          </a:prstGeom>
          <a:noFill/>
        </p:spPr>
        <p:txBody>
          <a:bodyPr wrap="square" rtlCol="0">
            <a:spAutoFit/>
          </a:bodyPr>
          <a:lstStyle/>
          <a:p>
            <a:r>
              <a:rPr lang="zh-CN" altLang="en-US" dirty="0">
                <a:solidFill>
                  <a:schemeClr val="accent1"/>
                </a:solidFill>
                <a:latin typeface="+mn-ea"/>
                <a:ea typeface="+mn-ea"/>
              </a:rPr>
              <a:t>请在这里输入段落文本内容请在这里输入段落文本内容</a:t>
            </a:r>
          </a:p>
        </p:txBody>
      </p:sp>
      <p:sp>
        <p:nvSpPr>
          <p:cNvPr id="9" name="TextBox 8"/>
          <p:cNvSpPr txBox="1"/>
          <p:nvPr/>
        </p:nvSpPr>
        <p:spPr>
          <a:xfrm>
            <a:off x="5940425" y="2396663"/>
            <a:ext cx="1997346" cy="400110"/>
          </a:xfrm>
          <a:prstGeom prst="rect">
            <a:avLst/>
          </a:prstGeom>
          <a:noFill/>
        </p:spPr>
        <p:txBody>
          <a:bodyPr wrap="square" rtlCol="0">
            <a:spAutoFit/>
          </a:bodyPr>
          <a:lstStyle/>
          <a:p>
            <a:r>
              <a:rPr lang="zh-CN" altLang="en-US" sz="2000" b="1" dirty="0">
                <a:solidFill>
                  <a:schemeClr val="accent1"/>
                </a:solidFill>
                <a:latin typeface="+mj-ea"/>
                <a:ea typeface="+mj-ea"/>
              </a:rPr>
              <a:t>标题文本二</a:t>
            </a:r>
          </a:p>
        </p:txBody>
      </p:sp>
      <p:sp>
        <p:nvSpPr>
          <p:cNvPr id="10" name="TextBox 9"/>
          <p:cNvSpPr txBox="1"/>
          <p:nvPr/>
        </p:nvSpPr>
        <p:spPr>
          <a:xfrm>
            <a:off x="5940425" y="2756703"/>
            <a:ext cx="5001164" cy="646331"/>
          </a:xfrm>
          <a:prstGeom prst="rect">
            <a:avLst/>
          </a:prstGeom>
          <a:noFill/>
        </p:spPr>
        <p:txBody>
          <a:bodyPr wrap="square" rtlCol="0">
            <a:spAutoFit/>
          </a:bodyPr>
          <a:lstStyle/>
          <a:p>
            <a:r>
              <a:rPr lang="zh-CN" altLang="en-US" dirty="0">
                <a:solidFill>
                  <a:schemeClr val="accent1"/>
                </a:solidFill>
                <a:latin typeface="+mn-ea"/>
                <a:ea typeface="+mn-ea"/>
              </a:rPr>
              <a:t>请在这里输入段落文本内容请在这里输入段落文本内容</a:t>
            </a:r>
          </a:p>
        </p:txBody>
      </p:sp>
      <p:sp>
        <p:nvSpPr>
          <p:cNvPr id="11" name="TextBox 10"/>
          <p:cNvSpPr txBox="1"/>
          <p:nvPr/>
        </p:nvSpPr>
        <p:spPr>
          <a:xfrm>
            <a:off x="5940425" y="3686978"/>
            <a:ext cx="1997346" cy="400110"/>
          </a:xfrm>
          <a:prstGeom prst="rect">
            <a:avLst/>
          </a:prstGeom>
          <a:noFill/>
        </p:spPr>
        <p:txBody>
          <a:bodyPr wrap="square" rtlCol="0">
            <a:spAutoFit/>
          </a:bodyPr>
          <a:lstStyle/>
          <a:p>
            <a:r>
              <a:rPr lang="zh-CN" altLang="en-US" sz="2000" b="1" dirty="0">
                <a:solidFill>
                  <a:schemeClr val="accent1"/>
                </a:solidFill>
                <a:latin typeface="+mj-ea"/>
                <a:ea typeface="+mj-ea"/>
              </a:rPr>
              <a:t>标题文本三</a:t>
            </a:r>
          </a:p>
        </p:txBody>
      </p:sp>
      <p:sp>
        <p:nvSpPr>
          <p:cNvPr id="12" name="TextBox 11"/>
          <p:cNvSpPr txBox="1"/>
          <p:nvPr/>
        </p:nvSpPr>
        <p:spPr>
          <a:xfrm>
            <a:off x="5940424" y="3968617"/>
            <a:ext cx="5001165" cy="646331"/>
          </a:xfrm>
          <a:prstGeom prst="rect">
            <a:avLst/>
          </a:prstGeom>
          <a:noFill/>
        </p:spPr>
        <p:txBody>
          <a:bodyPr wrap="square" rtlCol="0">
            <a:spAutoFit/>
          </a:bodyPr>
          <a:lstStyle/>
          <a:p>
            <a:r>
              <a:rPr lang="zh-CN" altLang="en-US" dirty="0">
                <a:solidFill>
                  <a:schemeClr val="accent1"/>
                </a:solidFill>
                <a:latin typeface="+mn-ea"/>
                <a:ea typeface="+mn-ea"/>
              </a:rPr>
              <a:t>请在这里输入段落文本内容请在这里输入段落文本内容</a:t>
            </a:r>
          </a:p>
        </p:txBody>
      </p:sp>
      <p:sp>
        <p:nvSpPr>
          <p:cNvPr id="13" name="TextBox 12"/>
          <p:cNvSpPr txBox="1"/>
          <p:nvPr/>
        </p:nvSpPr>
        <p:spPr>
          <a:xfrm>
            <a:off x="5940425" y="4977880"/>
            <a:ext cx="1997346" cy="400110"/>
          </a:xfrm>
          <a:prstGeom prst="rect">
            <a:avLst/>
          </a:prstGeom>
          <a:noFill/>
        </p:spPr>
        <p:txBody>
          <a:bodyPr wrap="square" rtlCol="0">
            <a:spAutoFit/>
          </a:bodyPr>
          <a:lstStyle/>
          <a:p>
            <a:r>
              <a:rPr lang="zh-CN" altLang="en-US" sz="2000" b="1" dirty="0">
                <a:solidFill>
                  <a:schemeClr val="accent1"/>
                </a:solidFill>
                <a:latin typeface="+mj-ea"/>
                <a:ea typeface="+mj-ea"/>
              </a:rPr>
              <a:t>标题文本四</a:t>
            </a:r>
          </a:p>
        </p:txBody>
      </p:sp>
      <p:sp>
        <p:nvSpPr>
          <p:cNvPr id="14" name="TextBox 13"/>
          <p:cNvSpPr txBox="1"/>
          <p:nvPr/>
        </p:nvSpPr>
        <p:spPr>
          <a:xfrm>
            <a:off x="5940425" y="5259519"/>
            <a:ext cx="5001164" cy="646331"/>
          </a:xfrm>
          <a:prstGeom prst="rect">
            <a:avLst/>
          </a:prstGeom>
          <a:noFill/>
        </p:spPr>
        <p:txBody>
          <a:bodyPr wrap="square" rtlCol="0">
            <a:spAutoFit/>
          </a:bodyPr>
          <a:lstStyle/>
          <a:p>
            <a:r>
              <a:rPr lang="zh-CN" altLang="en-US" dirty="0">
                <a:solidFill>
                  <a:schemeClr val="accent1"/>
                </a:solidFill>
                <a:latin typeface="+mn-ea"/>
                <a:ea typeface="+mn-ea"/>
              </a:rPr>
              <a:t>请在这里输入段落文本内容请在这里输入段落文本内容</a:t>
            </a:r>
          </a:p>
        </p:txBody>
      </p:sp>
      <p:grpSp>
        <p:nvGrpSpPr>
          <p:cNvPr id="15" name="组合 14"/>
          <p:cNvGrpSpPr/>
          <p:nvPr/>
        </p:nvGrpSpPr>
        <p:grpSpPr>
          <a:xfrm>
            <a:off x="5344642" y="1365913"/>
            <a:ext cx="517525" cy="519113"/>
            <a:chOff x="5862638" y="1365913"/>
            <a:chExt cx="517525" cy="519113"/>
          </a:xfrm>
          <a:solidFill>
            <a:schemeClr val="tx1"/>
          </a:solidFill>
        </p:grpSpPr>
        <p:sp>
          <p:nvSpPr>
            <p:cNvPr id="16" name="Oval 23"/>
            <p:cNvSpPr>
              <a:spLocks noChangeArrowheads="1"/>
            </p:cNvSpPr>
            <p:nvPr/>
          </p:nvSpPr>
          <p:spPr bwMode="auto">
            <a:xfrm>
              <a:off x="5862638" y="1365913"/>
              <a:ext cx="517525" cy="519113"/>
            </a:xfrm>
            <a:prstGeom prst="ellipse">
              <a:avLst/>
            </a:prstGeom>
            <a:grpFill/>
            <a:ln>
              <a:noFill/>
            </a:ln>
          </p:spPr>
          <p:txBody>
            <a:bodyPr vert="horz" wrap="square" lIns="91440" tIns="45720" rIns="91440" bIns="45720" numCol="1" anchor="t" anchorCtr="0" compatLnSpc="1"/>
            <a:lstStyle/>
            <a:p>
              <a:endParaRPr lang="zh-CN" altLang="en-US"/>
            </a:p>
          </p:txBody>
        </p:sp>
        <p:sp>
          <p:nvSpPr>
            <p:cNvPr id="17" name="Freeform 24"/>
            <p:cNvSpPr>
              <a:spLocks noEditPoints="1"/>
            </p:cNvSpPr>
            <p:nvPr/>
          </p:nvSpPr>
          <p:spPr bwMode="auto">
            <a:xfrm>
              <a:off x="5957888" y="1448463"/>
              <a:ext cx="325438" cy="303213"/>
            </a:xfrm>
            <a:custGeom>
              <a:avLst/>
              <a:gdLst>
                <a:gd name="T0" fmla="*/ 341 w 486"/>
                <a:gd name="T1" fmla="*/ 290 h 451"/>
                <a:gd name="T2" fmla="*/ 323 w 486"/>
                <a:gd name="T3" fmla="*/ 285 h 451"/>
                <a:gd name="T4" fmla="*/ 320 w 486"/>
                <a:gd name="T5" fmla="*/ 285 h 451"/>
                <a:gd name="T6" fmla="*/ 280 w 486"/>
                <a:gd name="T7" fmla="*/ 317 h 451"/>
                <a:gd name="T8" fmla="*/ 303 w 486"/>
                <a:gd name="T9" fmla="*/ 364 h 451"/>
                <a:gd name="T10" fmla="*/ 305 w 486"/>
                <a:gd name="T11" fmla="*/ 365 h 451"/>
                <a:gd name="T12" fmla="*/ 341 w 486"/>
                <a:gd name="T13" fmla="*/ 374 h 451"/>
                <a:gd name="T14" fmla="*/ 341 w 486"/>
                <a:gd name="T15" fmla="*/ 389 h 451"/>
                <a:gd name="T16" fmla="*/ 332 w 486"/>
                <a:gd name="T17" fmla="*/ 401 h 451"/>
                <a:gd name="T18" fmla="*/ 247 w 486"/>
                <a:gd name="T19" fmla="*/ 424 h 451"/>
                <a:gd name="T20" fmla="*/ 244 w 486"/>
                <a:gd name="T21" fmla="*/ 425 h 451"/>
                <a:gd name="T22" fmla="*/ 240 w 486"/>
                <a:gd name="T23" fmla="*/ 424 h 451"/>
                <a:gd name="T24" fmla="*/ 238 w 486"/>
                <a:gd name="T25" fmla="*/ 423 h 451"/>
                <a:gd name="T26" fmla="*/ 153 w 486"/>
                <a:gd name="T27" fmla="*/ 400 h 451"/>
                <a:gd name="T28" fmla="*/ 145 w 486"/>
                <a:gd name="T29" fmla="*/ 388 h 451"/>
                <a:gd name="T30" fmla="*/ 145 w 486"/>
                <a:gd name="T31" fmla="*/ 373 h 451"/>
                <a:gd name="T32" fmla="*/ 179 w 486"/>
                <a:gd name="T33" fmla="*/ 365 h 451"/>
                <a:gd name="T34" fmla="*/ 182 w 486"/>
                <a:gd name="T35" fmla="*/ 364 h 451"/>
                <a:gd name="T36" fmla="*/ 205 w 486"/>
                <a:gd name="T37" fmla="*/ 317 h 451"/>
                <a:gd name="T38" fmla="*/ 164 w 486"/>
                <a:gd name="T39" fmla="*/ 285 h 451"/>
                <a:gd name="T40" fmla="*/ 162 w 486"/>
                <a:gd name="T41" fmla="*/ 285 h 451"/>
                <a:gd name="T42" fmla="*/ 145 w 486"/>
                <a:gd name="T43" fmla="*/ 290 h 451"/>
                <a:gd name="T44" fmla="*/ 145 w 486"/>
                <a:gd name="T45" fmla="*/ 250 h 451"/>
                <a:gd name="T46" fmla="*/ 149 w 486"/>
                <a:gd name="T47" fmla="*/ 240 h 451"/>
                <a:gd name="T48" fmla="*/ 159 w 486"/>
                <a:gd name="T49" fmla="*/ 238 h 451"/>
                <a:gd name="T50" fmla="*/ 244 w 486"/>
                <a:gd name="T51" fmla="*/ 261 h 451"/>
                <a:gd name="T52" fmla="*/ 326 w 486"/>
                <a:gd name="T53" fmla="*/ 238 h 451"/>
                <a:gd name="T54" fmla="*/ 336 w 486"/>
                <a:gd name="T55" fmla="*/ 241 h 451"/>
                <a:gd name="T56" fmla="*/ 341 w 486"/>
                <a:gd name="T57" fmla="*/ 251 h 451"/>
                <a:gd name="T58" fmla="*/ 341 w 486"/>
                <a:gd name="T59" fmla="*/ 290 h 451"/>
                <a:gd name="T60" fmla="*/ 475 w 486"/>
                <a:gd name="T61" fmla="*/ 330 h 451"/>
                <a:gd name="T62" fmla="*/ 473 w 486"/>
                <a:gd name="T63" fmla="*/ 329 h 451"/>
                <a:gd name="T64" fmla="*/ 370 w 486"/>
                <a:gd name="T65" fmla="*/ 218 h 451"/>
                <a:gd name="T66" fmla="*/ 368 w 486"/>
                <a:gd name="T67" fmla="*/ 216 h 451"/>
                <a:gd name="T68" fmla="*/ 353 w 486"/>
                <a:gd name="T69" fmla="*/ 209 h 451"/>
                <a:gd name="T70" fmla="*/ 348 w 486"/>
                <a:gd name="T71" fmla="*/ 207 h 451"/>
                <a:gd name="T72" fmla="*/ 138 w 486"/>
                <a:gd name="T73" fmla="*/ 207 h 451"/>
                <a:gd name="T74" fmla="*/ 136 w 486"/>
                <a:gd name="T75" fmla="*/ 208 h 451"/>
                <a:gd name="T76" fmla="*/ 117 w 486"/>
                <a:gd name="T77" fmla="*/ 216 h 451"/>
                <a:gd name="T78" fmla="*/ 115 w 486"/>
                <a:gd name="T79" fmla="*/ 218 h 451"/>
                <a:gd name="T80" fmla="*/ 12 w 486"/>
                <a:gd name="T81" fmla="*/ 329 h 451"/>
                <a:gd name="T82" fmla="*/ 11 w 486"/>
                <a:gd name="T83" fmla="*/ 330 h 451"/>
                <a:gd name="T84" fmla="*/ 7 w 486"/>
                <a:gd name="T85" fmla="*/ 374 h 451"/>
                <a:gd name="T86" fmla="*/ 40 w 486"/>
                <a:gd name="T87" fmla="*/ 398 h 451"/>
                <a:gd name="T88" fmla="*/ 44 w 486"/>
                <a:gd name="T89" fmla="*/ 398 h 451"/>
                <a:gd name="T90" fmla="*/ 47 w 486"/>
                <a:gd name="T91" fmla="*/ 397 h 451"/>
                <a:gd name="T92" fmla="*/ 126 w 486"/>
                <a:gd name="T93" fmla="*/ 378 h 451"/>
                <a:gd name="T94" fmla="*/ 126 w 486"/>
                <a:gd name="T95" fmla="*/ 440 h 451"/>
                <a:gd name="T96" fmla="*/ 138 w 486"/>
                <a:gd name="T97" fmla="*/ 451 h 451"/>
                <a:gd name="T98" fmla="*/ 348 w 486"/>
                <a:gd name="T99" fmla="*/ 451 h 451"/>
                <a:gd name="T100" fmla="*/ 360 w 486"/>
                <a:gd name="T101" fmla="*/ 440 h 451"/>
                <a:gd name="T102" fmla="*/ 360 w 486"/>
                <a:gd name="T103" fmla="*/ 378 h 451"/>
                <a:gd name="T104" fmla="*/ 438 w 486"/>
                <a:gd name="T105" fmla="*/ 397 h 451"/>
                <a:gd name="T106" fmla="*/ 441 w 486"/>
                <a:gd name="T107" fmla="*/ 398 h 451"/>
                <a:gd name="T108" fmla="*/ 445 w 486"/>
                <a:gd name="T109" fmla="*/ 398 h 451"/>
                <a:gd name="T110" fmla="*/ 475 w 486"/>
                <a:gd name="T111" fmla="*/ 380 h 451"/>
                <a:gd name="T112" fmla="*/ 475 w 486"/>
                <a:gd name="T113" fmla="*/ 330 h 451"/>
                <a:gd name="T114" fmla="*/ 243 w 486"/>
                <a:gd name="T115" fmla="*/ 201 h 451"/>
                <a:gd name="T116" fmla="*/ 337 w 486"/>
                <a:gd name="T117" fmla="*/ 100 h 451"/>
                <a:gd name="T118" fmla="*/ 243 w 486"/>
                <a:gd name="T119" fmla="*/ 0 h 451"/>
                <a:gd name="T120" fmla="*/ 148 w 486"/>
                <a:gd name="T121" fmla="*/ 100 h 451"/>
                <a:gd name="T122" fmla="*/ 243 w 486"/>
                <a:gd name="T123" fmla="*/ 201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6" h="451">
                  <a:moveTo>
                    <a:pt x="341" y="290"/>
                  </a:moveTo>
                  <a:lnTo>
                    <a:pt x="323" y="285"/>
                  </a:lnTo>
                  <a:cubicBezTo>
                    <a:pt x="322" y="285"/>
                    <a:pt x="321" y="285"/>
                    <a:pt x="320" y="285"/>
                  </a:cubicBezTo>
                  <a:cubicBezTo>
                    <a:pt x="302" y="283"/>
                    <a:pt x="284" y="297"/>
                    <a:pt x="280" y="317"/>
                  </a:cubicBezTo>
                  <a:cubicBezTo>
                    <a:pt x="276" y="338"/>
                    <a:pt x="286" y="358"/>
                    <a:pt x="303" y="364"/>
                  </a:cubicBezTo>
                  <a:cubicBezTo>
                    <a:pt x="304" y="365"/>
                    <a:pt x="305" y="365"/>
                    <a:pt x="305" y="365"/>
                  </a:cubicBezTo>
                  <a:lnTo>
                    <a:pt x="341" y="374"/>
                  </a:lnTo>
                  <a:lnTo>
                    <a:pt x="341" y="389"/>
                  </a:lnTo>
                  <a:cubicBezTo>
                    <a:pt x="341" y="394"/>
                    <a:pt x="337" y="399"/>
                    <a:pt x="332" y="401"/>
                  </a:cubicBezTo>
                  <a:lnTo>
                    <a:pt x="247" y="424"/>
                  </a:lnTo>
                  <a:cubicBezTo>
                    <a:pt x="246" y="424"/>
                    <a:pt x="245" y="425"/>
                    <a:pt x="244" y="425"/>
                  </a:cubicBezTo>
                  <a:cubicBezTo>
                    <a:pt x="242" y="425"/>
                    <a:pt x="241" y="424"/>
                    <a:pt x="240" y="424"/>
                  </a:cubicBezTo>
                  <a:cubicBezTo>
                    <a:pt x="239" y="424"/>
                    <a:pt x="239" y="424"/>
                    <a:pt x="238" y="423"/>
                  </a:cubicBezTo>
                  <a:lnTo>
                    <a:pt x="153" y="400"/>
                  </a:lnTo>
                  <a:cubicBezTo>
                    <a:pt x="148" y="399"/>
                    <a:pt x="145" y="394"/>
                    <a:pt x="145" y="388"/>
                  </a:cubicBezTo>
                  <a:lnTo>
                    <a:pt x="145" y="373"/>
                  </a:lnTo>
                  <a:lnTo>
                    <a:pt x="179" y="365"/>
                  </a:lnTo>
                  <a:cubicBezTo>
                    <a:pt x="180" y="365"/>
                    <a:pt x="181" y="365"/>
                    <a:pt x="182" y="364"/>
                  </a:cubicBezTo>
                  <a:cubicBezTo>
                    <a:pt x="199" y="358"/>
                    <a:pt x="209" y="338"/>
                    <a:pt x="205" y="317"/>
                  </a:cubicBezTo>
                  <a:cubicBezTo>
                    <a:pt x="200" y="297"/>
                    <a:pt x="183" y="283"/>
                    <a:pt x="164" y="285"/>
                  </a:cubicBezTo>
                  <a:cubicBezTo>
                    <a:pt x="163" y="285"/>
                    <a:pt x="163" y="285"/>
                    <a:pt x="162" y="285"/>
                  </a:cubicBezTo>
                  <a:lnTo>
                    <a:pt x="145" y="290"/>
                  </a:lnTo>
                  <a:lnTo>
                    <a:pt x="145" y="250"/>
                  </a:lnTo>
                  <a:cubicBezTo>
                    <a:pt x="145" y="246"/>
                    <a:pt x="146" y="242"/>
                    <a:pt x="149" y="240"/>
                  </a:cubicBezTo>
                  <a:cubicBezTo>
                    <a:pt x="152" y="237"/>
                    <a:pt x="156" y="237"/>
                    <a:pt x="159" y="238"/>
                  </a:cubicBezTo>
                  <a:lnTo>
                    <a:pt x="244" y="261"/>
                  </a:lnTo>
                  <a:lnTo>
                    <a:pt x="326" y="238"/>
                  </a:lnTo>
                  <a:cubicBezTo>
                    <a:pt x="329" y="237"/>
                    <a:pt x="333" y="238"/>
                    <a:pt x="336" y="241"/>
                  </a:cubicBezTo>
                  <a:cubicBezTo>
                    <a:pt x="339" y="243"/>
                    <a:pt x="341" y="247"/>
                    <a:pt x="341" y="251"/>
                  </a:cubicBezTo>
                  <a:lnTo>
                    <a:pt x="341" y="290"/>
                  </a:lnTo>
                  <a:close/>
                  <a:moveTo>
                    <a:pt x="475" y="330"/>
                  </a:moveTo>
                  <a:cubicBezTo>
                    <a:pt x="474" y="330"/>
                    <a:pt x="474" y="329"/>
                    <a:pt x="473" y="329"/>
                  </a:cubicBezTo>
                  <a:lnTo>
                    <a:pt x="370" y="218"/>
                  </a:lnTo>
                  <a:cubicBezTo>
                    <a:pt x="370" y="217"/>
                    <a:pt x="369" y="217"/>
                    <a:pt x="368" y="216"/>
                  </a:cubicBezTo>
                  <a:cubicBezTo>
                    <a:pt x="364" y="212"/>
                    <a:pt x="359" y="210"/>
                    <a:pt x="353" y="209"/>
                  </a:cubicBezTo>
                  <a:cubicBezTo>
                    <a:pt x="352" y="208"/>
                    <a:pt x="350" y="207"/>
                    <a:pt x="348" y="207"/>
                  </a:cubicBezTo>
                  <a:lnTo>
                    <a:pt x="138" y="207"/>
                  </a:lnTo>
                  <a:cubicBezTo>
                    <a:pt x="137" y="207"/>
                    <a:pt x="137" y="207"/>
                    <a:pt x="136" y="208"/>
                  </a:cubicBezTo>
                  <a:cubicBezTo>
                    <a:pt x="129" y="208"/>
                    <a:pt x="122" y="211"/>
                    <a:pt x="117" y="216"/>
                  </a:cubicBezTo>
                  <a:cubicBezTo>
                    <a:pt x="116" y="217"/>
                    <a:pt x="116" y="217"/>
                    <a:pt x="115" y="218"/>
                  </a:cubicBezTo>
                  <a:lnTo>
                    <a:pt x="12" y="329"/>
                  </a:lnTo>
                  <a:cubicBezTo>
                    <a:pt x="11" y="329"/>
                    <a:pt x="11" y="330"/>
                    <a:pt x="11" y="330"/>
                  </a:cubicBezTo>
                  <a:cubicBezTo>
                    <a:pt x="1" y="343"/>
                    <a:pt x="0" y="360"/>
                    <a:pt x="7" y="374"/>
                  </a:cubicBezTo>
                  <a:cubicBezTo>
                    <a:pt x="13" y="388"/>
                    <a:pt x="26" y="398"/>
                    <a:pt x="40" y="398"/>
                  </a:cubicBezTo>
                  <a:cubicBezTo>
                    <a:pt x="41" y="398"/>
                    <a:pt x="43" y="398"/>
                    <a:pt x="44" y="398"/>
                  </a:cubicBezTo>
                  <a:cubicBezTo>
                    <a:pt x="45" y="398"/>
                    <a:pt x="46" y="398"/>
                    <a:pt x="47" y="397"/>
                  </a:cubicBezTo>
                  <a:lnTo>
                    <a:pt x="126" y="378"/>
                  </a:lnTo>
                  <a:lnTo>
                    <a:pt x="126" y="440"/>
                  </a:lnTo>
                  <a:cubicBezTo>
                    <a:pt x="126" y="446"/>
                    <a:pt x="132" y="451"/>
                    <a:pt x="138" y="451"/>
                  </a:cubicBezTo>
                  <a:lnTo>
                    <a:pt x="348" y="451"/>
                  </a:lnTo>
                  <a:cubicBezTo>
                    <a:pt x="355" y="451"/>
                    <a:pt x="360" y="446"/>
                    <a:pt x="360" y="440"/>
                  </a:cubicBezTo>
                  <a:lnTo>
                    <a:pt x="360" y="378"/>
                  </a:lnTo>
                  <a:lnTo>
                    <a:pt x="438" y="397"/>
                  </a:lnTo>
                  <a:cubicBezTo>
                    <a:pt x="439" y="398"/>
                    <a:pt x="440" y="398"/>
                    <a:pt x="441" y="398"/>
                  </a:cubicBezTo>
                  <a:cubicBezTo>
                    <a:pt x="442" y="398"/>
                    <a:pt x="443" y="398"/>
                    <a:pt x="445" y="398"/>
                  </a:cubicBezTo>
                  <a:cubicBezTo>
                    <a:pt x="457" y="398"/>
                    <a:pt x="468" y="391"/>
                    <a:pt x="475" y="380"/>
                  </a:cubicBezTo>
                  <a:cubicBezTo>
                    <a:pt x="485" y="365"/>
                    <a:pt x="486" y="345"/>
                    <a:pt x="475" y="330"/>
                  </a:cubicBezTo>
                  <a:close/>
                  <a:moveTo>
                    <a:pt x="243" y="201"/>
                  </a:moveTo>
                  <a:cubicBezTo>
                    <a:pt x="295" y="201"/>
                    <a:pt x="337" y="156"/>
                    <a:pt x="337" y="100"/>
                  </a:cubicBezTo>
                  <a:cubicBezTo>
                    <a:pt x="337" y="45"/>
                    <a:pt x="295" y="0"/>
                    <a:pt x="243" y="0"/>
                  </a:cubicBezTo>
                  <a:cubicBezTo>
                    <a:pt x="191" y="0"/>
                    <a:pt x="148" y="45"/>
                    <a:pt x="148" y="100"/>
                  </a:cubicBezTo>
                  <a:cubicBezTo>
                    <a:pt x="148" y="156"/>
                    <a:pt x="191" y="201"/>
                    <a:pt x="243" y="201"/>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grpSp>
        <p:nvGrpSpPr>
          <p:cNvPr id="18" name="组合 17"/>
          <p:cNvGrpSpPr/>
          <p:nvPr/>
        </p:nvGrpSpPr>
        <p:grpSpPr>
          <a:xfrm>
            <a:off x="5344642" y="2495559"/>
            <a:ext cx="517525" cy="517525"/>
            <a:chOff x="5862638" y="2495559"/>
            <a:chExt cx="517525" cy="517525"/>
          </a:xfrm>
          <a:solidFill>
            <a:schemeClr val="accent4"/>
          </a:solidFill>
        </p:grpSpPr>
        <p:sp>
          <p:nvSpPr>
            <p:cNvPr id="19" name="Oval 25"/>
            <p:cNvSpPr>
              <a:spLocks noChangeArrowheads="1"/>
            </p:cNvSpPr>
            <p:nvPr/>
          </p:nvSpPr>
          <p:spPr bwMode="auto">
            <a:xfrm>
              <a:off x="5862638" y="2495559"/>
              <a:ext cx="517525" cy="517525"/>
            </a:xfrm>
            <a:prstGeom prst="ellipse">
              <a:avLst/>
            </a:prstGeom>
            <a:grpFill/>
            <a:ln>
              <a:noFill/>
            </a:ln>
          </p:spPr>
          <p:txBody>
            <a:bodyPr vert="horz" wrap="square" lIns="91440" tIns="45720" rIns="91440" bIns="45720" numCol="1" anchor="t" anchorCtr="0" compatLnSpc="1"/>
            <a:lstStyle/>
            <a:p>
              <a:endParaRPr lang="zh-CN" altLang="en-US"/>
            </a:p>
          </p:txBody>
        </p:sp>
        <p:sp>
          <p:nvSpPr>
            <p:cNvPr id="20" name="Freeform 28"/>
            <p:cNvSpPr>
              <a:spLocks noEditPoints="1"/>
            </p:cNvSpPr>
            <p:nvPr/>
          </p:nvSpPr>
          <p:spPr bwMode="auto">
            <a:xfrm>
              <a:off x="5921376" y="2559059"/>
              <a:ext cx="395288" cy="395288"/>
            </a:xfrm>
            <a:custGeom>
              <a:avLst/>
              <a:gdLst>
                <a:gd name="T0" fmla="*/ 104 w 590"/>
                <a:gd name="T1" fmla="*/ 404 h 589"/>
                <a:gd name="T2" fmla="*/ 486 w 590"/>
                <a:gd name="T3" fmla="*/ 184 h 589"/>
                <a:gd name="T4" fmla="*/ 424 w 590"/>
                <a:gd name="T5" fmla="*/ 518 h 589"/>
                <a:gd name="T6" fmla="*/ 166 w 590"/>
                <a:gd name="T7" fmla="*/ 71 h 589"/>
                <a:gd name="T8" fmla="*/ 424 w 590"/>
                <a:gd name="T9" fmla="*/ 518 h 589"/>
                <a:gd name="T10" fmla="*/ 138 w 590"/>
                <a:gd name="T11" fmla="*/ 385 h 589"/>
                <a:gd name="T12" fmla="*/ 452 w 590"/>
                <a:gd name="T13" fmla="*/ 204 h 589"/>
                <a:gd name="T14" fmla="*/ 394 w 590"/>
                <a:gd name="T15" fmla="*/ 465 h 589"/>
                <a:gd name="T16" fmla="*/ 196 w 590"/>
                <a:gd name="T17" fmla="*/ 124 h 589"/>
                <a:gd name="T18" fmla="*/ 394 w 590"/>
                <a:gd name="T19" fmla="*/ 465 h 589"/>
                <a:gd name="T20" fmla="*/ 295 w 590"/>
                <a:gd name="T21" fmla="*/ 322 h 589"/>
                <a:gd name="T22" fmla="*/ 295 w 590"/>
                <a:gd name="T23" fmla="*/ 267 h 589"/>
                <a:gd name="T24" fmla="*/ 308 w 590"/>
                <a:gd name="T25" fmla="*/ 135 h 589"/>
                <a:gd name="T26" fmla="*/ 294 w 590"/>
                <a:gd name="T27" fmla="*/ 147 h 589"/>
                <a:gd name="T28" fmla="*/ 282 w 590"/>
                <a:gd name="T29" fmla="*/ 116 h 589"/>
                <a:gd name="T30" fmla="*/ 296 w 590"/>
                <a:gd name="T31" fmla="*/ 104 h 589"/>
                <a:gd name="T32" fmla="*/ 308 w 590"/>
                <a:gd name="T33" fmla="*/ 135 h 589"/>
                <a:gd name="T34" fmla="*/ 296 w 590"/>
                <a:gd name="T35" fmla="*/ 485 h 589"/>
                <a:gd name="T36" fmla="*/ 282 w 590"/>
                <a:gd name="T37" fmla="*/ 473 h 589"/>
                <a:gd name="T38" fmla="*/ 294 w 590"/>
                <a:gd name="T39" fmla="*/ 442 h 589"/>
                <a:gd name="T40" fmla="*/ 308 w 590"/>
                <a:gd name="T41" fmla="*/ 454 h 589"/>
                <a:gd name="T42" fmla="*/ 136 w 590"/>
                <a:gd name="T43" fmla="*/ 279 h 589"/>
                <a:gd name="T44" fmla="*/ 148 w 590"/>
                <a:gd name="T45" fmla="*/ 293 h 589"/>
                <a:gd name="T46" fmla="*/ 116 w 590"/>
                <a:gd name="T47" fmla="*/ 305 h 589"/>
                <a:gd name="T48" fmla="*/ 104 w 590"/>
                <a:gd name="T49" fmla="*/ 291 h 589"/>
                <a:gd name="T50" fmla="*/ 136 w 590"/>
                <a:gd name="T51" fmla="*/ 279 h 589"/>
                <a:gd name="T52" fmla="*/ 486 w 590"/>
                <a:gd name="T53" fmla="*/ 291 h 589"/>
                <a:gd name="T54" fmla="*/ 474 w 590"/>
                <a:gd name="T55" fmla="*/ 305 h 589"/>
                <a:gd name="T56" fmla="*/ 442 w 590"/>
                <a:gd name="T57" fmla="*/ 293 h 589"/>
                <a:gd name="T58" fmla="*/ 454 w 590"/>
                <a:gd name="T59" fmla="*/ 279 h 589"/>
                <a:gd name="T60" fmla="*/ 311 w 590"/>
                <a:gd name="T61" fmla="*/ 294 h 589"/>
                <a:gd name="T62" fmla="*/ 280 w 590"/>
                <a:gd name="T63" fmla="*/ 294 h 589"/>
                <a:gd name="T64" fmla="*/ 295 w 590"/>
                <a:gd name="T65" fmla="*/ 172 h 589"/>
                <a:gd name="T66" fmla="*/ 311 w 590"/>
                <a:gd name="T67" fmla="*/ 294 h 589"/>
                <a:gd name="T68" fmla="*/ 224 w 590"/>
                <a:gd name="T69" fmla="*/ 367 h 589"/>
                <a:gd name="T70" fmla="*/ 282 w 590"/>
                <a:gd name="T71" fmla="*/ 288 h 589"/>
                <a:gd name="T72" fmla="*/ 304 w 590"/>
                <a:gd name="T73" fmla="*/ 309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0" h="589">
                  <a:moveTo>
                    <a:pt x="185" y="104"/>
                  </a:moveTo>
                  <a:cubicBezTo>
                    <a:pt x="80" y="165"/>
                    <a:pt x="44" y="299"/>
                    <a:pt x="104" y="404"/>
                  </a:cubicBezTo>
                  <a:cubicBezTo>
                    <a:pt x="165" y="510"/>
                    <a:pt x="300" y="546"/>
                    <a:pt x="405" y="485"/>
                  </a:cubicBezTo>
                  <a:cubicBezTo>
                    <a:pt x="510" y="424"/>
                    <a:pt x="546" y="289"/>
                    <a:pt x="486" y="184"/>
                  </a:cubicBezTo>
                  <a:cubicBezTo>
                    <a:pt x="425" y="79"/>
                    <a:pt x="290" y="43"/>
                    <a:pt x="185" y="104"/>
                  </a:cubicBezTo>
                  <a:close/>
                  <a:moveTo>
                    <a:pt x="424" y="518"/>
                  </a:moveTo>
                  <a:cubicBezTo>
                    <a:pt x="301" y="589"/>
                    <a:pt x="142" y="547"/>
                    <a:pt x="71" y="424"/>
                  </a:cubicBezTo>
                  <a:cubicBezTo>
                    <a:pt x="0" y="300"/>
                    <a:pt x="42" y="142"/>
                    <a:pt x="166" y="71"/>
                  </a:cubicBezTo>
                  <a:cubicBezTo>
                    <a:pt x="289" y="0"/>
                    <a:pt x="447" y="42"/>
                    <a:pt x="519" y="165"/>
                  </a:cubicBezTo>
                  <a:cubicBezTo>
                    <a:pt x="590" y="289"/>
                    <a:pt x="547" y="447"/>
                    <a:pt x="424" y="518"/>
                  </a:cubicBezTo>
                  <a:close/>
                  <a:moveTo>
                    <a:pt x="204" y="137"/>
                  </a:moveTo>
                  <a:cubicBezTo>
                    <a:pt x="117" y="187"/>
                    <a:pt x="87" y="299"/>
                    <a:pt x="138" y="385"/>
                  </a:cubicBezTo>
                  <a:cubicBezTo>
                    <a:pt x="188" y="472"/>
                    <a:pt x="299" y="502"/>
                    <a:pt x="386" y="452"/>
                  </a:cubicBezTo>
                  <a:cubicBezTo>
                    <a:pt x="473" y="402"/>
                    <a:pt x="503" y="290"/>
                    <a:pt x="452" y="204"/>
                  </a:cubicBezTo>
                  <a:cubicBezTo>
                    <a:pt x="402" y="117"/>
                    <a:pt x="291" y="87"/>
                    <a:pt x="204" y="137"/>
                  </a:cubicBezTo>
                  <a:close/>
                  <a:moveTo>
                    <a:pt x="394" y="465"/>
                  </a:moveTo>
                  <a:cubicBezTo>
                    <a:pt x="299" y="520"/>
                    <a:pt x="179" y="487"/>
                    <a:pt x="124" y="393"/>
                  </a:cubicBezTo>
                  <a:cubicBezTo>
                    <a:pt x="70" y="299"/>
                    <a:pt x="102" y="178"/>
                    <a:pt x="196" y="124"/>
                  </a:cubicBezTo>
                  <a:cubicBezTo>
                    <a:pt x="291" y="69"/>
                    <a:pt x="411" y="102"/>
                    <a:pt x="466" y="196"/>
                  </a:cubicBezTo>
                  <a:cubicBezTo>
                    <a:pt x="520" y="290"/>
                    <a:pt x="488" y="411"/>
                    <a:pt x="394" y="465"/>
                  </a:cubicBezTo>
                  <a:close/>
                  <a:moveTo>
                    <a:pt x="323" y="294"/>
                  </a:moveTo>
                  <a:cubicBezTo>
                    <a:pt x="323" y="310"/>
                    <a:pt x="310" y="322"/>
                    <a:pt x="295" y="322"/>
                  </a:cubicBezTo>
                  <a:cubicBezTo>
                    <a:pt x="280" y="322"/>
                    <a:pt x="267" y="310"/>
                    <a:pt x="267" y="294"/>
                  </a:cubicBezTo>
                  <a:cubicBezTo>
                    <a:pt x="267" y="279"/>
                    <a:pt x="280" y="267"/>
                    <a:pt x="295" y="267"/>
                  </a:cubicBezTo>
                  <a:cubicBezTo>
                    <a:pt x="310" y="267"/>
                    <a:pt x="323" y="279"/>
                    <a:pt x="323" y="294"/>
                  </a:cubicBezTo>
                  <a:close/>
                  <a:moveTo>
                    <a:pt x="308" y="135"/>
                  </a:moveTo>
                  <a:cubicBezTo>
                    <a:pt x="308" y="142"/>
                    <a:pt x="302" y="147"/>
                    <a:pt x="296" y="147"/>
                  </a:cubicBezTo>
                  <a:lnTo>
                    <a:pt x="294" y="147"/>
                  </a:lnTo>
                  <a:cubicBezTo>
                    <a:pt x="288" y="147"/>
                    <a:pt x="282" y="142"/>
                    <a:pt x="282" y="135"/>
                  </a:cubicBezTo>
                  <a:lnTo>
                    <a:pt x="282" y="116"/>
                  </a:lnTo>
                  <a:cubicBezTo>
                    <a:pt x="282" y="109"/>
                    <a:pt x="288" y="104"/>
                    <a:pt x="294" y="104"/>
                  </a:cubicBezTo>
                  <a:lnTo>
                    <a:pt x="296" y="104"/>
                  </a:lnTo>
                  <a:cubicBezTo>
                    <a:pt x="302" y="104"/>
                    <a:pt x="308" y="109"/>
                    <a:pt x="308" y="116"/>
                  </a:cubicBezTo>
                  <a:lnTo>
                    <a:pt x="308" y="135"/>
                  </a:lnTo>
                  <a:close/>
                  <a:moveTo>
                    <a:pt x="308" y="473"/>
                  </a:moveTo>
                  <a:cubicBezTo>
                    <a:pt x="308" y="480"/>
                    <a:pt x="302" y="485"/>
                    <a:pt x="296" y="485"/>
                  </a:cubicBezTo>
                  <a:lnTo>
                    <a:pt x="294" y="485"/>
                  </a:lnTo>
                  <a:cubicBezTo>
                    <a:pt x="288" y="485"/>
                    <a:pt x="282" y="480"/>
                    <a:pt x="282" y="473"/>
                  </a:cubicBezTo>
                  <a:lnTo>
                    <a:pt x="282" y="454"/>
                  </a:lnTo>
                  <a:cubicBezTo>
                    <a:pt x="282" y="447"/>
                    <a:pt x="288" y="442"/>
                    <a:pt x="294" y="442"/>
                  </a:cubicBezTo>
                  <a:lnTo>
                    <a:pt x="296" y="442"/>
                  </a:lnTo>
                  <a:cubicBezTo>
                    <a:pt x="302" y="442"/>
                    <a:pt x="308" y="447"/>
                    <a:pt x="308" y="454"/>
                  </a:cubicBezTo>
                  <a:lnTo>
                    <a:pt x="308" y="473"/>
                  </a:lnTo>
                  <a:close/>
                  <a:moveTo>
                    <a:pt x="136" y="279"/>
                  </a:moveTo>
                  <a:cubicBezTo>
                    <a:pt x="142" y="279"/>
                    <a:pt x="148" y="285"/>
                    <a:pt x="148" y="291"/>
                  </a:cubicBezTo>
                  <a:lnTo>
                    <a:pt x="148" y="293"/>
                  </a:lnTo>
                  <a:cubicBezTo>
                    <a:pt x="148" y="300"/>
                    <a:pt x="142" y="305"/>
                    <a:pt x="136" y="305"/>
                  </a:cubicBezTo>
                  <a:lnTo>
                    <a:pt x="116" y="305"/>
                  </a:lnTo>
                  <a:cubicBezTo>
                    <a:pt x="110" y="305"/>
                    <a:pt x="104" y="300"/>
                    <a:pt x="104" y="293"/>
                  </a:cubicBezTo>
                  <a:lnTo>
                    <a:pt x="104" y="291"/>
                  </a:lnTo>
                  <a:cubicBezTo>
                    <a:pt x="104" y="285"/>
                    <a:pt x="110" y="279"/>
                    <a:pt x="116" y="279"/>
                  </a:cubicBezTo>
                  <a:lnTo>
                    <a:pt x="136" y="279"/>
                  </a:lnTo>
                  <a:close/>
                  <a:moveTo>
                    <a:pt x="474" y="279"/>
                  </a:moveTo>
                  <a:cubicBezTo>
                    <a:pt x="480" y="279"/>
                    <a:pt x="486" y="285"/>
                    <a:pt x="486" y="291"/>
                  </a:cubicBezTo>
                  <a:lnTo>
                    <a:pt x="486" y="293"/>
                  </a:lnTo>
                  <a:cubicBezTo>
                    <a:pt x="486" y="300"/>
                    <a:pt x="480" y="305"/>
                    <a:pt x="474" y="305"/>
                  </a:cubicBezTo>
                  <a:lnTo>
                    <a:pt x="454" y="305"/>
                  </a:lnTo>
                  <a:cubicBezTo>
                    <a:pt x="448" y="305"/>
                    <a:pt x="442" y="300"/>
                    <a:pt x="442" y="293"/>
                  </a:cubicBezTo>
                  <a:lnTo>
                    <a:pt x="442" y="291"/>
                  </a:lnTo>
                  <a:cubicBezTo>
                    <a:pt x="442" y="285"/>
                    <a:pt x="448" y="279"/>
                    <a:pt x="454" y="279"/>
                  </a:cubicBezTo>
                  <a:lnTo>
                    <a:pt x="474" y="279"/>
                  </a:lnTo>
                  <a:close/>
                  <a:moveTo>
                    <a:pt x="311" y="294"/>
                  </a:moveTo>
                  <a:cubicBezTo>
                    <a:pt x="311" y="303"/>
                    <a:pt x="304" y="310"/>
                    <a:pt x="295" y="310"/>
                  </a:cubicBezTo>
                  <a:cubicBezTo>
                    <a:pt x="287" y="310"/>
                    <a:pt x="280" y="303"/>
                    <a:pt x="280" y="294"/>
                  </a:cubicBezTo>
                  <a:lnTo>
                    <a:pt x="280" y="188"/>
                  </a:lnTo>
                  <a:cubicBezTo>
                    <a:pt x="280" y="179"/>
                    <a:pt x="287" y="172"/>
                    <a:pt x="295" y="172"/>
                  </a:cubicBezTo>
                  <a:cubicBezTo>
                    <a:pt x="304" y="172"/>
                    <a:pt x="311" y="179"/>
                    <a:pt x="311" y="188"/>
                  </a:cubicBezTo>
                  <a:lnTo>
                    <a:pt x="311" y="294"/>
                  </a:lnTo>
                  <a:close/>
                  <a:moveTo>
                    <a:pt x="247" y="366"/>
                  </a:moveTo>
                  <a:cubicBezTo>
                    <a:pt x="240" y="373"/>
                    <a:pt x="230" y="373"/>
                    <a:pt x="224" y="367"/>
                  </a:cubicBezTo>
                  <a:cubicBezTo>
                    <a:pt x="218" y="361"/>
                    <a:pt x="219" y="351"/>
                    <a:pt x="225" y="344"/>
                  </a:cubicBezTo>
                  <a:lnTo>
                    <a:pt x="282" y="288"/>
                  </a:lnTo>
                  <a:cubicBezTo>
                    <a:pt x="288" y="281"/>
                    <a:pt x="299" y="280"/>
                    <a:pt x="305" y="286"/>
                  </a:cubicBezTo>
                  <a:cubicBezTo>
                    <a:pt x="311" y="292"/>
                    <a:pt x="310" y="303"/>
                    <a:pt x="304" y="309"/>
                  </a:cubicBezTo>
                  <a:lnTo>
                    <a:pt x="247" y="366"/>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grpSp>
        <p:nvGrpSpPr>
          <p:cNvPr id="21" name="组合 20"/>
          <p:cNvGrpSpPr/>
          <p:nvPr/>
        </p:nvGrpSpPr>
        <p:grpSpPr>
          <a:xfrm>
            <a:off x="5344642" y="3761833"/>
            <a:ext cx="517525" cy="519113"/>
            <a:chOff x="5862638" y="3761833"/>
            <a:chExt cx="517525" cy="519113"/>
          </a:xfrm>
          <a:solidFill>
            <a:schemeClr val="tx2"/>
          </a:solidFill>
        </p:grpSpPr>
        <p:sp>
          <p:nvSpPr>
            <p:cNvPr id="22" name="Oval 26"/>
            <p:cNvSpPr>
              <a:spLocks noChangeArrowheads="1"/>
            </p:cNvSpPr>
            <p:nvPr/>
          </p:nvSpPr>
          <p:spPr bwMode="auto">
            <a:xfrm>
              <a:off x="5862638" y="3761833"/>
              <a:ext cx="517525" cy="519113"/>
            </a:xfrm>
            <a:prstGeom prst="ellipse">
              <a:avLst/>
            </a:prstGeom>
            <a:grpFill/>
            <a:ln>
              <a:noFill/>
            </a:ln>
          </p:spPr>
          <p:txBody>
            <a:bodyPr vert="horz" wrap="square" lIns="91440" tIns="45720" rIns="91440" bIns="45720" numCol="1" anchor="t" anchorCtr="0" compatLnSpc="1"/>
            <a:lstStyle/>
            <a:p>
              <a:endParaRPr lang="zh-CN" altLang="en-US"/>
            </a:p>
          </p:txBody>
        </p:sp>
        <p:sp>
          <p:nvSpPr>
            <p:cNvPr id="23" name="Freeform 29"/>
            <p:cNvSpPr>
              <a:spLocks noEditPoints="1"/>
            </p:cNvSpPr>
            <p:nvPr/>
          </p:nvSpPr>
          <p:spPr bwMode="auto">
            <a:xfrm>
              <a:off x="5940426" y="3857083"/>
              <a:ext cx="363538" cy="366713"/>
            </a:xfrm>
            <a:custGeom>
              <a:avLst/>
              <a:gdLst>
                <a:gd name="T0" fmla="*/ 243 w 542"/>
                <a:gd name="T1" fmla="*/ 230 h 548"/>
                <a:gd name="T2" fmla="*/ 207 w 542"/>
                <a:gd name="T3" fmla="*/ 224 h 548"/>
                <a:gd name="T4" fmla="*/ 167 w 542"/>
                <a:gd name="T5" fmla="*/ 293 h 548"/>
                <a:gd name="T6" fmla="*/ 188 w 542"/>
                <a:gd name="T7" fmla="*/ 335 h 548"/>
                <a:gd name="T8" fmla="*/ 158 w 542"/>
                <a:gd name="T9" fmla="*/ 357 h 548"/>
                <a:gd name="T10" fmla="*/ 178 w 542"/>
                <a:gd name="T11" fmla="*/ 434 h 548"/>
                <a:gd name="T12" fmla="*/ 224 w 542"/>
                <a:gd name="T13" fmla="*/ 449 h 548"/>
                <a:gd name="T14" fmla="*/ 217 w 542"/>
                <a:gd name="T15" fmla="*/ 485 h 548"/>
                <a:gd name="T16" fmla="*/ 286 w 542"/>
                <a:gd name="T17" fmla="*/ 526 h 548"/>
                <a:gd name="T18" fmla="*/ 329 w 542"/>
                <a:gd name="T19" fmla="*/ 504 h 548"/>
                <a:gd name="T20" fmla="*/ 350 w 542"/>
                <a:gd name="T21" fmla="*/ 534 h 548"/>
                <a:gd name="T22" fmla="*/ 428 w 542"/>
                <a:gd name="T23" fmla="*/ 514 h 548"/>
                <a:gd name="T24" fmla="*/ 443 w 542"/>
                <a:gd name="T25" fmla="*/ 469 h 548"/>
                <a:gd name="T26" fmla="*/ 479 w 542"/>
                <a:gd name="T27" fmla="*/ 475 h 548"/>
                <a:gd name="T28" fmla="*/ 519 w 542"/>
                <a:gd name="T29" fmla="*/ 406 h 548"/>
                <a:gd name="T30" fmla="*/ 498 w 542"/>
                <a:gd name="T31" fmla="*/ 363 h 548"/>
                <a:gd name="T32" fmla="*/ 528 w 542"/>
                <a:gd name="T33" fmla="*/ 342 h 548"/>
                <a:gd name="T34" fmla="*/ 508 w 542"/>
                <a:gd name="T35" fmla="*/ 265 h 548"/>
                <a:gd name="T36" fmla="*/ 462 w 542"/>
                <a:gd name="T37" fmla="*/ 249 h 548"/>
                <a:gd name="T38" fmla="*/ 469 w 542"/>
                <a:gd name="T39" fmla="*/ 213 h 548"/>
                <a:gd name="T40" fmla="*/ 400 w 542"/>
                <a:gd name="T41" fmla="*/ 173 h 548"/>
                <a:gd name="T42" fmla="*/ 357 w 542"/>
                <a:gd name="T43" fmla="*/ 194 h 548"/>
                <a:gd name="T44" fmla="*/ 335 w 542"/>
                <a:gd name="T45" fmla="*/ 164 h 548"/>
                <a:gd name="T46" fmla="*/ 258 w 542"/>
                <a:gd name="T47" fmla="*/ 184 h 548"/>
                <a:gd name="T48" fmla="*/ 66 w 542"/>
                <a:gd name="T49" fmla="*/ 37 h 548"/>
                <a:gd name="T50" fmla="*/ 51 w 542"/>
                <a:gd name="T51" fmla="*/ 46 h 548"/>
                <a:gd name="T52" fmla="*/ 10 w 542"/>
                <a:gd name="T53" fmla="*/ 70 h 548"/>
                <a:gd name="T54" fmla="*/ 25 w 542"/>
                <a:gd name="T55" fmla="*/ 95 h 548"/>
                <a:gd name="T56" fmla="*/ 21 w 542"/>
                <a:gd name="T57" fmla="*/ 113 h 548"/>
                <a:gd name="T58" fmla="*/ 9 w 542"/>
                <a:gd name="T59" fmla="*/ 159 h 548"/>
                <a:gd name="T60" fmla="*/ 37 w 542"/>
                <a:gd name="T61" fmla="*/ 166 h 548"/>
                <a:gd name="T62" fmla="*/ 46 w 542"/>
                <a:gd name="T63" fmla="*/ 181 h 548"/>
                <a:gd name="T64" fmla="*/ 70 w 542"/>
                <a:gd name="T65" fmla="*/ 222 h 548"/>
                <a:gd name="T66" fmla="*/ 95 w 542"/>
                <a:gd name="T67" fmla="*/ 208 h 548"/>
                <a:gd name="T68" fmla="*/ 113 w 542"/>
                <a:gd name="T69" fmla="*/ 211 h 548"/>
                <a:gd name="T70" fmla="*/ 159 w 542"/>
                <a:gd name="T71" fmla="*/ 224 h 548"/>
                <a:gd name="T72" fmla="*/ 166 w 542"/>
                <a:gd name="T73" fmla="*/ 196 h 548"/>
                <a:gd name="T74" fmla="*/ 181 w 542"/>
                <a:gd name="T75" fmla="*/ 186 h 548"/>
                <a:gd name="T76" fmla="*/ 222 w 542"/>
                <a:gd name="T77" fmla="*/ 162 h 548"/>
                <a:gd name="T78" fmla="*/ 208 w 542"/>
                <a:gd name="T79" fmla="*/ 137 h 548"/>
                <a:gd name="T80" fmla="*/ 211 w 542"/>
                <a:gd name="T81" fmla="*/ 120 h 548"/>
                <a:gd name="T82" fmla="*/ 224 w 542"/>
                <a:gd name="T83" fmla="*/ 74 h 548"/>
                <a:gd name="T84" fmla="*/ 196 w 542"/>
                <a:gd name="T85" fmla="*/ 66 h 548"/>
                <a:gd name="T86" fmla="*/ 186 w 542"/>
                <a:gd name="T87" fmla="*/ 52 h 548"/>
                <a:gd name="T88" fmla="*/ 162 w 542"/>
                <a:gd name="T89" fmla="*/ 10 h 548"/>
                <a:gd name="T90" fmla="*/ 137 w 542"/>
                <a:gd name="T91" fmla="*/ 25 h 548"/>
                <a:gd name="T92" fmla="*/ 120 w 542"/>
                <a:gd name="T93" fmla="*/ 21 h 548"/>
                <a:gd name="T94" fmla="*/ 74 w 542"/>
                <a:gd name="T95" fmla="*/ 9 h 548"/>
                <a:gd name="T96" fmla="*/ 116 w 542"/>
                <a:gd name="T97" fmla="*/ 47 h 548"/>
                <a:gd name="T98" fmla="*/ 116 w 542"/>
                <a:gd name="T99" fmla="*/ 181 h 548"/>
                <a:gd name="T100" fmla="*/ 343 w 542"/>
                <a:gd name="T101" fmla="*/ 231 h 548"/>
                <a:gd name="T102" fmla="*/ 343 w 542"/>
                <a:gd name="T103" fmla="*/ 46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42" h="548">
                  <a:moveTo>
                    <a:pt x="257" y="213"/>
                  </a:moveTo>
                  <a:cubicBezTo>
                    <a:pt x="257" y="213"/>
                    <a:pt x="257" y="213"/>
                    <a:pt x="257" y="213"/>
                  </a:cubicBezTo>
                  <a:cubicBezTo>
                    <a:pt x="257" y="221"/>
                    <a:pt x="251" y="228"/>
                    <a:pt x="243" y="230"/>
                  </a:cubicBezTo>
                  <a:cubicBezTo>
                    <a:pt x="241" y="230"/>
                    <a:pt x="239" y="231"/>
                    <a:pt x="237" y="230"/>
                  </a:cubicBezTo>
                  <a:lnTo>
                    <a:pt x="232" y="229"/>
                  </a:lnTo>
                  <a:lnTo>
                    <a:pt x="207" y="224"/>
                  </a:lnTo>
                  <a:cubicBezTo>
                    <a:pt x="199" y="221"/>
                    <a:pt x="189" y="222"/>
                    <a:pt x="184" y="229"/>
                  </a:cubicBezTo>
                  <a:lnTo>
                    <a:pt x="161" y="270"/>
                  </a:lnTo>
                  <a:cubicBezTo>
                    <a:pt x="156" y="278"/>
                    <a:pt x="160" y="286"/>
                    <a:pt x="167" y="293"/>
                  </a:cubicBezTo>
                  <a:lnTo>
                    <a:pt x="186" y="313"/>
                  </a:lnTo>
                  <a:cubicBezTo>
                    <a:pt x="186" y="313"/>
                    <a:pt x="186" y="314"/>
                    <a:pt x="186" y="314"/>
                  </a:cubicBezTo>
                  <a:cubicBezTo>
                    <a:pt x="191" y="319"/>
                    <a:pt x="192" y="328"/>
                    <a:pt x="188" y="335"/>
                  </a:cubicBezTo>
                  <a:cubicBezTo>
                    <a:pt x="187" y="337"/>
                    <a:pt x="185" y="339"/>
                    <a:pt x="184" y="340"/>
                  </a:cubicBezTo>
                  <a:lnTo>
                    <a:pt x="180" y="343"/>
                  </a:lnTo>
                  <a:lnTo>
                    <a:pt x="158" y="357"/>
                  </a:lnTo>
                  <a:cubicBezTo>
                    <a:pt x="151" y="361"/>
                    <a:pt x="144" y="368"/>
                    <a:pt x="146" y="377"/>
                  </a:cubicBezTo>
                  <a:lnTo>
                    <a:pt x="158" y="422"/>
                  </a:lnTo>
                  <a:cubicBezTo>
                    <a:pt x="160" y="431"/>
                    <a:pt x="169" y="433"/>
                    <a:pt x="178" y="434"/>
                  </a:cubicBezTo>
                  <a:lnTo>
                    <a:pt x="206" y="435"/>
                  </a:lnTo>
                  <a:cubicBezTo>
                    <a:pt x="206" y="435"/>
                    <a:pt x="206" y="435"/>
                    <a:pt x="207" y="435"/>
                  </a:cubicBezTo>
                  <a:cubicBezTo>
                    <a:pt x="214" y="436"/>
                    <a:pt x="221" y="441"/>
                    <a:pt x="224" y="449"/>
                  </a:cubicBezTo>
                  <a:cubicBezTo>
                    <a:pt x="224" y="451"/>
                    <a:pt x="224" y="453"/>
                    <a:pt x="224" y="455"/>
                  </a:cubicBezTo>
                  <a:lnTo>
                    <a:pt x="223" y="460"/>
                  </a:lnTo>
                  <a:lnTo>
                    <a:pt x="217" y="485"/>
                  </a:lnTo>
                  <a:cubicBezTo>
                    <a:pt x="215" y="493"/>
                    <a:pt x="215" y="503"/>
                    <a:pt x="223" y="508"/>
                  </a:cubicBezTo>
                  <a:lnTo>
                    <a:pt x="264" y="531"/>
                  </a:lnTo>
                  <a:cubicBezTo>
                    <a:pt x="272" y="536"/>
                    <a:pt x="279" y="532"/>
                    <a:pt x="286" y="526"/>
                  </a:cubicBezTo>
                  <a:lnTo>
                    <a:pt x="307" y="507"/>
                  </a:lnTo>
                  <a:cubicBezTo>
                    <a:pt x="307" y="506"/>
                    <a:pt x="307" y="506"/>
                    <a:pt x="307" y="506"/>
                  </a:cubicBezTo>
                  <a:cubicBezTo>
                    <a:pt x="313" y="501"/>
                    <a:pt x="322" y="500"/>
                    <a:pt x="329" y="504"/>
                  </a:cubicBezTo>
                  <a:cubicBezTo>
                    <a:pt x="331" y="505"/>
                    <a:pt x="333" y="507"/>
                    <a:pt x="334" y="508"/>
                  </a:cubicBezTo>
                  <a:lnTo>
                    <a:pt x="337" y="512"/>
                  </a:lnTo>
                  <a:lnTo>
                    <a:pt x="350" y="534"/>
                  </a:lnTo>
                  <a:cubicBezTo>
                    <a:pt x="354" y="541"/>
                    <a:pt x="362" y="548"/>
                    <a:pt x="370" y="546"/>
                  </a:cubicBezTo>
                  <a:lnTo>
                    <a:pt x="416" y="534"/>
                  </a:lnTo>
                  <a:cubicBezTo>
                    <a:pt x="425" y="532"/>
                    <a:pt x="427" y="523"/>
                    <a:pt x="428" y="514"/>
                  </a:cubicBezTo>
                  <a:lnTo>
                    <a:pt x="429" y="486"/>
                  </a:lnTo>
                  <a:cubicBezTo>
                    <a:pt x="429" y="486"/>
                    <a:pt x="429" y="486"/>
                    <a:pt x="429" y="486"/>
                  </a:cubicBezTo>
                  <a:cubicBezTo>
                    <a:pt x="429" y="478"/>
                    <a:pt x="435" y="471"/>
                    <a:pt x="443" y="469"/>
                  </a:cubicBezTo>
                  <a:cubicBezTo>
                    <a:pt x="445" y="468"/>
                    <a:pt x="447" y="468"/>
                    <a:pt x="449" y="468"/>
                  </a:cubicBezTo>
                  <a:lnTo>
                    <a:pt x="454" y="469"/>
                  </a:lnTo>
                  <a:lnTo>
                    <a:pt x="479" y="475"/>
                  </a:lnTo>
                  <a:cubicBezTo>
                    <a:pt x="487" y="477"/>
                    <a:pt x="497" y="477"/>
                    <a:pt x="501" y="469"/>
                  </a:cubicBezTo>
                  <a:lnTo>
                    <a:pt x="525" y="428"/>
                  </a:lnTo>
                  <a:cubicBezTo>
                    <a:pt x="530" y="420"/>
                    <a:pt x="526" y="413"/>
                    <a:pt x="519" y="406"/>
                  </a:cubicBezTo>
                  <a:lnTo>
                    <a:pt x="500" y="385"/>
                  </a:lnTo>
                  <a:cubicBezTo>
                    <a:pt x="500" y="385"/>
                    <a:pt x="500" y="385"/>
                    <a:pt x="500" y="385"/>
                  </a:cubicBezTo>
                  <a:cubicBezTo>
                    <a:pt x="495" y="379"/>
                    <a:pt x="494" y="370"/>
                    <a:pt x="498" y="363"/>
                  </a:cubicBezTo>
                  <a:cubicBezTo>
                    <a:pt x="499" y="361"/>
                    <a:pt x="500" y="359"/>
                    <a:pt x="502" y="358"/>
                  </a:cubicBezTo>
                  <a:lnTo>
                    <a:pt x="506" y="355"/>
                  </a:lnTo>
                  <a:lnTo>
                    <a:pt x="528" y="342"/>
                  </a:lnTo>
                  <a:cubicBezTo>
                    <a:pt x="535" y="338"/>
                    <a:pt x="542" y="331"/>
                    <a:pt x="540" y="322"/>
                  </a:cubicBezTo>
                  <a:lnTo>
                    <a:pt x="528" y="276"/>
                  </a:lnTo>
                  <a:cubicBezTo>
                    <a:pt x="525" y="267"/>
                    <a:pt x="517" y="265"/>
                    <a:pt x="508" y="265"/>
                  </a:cubicBezTo>
                  <a:lnTo>
                    <a:pt x="479" y="263"/>
                  </a:lnTo>
                  <a:cubicBezTo>
                    <a:pt x="479" y="263"/>
                    <a:pt x="479" y="263"/>
                    <a:pt x="479" y="263"/>
                  </a:cubicBezTo>
                  <a:cubicBezTo>
                    <a:pt x="471" y="263"/>
                    <a:pt x="464" y="257"/>
                    <a:pt x="462" y="249"/>
                  </a:cubicBezTo>
                  <a:cubicBezTo>
                    <a:pt x="462" y="247"/>
                    <a:pt x="461" y="245"/>
                    <a:pt x="462" y="243"/>
                  </a:cubicBezTo>
                  <a:lnTo>
                    <a:pt x="463" y="238"/>
                  </a:lnTo>
                  <a:lnTo>
                    <a:pt x="469" y="213"/>
                  </a:lnTo>
                  <a:cubicBezTo>
                    <a:pt x="471" y="205"/>
                    <a:pt x="470" y="195"/>
                    <a:pt x="463" y="191"/>
                  </a:cubicBezTo>
                  <a:lnTo>
                    <a:pt x="422" y="167"/>
                  </a:lnTo>
                  <a:cubicBezTo>
                    <a:pt x="414" y="162"/>
                    <a:pt x="407" y="166"/>
                    <a:pt x="400" y="173"/>
                  </a:cubicBezTo>
                  <a:lnTo>
                    <a:pt x="379" y="192"/>
                  </a:lnTo>
                  <a:cubicBezTo>
                    <a:pt x="379" y="192"/>
                    <a:pt x="379" y="192"/>
                    <a:pt x="379" y="192"/>
                  </a:cubicBezTo>
                  <a:cubicBezTo>
                    <a:pt x="373" y="197"/>
                    <a:pt x="364" y="198"/>
                    <a:pt x="357" y="194"/>
                  </a:cubicBezTo>
                  <a:cubicBezTo>
                    <a:pt x="355" y="193"/>
                    <a:pt x="353" y="192"/>
                    <a:pt x="352" y="190"/>
                  </a:cubicBezTo>
                  <a:lnTo>
                    <a:pt x="349" y="186"/>
                  </a:lnTo>
                  <a:lnTo>
                    <a:pt x="335" y="164"/>
                  </a:lnTo>
                  <a:cubicBezTo>
                    <a:pt x="331" y="157"/>
                    <a:pt x="324" y="150"/>
                    <a:pt x="316" y="152"/>
                  </a:cubicBezTo>
                  <a:lnTo>
                    <a:pt x="270" y="164"/>
                  </a:lnTo>
                  <a:cubicBezTo>
                    <a:pt x="261" y="167"/>
                    <a:pt x="259" y="175"/>
                    <a:pt x="258" y="184"/>
                  </a:cubicBezTo>
                  <a:lnTo>
                    <a:pt x="257" y="213"/>
                  </a:lnTo>
                  <a:close/>
                  <a:moveTo>
                    <a:pt x="66" y="37"/>
                  </a:moveTo>
                  <a:cubicBezTo>
                    <a:pt x="66" y="37"/>
                    <a:pt x="66" y="37"/>
                    <a:pt x="66" y="37"/>
                  </a:cubicBezTo>
                  <a:cubicBezTo>
                    <a:pt x="66" y="41"/>
                    <a:pt x="63" y="46"/>
                    <a:pt x="58" y="47"/>
                  </a:cubicBezTo>
                  <a:cubicBezTo>
                    <a:pt x="57" y="47"/>
                    <a:pt x="55" y="47"/>
                    <a:pt x="54" y="47"/>
                  </a:cubicBezTo>
                  <a:lnTo>
                    <a:pt x="51" y="46"/>
                  </a:lnTo>
                  <a:lnTo>
                    <a:pt x="37" y="43"/>
                  </a:lnTo>
                  <a:cubicBezTo>
                    <a:pt x="32" y="42"/>
                    <a:pt x="26" y="42"/>
                    <a:pt x="24" y="46"/>
                  </a:cubicBezTo>
                  <a:lnTo>
                    <a:pt x="10" y="70"/>
                  </a:lnTo>
                  <a:cubicBezTo>
                    <a:pt x="7" y="75"/>
                    <a:pt x="10" y="79"/>
                    <a:pt x="13" y="83"/>
                  </a:cubicBezTo>
                  <a:lnTo>
                    <a:pt x="24" y="95"/>
                  </a:lnTo>
                  <a:cubicBezTo>
                    <a:pt x="25" y="95"/>
                    <a:pt x="25" y="95"/>
                    <a:pt x="25" y="95"/>
                  </a:cubicBezTo>
                  <a:cubicBezTo>
                    <a:pt x="28" y="99"/>
                    <a:pt x="28" y="104"/>
                    <a:pt x="26" y="108"/>
                  </a:cubicBezTo>
                  <a:cubicBezTo>
                    <a:pt x="25" y="109"/>
                    <a:pt x="24" y="110"/>
                    <a:pt x="23" y="111"/>
                  </a:cubicBezTo>
                  <a:lnTo>
                    <a:pt x="21" y="113"/>
                  </a:lnTo>
                  <a:lnTo>
                    <a:pt x="8" y="121"/>
                  </a:lnTo>
                  <a:cubicBezTo>
                    <a:pt x="4" y="123"/>
                    <a:pt x="0" y="127"/>
                    <a:pt x="2" y="132"/>
                  </a:cubicBezTo>
                  <a:lnTo>
                    <a:pt x="9" y="159"/>
                  </a:lnTo>
                  <a:cubicBezTo>
                    <a:pt x="10" y="164"/>
                    <a:pt x="15" y="165"/>
                    <a:pt x="20" y="166"/>
                  </a:cubicBezTo>
                  <a:lnTo>
                    <a:pt x="37" y="166"/>
                  </a:lnTo>
                  <a:cubicBezTo>
                    <a:pt x="37" y="166"/>
                    <a:pt x="37" y="166"/>
                    <a:pt x="37" y="166"/>
                  </a:cubicBezTo>
                  <a:cubicBezTo>
                    <a:pt x="41" y="167"/>
                    <a:pt x="45" y="170"/>
                    <a:pt x="47" y="174"/>
                  </a:cubicBezTo>
                  <a:cubicBezTo>
                    <a:pt x="47" y="176"/>
                    <a:pt x="47" y="177"/>
                    <a:pt x="47" y="178"/>
                  </a:cubicBezTo>
                  <a:lnTo>
                    <a:pt x="46" y="181"/>
                  </a:lnTo>
                  <a:lnTo>
                    <a:pt x="43" y="196"/>
                  </a:lnTo>
                  <a:cubicBezTo>
                    <a:pt x="42" y="200"/>
                    <a:pt x="42" y="206"/>
                    <a:pt x="46" y="209"/>
                  </a:cubicBezTo>
                  <a:lnTo>
                    <a:pt x="70" y="222"/>
                  </a:lnTo>
                  <a:cubicBezTo>
                    <a:pt x="75" y="225"/>
                    <a:pt x="79" y="223"/>
                    <a:pt x="83" y="219"/>
                  </a:cubicBezTo>
                  <a:lnTo>
                    <a:pt x="95" y="208"/>
                  </a:lnTo>
                  <a:cubicBezTo>
                    <a:pt x="95" y="208"/>
                    <a:pt x="95" y="208"/>
                    <a:pt x="95" y="208"/>
                  </a:cubicBezTo>
                  <a:cubicBezTo>
                    <a:pt x="99" y="205"/>
                    <a:pt x="104" y="204"/>
                    <a:pt x="108" y="207"/>
                  </a:cubicBezTo>
                  <a:cubicBezTo>
                    <a:pt x="109" y="207"/>
                    <a:pt x="110" y="208"/>
                    <a:pt x="111" y="209"/>
                  </a:cubicBezTo>
                  <a:lnTo>
                    <a:pt x="113" y="211"/>
                  </a:lnTo>
                  <a:lnTo>
                    <a:pt x="121" y="224"/>
                  </a:lnTo>
                  <a:cubicBezTo>
                    <a:pt x="123" y="228"/>
                    <a:pt x="127" y="232"/>
                    <a:pt x="132" y="231"/>
                  </a:cubicBezTo>
                  <a:lnTo>
                    <a:pt x="159" y="224"/>
                  </a:lnTo>
                  <a:cubicBezTo>
                    <a:pt x="164" y="223"/>
                    <a:pt x="165" y="218"/>
                    <a:pt x="166" y="212"/>
                  </a:cubicBezTo>
                  <a:lnTo>
                    <a:pt x="166" y="196"/>
                  </a:lnTo>
                  <a:cubicBezTo>
                    <a:pt x="166" y="196"/>
                    <a:pt x="166" y="196"/>
                    <a:pt x="166" y="196"/>
                  </a:cubicBezTo>
                  <a:cubicBezTo>
                    <a:pt x="167" y="191"/>
                    <a:pt x="170" y="187"/>
                    <a:pt x="174" y="186"/>
                  </a:cubicBezTo>
                  <a:cubicBezTo>
                    <a:pt x="176" y="185"/>
                    <a:pt x="177" y="185"/>
                    <a:pt x="178" y="185"/>
                  </a:cubicBezTo>
                  <a:lnTo>
                    <a:pt x="181" y="186"/>
                  </a:lnTo>
                  <a:lnTo>
                    <a:pt x="196" y="189"/>
                  </a:lnTo>
                  <a:cubicBezTo>
                    <a:pt x="200" y="191"/>
                    <a:pt x="206" y="191"/>
                    <a:pt x="209" y="186"/>
                  </a:cubicBezTo>
                  <a:lnTo>
                    <a:pt x="222" y="162"/>
                  </a:lnTo>
                  <a:cubicBezTo>
                    <a:pt x="225" y="158"/>
                    <a:pt x="223" y="153"/>
                    <a:pt x="219" y="149"/>
                  </a:cubicBezTo>
                  <a:lnTo>
                    <a:pt x="208" y="137"/>
                  </a:lnTo>
                  <a:cubicBezTo>
                    <a:pt x="208" y="137"/>
                    <a:pt x="208" y="137"/>
                    <a:pt x="208" y="137"/>
                  </a:cubicBezTo>
                  <a:cubicBezTo>
                    <a:pt x="205" y="134"/>
                    <a:pt x="204" y="128"/>
                    <a:pt x="206" y="124"/>
                  </a:cubicBezTo>
                  <a:cubicBezTo>
                    <a:pt x="207" y="123"/>
                    <a:pt x="208" y="122"/>
                    <a:pt x="209" y="121"/>
                  </a:cubicBezTo>
                  <a:lnTo>
                    <a:pt x="211" y="120"/>
                  </a:lnTo>
                  <a:lnTo>
                    <a:pt x="224" y="112"/>
                  </a:lnTo>
                  <a:cubicBezTo>
                    <a:pt x="228" y="110"/>
                    <a:pt x="232" y="105"/>
                    <a:pt x="231" y="100"/>
                  </a:cubicBezTo>
                  <a:lnTo>
                    <a:pt x="224" y="74"/>
                  </a:lnTo>
                  <a:cubicBezTo>
                    <a:pt x="223" y="69"/>
                    <a:pt x="218" y="67"/>
                    <a:pt x="212" y="67"/>
                  </a:cubicBezTo>
                  <a:lnTo>
                    <a:pt x="196" y="66"/>
                  </a:lnTo>
                  <a:cubicBezTo>
                    <a:pt x="196" y="66"/>
                    <a:pt x="196" y="66"/>
                    <a:pt x="196" y="66"/>
                  </a:cubicBezTo>
                  <a:cubicBezTo>
                    <a:pt x="191" y="66"/>
                    <a:pt x="187" y="63"/>
                    <a:pt x="186" y="58"/>
                  </a:cubicBezTo>
                  <a:cubicBezTo>
                    <a:pt x="185" y="57"/>
                    <a:pt x="185" y="56"/>
                    <a:pt x="185" y="54"/>
                  </a:cubicBezTo>
                  <a:lnTo>
                    <a:pt x="186" y="52"/>
                  </a:lnTo>
                  <a:lnTo>
                    <a:pt x="189" y="37"/>
                  </a:lnTo>
                  <a:cubicBezTo>
                    <a:pt x="191" y="32"/>
                    <a:pt x="191" y="27"/>
                    <a:pt x="186" y="24"/>
                  </a:cubicBezTo>
                  <a:lnTo>
                    <a:pt x="162" y="10"/>
                  </a:lnTo>
                  <a:cubicBezTo>
                    <a:pt x="158" y="7"/>
                    <a:pt x="153" y="10"/>
                    <a:pt x="149" y="13"/>
                  </a:cubicBezTo>
                  <a:lnTo>
                    <a:pt x="137" y="25"/>
                  </a:lnTo>
                  <a:cubicBezTo>
                    <a:pt x="137" y="25"/>
                    <a:pt x="137" y="25"/>
                    <a:pt x="137" y="25"/>
                  </a:cubicBezTo>
                  <a:cubicBezTo>
                    <a:pt x="134" y="28"/>
                    <a:pt x="128" y="28"/>
                    <a:pt x="124" y="26"/>
                  </a:cubicBezTo>
                  <a:cubicBezTo>
                    <a:pt x="123" y="25"/>
                    <a:pt x="122" y="24"/>
                    <a:pt x="121" y="24"/>
                  </a:cubicBezTo>
                  <a:lnTo>
                    <a:pt x="120" y="21"/>
                  </a:lnTo>
                  <a:lnTo>
                    <a:pt x="112" y="8"/>
                  </a:lnTo>
                  <a:cubicBezTo>
                    <a:pt x="110" y="4"/>
                    <a:pt x="105" y="0"/>
                    <a:pt x="100" y="2"/>
                  </a:cubicBezTo>
                  <a:lnTo>
                    <a:pt x="74" y="9"/>
                  </a:lnTo>
                  <a:cubicBezTo>
                    <a:pt x="69" y="10"/>
                    <a:pt x="67" y="15"/>
                    <a:pt x="67" y="20"/>
                  </a:cubicBezTo>
                  <a:lnTo>
                    <a:pt x="66" y="37"/>
                  </a:lnTo>
                  <a:close/>
                  <a:moveTo>
                    <a:pt x="116" y="47"/>
                  </a:moveTo>
                  <a:lnTo>
                    <a:pt x="116" y="47"/>
                  </a:lnTo>
                  <a:cubicBezTo>
                    <a:pt x="153" y="47"/>
                    <a:pt x="183" y="77"/>
                    <a:pt x="183" y="114"/>
                  </a:cubicBezTo>
                  <a:cubicBezTo>
                    <a:pt x="183" y="151"/>
                    <a:pt x="153" y="181"/>
                    <a:pt x="116" y="181"/>
                  </a:cubicBezTo>
                  <a:cubicBezTo>
                    <a:pt x="79" y="181"/>
                    <a:pt x="50" y="151"/>
                    <a:pt x="50" y="114"/>
                  </a:cubicBezTo>
                  <a:cubicBezTo>
                    <a:pt x="50" y="77"/>
                    <a:pt x="79" y="47"/>
                    <a:pt x="116" y="47"/>
                  </a:cubicBezTo>
                  <a:close/>
                  <a:moveTo>
                    <a:pt x="343" y="231"/>
                  </a:moveTo>
                  <a:lnTo>
                    <a:pt x="343" y="231"/>
                  </a:lnTo>
                  <a:cubicBezTo>
                    <a:pt x="406" y="231"/>
                    <a:pt x="458" y="282"/>
                    <a:pt x="458" y="346"/>
                  </a:cubicBezTo>
                  <a:cubicBezTo>
                    <a:pt x="458" y="409"/>
                    <a:pt x="406" y="460"/>
                    <a:pt x="343" y="460"/>
                  </a:cubicBezTo>
                  <a:cubicBezTo>
                    <a:pt x="280" y="460"/>
                    <a:pt x="229" y="409"/>
                    <a:pt x="229" y="346"/>
                  </a:cubicBezTo>
                  <a:cubicBezTo>
                    <a:pt x="229" y="282"/>
                    <a:pt x="280" y="231"/>
                    <a:pt x="343" y="231"/>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grpSp>
        <p:nvGrpSpPr>
          <p:cNvPr id="24" name="组合 23"/>
          <p:cNvGrpSpPr/>
          <p:nvPr/>
        </p:nvGrpSpPr>
        <p:grpSpPr>
          <a:xfrm>
            <a:off x="5344642" y="5077870"/>
            <a:ext cx="517525" cy="517525"/>
            <a:chOff x="5862638" y="5077870"/>
            <a:chExt cx="517525" cy="517525"/>
          </a:xfrm>
          <a:solidFill>
            <a:schemeClr val="bg2"/>
          </a:solidFill>
        </p:grpSpPr>
        <p:sp>
          <p:nvSpPr>
            <p:cNvPr id="25" name="Oval 27"/>
            <p:cNvSpPr>
              <a:spLocks noChangeArrowheads="1"/>
            </p:cNvSpPr>
            <p:nvPr/>
          </p:nvSpPr>
          <p:spPr bwMode="auto">
            <a:xfrm>
              <a:off x="5862638" y="5077870"/>
              <a:ext cx="517525" cy="517525"/>
            </a:xfrm>
            <a:prstGeom prst="ellipse">
              <a:avLst/>
            </a:prstGeom>
            <a:grpFill/>
            <a:ln>
              <a:noFill/>
            </a:ln>
          </p:spPr>
          <p:txBody>
            <a:bodyPr vert="horz" wrap="square" lIns="91440" tIns="45720" rIns="91440" bIns="45720" numCol="1" anchor="t" anchorCtr="0" compatLnSpc="1"/>
            <a:lstStyle/>
            <a:p>
              <a:endParaRPr lang="zh-CN" altLang="en-US"/>
            </a:p>
          </p:txBody>
        </p:sp>
        <p:sp>
          <p:nvSpPr>
            <p:cNvPr id="26" name="Freeform 30"/>
            <p:cNvSpPr>
              <a:spLocks noEditPoints="1"/>
            </p:cNvSpPr>
            <p:nvPr/>
          </p:nvSpPr>
          <p:spPr bwMode="auto">
            <a:xfrm>
              <a:off x="5940426" y="5173120"/>
              <a:ext cx="393700" cy="369888"/>
            </a:xfrm>
            <a:custGeom>
              <a:avLst/>
              <a:gdLst>
                <a:gd name="T0" fmla="*/ 358 w 586"/>
                <a:gd name="T1" fmla="*/ 9 h 552"/>
                <a:gd name="T2" fmla="*/ 285 w 586"/>
                <a:gd name="T3" fmla="*/ 35 h 552"/>
                <a:gd name="T4" fmla="*/ 219 w 586"/>
                <a:gd name="T5" fmla="*/ 7 h 552"/>
                <a:gd name="T6" fmla="*/ 6 w 586"/>
                <a:gd name="T7" fmla="*/ 220 h 552"/>
                <a:gd name="T8" fmla="*/ 76 w 586"/>
                <a:gd name="T9" fmla="*/ 320 h 552"/>
                <a:gd name="T10" fmla="*/ 111 w 586"/>
                <a:gd name="T11" fmla="*/ 384 h 552"/>
                <a:gd name="T12" fmla="*/ 157 w 586"/>
                <a:gd name="T13" fmla="*/ 477 h 552"/>
                <a:gd name="T14" fmla="*/ 241 w 586"/>
                <a:gd name="T15" fmla="*/ 513 h 552"/>
                <a:gd name="T16" fmla="*/ 336 w 586"/>
                <a:gd name="T17" fmla="*/ 531 h 552"/>
                <a:gd name="T18" fmla="*/ 373 w 586"/>
                <a:gd name="T19" fmla="*/ 516 h 552"/>
                <a:gd name="T20" fmla="*/ 432 w 586"/>
                <a:gd name="T21" fmla="*/ 477 h 552"/>
                <a:gd name="T22" fmla="*/ 446 w 586"/>
                <a:gd name="T23" fmla="*/ 421 h 552"/>
                <a:gd name="T24" fmla="*/ 491 w 586"/>
                <a:gd name="T25" fmla="*/ 415 h 552"/>
                <a:gd name="T26" fmla="*/ 506 w 586"/>
                <a:gd name="T27" fmla="*/ 360 h 552"/>
                <a:gd name="T28" fmla="*/ 558 w 586"/>
                <a:gd name="T29" fmla="*/ 309 h 552"/>
                <a:gd name="T30" fmla="*/ 577 w 586"/>
                <a:gd name="T31" fmla="*/ 256 h 552"/>
                <a:gd name="T32" fmla="*/ 554 w 586"/>
                <a:gd name="T33" fmla="*/ 248 h 552"/>
                <a:gd name="T34" fmla="*/ 530 w 586"/>
                <a:gd name="T35" fmla="*/ 263 h 552"/>
                <a:gd name="T36" fmla="*/ 465 w 586"/>
                <a:gd name="T37" fmla="*/ 301 h 552"/>
                <a:gd name="T38" fmla="*/ 467 w 586"/>
                <a:gd name="T39" fmla="*/ 307 h 552"/>
                <a:gd name="T40" fmla="*/ 402 w 586"/>
                <a:gd name="T41" fmla="*/ 346 h 552"/>
                <a:gd name="T42" fmla="*/ 421 w 586"/>
                <a:gd name="T43" fmla="*/ 380 h 552"/>
                <a:gd name="T44" fmla="*/ 356 w 586"/>
                <a:gd name="T45" fmla="*/ 418 h 552"/>
                <a:gd name="T46" fmla="*/ 373 w 586"/>
                <a:gd name="T47" fmla="*/ 449 h 552"/>
                <a:gd name="T48" fmla="*/ 309 w 586"/>
                <a:gd name="T49" fmla="*/ 488 h 552"/>
                <a:gd name="T50" fmla="*/ 319 w 586"/>
                <a:gd name="T51" fmla="*/ 514 h 552"/>
                <a:gd name="T52" fmla="*/ 264 w 586"/>
                <a:gd name="T53" fmla="*/ 498 h 552"/>
                <a:gd name="T54" fmla="*/ 273 w 586"/>
                <a:gd name="T55" fmla="*/ 479 h 552"/>
                <a:gd name="T56" fmla="*/ 337 w 586"/>
                <a:gd name="T57" fmla="*/ 385 h 552"/>
                <a:gd name="T58" fmla="*/ 187 w 586"/>
                <a:gd name="T59" fmla="*/ 494 h 552"/>
                <a:gd name="T60" fmla="*/ 200 w 586"/>
                <a:gd name="T61" fmla="*/ 439 h 552"/>
                <a:gd name="T62" fmla="*/ 169 w 586"/>
                <a:gd name="T63" fmla="*/ 442 h 552"/>
                <a:gd name="T64" fmla="*/ 128 w 586"/>
                <a:gd name="T65" fmla="*/ 401 h 552"/>
                <a:gd name="T66" fmla="*/ 152 w 586"/>
                <a:gd name="T67" fmla="*/ 347 h 552"/>
                <a:gd name="T68" fmla="*/ 98 w 586"/>
                <a:gd name="T69" fmla="*/ 341 h 552"/>
                <a:gd name="T70" fmla="*/ 100 w 586"/>
                <a:gd name="T71" fmla="*/ 324 h 552"/>
                <a:gd name="T72" fmla="*/ 105 w 586"/>
                <a:gd name="T73" fmla="*/ 313 h 552"/>
                <a:gd name="T74" fmla="*/ 184 w 586"/>
                <a:gd name="T75" fmla="*/ 233 h 552"/>
                <a:gd name="T76" fmla="*/ 124 w 586"/>
                <a:gd name="T77" fmla="*/ 238 h 552"/>
                <a:gd name="T78" fmla="*/ 85 w 586"/>
                <a:gd name="T79" fmla="*/ 177 h 552"/>
                <a:gd name="T80" fmla="*/ 316 w 586"/>
                <a:gd name="T81" fmla="*/ 174 h 552"/>
                <a:gd name="T82" fmla="*/ 307 w 586"/>
                <a:gd name="T83" fmla="*/ 50 h 552"/>
                <a:gd name="T84" fmla="*/ 358 w 586"/>
                <a:gd name="T85" fmla="*/ 33 h 552"/>
                <a:gd name="T86" fmla="*/ 554 w 586"/>
                <a:gd name="T87" fmla="*/ 24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86" h="552">
                  <a:moveTo>
                    <a:pt x="555" y="166"/>
                  </a:moveTo>
                  <a:lnTo>
                    <a:pt x="424" y="35"/>
                  </a:lnTo>
                  <a:cubicBezTo>
                    <a:pt x="408" y="19"/>
                    <a:pt x="383" y="9"/>
                    <a:pt x="358" y="9"/>
                  </a:cubicBezTo>
                  <a:cubicBezTo>
                    <a:pt x="350" y="9"/>
                    <a:pt x="342" y="10"/>
                    <a:pt x="335" y="13"/>
                  </a:cubicBezTo>
                  <a:lnTo>
                    <a:pt x="329" y="14"/>
                  </a:lnTo>
                  <a:cubicBezTo>
                    <a:pt x="316" y="18"/>
                    <a:pt x="300" y="26"/>
                    <a:pt x="285" y="35"/>
                  </a:cubicBezTo>
                  <a:lnTo>
                    <a:pt x="285" y="35"/>
                  </a:lnTo>
                  <a:cubicBezTo>
                    <a:pt x="259" y="24"/>
                    <a:pt x="235" y="12"/>
                    <a:pt x="224" y="8"/>
                  </a:cubicBezTo>
                  <a:lnTo>
                    <a:pt x="219" y="7"/>
                  </a:lnTo>
                  <a:cubicBezTo>
                    <a:pt x="198" y="0"/>
                    <a:pt x="168" y="8"/>
                    <a:pt x="153" y="23"/>
                  </a:cubicBezTo>
                  <a:lnTo>
                    <a:pt x="22" y="154"/>
                  </a:lnTo>
                  <a:cubicBezTo>
                    <a:pt x="7" y="169"/>
                    <a:pt x="0" y="199"/>
                    <a:pt x="6" y="220"/>
                  </a:cubicBezTo>
                  <a:lnTo>
                    <a:pt x="9" y="227"/>
                  </a:lnTo>
                  <a:cubicBezTo>
                    <a:pt x="16" y="248"/>
                    <a:pt x="34" y="277"/>
                    <a:pt x="49" y="293"/>
                  </a:cubicBezTo>
                  <a:lnTo>
                    <a:pt x="76" y="320"/>
                  </a:lnTo>
                  <a:cubicBezTo>
                    <a:pt x="70" y="338"/>
                    <a:pt x="74" y="358"/>
                    <a:pt x="87" y="371"/>
                  </a:cubicBezTo>
                  <a:cubicBezTo>
                    <a:pt x="93" y="378"/>
                    <a:pt x="102" y="382"/>
                    <a:pt x="111" y="384"/>
                  </a:cubicBezTo>
                  <a:lnTo>
                    <a:pt x="111" y="384"/>
                  </a:lnTo>
                  <a:cubicBezTo>
                    <a:pt x="86" y="409"/>
                    <a:pt x="82" y="445"/>
                    <a:pt x="103" y="466"/>
                  </a:cubicBezTo>
                  <a:cubicBezTo>
                    <a:pt x="112" y="475"/>
                    <a:pt x="124" y="480"/>
                    <a:pt x="138" y="480"/>
                  </a:cubicBezTo>
                  <a:cubicBezTo>
                    <a:pt x="144" y="480"/>
                    <a:pt x="150" y="479"/>
                    <a:pt x="157" y="477"/>
                  </a:cubicBezTo>
                  <a:cubicBezTo>
                    <a:pt x="157" y="490"/>
                    <a:pt x="161" y="502"/>
                    <a:pt x="170" y="510"/>
                  </a:cubicBezTo>
                  <a:cubicBezTo>
                    <a:pt x="179" y="519"/>
                    <a:pt x="191" y="524"/>
                    <a:pt x="205" y="524"/>
                  </a:cubicBezTo>
                  <a:cubicBezTo>
                    <a:pt x="217" y="524"/>
                    <a:pt x="230" y="520"/>
                    <a:pt x="241" y="513"/>
                  </a:cubicBezTo>
                  <a:cubicBezTo>
                    <a:pt x="242" y="522"/>
                    <a:pt x="247" y="531"/>
                    <a:pt x="254" y="538"/>
                  </a:cubicBezTo>
                  <a:cubicBezTo>
                    <a:pt x="263" y="547"/>
                    <a:pt x="275" y="552"/>
                    <a:pt x="288" y="552"/>
                  </a:cubicBezTo>
                  <a:cubicBezTo>
                    <a:pt x="305" y="552"/>
                    <a:pt x="323" y="544"/>
                    <a:pt x="336" y="531"/>
                  </a:cubicBezTo>
                  <a:lnTo>
                    <a:pt x="343" y="523"/>
                  </a:lnTo>
                  <a:cubicBezTo>
                    <a:pt x="351" y="525"/>
                    <a:pt x="360" y="524"/>
                    <a:pt x="368" y="519"/>
                  </a:cubicBezTo>
                  <a:lnTo>
                    <a:pt x="373" y="516"/>
                  </a:lnTo>
                  <a:cubicBezTo>
                    <a:pt x="387" y="508"/>
                    <a:pt x="393" y="492"/>
                    <a:pt x="389" y="478"/>
                  </a:cubicBezTo>
                  <a:lnTo>
                    <a:pt x="392" y="474"/>
                  </a:lnTo>
                  <a:cubicBezTo>
                    <a:pt x="403" y="483"/>
                    <a:pt x="419" y="484"/>
                    <a:pt x="432" y="477"/>
                  </a:cubicBezTo>
                  <a:lnTo>
                    <a:pt x="437" y="474"/>
                  </a:lnTo>
                  <a:cubicBezTo>
                    <a:pt x="453" y="464"/>
                    <a:pt x="458" y="442"/>
                    <a:pt x="449" y="426"/>
                  </a:cubicBezTo>
                  <a:lnTo>
                    <a:pt x="446" y="421"/>
                  </a:lnTo>
                  <a:lnTo>
                    <a:pt x="449" y="417"/>
                  </a:lnTo>
                  <a:cubicBezTo>
                    <a:pt x="460" y="424"/>
                    <a:pt x="474" y="425"/>
                    <a:pt x="486" y="418"/>
                  </a:cubicBezTo>
                  <a:lnTo>
                    <a:pt x="491" y="415"/>
                  </a:lnTo>
                  <a:cubicBezTo>
                    <a:pt x="508" y="405"/>
                    <a:pt x="513" y="384"/>
                    <a:pt x="503" y="367"/>
                  </a:cubicBezTo>
                  <a:lnTo>
                    <a:pt x="502" y="365"/>
                  </a:lnTo>
                  <a:lnTo>
                    <a:pt x="506" y="360"/>
                  </a:lnTo>
                  <a:cubicBezTo>
                    <a:pt x="517" y="366"/>
                    <a:pt x="530" y="366"/>
                    <a:pt x="541" y="360"/>
                  </a:cubicBezTo>
                  <a:lnTo>
                    <a:pt x="546" y="357"/>
                  </a:lnTo>
                  <a:cubicBezTo>
                    <a:pt x="562" y="347"/>
                    <a:pt x="567" y="325"/>
                    <a:pt x="558" y="309"/>
                  </a:cubicBezTo>
                  <a:lnTo>
                    <a:pt x="555" y="304"/>
                  </a:lnTo>
                  <a:cubicBezTo>
                    <a:pt x="563" y="290"/>
                    <a:pt x="570" y="276"/>
                    <a:pt x="574" y="263"/>
                  </a:cubicBezTo>
                  <a:lnTo>
                    <a:pt x="577" y="256"/>
                  </a:lnTo>
                  <a:cubicBezTo>
                    <a:pt x="586" y="226"/>
                    <a:pt x="577" y="188"/>
                    <a:pt x="555" y="166"/>
                  </a:cubicBezTo>
                  <a:close/>
                  <a:moveTo>
                    <a:pt x="554" y="248"/>
                  </a:moveTo>
                  <a:lnTo>
                    <a:pt x="554" y="248"/>
                  </a:lnTo>
                  <a:lnTo>
                    <a:pt x="552" y="256"/>
                  </a:lnTo>
                  <a:cubicBezTo>
                    <a:pt x="549" y="263"/>
                    <a:pt x="545" y="272"/>
                    <a:pt x="541" y="281"/>
                  </a:cubicBezTo>
                  <a:lnTo>
                    <a:pt x="530" y="263"/>
                  </a:lnTo>
                  <a:cubicBezTo>
                    <a:pt x="520" y="246"/>
                    <a:pt x="498" y="241"/>
                    <a:pt x="482" y="251"/>
                  </a:cubicBezTo>
                  <a:lnTo>
                    <a:pt x="477" y="254"/>
                  </a:lnTo>
                  <a:cubicBezTo>
                    <a:pt x="461" y="263"/>
                    <a:pt x="455" y="285"/>
                    <a:pt x="465" y="301"/>
                  </a:cubicBezTo>
                  <a:lnTo>
                    <a:pt x="490" y="343"/>
                  </a:lnTo>
                  <a:lnTo>
                    <a:pt x="489" y="344"/>
                  </a:lnTo>
                  <a:lnTo>
                    <a:pt x="467" y="307"/>
                  </a:lnTo>
                  <a:cubicBezTo>
                    <a:pt x="457" y="290"/>
                    <a:pt x="435" y="285"/>
                    <a:pt x="419" y="295"/>
                  </a:cubicBezTo>
                  <a:lnTo>
                    <a:pt x="414" y="298"/>
                  </a:lnTo>
                  <a:cubicBezTo>
                    <a:pt x="398" y="308"/>
                    <a:pt x="392" y="329"/>
                    <a:pt x="402" y="346"/>
                  </a:cubicBezTo>
                  <a:lnTo>
                    <a:pt x="434" y="399"/>
                  </a:lnTo>
                  <a:lnTo>
                    <a:pt x="433" y="400"/>
                  </a:lnTo>
                  <a:lnTo>
                    <a:pt x="421" y="380"/>
                  </a:lnTo>
                  <a:cubicBezTo>
                    <a:pt x="411" y="363"/>
                    <a:pt x="389" y="358"/>
                    <a:pt x="373" y="368"/>
                  </a:cubicBezTo>
                  <a:lnTo>
                    <a:pt x="368" y="371"/>
                  </a:lnTo>
                  <a:cubicBezTo>
                    <a:pt x="352" y="381"/>
                    <a:pt x="346" y="402"/>
                    <a:pt x="356" y="418"/>
                  </a:cubicBezTo>
                  <a:lnTo>
                    <a:pt x="378" y="455"/>
                  </a:lnTo>
                  <a:lnTo>
                    <a:pt x="377" y="456"/>
                  </a:lnTo>
                  <a:lnTo>
                    <a:pt x="373" y="449"/>
                  </a:lnTo>
                  <a:cubicBezTo>
                    <a:pt x="364" y="432"/>
                    <a:pt x="342" y="427"/>
                    <a:pt x="326" y="437"/>
                  </a:cubicBezTo>
                  <a:lnTo>
                    <a:pt x="321" y="440"/>
                  </a:lnTo>
                  <a:cubicBezTo>
                    <a:pt x="304" y="450"/>
                    <a:pt x="299" y="471"/>
                    <a:pt x="309" y="488"/>
                  </a:cubicBezTo>
                  <a:lnTo>
                    <a:pt x="321" y="507"/>
                  </a:lnTo>
                  <a:cubicBezTo>
                    <a:pt x="321" y="508"/>
                    <a:pt x="322" y="509"/>
                    <a:pt x="323" y="510"/>
                  </a:cubicBezTo>
                  <a:lnTo>
                    <a:pt x="319" y="514"/>
                  </a:lnTo>
                  <a:cubicBezTo>
                    <a:pt x="310" y="523"/>
                    <a:pt x="298" y="528"/>
                    <a:pt x="288" y="528"/>
                  </a:cubicBezTo>
                  <a:cubicBezTo>
                    <a:pt x="281" y="528"/>
                    <a:pt x="275" y="526"/>
                    <a:pt x="271" y="521"/>
                  </a:cubicBezTo>
                  <a:cubicBezTo>
                    <a:pt x="265" y="516"/>
                    <a:pt x="263" y="507"/>
                    <a:pt x="264" y="498"/>
                  </a:cubicBezTo>
                  <a:cubicBezTo>
                    <a:pt x="265" y="494"/>
                    <a:pt x="267" y="489"/>
                    <a:pt x="269" y="485"/>
                  </a:cubicBezTo>
                  <a:cubicBezTo>
                    <a:pt x="269" y="485"/>
                    <a:pt x="270" y="484"/>
                    <a:pt x="270" y="484"/>
                  </a:cubicBezTo>
                  <a:cubicBezTo>
                    <a:pt x="271" y="482"/>
                    <a:pt x="272" y="480"/>
                    <a:pt x="273" y="479"/>
                  </a:cubicBezTo>
                  <a:cubicBezTo>
                    <a:pt x="274" y="477"/>
                    <a:pt x="276" y="475"/>
                    <a:pt x="278" y="473"/>
                  </a:cubicBezTo>
                  <a:lnTo>
                    <a:pt x="351" y="400"/>
                  </a:lnTo>
                  <a:lnTo>
                    <a:pt x="337" y="385"/>
                  </a:lnTo>
                  <a:lnTo>
                    <a:pt x="235" y="486"/>
                  </a:lnTo>
                  <a:cubicBezTo>
                    <a:pt x="226" y="495"/>
                    <a:pt x="215" y="500"/>
                    <a:pt x="205" y="500"/>
                  </a:cubicBezTo>
                  <a:cubicBezTo>
                    <a:pt x="198" y="500"/>
                    <a:pt x="192" y="498"/>
                    <a:pt x="187" y="494"/>
                  </a:cubicBezTo>
                  <a:cubicBezTo>
                    <a:pt x="176" y="482"/>
                    <a:pt x="179" y="461"/>
                    <a:pt x="194" y="445"/>
                  </a:cubicBezTo>
                  <a:lnTo>
                    <a:pt x="198" y="442"/>
                  </a:lnTo>
                  <a:lnTo>
                    <a:pt x="200" y="439"/>
                  </a:lnTo>
                  <a:lnTo>
                    <a:pt x="295" y="344"/>
                  </a:lnTo>
                  <a:lnTo>
                    <a:pt x="281" y="330"/>
                  </a:lnTo>
                  <a:lnTo>
                    <a:pt x="169" y="442"/>
                  </a:lnTo>
                  <a:cubicBezTo>
                    <a:pt x="159" y="451"/>
                    <a:pt x="148" y="456"/>
                    <a:pt x="138" y="456"/>
                  </a:cubicBezTo>
                  <a:cubicBezTo>
                    <a:pt x="131" y="456"/>
                    <a:pt x="125" y="454"/>
                    <a:pt x="120" y="449"/>
                  </a:cubicBezTo>
                  <a:cubicBezTo>
                    <a:pt x="109" y="438"/>
                    <a:pt x="112" y="416"/>
                    <a:pt x="128" y="401"/>
                  </a:cubicBezTo>
                  <a:lnTo>
                    <a:pt x="240" y="289"/>
                  </a:lnTo>
                  <a:lnTo>
                    <a:pt x="225" y="274"/>
                  </a:lnTo>
                  <a:lnTo>
                    <a:pt x="152" y="347"/>
                  </a:lnTo>
                  <a:cubicBezTo>
                    <a:pt x="143" y="356"/>
                    <a:pt x="131" y="361"/>
                    <a:pt x="121" y="361"/>
                  </a:cubicBezTo>
                  <a:cubicBezTo>
                    <a:pt x="114" y="361"/>
                    <a:pt x="108" y="359"/>
                    <a:pt x="104" y="354"/>
                  </a:cubicBezTo>
                  <a:cubicBezTo>
                    <a:pt x="100" y="351"/>
                    <a:pt x="98" y="346"/>
                    <a:pt x="98" y="341"/>
                  </a:cubicBezTo>
                  <a:cubicBezTo>
                    <a:pt x="97" y="337"/>
                    <a:pt x="97" y="333"/>
                    <a:pt x="98" y="329"/>
                  </a:cubicBezTo>
                  <a:cubicBezTo>
                    <a:pt x="98" y="328"/>
                    <a:pt x="98" y="328"/>
                    <a:pt x="99" y="327"/>
                  </a:cubicBezTo>
                  <a:cubicBezTo>
                    <a:pt x="99" y="326"/>
                    <a:pt x="99" y="325"/>
                    <a:pt x="100" y="324"/>
                  </a:cubicBezTo>
                  <a:cubicBezTo>
                    <a:pt x="100" y="322"/>
                    <a:pt x="101" y="321"/>
                    <a:pt x="102" y="319"/>
                  </a:cubicBezTo>
                  <a:cubicBezTo>
                    <a:pt x="102" y="318"/>
                    <a:pt x="102" y="318"/>
                    <a:pt x="103" y="317"/>
                  </a:cubicBezTo>
                  <a:cubicBezTo>
                    <a:pt x="104" y="316"/>
                    <a:pt x="104" y="314"/>
                    <a:pt x="105" y="313"/>
                  </a:cubicBezTo>
                  <a:cubicBezTo>
                    <a:pt x="106" y="312"/>
                    <a:pt x="106" y="312"/>
                    <a:pt x="107" y="311"/>
                  </a:cubicBezTo>
                  <a:cubicBezTo>
                    <a:pt x="108" y="309"/>
                    <a:pt x="109" y="308"/>
                    <a:pt x="111" y="306"/>
                  </a:cubicBezTo>
                  <a:lnTo>
                    <a:pt x="184" y="233"/>
                  </a:lnTo>
                  <a:lnTo>
                    <a:pt x="177" y="226"/>
                  </a:lnTo>
                  <a:cubicBezTo>
                    <a:pt x="173" y="222"/>
                    <a:pt x="171" y="218"/>
                    <a:pt x="169" y="213"/>
                  </a:cubicBezTo>
                  <a:lnTo>
                    <a:pt x="124" y="238"/>
                  </a:lnTo>
                  <a:cubicBezTo>
                    <a:pt x="117" y="242"/>
                    <a:pt x="110" y="244"/>
                    <a:pt x="103" y="244"/>
                  </a:cubicBezTo>
                  <a:cubicBezTo>
                    <a:pt x="90" y="244"/>
                    <a:pt x="77" y="238"/>
                    <a:pt x="70" y="227"/>
                  </a:cubicBezTo>
                  <a:cubicBezTo>
                    <a:pt x="59" y="210"/>
                    <a:pt x="66" y="188"/>
                    <a:pt x="85" y="177"/>
                  </a:cubicBezTo>
                  <a:lnTo>
                    <a:pt x="216" y="103"/>
                  </a:lnTo>
                  <a:cubicBezTo>
                    <a:pt x="220" y="109"/>
                    <a:pt x="225" y="113"/>
                    <a:pt x="231" y="117"/>
                  </a:cubicBezTo>
                  <a:lnTo>
                    <a:pt x="316" y="174"/>
                  </a:lnTo>
                  <a:cubicBezTo>
                    <a:pt x="341" y="191"/>
                    <a:pt x="374" y="186"/>
                    <a:pt x="389" y="163"/>
                  </a:cubicBezTo>
                  <a:cubicBezTo>
                    <a:pt x="404" y="141"/>
                    <a:pt x="396" y="108"/>
                    <a:pt x="370" y="92"/>
                  </a:cubicBezTo>
                  <a:lnTo>
                    <a:pt x="307" y="50"/>
                  </a:lnTo>
                  <a:cubicBezTo>
                    <a:pt x="317" y="44"/>
                    <a:pt x="327" y="40"/>
                    <a:pt x="336" y="37"/>
                  </a:cubicBezTo>
                  <a:lnTo>
                    <a:pt x="342" y="35"/>
                  </a:lnTo>
                  <a:cubicBezTo>
                    <a:pt x="347" y="34"/>
                    <a:pt x="352" y="33"/>
                    <a:pt x="358" y="33"/>
                  </a:cubicBezTo>
                  <a:cubicBezTo>
                    <a:pt x="376" y="33"/>
                    <a:pt x="396" y="40"/>
                    <a:pt x="407" y="52"/>
                  </a:cubicBezTo>
                  <a:lnTo>
                    <a:pt x="538" y="183"/>
                  </a:lnTo>
                  <a:cubicBezTo>
                    <a:pt x="554" y="198"/>
                    <a:pt x="561" y="228"/>
                    <a:pt x="554" y="248"/>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advTm="8058">
        <p14:prism dir="d" isInverted="1"/>
      </p:transition>
    </mc:Choice>
    <mc:Fallback xmlns="">
      <p:transition spd="slow" advTm="80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819"/>
                            </p:stCondLst>
                            <p:childTnLst>
                              <p:par>
                                <p:cTn id="19" presetID="42"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par>
                          <p:cTn id="24" fill="hold">
                            <p:stCondLst>
                              <p:cond delay="1819"/>
                            </p:stCondLst>
                            <p:childTnLst>
                              <p:par>
                                <p:cTn id="25" presetID="52"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Scale>
                                      <p:cBhvr>
                                        <p:cTn id="27"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5"/>
                                        </p:tgtEl>
                                        <p:attrNameLst>
                                          <p:attrName>ppt_x</p:attrName>
                                          <p:attrName>ppt_y</p:attrName>
                                        </p:attrNameLst>
                                      </p:cBhvr>
                                    </p:animMotion>
                                    <p:animEffect transition="in" filter="fade">
                                      <p:cBhvr>
                                        <p:cTn id="29" dur="1000"/>
                                        <p:tgtEl>
                                          <p:spTgt spid="15"/>
                                        </p:tgtEl>
                                      </p:cBhvr>
                                    </p:animEffect>
                                  </p:childTnLst>
                                </p:cTn>
                              </p:par>
                              <p:par>
                                <p:cTn id="30" presetID="52" presetClass="entr" presetSubtype="0" fill="hold" nodeType="withEffect">
                                  <p:stCondLst>
                                    <p:cond delay="100"/>
                                  </p:stCondLst>
                                  <p:childTnLst>
                                    <p:set>
                                      <p:cBhvr>
                                        <p:cTn id="31" dur="1" fill="hold">
                                          <p:stCondLst>
                                            <p:cond delay="0"/>
                                          </p:stCondLst>
                                        </p:cTn>
                                        <p:tgtEl>
                                          <p:spTgt spid="18"/>
                                        </p:tgtEl>
                                        <p:attrNameLst>
                                          <p:attrName>style.visibility</p:attrName>
                                        </p:attrNameLst>
                                      </p:cBhvr>
                                      <p:to>
                                        <p:strVal val="visible"/>
                                      </p:to>
                                    </p:set>
                                    <p:animScale>
                                      <p:cBhvr>
                                        <p:cTn id="32"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8"/>
                                        </p:tgtEl>
                                        <p:attrNameLst>
                                          <p:attrName>ppt_x</p:attrName>
                                          <p:attrName>ppt_y</p:attrName>
                                        </p:attrNameLst>
                                      </p:cBhvr>
                                    </p:animMotion>
                                    <p:animEffect transition="in" filter="fade">
                                      <p:cBhvr>
                                        <p:cTn id="34" dur="1000"/>
                                        <p:tgtEl>
                                          <p:spTgt spid="18"/>
                                        </p:tgtEl>
                                      </p:cBhvr>
                                    </p:animEffect>
                                  </p:childTnLst>
                                </p:cTn>
                              </p:par>
                              <p:par>
                                <p:cTn id="35" presetID="52" presetClass="entr" presetSubtype="0" fill="hold" nodeType="withEffect">
                                  <p:stCondLst>
                                    <p:cond delay="200"/>
                                  </p:stCondLst>
                                  <p:childTnLst>
                                    <p:set>
                                      <p:cBhvr>
                                        <p:cTn id="36" dur="1" fill="hold">
                                          <p:stCondLst>
                                            <p:cond delay="0"/>
                                          </p:stCondLst>
                                        </p:cTn>
                                        <p:tgtEl>
                                          <p:spTgt spid="21"/>
                                        </p:tgtEl>
                                        <p:attrNameLst>
                                          <p:attrName>style.visibility</p:attrName>
                                        </p:attrNameLst>
                                      </p:cBhvr>
                                      <p:to>
                                        <p:strVal val="visible"/>
                                      </p:to>
                                    </p:set>
                                    <p:animScale>
                                      <p:cBhvr>
                                        <p:cTn id="3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21"/>
                                        </p:tgtEl>
                                        <p:attrNameLst>
                                          <p:attrName>ppt_x</p:attrName>
                                          <p:attrName>ppt_y</p:attrName>
                                        </p:attrNameLst>
                                      </p:cBhvr>
                                    </p:animMotion>
                                    <p:animEffect transition="in" filter="fade">
                                      <p:cBhvr>
                                        <p:cTn id="39" dur="1000"/>
                                        <p:tgtEl>
                                          <p:spTgt spid="21"/>
                                        </p:tgtEl>
                                      </p:cBhvr>
                                    </p:animEffect>
                                  </p:childTnLst>
                                </p:cTn>
                              </p:par>
                              <p:par>
                                <p:cTn id="40" presetID="52" presetClass="entr" presetSubtype="0" fill="hold" nodeType="withEffect">
                                  <p:stCondLst>
                                    <p:cond delay="300"/>
                                  </p:stCondLst>
                                  <p:childTnLst>
                                    <p:set>
                                      <p:cBhvr>
                                        <p:cTn id="41" dur="1" fill="hold">
                                          <p:stCondLst>
                                            <p:cond delay="0"/>
                                          </p:stCondLst>
                                        </p:cTn>
                                        <p:tgtEl>
                                          <p:spTgt spid="24"/>
                                        </p:tgtEl>
                                        <p:attrNameLst>
                                          <p:attrName>style.visibility</p:attrName>
                                        </p:attrNameLst>
                                      </p:cBhvr>
                                      <p:to>
                                        <p:strVal val="visible"/>
                                      </p:to>
                                    </p:set>
                                    <p:animScale>
                                      <p:cBhvr>
                                        <p:cTn id="42"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24"/>
                                        </p:tgtEl>
                                        <p:attrNameLst>
                                          <p:attrName>ppt_x</p:attrName>
                                          <p:attrName>ppt_y</p:attrName>
                                        </p:attrNameLst>
                                      </p:cBhvr>
                                    </p:animMotion>
                                    <p:animEffect transition="in" filter="fade">
                                      <p:cBhvr>
                                        <p:cTn id="44" dur="1000"/>
                                        <p:tgtEl>
                                          <p:spTgt spid="24"/>
                                        </p:tgtEl>
                                      </p:cBhvr>
                                    </p:animEffect>
                                  </p:childTnLst>
                                </p:cTn>
                              </p:par>
                            </p:childTnLst>
                          </p:cTn>
                        </p:par>
                        <p:par>
                          <p:cTn id="45" fill="hold">
                            <p:stCondLst>
                              <p:cond delay="2819"/>
                            </p:stCondLst>
                            <p:childTnLst>
                              <p:par>
                                <p:cTn id="46" presetID="31" presetClass="entr" presetSubtype="0"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400" fill="hold"/>
                                        <p:tgtEl>
                                          <p:spTgt spid="7"/>
                                        </p:tgtEl>
                                        <p:attrNameLst>
                                          <p:attrName>ppt_w</p:attrName>
                                        </p:attrNameLst>
                                      </p:cBhvr>
                                      <p:tavLst>
                                        <p:tav tm="0">
                                          <p:val>
                                            <p:fltVal val="0"/>
                                          </p:val>
                                        </p:tav>
                                        <p:tav tm="100000">
                                          <p:val>
                                            <p:strVal val="#ppt_w"/>
                                          </p:val>
                                        </p:tav>
                                      </p:tavLst>
                                    </p:anim>
                                    <p:anim calcmode="lin" valueType="num">
                                      <p:cBhvr>
                                        <p:cTn id="49" dur="400" fill="hold"/>
                                        <p:tgtEl>
                                          <p:spTgt spid="7"/>
                                        </p:tgtEl>
                                        <p:attrNameLst>
                                          <p:attrName>ppt_h</p:attrName>
                                        </p:attrNameLst>
                                      </p:cBhvr>
                                      <p:tavLst>
                                        <p:tav tm="0">
                                          <p:val>
                                            <p:fltVal val="0"/>
                                          </p:val>
                                        </p:tav>
                                        <p:tav tm="100000">
                                          <p:val>
                                            <p:strVal val="#ppt_h"/>
                                          </p:val>
                                        </p:tav>
                                      </p:tavLst>
                                    </p:anim>
                                    <p:anim calcmode="lin" valueType="num">
                                      <p:cBhvr>
                                        <p:cTn id="50" dur="400" fill="hold"/>
                                        <p:tgtEl>
                                          <p:spTgt spid="7"/>
                                        </p:tgtEl>
                                        <p:attrNameLst>
                                          <p:attrName>style.rotation</p:attrName>
                                        </p:attrNameLst>
                                      </p:cBhvr>
                                      <p:tavLst>
                                        <p:tav tm="0">
                                          <p:val>
                                            <p:fltVal val="90"/>
                                          </p:val>
                                        </p:tav>
                                        <p:tav tm="100000">
                                          <p:val>
                                            <p:fltVal val="0"/>
                                          </p:val>
                                        </p:tav>
                                      </p:tavLst>
                                    </p:anim>
                                    <p:animEffect transition="in" filter="fade">
                                      <p:cBhvr>
                                        <p:cTn id="51" dur="400"/>
                                        <p:tgtEl>
                                          <p:spTgt spid="7"/>
                                        </p:tgtEl>
                                      </p:cBhvr>
                                    </p:animEffect>
                                  </p:childTnLst>
                                </p:cTn>
                              </p:par>
                            </p:childTnLst>
                          </p:cTn>
                        </p:par>
                        <p:par>
                          <p:cTn id="52" fill="hold">
                            <p:stCondLst>
                              <p:cond delay="3319"/>
                            </p:stCondLst>
                            <p:childTnLst>
                              <p:par>
                                <p:cTn id="53" presetID="22" presetClass="entr" presetSubtype="8"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ipe(left)">
                                      <p:cBhvr>
                                        <p:cTn id="55" dur="500"/>
                                        <p:tgtEl>
                                          <p:spTgt spid="8"/>
                                        </p:tgtEl>
                                      </p:cBhvr>
                                    </p:animEffect>
                                  </p:childTnLst>
                                </p:cTn>
                              </p:par>
                            </p:childTnLst>
                          </p:cTn>
                        </p:par>
                        <p:par>
                          <p:cTn id="56" fill="hold">
                            <p:stCondLst>
                              <p:cond delay="3819"/>
                            </p:stCondLst>
                            <p:childTnLst>
                              <p:par>
                                <p:cTn id="57" presetID="31" presetClass="entr" presetSubtype="0" fill="hold" grpId="0" nodeType="after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p:cTn id="59" dur="400" fill="hold"/>
                                        <p:tgtEl>
                                          <p:spTgt spid="9"/>
                                        </p:tgtEl>
                                        <p:attrNameLst>
                                          <p:attrName>ppt_w</p:attrName>
                                        </p:attrNameLst>
                                      </p:cBhvr>
                                      <p:tavLst>
                                        <p:tav tm="0">
                                          <p:val>
                                            <p:fltVal val="0"/>
                                          </p:val>
                                        </p:tav>
                                        <p:tav tm="100000">
                                          <p:val>
                                            <p:strVal val="#ppt_w"/>
                                          </p:val>
                                        </p:tav>
                                      </p:tavLst>
                                    </p:anim>
                                    <p:anim calcmode="lin" valueType="num">
                                      <p:cBhvr>
                                        <p:cTn id="60" dur="400" fill="hold"/>
                                        <p:tgtEl>
                                          <p:spTgt spid="9"/>
                                        </p:tgtEl>
                                        <p:attrNameLst>
                                          <p:attrName>ppt_h</p:attrName>
                                        </p:attrNameLst>
                                      </p:cBhvr>
                                      <p:tavLst>
                                        <p:tav tm="0">
                                          <p:val>
                                            <p:fltVal val="0"/>
                                          </p:val>
                                        </p:tav>
                                        <p:tav tm="100000">
                                          <p:val>
                                            <p:strVal val="#ppt_h"/>
                                          </p:val>
                                        </p:tav>
                                      </p:tavLst>
                                    </p:anim>
                                    <p:anim calcmode="lin" valueType="num">
                                      <p:cBhvr>
                                        <p:cTn id="61" dur="400" fill="hold"/>
                                        <p:tgtEl>
                                          <p:spTgt spid="9"/>
                                        </p:tgtEl>
                                        <p:attrNameLst>
                                          <p:attrName>style.rotation</p:attrName>
                                        </p:attrNameLst>
                                      </p:cBhvr>
                                      <p:tavLst>
                                        <p:tav tm="0">
                                          <p:val>
                                            <p:fltVal val="90"/>
                                          </p:val>
                                        </p:tav>
                                        <p:tav tm="100000">
                                          <p:val>
                                            <p:fltVal val="0"/>
                                          </p:val>
                                        </p:tav>
                                      </p:tavLst>
                                    </p:anim>
                                    <p:animEffect transition="in" filter="fade">
                                      <p:cBhvr>
                                        <p:cTn id="62" dur="400"/>
                                        <p:tgtEl>
                                          <p:spTgt spid="9"/>
                                        </p:tgtEl>
                                      </p:cBhvr>
                                    </p:animEffect>
                                  </p:childTnLst>
                                </p:cTn>
                              </p:par>
                            </p:childTnLst>
                          </p:cTn>
                        </p:par>
                        <p:par>
                          <p:cTn id="63" fill="hold">
                            <p:stCondLst>
                              <p:cond delay="4319"/>
                            </p:stCondLst>
                            <p:childTnLst>
                              <p:par>
                                <p:cTn id="64" presetID="22" presetClass="entr" presetSubtype="8" fill="hold" grpId="0" nodeType="after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wipe(left)">
                                      <p:cBhvr>
                                        <p:cTn id="66" dur="500"/>
                                        <p:tgtEl>
                                          <p:spTgt spid="10"/>
                                        </p:tgtEl>
                                      </p:cBhvr>
                                    </p:animEffect>
                                  </p:childTnLst>
                                </p:cTn>
                              </p:par>
                            </p:childTnLst>
                          </p:cTn>
                        </p:par>
                        <p:par>
                          <p:cTn id="67" fill="hold">
                            <p:stCondLst>
                              <p:cond delay="4819"/>
                            </p:stCondLst>
                            <p:childTnLst>
                              <p:par>
                                <p:cTn id="68" presetID="31" presetClass="entr" presetSubtype="0" fill="hold" grpId="0" nodeType="after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p:cTn id="70" dur="400" fill="hold"/>
                                        <p:tgtEl>
                                          <p:spTgt spid="11"/>
                                        </p:tgtEl>
                                        <p:attrNameLst>
                                          <p:attrName>ppt_w</p:attrName>
                                        </p:attrNameLst>
                                      </p:cBhvr>
                                      <p:tavLst>
                                        <p:tav tm="0">
                                          <p:val>
                                            <p:fltVal val="0"/>
                                          </p:val>
                                        </p:tav>
                                        <p:tav tm="100000">
                                          <p:val>
                                            <p:strVal val="#ppt_w"/>
                                          </p:val>
                                        </p:tav>
                                      </p:tavLst>
                                    </p:anim>
                                    <p:anim calcmode="lin" valueType="num">
                                      <p:cBhvr>
                                        <p:cTn id="71" dur="400" fill="hold"/>
                                        <p:tgtEl>
                                          <p:spTgt spid="11"/>
                                        </p:tgtEl>
                                        <p:attrNameLst>
                                          <p:attrName>ppt_h</p:attrName>
                                        </p:attrNameLst>
                                      </p:cBhvr>
                                      <p:tavLst>
                                        <p:tav tm="0">
                                          <p:val>
                                            <p:fltVal val="0"/>
                                          </p:val>
                                        </p:tav>
                                        <p:tav tm="100000">
                                          <p:val>
                                            <p:strVal val="#ppt_h"/>
                                          </p:val>
                                        </p:tav>
                                      </p:tavLst>
                                    </p:anim>
                                    <p:anim calcmode="lin" valueType="num">
                                      <p:cBhvr>
                                        <p:cTn id="72" dur="400" fill="hold"/>
                                        <p:tgtEl>
                                          <p:spTgt spid="11"/>
                                        </p:tgtEl>
                                        <p:attrNameLst>
                                          <p:attrName>style.rotation</p:attrName>
                                        </p:attrNameLst>
                                      </p:cBhvr>
                                      <p:tavLst>
                                        <p:tav tm="0">
                                          <p:val>
                                            <p:fltVal val="90"/>
                                          </p:val>
                                        </p:tav>
                                        <p:tav tm="100000">
                                          <p:val>
                                            <p:fltVal val="0"/>
                                          </p:val>
                                        </p:tav>
                                      </p:tavLst>
                                    </p:anim>
                                    <p:animEffect transition="in" filter="fade">
                                      <p:cBhvr>
                                        <p:cTn id="73" dur="400"/>
                                        <p:tgtEl>
                                          <p:spTgt spid="11"/>
                                        </p:tgtEl>
                                      </p:cBhvr>
                                    </p:animEffect>
                                  </p:childTnLst>
                                </p:cTn>
                              </p:par>
                            </p:childTnLst>
                          </p:cTn>
                        </p:par>
                        <p:par>
                          <p:cTn id="74" fill="hold">
                            <p:stCondLst>
                              <p:cond delay="5319"/>
                            </p:stCondLst>
                            <p:childTnLst>
                              <p:par>
                                <p:cTn id="75" presetID="22" presetClass="entr" presetSubtype="8" fill="hold" grpId="0" nodeType="after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wipe(left)">
                                      <p:cBhvr>
                                        <p:cTn id="77" dur="500"/>
                                        <p:tgtEl>
                                          <p:spTgt spid="12"/>
                                        </p:tgtEl>
                                      </p:cBhvr>
                                    </p:animEffect>
                                  </p:childTnLst>
                                </p:cTn>
                              </p:par>
                            </p:childTnLst>
                          </p:cTn>
                        </p:par>
                        <p:par>
                          <p:cTn id="78" fill="hold">
                            <p:stCondLst>
                              <p:cond delay="5819"/>
                            </p:stCondLst>
                            <p:childTnLst>
                              <p:par>
                                <p:cTn id="79" presetID="31" presetClass="entr" presetSubtype="0" fill="hold" grpId="0" nodeType="afterEffect">
                                  <p:stCondLst>
                                    <p:cond delay="0"/>
                                  </p:stCondLst>
                                  <p:childTnLst>
                                    <p:set>
                                      <p:cBhvr>
                                        <p:cTn id="80" dur="1" fill="hold">
                                          <p:stCondLst>
                                            <p:cond delay="0"/>
                                          </p:stCondLst>
                                        </p:cTn>
                                        <p:tgtEl>
                                          <p:spTgt spid="13"/>
                                        </p:tgtEl>
                                        <p:attrNameLst>
                                          <p:attrName>style.visibility</p:attrName>
                                        </p:attrNameLst>
                                      </p:cBhvr>
                                      <p:to>
                                        <p:strVal val="visible"/>
                                      </p:to>
                                    </p:set>
                                    <p:anim calcmode="lin" valueType="num">
                                      <p:cBhvr>
                                        <p:cTn id="81" dur="400" fill="hold"/>
                                        <p:tgtEl>
                                          <p:spTgt spid="13"/>
                                        </p:tgtEl>
                                        <p:attrNameLst>
                                          <p:attrName>ppt_w</p:attrName>
                                        </p:attrNameLst>
                                      </p:cBhvr>
                                      <p:tavLst>
                                        <p:tav tm="0">
                                          <p:val>
                                            <p:fltVal val="0"/>
                                          </p:val>
                                        </p:tav>
                                        <p:tav tm="100000">
                                          <p:val>
                                            <p:strVal val="#ppt_w"/>
                                          </p:val>
                                        </p:tav>
                                      </p:tavLst>
                                    </p:anim>
                                    <p:anim calcmode="lin" valueType="num">
                                      <p:cBhvr>
                                        <p:cTn id="82" dur="400" fill="hold"/>
                                        <p:tgtEl>
                                          <p:spTgt spid="13"/>
                                        </p:tgtEl>
                                        <p:attrNameLst>
                                          <p:attrName>ppt_h</p:attrName>
                                        </p:attrNameLst>
                                      </p:cBhvr>
                                      <p:tavLst>
                                        <p:tav tm="0">
                                          <p:val>
                                            <p:fltVal val="0"/>
                                          </p:val>
                                        </p:tav>
                                        <p:tav tm="100000">
                                          <p:val>
                                            <p:strVal val="#ppt_h"/>
                                          </p:val>
                                        </p:tav>
                                      </p:tavLst>
                                    </p:anim>
                                    <p:anim calcmode="lin" valueType="num">
                                      <p:cBhvr>
                                        <p:cTn id="83" dur="400" fill="hold"/>
                                        <p:tgtEl>
                                          <p:spTgt spid="13"/>
                                        </p:tgtEl>
                                        <p:attrNameLst>
                                          <p:attrName>style.rotation</p:attrName>
                                        </p:attrNameLst>
                                      </p:cBhvr>
                                      <p:tavLst>
                                        <p:tav tm="0">
                                          <p:val>
                                            <p:fltVal val="90"/>
                                          </p:val>
                                        </p:tav>
                                        <p:tav tm="100000">
                                          <p:val>
                                            <p:fltVal val="0"/>
                                          </p:val>
                                        </p:tav>
                                      </p:tavLst>
                                    </p:anim>
                                    <p:animEffect transition="in" filter="fade">
                                      <p:cBhvr>
                                        <p:cTn id="84" dur="400"/>
                                        <p:tgtEl>
                                          <p:spTgt spid="13"/>
                                        </p:tgtEl>
                                      </p:cBhvr>
                                    </p:animEffect>
                                  </p:childTnLst>
                                </p:cTn>
                              </p:par>
                            </p:childTnLst>
                          </p:cTn>
                        </p:par>
                        <p:par>
                          <p:cTn id="85" fill="hold">
                            <p:stCondLst>
                              <p:cond delay="6319"/>
                            </p:stCondLst>
                            <p:childTnLst>
                              <p:par>
                                <p:cTn id="86" presetID="22" presetClass="entr" presetSubtype="8" fill="hold" grpId="0" nodeType="after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wipe(left)">
                                      <p:cBhvr>
                                        <p:cTn id="8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7" grpId="0"/>
      <p:bldP spid="8" grpId="0"/>
      <p:bldP spid="9" grpId="0"/>
      <p:bldP spid="10" grpId="0"/>
      <p:bldP spid="11" grpId="0"/>
      <p:bldP spid="12"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811" y="151502"/>
            <a:ext cx="283429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对策拟定</a:t>
            </a:r>
          </a:p>
        </p:txBody>
      </p:sp>
      <p:sp>
        <p:nvSpPr>
          <p:cNvPr id="71"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5" name="Freeform 5"/>
          <p:cNvSpPr/>
          <p:nvPr/>
        </p:nvSpPr>
        <p:spPr bwMode="auto">
          <a:xfrm>
            <a:off x="1417638" y="1412875"/>
            <a:ext cx="3752850" cy="1414463"/>
          </a:xfrm>
          <a:custGeom>
            <a:avLst/>
            <a:gdLst>
              <a:gd name="T0" fmla="*/ 0 w 4372"/>
              <a:gd name="T1" fmla="*/ 0 h 1900"/>
              <a:gd name="T2" fmla="*/ 3329 w 4372"/>
              <a:gd name="T3" fmla="*/ 0 h 1900"/>
              <a:gd name="T4" fmla="*/ 3329 w 4372"/>
              <a:gd name="T5" fmla="*/ 638 h 1900"/>
              <a:gd name="T6" fmla="*/ 3737 w 4372"/>
              <a:gd name="T7" fmla="*/ 638 h 1900"/>
              <a:gd name="T8" fmla="*/ 3737 w 4372"/>
              <a:gd name="T9" fmla="*/ 326 h 1900"/>
              <a:gd name="T10" fmla="*/ 4372 w 4372"/>
              <a:gd name="T11" fmla="*/ 950 h 1900"/>
              <a:gd name="T12" fmla="*/ 3737 w 4372"/>
              <a:gd name="T13" fmla="*/ 1574 h 1900"/>
              <a:gd name="T14" fmla="*/ 3737 w 4372"/>
              <a:gd name="T15" fmla="*/ 1262 h 1900"/>
              <a:gd name="T16" fmla="*/ 3329 w 4372"/>
              <a:gd name="T17" fmla="*/ 1262 h 1900"/>
              <a:gd name="T18" fmla="*/ 3329 w 4372"/>
              <a:gd name="T19" fmla="*/ 1900 h 1900"/>
              <a:gd name="T20" fmla="*/ 0 w 4372"/>
              <a:gd name="T21" fmla="*/ 1900 h 1900"/>
              <a:gd name="T22" fmla="*/ 0 w 4372"/>
              <a:gd name="T23" fmla="*/ 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72" h="1900">
                <a:moveTo>
                  <a:pt x="0" y="0"/>
                </a:moveTo>
                <a:lnTo>
                  <a:pt x="3329" y="0"/>
                </a:lnTo>
                <a:lnTo>
                  <a:pt x="3329" y="638"/>
                </a:lnTo>
                <a:lnTo>
                  <a:pt x="3737" y="638"/>
                </a:lnTo>
                <a:lnTo>
                  <a:pt x="3737" y="326"/>
                </a:lnTo>
                <a:lnTo>
                  <a:pt x="4372" y="950"/>
                </a:lnTo>
                <a:lnTo>
                  <a:pt x="3737" y="1574"/>
                </a:lnTo>
                <a:lnTo>
                  <a:pt x="3737" y="1262"/>
                </a:lnTo>
                <a:lnTo>
                  <a:pt x="3329" y="1262"/>
                </a:lnTo>
                <a:lnTo>
                  <a:pt x="3329" y="1900"/>
                </a:lnTo>
                <a:lnTo>
                  <a:pt x="0" y="1900"/>
                </a:ln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6" name="Freeform 6"/>
          <p:cNvSpPr/>
          <p:nvPr/>
        </p:nvSpPr>
        <p:spPr bwMode="auto">
          <a:xfrm>
            <a:off x="4414838" y="1412875"/>
            <a:ext cx="3905250" cy="1414463"/>
          </a:xfrm>
          <a:custGeom>
            <a:avLst/>
            <a:gdLst>
              <a:gd name="T0" fmla="*/ 0 w 4550"/>
              <a:gd name="T1" fmla="*/ 0 h 1900"/>
              <a:gd name="T2" fmla="*/ 4550 w 4550"/>
              <a:gd name="T3" fmla="*/ 0 h 1900"/>
              <a:gd name="T4" fmla="*/ 4550 w 4550"/>
              <a:gd name="T5" fmla="*/ 1900 h 1900"/>
              <a:gd name="T6" fmla="*/ 0 w 4550"/>
              <a:gd name="T7" fmla="*/ 1900 h 1900"/>
              <a:gd name="T8" fmla="*/ 0 w 4550"/>
              <a:gd name="T9" fmla="*/ 1328 h 1900"/>
              <a:gd name="T10" fmla="*/ 175 w 4550"/>
              <a:gd name="T11" fmla="*/ 1328 h 1900"/>
              <a:gd name="T12" fmla="*/ 175 w 4550"/>
              <a:gd name="T13" fmla="*/ 1738 h 1900"/>
              <a:gd name="T14" fmla="*/ 977 w 4550"/>
              <a:gd name="T15" fmla="*/ 950 h 1900"/>
              <a:gd name="T16" fmla="*/ 175 w 4550"/>
              <a:gd name="T17" fmla="*/ 162 h 1900"/>
              <a:gd name="T18" fmla="*/ 175 w 4550"/>
              <a:gd name="T19" fmla="*/ 572 h 1900"/>
              <a:gd name="T20" fmla="*/ 0 w 4550"/>
              <a:gd name="T21" fmla="*/ 572 h 1900"/>
              <a:gd name="T22" fmla="*/ 0 w 4550"/>
              <a:gd name="T23" fmla="*/ 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50" h="1900">
                <a:moveTo>
                  <a:pt x="0" y="0"/>
                </a:moveTo>
                <a:lnTo>
                  <a:pt x="4550" y="0"/>
                </a:lnTo>
                <a:lnTo>
                  <a:pt x="4550" y="1900"/>
                </a:lnTo>
                <a:lnTo>
                  <a:pt x="0" y="1900"/>
                </a:lnTo>
                <a:lnTo>
                  <a:pt x="0" y="1328"/>
                </a:lnTo>
                <a:lnTo>
                  <a:pt x="175" y="1328"/>
                </a:lnTo>
                <a:lnTo>
                  <a:pt x="175" y="1738"/>
                </a:lnTo>
                <a:lnTo>
                  <a:pt x="977" y="950"/>
                </a:lnTo>
                <a:lnTo>
                  <a:pt x="175" y="162"/>
                </a:lnTo>
                <a:lnTo>
                  <a:pt x="175" y="572"/>
                </a:lnTo>
                <a:lnTo>
                  <a:pt x="0" y="572"/>
                </a:lnTo>
                <a:lnTo>
                  <a:pt x="0" y="0"/>
                </a:lnTo>
                <a:close/>
              </a:path>
            </a:pathLst>
          </a:custGeom>
          <a:solidFill>
            <a:srgbClr val="DFDF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7"/>
          <p:cNvSpPr/>
          <p:nvPr/>
        </p:nvSpPr>
        <p:spPr bwMode="auto">
          <a:xfrm>
            <a:off x="1417638" y="2998788"/>
            <a:ext cx="3752850" cy="1414463"/>
          </a:xfrm>
          <a:custGeom>
            <a:avLst/>
            <a:gdLst>
              <a:gd name="T0" fmla="*/ 0 w 4372"/>
              <a:gd name="T1" fmla="*/ 0 h 1900"/>
              <a:gd name="T2" fmla="*/ 3329 w 4372"/>
              <a:gd name="T3" fmla="*/ 0 h 1900"/>
              <a:gd name="T4" fmla="*/ 3329 w 4372"/>
              <a:gd name="T5" fmla="*/ 638 h 1900"/>
              <a:gd name="T6" fmla="*/ 3737 w 4372"/>
              <a:gd name="T7" fmla="*/ 638 h 1900"/>
              <a:gd name="T8" fmla="*/ 3737 w 4372"/>
              <a:gd name="T9" fmla="*/ 326 h 1900"/>
              <a:gd name="T10" fmla="*/ 4372 w 4372"/>
              <a:gd name="T11" fmla="*/ 950 h 1900"/>
              <a:gd name="T12" fmla="*/ 3737 w 4372"/>
              <a:gd name="T13" fmla="*/ 1574 h 1900"/>
              <a:gd name="T14" fmla="*/ 3737 w 4372"/>
              <a:gd name="T15" fmla="*/ 1262 h 1900"/>
              <a:gd name="T16" fmla="*/ 3329 w 4372"/>
              <a:gd name="T17" fmla="*/ 1262 h 1900"/>
              <a:gd name="T18" fmla="*/ 3329 w 4372"/>
              <a:gd name="T19" fmla="*/ 1900 h 1900"/>
              <a:gd name="T20" fmla="*/ 0 w 4372"/>
              <a:gd name="T21" fmla="*/ 1900 h 1900"/>
              <a:gd name="T22" fmla="*/ 0 w 4372"/>
              <a:gd name="T23" fmla="*/ 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72" h="1900">
                <a:moveTo>
                  <a:pt x="0" y="0"/>
                </a:moveTo>
                <a:lnTo>
                  <a:pt x="3329" y="0"/>
                </a:lnTo>
                <a:lnTo>
                  <a:pt x="3329" y="638"/>
                </a:lnTo>
                <a:lnTo>
                  <a:pt x="3737" y="638"/>
                </a:lnTo>
                <a:lnTo>
                  <a:pt x="3737" y="326"/>
                </a:lnTo>
                <a:lnTo>
                  <a:pt x="4372" y="950"/>
                </a:lnTo>
                <a:lnTo>
                  <a:pt x="3737" y="1574"/>
                </a:lnTo>
                <a:lnTo>
                  <a:pt x="3737" y="1262"/>
                </a:lnTo>
                <a:lnTo>
                  <a:pt x="3329" y="1262"/>
                </a:lnTo>
                <a:lnTo>
                  <a:pt x="3329" y="1900"/>
                </a:lnTo>
                <a:lnTo>
                  <a:pt x="0" y="1900"/>
                </a:lnTo>
                <a:lnTo>
                  <a:pt x="0" y="0"/>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8" name="Freeform 8"/>
          <p:cNvSpPr/>
          <p:nvPr/>
        </p:nvSpPr>
        <p:spPr bwMode="auto">
          <a:xfrm>
            <a:off x="4414838" y="2998788"/>
            <a:ext cx="3905250" cy="1414463"/>
          </a:xfrm>
          <a:custGeom>
            <a:avLst/>
            <a:gdLst>
              <a:gd name="T0" fmla="*/ 0 w 4550"/>
              <a:gd name="T1" fmla="*/ 0 h 1900"/>
              <a:gd name="T2" fmla="*/ 4550 w 4550"/>
              <a:gd name="T3" fmla="*/ 0 h 1900"/>
              <a:gd name="T4" fmla="*/ 4550 w 4550"/>
              <a:gd name="T5" fmla="*/ 1900 h 1900"/>
              <a:gd name="T6" fmla="*/ 0 w 4550"/>
              <a:gd name="T7" fmla="*/ 1900 h 1900"/>
              <a:gd name="T8" fmla="*/ 0 w 4550"/>
              <a:gd name="T9" fmla="*/ 1328 h 1900"/>
              <a:gd name="T10" fmla="*/ 175 w 4550"/>
              <a:gd name="T11" fmla="*/ 1328 h 1900"/>
              <a:gd name="T12" fmla="*/ 175 w 4550"/>
              <a:gd name="T13" fmla="*/ 1738 h 1900"/>
              <a:gd name="T14" fmla="*/ 977 w 4550"/>
              <a:gd name="T15" fmla="*/ 950 h 1900"/>
              <a:gd name="T16" fmla="*/ 175 w 4550"/>
              <a:gd name="T17" fmla="*/ 162 h 1900"/>
              <a:gd name="T18" fmla="*/ 175 w 4550"/>
              <a:gd name="T19" fmla="*/ 572 h 1900"/>
              <a:gd name="T20" fmla="*/ 0 w 4550"/>
              <a:gd name="T21" fmla="*/ 572 h 1900"/>
              <a:gd name="T22" fmla="*/ 0 w 4550"/>
              <a:gd name="T23" fmla="*/ 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50" h="1900">
                <a:moveTo>
                  <a:pt x="0" y="0"/>
                </a:moveTo>
                <a:lnTo>
                  <a:pt x="4550" y="0"/>
                </a:lnTo>
                <a:lnTo>
                  <a:pt x="4550" y="1900"/>
                </a:lnTo>
                <a:lnTo>
                  <a:pt x="0" y="1900"/>
                </a:lnTo>
                <a:lnTo>
                  <a:pt x="0" y="1328"/>
                </a:lnTo>
                <a:lnTo>
                  <a:pt x="175" y="1328"/>
                </a:lnTo>
                <a:lnTo>
                  <a:pt x="175" y="1738"/>
                </a:lnTo>
                <a:lnTo>
                  <a:pt x="977" y="950"/>
                </a:lnTo>
                <a:lnTo>
                  <a:pt x="175" y="162"/>
                </a:lnTo>
                <a:lnTo>
                  <a:pt x="175" y="572"/>
                </a:lnTo>
                <a:lnTo>
                  <a:pt x="0" y="572"/>
                </a:lnTo>
                <a:lnTo>
                  <a:pt x="0" y="0"/>
                </a:lnTo>
                <a:close/>
              </a:path>
            </a:pathLst>
          </a:custGeom>
          <a:solidFill>
            <a:srgbClr val="DFDF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9"/>
          <p:cNvSpPr/>
          <p:nvPr/>
        </p:nvSpPr>
        <p:spPr bwMode="auto">
          <a:xfrm>
            <a:off x="1417638" y="4598988"/>
            <a:ext cx="3752850" cy="1414463"/>
          </a:xfrm>
          <a:custGeom>
            <a:avLst/>
            <a:gdLst>
              <a:gd name="T0" fmla="*/ 0 w 4372"/>
              <a:gd name="T1" fmla="*/ 0 h 1900"/>
              <a:gd name="T2" fmla="*/ 3329 w 4372"/>
              <a:gd name="T3" fmla="*/ 0 h 1900"/>
              <a:gd name="T4" fmla="*/ 3329 w 4372"/>
              <a:gd name="T5" fmla="*/ 638 h 1900"/>
              <a:gd name="T6" fmla="*/ 3737 w 4372"/>
              <a:gd name="T7" fmla="*/ 638 h 1900"/>
              <a:gd name="T8" fmla="*/ 3737 w 4372"/>
              <a:gd name="T9" fmla="*/ 327 h 1900"/>
              <a:gd name="T10" fmla="*/ 4372 w 4372"/>
              <a:gd name="T11" fmla="*/ 950 h 1900"/>
              <a:gd name="T12" fmla="*/ 3737 w 4372"/>
              <a:gd name="T13" fmla="*/ 1574 h 1900"/>
              <a:gd name="T14" fmla="*/ 3737 w 4372"/>
              <a:gd name="T15" fmla="*/ 1262 h 1900"/>
              <a:gd name="T16" fmla="*/ 3329 w 4372"/>
              <a:gd name="T17" fmla="*/ 1262 h 1900"/>
              <a:gd name="T18" fmla="*/ 3329 w 4372"/>
              <a:gd name="T19" fmla="*/ 1900 h 1900"/>
              <a:gd name="T20" fmla="*/ 0 w 4372"/>
              <a:gd name="T21" fmla="*/ 1900 h 1900"/>
              <a:gd name="T22" fmla="*/ 0 w 4372"/>
              <a:gd name="T23" fmla="*/ 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72" h="1900">
                <a:moveTo>
                  <a:pt x="0" y="0"/>
                </a:moveTo>
                <a:lnTo>
                  <a:pt x="3329" y="0"/>
                </a:lnTo>
                <a:lnTo>
                  <a:pt x="3329" y="638"/>
                </a:lnTo>
                <a:lnTo>
                  <a:pt x="3737" y="638"/>
                </a:lnTo>
                <a:lnTo>
                  <a:pt x="3737" y="327"/>
                </a:lnTo>
                <a:lnTo>
                  <a:pt x="4372" y="950"/>
                </a:lnTo>
                <a:lnTo>
                  <a:pt x="3737" y="1574"/>
                </a:lnTo>
                <a:lnTo>
                  <a:pt x="3737" y="1262"/>
                </a:lnTo>
                <a:lnTo>
                  <a:pt x="3329" y="1262"/>
                </a:lnTo>
                <a:lnTo>
                  <a:pt x="3329" y="1900"/>
                </a:lnTo>
                <a:lnTo>
                  <a:pt x="0" y="1900"/>
                </a:lnTo>
                <a:lnTo>
                  <a:pt x="0" y="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0" name="Freeform 10"/>
          <p:cNvSpPr/>
          <p:nvPr/>
        </p:nvSpPr>
        <p:spPr bwMode="auto">
          <a:xfrm>
            <a:off x="4414838" y="4598988"/>
            <a:ext cx="3905250" cy="1414463"/>
          </a:xfrm>
          <a:custGeom>
            <a:avLst/>
            <a:gdLst>
              <a:gd name="T0" fmla="*/ 0 w 4550"/>
              <a:gd name="T1" fmla="*/ 0 h 1900"/>
              <a:gd name="T2" fmla="*/ 4550 w 4550"/>
              <a:gd name="T3" fmla="*/ 0 h 1900"/>
              <a:gd name="T4" fmla="*/ 4550 w 4550"/>
              <a:gd name="T5" fmla="*/ 1900 h 1900"/>
              <a:gd name="T6" fmla="*/ 0 w 4550"/>
              <a:gd name="T7" fmla="*/ 1900 h 1900"/>
              <a:gd name="T8" fmla="*/ 0 w 4550"/>
              <a:gd name="T9" fmla="*/ 1328 h 1900"/>
              <a:gd name="T10" fmla="*/ 175 w 4550"/>
              <a:gd name="T11" fmla="*/ 1328 h 1900"/>
              <a:gd name="T12" fmla="*/ 175 w 4550"/>
              <a:gd name="T13" fmla="*/ 1738 h 1900"/>
              <a:gd name="T14" fmla="*/ 977 w 4550"/>
              <a:gd name="T15" fmla="*/ 950 h 1900"/>
              <a:gd name="T16" fmla="*/ 175 w 4550"/>
              <a:gd name="T17" fmla="*/ 163 h 1900"/>
              <a:gd name="T18" fmla="*/ 175 w 4550"/>
              <a:gd name="T19" fmla="*/ 573 h 1900"/>
              <a:gd name="T20" fmla="*/ 0 w 4550"/>
              <a:gd name="T21" fmla="*/ 573 h 1900"/>
              <a:gd name="T22" fmla="*/ 0 w 4550"/>
              <a:gd name="T23" fmla="*/ 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50" h="1900">
                <a:moveTo>
                  <a:pt x="0" y="0"/>
                </a:moveTo>
                <a:lnTo>
                  <a:pt x="4550" y="0"/>
                </a:lnTo>
                <a:lnTo>
                  <a:pt x="4550" y="1900"/>
                </a:lnTo>
                <a:lnTo>
                  <a:pt x="0" y="1900"/>
                </a:lnTo>
                <a:lnTo>
                  <a:pt x="0" y="1328"/>
                </a:lnTo>
                <a:lnTo>
                  <a:pt x="175" y="1328"/>
                </a:lnTo>
                <a:lnTo>
                  <a:pt x="175" y="1738"/>
                </a:lnTo>
                <a:lnTo>
                  <a:pt x="977" y="950"/>
                </a:lnTo>
                <a:lnTo>
                  <a:pt x="175" y="163"/>
                </a:lnTo>
                <a:lnTo>
                  <a:pt x="175" y="573"/>
                </a:lnTo>
                <a:lnTo>
                  <a:pt x="0" y="573"/>
                </a:lnTo>
                <a:lnTo>
                  <a:pt x="0" y="0"/>
                </a:lnTo>
                <a:close/>
              </a:path>
            </a:pathLst>
          </a:custGeom>
          <a:solidFill>
            <a:srgbClr val="DFDF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1"/>
          <p:cNvSpPr/>
          <p:nvPr/>
        </p:nvSpPr>
        <p:spPr bwMode="auto">
          <a:xfrm>
            <a:off x="8504238" y="2159000"/>
            <a:ext cx="935038" cy="3332163"/>
          </a:xfrm>
          <a:custGeom>
            <a:avLst/>
            <a:gdLst>
              <a:gd name="T0" fmla="*/ 1090 w 1090"/>
              <a:gd name="T1" fmla="*/ 2298 h 4476"/>
              <a:gd name="T2" fmla="*/ 744 w 1090"/>
              <a:gd name="T3" fmla="*/ 2466 h 4476"/>
              <a:gd name="T4" fmla="*/ 654 w 1090"/>
              <a:gd name="T5" fmla="*/ 2852 h 4476"/>
              <a:gd name="T6" fmla="*/ 654 w 1090"/>
              <a:gd name="T7" fmla="*/ 3704 h 4476"/>
              <a:gd name="T8" fmla="*/ 495 w 1090"/>
              <a:gd name="T9" fmla="*/ 4308 h 4476"/>
              <a:gd name="T10" fmla="*/ 0 w 1090"/>
              <a:gd name="T11" fmla="*/ 4476 h 4476"/>
              <a:gd name="T12" fmla="*/ 0 w 1090"/>
              <a:gd name="T13" fmla="*/ 4337 h 4476"/>
              <a:gd name="T14" fmla="*/ 377 w 1090"/>
              <a:gd name="T15" fmla="*/ 4189 h 4476"/>
              <a:gd name="T16" fmla="*/ 476 w 1090"/>
              <a:gd name="T17" fmla="*/ 3783 h 4476"/>
              <a:gd name="T18" fmla="*/ 476 w 1090"/>
              <a:gd name="T19" fmla="*/ 2812 h 4476"/>
              <a:gd name="T20" fmla="*/ 604 w 1090"/>
              <a:gd name="T21" fmla="*/ 2396 h 4476"/>
              <a:gd name="T22" fmla="*/ 912 w 1090"/>
              <a:gd name="T23" fmla="*/ 2258 h 4476"/>
              <a:gd name="T24" fmla="*/ 912 w 1090"/>
              <a:gd name="T25" fmla="*/ 2218 h 4476"/>
              <a:gd name="T26" fmla="*/ 615 w 1090"/>
              <a:gd name="T27" fmla="*/ 2099 h 4476"/>
              <a:gd name="T28" fmla="*/ 476 w 1090"/>
              <a:gd name="T29" fmla="*/ 1664 h 4476"/>
              <a:gd name="T30" fmla="*/ 476 w 1090"/>
              <a:gd name="T31" fmla="*/ 693 h 4476"/>
              <a:gd name="T32" fmla="*/ 377 w 1090"/>
              <a:gd name="T33" fmla="*/ 277 h 4476"/>
              <a:gd name="T34" fmla="*/ 0 w 1090"/>
              <a:gd name="T35" fmla="*/ 139 h 4476"/>
              <a:gd name="T36" fmla="*/ 0 w 1090"/>
              <a:gd name="T37" fmla="*/ 0 h 4476"/>
              <a:gd name="T38" fmla="*/ 495 w 1090"/>
              <a:gd name="T39" fmla="*/ 168 h 4476"/>
              <a:gd name="T40" fmla="*/ 654 w 1090"/>
              <a:gd name="T41" fmla="*/ 773 h 4476"/>
              <a:gd name="T42" fmla="*/ 654 w 1090"/>
              <a:gd name="T43" fmla="*/ 1624 h 4476"/>
              <a:gd name="T44" fmla="*/ 753 w 1090"/>
              <a:gd name="T45" fmla="*/ 2021 h 4476"/>
              <a:gd name="T46" fmla="*/ 1090 w 1090"/>
              <a:gd name="T47" fmla="*/ 2179 h 4476"/>
              <a:gd name="T48" fmla="*/ 1090 w 1090"/>
              <a:gd name="T49" fmla="*/ 2298 h 4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90" h="4476">
                <a:moveTo>
                  <a:pt x="1090" y="2298"/>
                </a:moveTo>
                <a:cubicBezTo>
                  <a:pt x="919" y="2311"/>
                  <a:pt x="803" y="2367"/>
                  <a:pt x="744" y="2466"/>
                </a:cubicBezTo>
                <a:cubicBezTo>
                  <a:pt x="684" y="2565"/>
                  <a:pt x="654" y="2694"/>
                  <a:pt x="654" y="2852"/>
                </a:cubicBezTo>
                <a:lnTo>
                  <a:pt x="654" y="3704"/>
                </a:lnTo>
                <a:cubicBezTo>
                  <a:pt x="654" y="3994"/>
                  <a:pt x="601" y="4195"/>
                  <a:pt x="495" y="4308"/>
                </a:cubicBezTo>
                <a:cubicBezTo>
                  <a:pt x="390" y="4420"/>
                  <a:pt x="225" y="4476"/>
                  <a:pt x="0" y="4476"/>
                </a:cubicBezTo>
                <a:lnTo>
                  <a:pt x="0" y="4337"/>
                </a:lnTo>
                <a:cubicBezTo>
                  <a:pt x="185" y="4337"/>
                  <a:pt x="311" y="4287"/>
                  <a:pt x="377" y="4189"/>
                </a:cubicBezTo>
                <a:cubicBezTo>
                  <a:pt x="443" y="4090"/>
                  <a:pt x="476" y="3955"/>
                  <a:pt x="476" y="3783"/>
                </a:cubicBezTo>
                <a:lnTo>
                  <a:pt x="476" y="2812"/>
                </a:lnTo>
                <a:cubicBezTo>
                  <a:pt x="476" y="2628"/>
                  <a:pt x="519" y="2489"/>
                  <a:pt x="604" y="2396"/>
                </a:cubicBezTo>
                <a:cubicBezTo>
                  <a:pt x="691" y="2304"/>
                  <a:pt x="793" y="2258"/>
                  <a:pt x="912" y="2258"/>
                </a:cubicBezTo>
                <a:lnTo>
                  <a:pt x="912" y="2218"/>
                </a:lnTo>
                <a:cubicBezTo>
                  <a:pt x="806" y="2218"/>
                  <a:pt x="707" y="2179"/>
                  <a:pt x="615" y="2099"/>
                </a:cubicBezTo>
                <a:cubicBezTo>
                  <a:pt x="522" y="2021"/>
                  <a:pt x="476" y="1875"/>
                  <a:pt x="476" y="1664"/>
                </a:cubicBezTo>
                <a:lnTo>
                  <a:pt x="476" y="693"/>
                </a:lnTo>
                <a:cubicBezTo>
                  <a:pt x="476" y="509"/>
                  <a:pt x="443" y="370"/>
                  <a:pt x="377" y="277"/>
                </a:cubicBezTo>
                <a:cubicBezTo>
                  <a:pt x="311" y="185"/>
                  <a:pt x="185" y="139"/>
                  <a:pt x="0" y="139"/>
                </a:cubicBezTo>
                <a:lnTo>
                  <a:pt x="0" y="0"/>
                </a:lnTo>
                <a:cubicBezTo>
                  <a:pt x="225" y="0"/>
                  <a:pt x="390" y="56"/>
                  <a:pt x="495" y="168"/>
                </a:cubicBezTo>
                <a:cubicBezTo>
                  <a:pt x="601" y="281"/>
                  <a:pt x="654" y="482"/>
                  <a:pt x="654" y="773"/>
                </a:cubicBezTo>
                <a:lnTo>
                  <a:pt x="654" y="1624"/>
                </a:lnTo>
                <a:cubicBezTo>
                  <a:pt x="654" y="1809"/>
                  <a:pt x="687" y="1941"/>
                  <a:pt x="753" y="2021"/>
                </a:cubicBezTo>
                <a:cubicBezTo>
                  <a:pt x="819" y="2099"/>
                  <a:pt x="931" y="2152"/>
                  <a:pt x="1090" y="2179"/>
                </a:cubicBezTo>
                <a:lnTo>
                  <a:pt x="1090" y="229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2" name="TextBox 11"/>
          <p:cNvSpPr txBox="1"/>
          <p:nvPr/>
        </p:nvSpPr>
        <p:spPr>
          <a:xfrm>
            <a:off x="1777901" y="1759091"/>
            <a:ext cx="2160240" cy="707886"/>
          </a:xfrm>
          <a:prstGeom prst="rect">
            <a:avLst/>
          </a:prstGeom>
          <a:noFill/>
        </p:spPr>
        <p:txBody>
          <a:bodyPr wrap="square" rtlCol="0">
            <a:spAutoFit/>
          </a:bodyPr>
          <a:lstStyle/>
          <a:p>
            <a:pPr algn="ctr"/>
            <a:r>
              <a:rPr lang="zh-CN" altLang="en-US" sz="2000" dirty="0">
                <a:solidFill>
                  <a:srgbClr val="F8F8F8"/>
                </a:solidFill>
                <a:latin typeface="+mn-ea"/>
                <a:ea typeface="+mn-ea"/>
              </a:rPr>
              <a:t>问题一</a:t>
            </a:r>
            <a:endParaRPr lang="en-US" altLang="zh-CN" sz="2000" dirty="0">
              <a:solidFill>
                <a:srgbClr val="F8F8F8"/>
              </a:solidFill>
              <a:latin typeface="+mn-ea"/>
              <a:ea typeface="+mn-ea"/>
            </a:endParaRPr>
          </a:p>
          <a:p>
            <a:pPr algn="ctr"/>
            <a:r>
              <a:rPr lang="zh-CN" altLang="en-US" sz="2000" dirty="0">
                <a:solidFill>
                  <a:srgbClr val="F8F8F8"/>
                </a:solidFill>
                <a:latin typeface="+mn-ea"/>
                <a:ea typeface="+mn-ea"/>
              </a:rPr>
              <a:t>请输入您的文字</a:t>
            </a:r>
            <a:endParaRPr lang="en-US" altLang="zh-CN" sz="2000" dirty="0">
              <a:solidFill>
                <a:srgbClr val="F8F8F8"/>
              </a:solidFill>
              <a:latin typeface="+mn-ea"/>
              <a:ea typeface="+mn-ea"/>
            </a:endParaRPr>
          </a:p>
        </p:txBody>
      </p:sp>
      <p:sp>
        <p:nvSpPr>
          <p:cNvPr id="13" name="TextBox 12"/>
          <p:cNvSpPr txBox="1"/>
          <p:nvPr/>
        </p:nvSpPr>
        <p:spPr>
          <a:xfrm>
            <a:off x="1916596" y="3367174"/>
            <a:ext cx="2021545" cy="707886"/>
          </a:xfrm>
          <a:prstGeom prst="rect">
            <a:avLst/>
          </a:prstGeom>
          <a:noFill/>
        </p:spPr>
        <p:txBody>
          <a:bodyPr wrap="square" rtlCol="0">
            <a:spAutoFit/>
          </a:bodyPr>
          <a:lstStyle/>
          <a:p>
            <a:pPr algn="ctr"/>
            <a:r>
              <a:rPr lang="zh-CN" altLang="en-US" sz="2000" dirty="0">
                <a:solidFill>
                  <a:srgbClr val="F8F8F8"/>
                </a:solidFill>
                <a:latin typeface="+mn-ea"/>
                <a:ea typeface="+mn-ea"/>
              </a:rPr>
              <a:t>问题二</a:t>
            </a:r>
            <a:endParaRPr lang="en-US" altLang="zh-CN" sz="2000" dirty="0">
              <a:solidFill>
                <a:srgbClr val="F8F8F8"/>
              </a:solidFill>
              <a:latin typeface="+mn-ea"/>
              <a:ea typeface="+mn-ea"/>
            </a:endParaRPr>
          </a:p>
          <a:p>
            <a:pPr algn="ctr"/>
            <a:r>
              <a:rPr lang="zh-CN" altLang="en-US" sz="2000" dirty="0">
                <a:solidFill>
                  <a:srgbClr val="F8F8F8"/>
                </a:solidFill>
                <a:latin typeface="+mn-ea"/>
                <a:ea typeface="+mn-ea"/>
              </a:rPr>
              <a:t>请输入您的文字</a:t>
            </a:r>
            <a:endParaRPr lang="en-US" altLang="zh-CN" sz="2000" dirty="0">
              <a:solidFill>
                <a:srgbClr val="F8F8F8"/>
              </a:solidFill>
              <a:latin typeface="+mn-ea"/>
              <a:ea typeface="+mn-ea"/>
            </a:endParaRPr>
          </a:p>
        </p:txBody>
      </p:sp>
      <p:sp>
        <p:nvSpPr>
          <p:cNvPr id="14" name="TextBox 13"/>
          <p:cNvSpPr txBox="1"/>
          <p:nvPr/>
        </p:nvSpPr>
        <p:spPr>
          <a:xfrm>
            <a:off x="1916596" y="4943725"/>
            <a:ext cx="2021545" cy="707886"/>
          </a:xfrm>
          <a:prstGeom prst="rect">
            <a:avLst/>
          </a:prstGeom>
          <a:noFill/>
        </p:spPr>
        <p:txBody>
          <a:bodyPr wrap="square" rtlCol="0">
            <a:spAutoFit/>
          </a:bodyPr>
          <a:lstStyle/>
          <a:p>
            <a:pPr algn="ctr"/>
            <a:r>
              <a:rPr lang="zh-CN" altLang="en-US" sz="2000" dirty="0">
                <a:solidFill>
                  <a:srgbClr val="F8F8F8"/>
                </a:solidFill>
                <a:latin typeface="+mn-ea"/>
                <a:ea typeface="+mn-ea"/>
              </a:rPr>
              <a:t>问题三</a:t>
            </a:r>
            <a:endParaRPr lang="en-US" altLang="zh-CN" sz="2000" dirty="0">
              <a:solidFill>
                <a:srgbClr val="F8F8F8"/>
              </a:solidFill>
              <a:latin typeface="+mn-ea"/>
              <a:ea typeface="+mn-ea"/>
            </a:endParaRPr>
          </a:p>
          <a:p>
            <a:pPr algn="ctr"/>
            <a:r>
              <a:rPr lang="zh-CN" altLang="en-US" sz="2000" dirty="0">
                <a:solidFill>
                  <a:srgbClr val="F8F8F8"/>
                </a:solidFill>
                <a:latin typeface="+mn-ea"/>
                <a:ea typeface="+mn-ea"/>
              </a:rPr>
              <a:t>请输入您的文字</a:t>
            </a:r>
            <a:endParaRPr lang="en-US" altLang="zh-CN" sz="2000" dirty="0">
              <a:solidFill>
                <a:srgbClr val="F8F8F8"/>
              </a:solidFill>
              <a:latin typeface="+mn-ea"/>
              <a:ea typeface="+mn-ea"/>
            </a:endParaRPr>
          </a:p>
        </p:txBody>
      </p:sp>
      <p:sp>
        <p:nvSpPr>
          <p:cNvPr id="15" name="TextBox 14"/>
          <p:cNvSpPr txBox="1"/>
          <p:nvPr/>
        </p:nvSpPr>
        <p:spPr>
          <a:xfrm>
            <a:off x="5234285" y="1621249"/>
            <a:ext cx="3004662" cy="1015663"/>
          </a:xfrm>
          <a:prstGeom prst="rect">
            <a:avLst/>
          </a:prstGeom>
          <a:noFill/>
        </p:spPr>
        <p:txBody>
          <a:bodyPr wrap="square" rtlCol="0">
            <a:spAutoFit/>
          </a:bodyPr>
          <a:lstStyle/>
          <a:p>
            <a:r>
              <a:rPr lang="en-US" altLang="zh-CN" sz="2000" dirty="0">
                <a:solidFill>
                  <a:schemeClr val="accent1"/>
                </a:solidFill>
                <a:latin typeface="+mn-ea"/>
                <a:ea typeface="+mn-ea"/>
              </a:rPr>
              <a:t>●</a:t>
            </a:r>
            <a:r>
              <a:rPr lang="zh-CN" altLang="en-US" sz="2000" dirty="0">
                <a:solidFill>
                  <a:schemeClr val="accent1"/>
                </a:solidFill>
                <a:latin typeface="+mn-ea"/>
                <a:ea typeface="+mn-ea"/>
              </a:rPr>
              <a:t>这里可以文本内容一</a:t>
            </a:r>
            <a:endParaRPr lang="en-US" altLang="zh-CN" sz="2000" dirty="0">
              <a:solidFill>
                <a:schemeClr val="accent1"/>
              </a:solidFill>
              <a:latin typeface="+mn-ea"/>
              <a:ea typeface="+mn-ea"/>
            </a:endParaRPr>
          </a:p>
          <a:p>
            <a:r>
              <a:rPr lang="en-US" altLang="zh-CN" sz="2000" dirty="0">
                <a:solidFill>
                  <a:schemeClr val="accent1"/>
                </a:solidFill>
                <a:latin typeface="+mn-ea"/>
                <a:ea typeface="+mn-ea"/>
              </a:rPr>
              <a:t>●</a:t>
            </a:r>
            <a:r>
              <a:rPr lang="zh-CN" altLang="en-US" sz="2000" dirty="0">
                <a:solidFill>
                  <a:schemeClr val="accent1"/>
                </a:solidFill>
                <a:latin typeface="+mn-ea"/>
                <a:ea typeface="+mn-ea"/>
              </a:rPr>
              <a:t>这里可以文本内容二</a:t>
            </a:r>
            <a:endParaRPr lang="en-US" altLang="zh-CN" sz="2000" dirty="0">
              <a:solidFill>
                <a:schemeClr val="accent1"/>
              </a:solidFill>
              <a:latin typeface="+mn-ea"/>
              <a:ea typeface="+mn-ea"/>
            </a:endParaRPr>
          </a:p>
          <a:p>
            <a:r>
              <a:rPr lang="en-US" altLang="zh-CN" sz="2000" dirty="0">
                <a:solidFill>
                  <a:schemeClr val="accent1"/>
                </a:solidFill>
                <a:latin typeface="+mn-ea"/>
                <a:ea typeface="+mn-ea"/>
              </a:rPr>
              <a:t>●</a:t>
            </a:r>
            <a:r>
              <a:rPr lang="zh-CN" altLang="en-US" sz="2000" dirty="0">
                <a:solidFill>
                  <a:schemeClr val="accent1"/>
                </a:solidFill>
                <a:latin typeface="+mn-ea"/>
                <a:ea typeface="+mn-ea"/>
              </a:rPr>
              <a:t>这里可以文本内容三</a:t>
            </a:r>
            <a:endParaRPr lang="en-US" altLang="zh-CN" sz="2000" dirty="0">
              <a:solidFill>
                <a:schemeClr val="accent1"/>
              </a:solidFill>
              <a:latin typeface="+mn-ea"/>
              <a:ea typeface="+mn-ea"/>
            </a:endParaRPr>
          </a:p>
        </p:txBody>
      </p:sp>
      <p:sp>
        <p:nvSpPr>
          <p:cNvPr id="16" name="TextBox 15"/>
          <p:cNvSpPr txBox="1"/>
          <p:nvPr/>
        </p:nvSpPr>
        <p:spPr>
          <a:xfrm>
            <a:off x="5234285" y="3197801"/>
            <a:ext cx="3004662" cy="1015663"/>
          </a:xfrm>
          <a:prstGeom prst="rect">
            <a:avLst/>
          </a:prstGeom>
          <a:noFill/>
        </p:spPr>
        <p:txBody>
          <a:bodyPr wrap="square" rtlCol="0">
            <a:spAutoFit/>
          </a:bodyPr>
          <a:lstStyle/>
          <a:p>
            <a:r>
              <a:rPr lang="en-US" altLang="zh-CN" sz="2000" dirty="0">
                <a:solidFill>
                  <a:schemeClr val="accent1"/>
                </a:solidFill>
                <a:latin typeface="+mn-ea"/>
                <a:ea typeface="+mn-ea"/>
              </a:rPr>
              <a:t>●</a:t>
            </a:r>
            <a:r>
              <a:rPr lang="zh-CN" altLang="en-US" sz="2000" dirty="0">
                <a:solidFill>
                  <a:schemeClr val="accent1"/>
                </a:solidFill>
                <a:latin typeface="+mn-ea"/>
                <a:ea typeface="+mn-ea"/>
              </a:rPr>
              <a:t>这里可以文本内容一</a:t>
            </a:r>
            <a:endParaRPr lang="en-US" altLang="zh-CN" sz="2000" dirty="0">
              <a:solidFill>
                <a:schemeClr val="accent1"/>
              </a:solidFill>
              <a:latin typeface="+mn-ea"/>
              <a:ea typeface="+mn-ea"/>
            </a:endParaRPr>
          </a:p>
          <a:p>
            <a:r>
              <a:rPr lang="en-US" altLang="zh-CN" sz="2000" dirty="0">
                <a:solidFill>
                  <a:schemeClr val="accent1"/>
                </a:solidFill>
                <a:latin typeface="+mn-ea"/>
                <a:ea typeface="+mn-ea"/>
              </a:rPr>
              <a:t>●</a:t>
            </a:r>
            <a:r>
              <a:rPr lang="zh-CN" altLang="en-US" sz="2000" dirty="0">
                <a:solidFill>
                  <a:schemeClr val="accent1"/>
                </a:solidFill>
                <a:latin typeface="+mn-ea"/>
                <a:ea typeface="+mn-ea"/>
              </a:rPr>
              <a:t>这里可以文本内容二</a:t>
            </a:r>
            <a:endParaRPr lang="en-US" altLang="zh-CN" sz="2000" dirty="0">
              <a:solidFill>
                <a:schemeClr val="accent1"/>
              </a:solidFill>
              <a:latin typeface="+mn-ea"/>
              <a:ea typeface="+mn-ea"/>
            </a:endParaRPr>
          </a:p>
          <a:p>
            <a:r>
              <a:rPr lang="en-US" altLang="zh-CN" sz="2000" dirty="0">
                <a:solidFill>
                  <a:schemeClr val="accent1"/>
                </a:solidFill>
                <a:latin typeface="+mn-ea"/>
                <a:ea typeface="+mn-ea"/>
              </a:rPr>
              <a:t>●</a:t>
            </a:r>
            <a:r>
              <a:rPr lang="zh-CN" altLang="en-US" sz="2000" dirty="0">
                <a:solidFill>
                  <a:schemeClr val="accent1"/>
                </a:solidFill>
                <a:latin typeface="+mn-ea"/>
                <a:ea typeface="+mn-ea"/>
              </a:rPr>
              <a:t>这里可以文本内容三</a:t>
            </a:r>
            <a:endParaRPr lang="en-US" altLang="zh-CN" sz="2000" dirty="0">
              <a:solidFill>
                <a:schemeClr val="accent1"/>
              </a:solidFill>
              <a:latin typeface="+mn-ea"/>
              <a:ea typeface="+mn-ea"/>
            </a:endParaRPr>
          </a:p>
        </p:txBody>
      </p:sp>
      <p:sp>
        <p:nvSpPr>
          <p:cNvPr id="17" name="TextBox 16"/>
          <p:cNvSpPr txBox="1"/>
          <p:nvPr/>
        </p:nvSpPr>
        <p:spPr>
          <a:xfrm>
            <a:off x="5234285" y="4790118"/>
            <a:ext cx="3004662" cy="1015663"/>
          </a:xfrm>
          <a:prstGeom prst="rect">
            <a:avLst/>
          </a:prstGeom>
          <a:noFill/>
        </p:spPr>
        <p:txBody>
          <a:bodyPr wrap="square" rtlCol="0">
            <a:spAutoFit/>
          </a:bodyPr>
          <a:lstStyle/>
          <a:p>
            <a:r>
              <a:rPr lang="en-US" altLang="zh-CN" sz="2000" dirty="0">
                <a:solidFill>
                  <a:schemeClr val="accent1"/>
                </a:solidFill>
                <a:latin typeface="+mn-ea"/>
                <a:ea typeface="+mn-ea"/>
              </a:rPr>
              <a:t>●</a:t>
            </a:r>
            <a:r>
              <a:rPr lang="zh-CN" altLang="en-US" sz="2000" dirty="0">
                <a:solidFill>
                  <a:schemeClr val="accent1"/>
                </a:solidFill>
                <a:latin typeface="+mn-ea"/>
                <a:ea typeface="+mn-ea"/>
              </a:rPr>
              <a:t>这里可以文本内容一</a:t>
            </a:r>
            <a:endParaRPr lang="en-US" altLang="zh-CN" sz="2000" dirty="0">
              <a:solidFill>
                <a:schemeClr val="accent1"/>
              </a:solidFill>
              <a:latin typeface="+mn-ea"/>
              <a:ea typeface="+mn-ea"/>
            </a:endParaRPr>
          </a:p>
          <a:p>
            <a:r>
              <a:rPr lang="en-US" altLang="zh-CN" sz="2000" dirty="0">
                <a:solidFill>
                  <a:schemeClr val="accent1"/>
                </a:solidFill>
                <a:latin typeface="+mn-ea"/>
                <a:ea typeface="+mn-ea"/>
              </a:rPr>
              <a:t>●</a:t>
            </a:r>
            <a:r>
              <a:rPr lang="zh-CN" altLang="en-US" sz="2000" dirty="0">
                <a:solidFill>
                  <a:schemeClr val="accent1"/>
                </a:solidFill>
                <a:latin typeface="+mn-ea"/>
                <a:ea typeface="+mn-ea"/>
              </a:rPr>
              <a:t>这里可以文本内容二</a:t>
            </a:r>
            <a:endParaRPr lang="en-US" altLang="zh-CN" sz="2000" dirty="0">
              <a:solidFill>
                <a:schemeClr val="accent1"/>
              </a:solidFill>
              <a:latin typeface="+mn-ea"/>
              <a:ea typeface="+mn-ea"/>
            </a:endParaRPr>
          </a:p>
          <a:p>
            <a:r>
              <a:rPr lang="en-US" altLang="zh-CN" sz="2000" dirty="0">
                <a:solidFill>
                  <a:schemeClr val="accent1"/>
                </a:solidFill>
                <a:latin typeface="+mn-ea"/>
                <a:ea typeface="+mn-ea"/>
              </a:rPr>
              <a:t>●</a:t>
            </a:r>
            <a:r>
              <a:rPr lang="zh-CN" altLang="en-US" sz="2000" dirty="0">
                <a:solidFill>
                  <a:schemeClr val="accent1"/>
                </a:solidFill>
                <a:latin typeface="+mn-ea"/>
                <a:ea typeface="+mn-ea"/>
              </a:rPr>
              <a:t>这里可以文本内容三</a:t>
            </a:r>
            <a:endParaRPr lang="en-US" altLang="zh-CN" sz="2000" dirty="0">
              <a:solidFill>
                <a:schemeClr val="accent1"/>
              </a:solidFill>
              <a:latin typeface="+mn-ea"/>
              <a:ea typeface="+mn-ea"/>
            </a:endParaRPr>
          </a:p>
        </p:txBody>
      </p:sp>
      <p:sp>
        <p:nvSpPr>
          <p:cNvPr id="18" name="TextBox 17"/>
          <p:cNvSpPr txBox="1"/>
          <p:nvPr/>
        </p:nvSpPr>
        <p:spPr>
          <a:xfrm>
            <a:off x="9606295" y="3384498"/>
            <a:ext cx="1892686" cy="1323439"/>
          </a:xfrm>
          <a:prstGeom prst="rect">
            <a:avLst/>
          </a:prstGeom>
          <a:noFill/>
        </p:spPr>
        <p:txBody>
          <a:bodyPr wrap="square" rtlCol="0">
            <a:spAutoFit/>
          </a:bodyPr>
          <a:lstStyle/>
          <a:p>
            <a:r>
              <a:rPr lang="zh-CN" altLang="en-US" sz="2000" dirty="0">
                <a:solidFill>
                  <a:schemeClr val="accent1"/>
                </a:solidFill>
                <a:latin typeface="+mn-ea"/>
                <a:ea typeface="+mn-ea"/>
              </a:rPr>
              <a:t>这里可以添加主要内容这里可以添加主要内容</a:t>
            </a:r>
          </a:p>
        </p:txBody>
      </p:sp>
      <p:sp>
        <p:nvSpPr>
          <p:cNvPr id="19" name="TextBox 18"/>
          <p:cNvSpPr txBox="1"/>
          <p:nvPr/>
        </p:nvSpPr>
        <p:spPr>
          <a:xfrm>
            <a:off x="9606295" y="2936287"/>
            <a:ext cx="1760280" cy="430887"/>
          </a:xfrm>
          <a:prstGeom prst="rect">
            <a:avLst/>
          </a:prstGeom>
          <a:noFill/>
        </p:spPr>
        <p:txBody>
          <a:bodyPr wrap="square" rtlCol="0">
            <a:spAutoFit/>
          </a:bodyPr>
          <a:lstStyle/>
          <a:p>
            <a:r>
              <a:rPr lang="zh-CN" altLang="en-US" sz="2200" b="1" dirty="0">
                <a:solidFill>
                  <a:schemeClr val="accent1"/>
                </a:solidFill>
                <a:latin typeface="+mn-ea"/>
                <a:ea typeface="+mn-ea"/>
              </a:rPr>
              <a:t>添加标题</a:t>
            </a:r>
            <a:endParaRPr lang="en-US" altLang="zh-CN" sz="2200" b="1" dirty="0">
              <a:solidFill>
                <a:schemeClr val="accent1"/>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ransition spd="slow" advTm="6846">
        <p14:prism isInverted="1"/>
      </p:transition>
    </mc:Choice>
    <mc:Fallback xmlns="">
      <p:transition spd="slow" advTm="684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819"/>
                            </p:stCondLst>
                            <p:childTnLst>
                              <p:par>
                                <p:cTn id="19" presetID="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20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4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1+#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20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1+#ppt_w/2"/>
                                          </p:val>
                                        </p:tav>
                                        <p:tav tm="100000">
                                          <p:val>
                                            <p:strVal val="#ppt_x"/>
                                          </p:val>
                                        </p:tav>
                                      </p:tavLst>
                                    </p:anim>
                                    <p:anim calcmode="lin" valueType="num">
                                      <p:cBhvr additive="base">
                                        <p:cTn id="38" dur="500" fill="hold"/>
                                        <p:tgtEl>
                                          <p:spTgt spid="8"/>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40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1+#ppt_w/2"/>
                                          </p:val>
                                        </p:tav>
                                        <p:tav tm="100000">
                                          <p:val>
                                            <p:strVal val="#ppt_x"/>
                                          </p:val>
                                        </p:tav>
                                      </p:tavLst>
                                    </p:anim>
                                    <p:anim calcmode="lin" valueType="num">
                                      <p:cBhvr additive="base">
                                        <p:cTn id="42" dur="500" fill="hold"/>
                                        <p:tgtEl>
                                          <p:spTgt spid="10"/>
                                        </p:tgtEl>
                                        <p:attrNameLst>
                                          <p:attrName>ppt_y</p:attrName>
                                        </p:attrNameLst>
                                      </p:cBhvr>
                                      <p:tavLst>
                                        <p:tav tm="0">
                                          <p:val>
                                            <p:strVal val="#ppt_y"/>
                                          </p:val>
                                        </p:tav>
                                        <p:tav tm="100000">
                                          <p:val>
                                            <p:strVal val="#ppt_y"/>
                                          </p:val>
                                        </p:tav>
                                      </p:tavLst>
                                    </p:anim>
                                  </p:childTnLst>
                                </p:cTn>
                              </p:par>
                            </p:childTnLst>
                          </p:cTn>
                        </p:par>
                        <p:par>
                          <p:cTn id="43" fill="hold">
                            <p:stCondLst>
                              <p:cond delay="1319"/>
                            </p:stCondLst>
                            <p:childTnLst>
                              <p:par>
                                <p:cTn id="44" presetID="31" presetClass="entr" presetSubtype="0"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 calcmode="lin" valueType="num">
                                      <p:cBhvr>
                                        <p:cTn id="48" dur="500" fill="hold"/>
                                        <p:tgtEl>
                                          <p:spTgt spid="12"/>
                                        </p:tgtEl>
                                        <p:attrNameLst>
                                          <p:attrName>style.rotation</p:attrName>
                                        </p:attrNameLst>
                                      </p:cBhvr>
                                      <p:tavLst>
                                        <p:tav tm="0">
                                          <p:val>
                                            <p:fltVal val="90"/>
                                          </p:val>
                                        </p:tav>
                                        <p:tav tm="100000">
                                          <p:val>
                                            <p:fltVal val="0"/>
                                          </p:val>
                                        </p:tav>
                                      </p:tavLst>
                                    </p:anim>
                                    <p:animEffect transition="in" filter="fade">
                                      <p:cBhvr>
                                        <p:cTn id="49" dur="500"/>
                                        <p:tgtEl>
                                          <p:spTgt spid="12"/>
                                        </p:tgtEl>
                                      </p:cBhvr>
                                    </p:animEffect>
                                  </p:childTnLst>
                                </p:cTn>
                              </p:par>
                            </p:childTnLst>
                          </p:cTn>
                        </p:par>
                        <p:par>
                          <p:cTn id="50" fill="hold">
                            <p:stCondLst>
                              <p:cond delay="1819"/>
                            </p:stCondLst>
                            <p:childTnLst>
                              <p:par>
                                <p:cTn id="51" presetID="22" presetClass="entr" presetSubtype="8"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left)">
                                      <p:cBhvr>
                                        <p:cTn id="53" dur="500"/>
                                        <p:tgtEl>
                                          <p:spTgt spid="15"/>
                                        </p:tgtEl>
                                      </p:cBhvr>
                                    </p:animEffect>
                                  </p:childTnLst>
                                </p:cTn>
                              </p:par>
                            </p:childTnLst>
                          </p:cTn>
                        </p:par>
                        <p:par>
                          <p:cTn id="54" fill="hold">
                            <p:stCondLst>
                              <p:cond delay="2319"/>
                            </p:stCondLst>
                            <p:childTnLst>
                              <p:par>
                                <p:cTn id="55" presetID="31" presetClass="entr" presetSubtype="0"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 calcmode="lin" valueType="num">
                                      <p:cBhvr>
                                        <p:cTn id="59" dur="500" fill="hold"/>
                                        <p:tgtEl>
                                          <p:spTgt spid="13"/>
                                        </p:tgtEl>
                                        <p:attrNameLst>
                                          <p:attrName>style.rotation</p:attrName>
                                        </p:attrNameLst>
                                      </p:cBhvr>
                                      <p:tavLst>
                                        <p:tav tm="0">
                                          <p:val>
                                            <p:fltVal val="90"/>
                                          </p:val>
                                        </p:tav>
                                        <p:tav tm="100000">
                                          <p:val>
                                            <p:fltVal val="0"/>
                                          </p:val>
                                        </p:tav>
                                      </p:tavLst>
                                    </p:anim>
                                    <p:animEffect transition="in" filter="fade">
                                      <p:cBhvr>
                                        <p:cTn id="60" dur="500"/>
                                        <p:tgtEl>
                                          <p:spTgt spid="13"/>
                                        </p:tgtEl>
                                      </p:cBhvr>
                                    </p:animEffect>
                                  </p:childTnLst>
                                </p:cTn>
                              </p:par>
                            </p:childTnLst>
                          </p:cTn>
                        </p:par>
                        <p:par>
                          <p:cTn id="61" fill="hold">
                            <p:stCondLst>
                              <p:cond delay="2819"/>
                            </p:stCondLst>
                            <p:childTnLst>
                              <p:par>
                                <p:cTn id="62" presetID="22" presetClass="entr" presetSubtype="8"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wipe(left)">
                                      <p:cBhvr>
                                        <p:cTn id="64" dur="500"/>
                                        <p:tgtEl>
                                          <p:spTgt spid="16"/>
                                        </p:tgtEl>
                                      </p:cBhvr>
                                    </p:animEffect>
                                  </p:childTnLst>
                                </p:cTn>
                              </p:par>
                            </p:childTnLst>
                          </p:cTn>
                        </p:par>
                        <p:par>
                          <p:cTn id="65" fill="hold">
                            <p:stCondLst>
                              <p:cond delay="3319"/>
                            </p:stCondLst>
                            <p:childTnLst>
                              <p:par>
                                <p:cTn id="66" presetID="31" presetClass="entr" presetSubtype="0"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p:cTn id="68" dur="500" fill="hold"/>
                                        <p:tgtEl>
                                          <p:spTgt spid="14"/>
                                        </p:tgtEl>
                                        <p:attrNameLst>
                                          <p:attrName>ppt_w</p:attrName>
                                        </p:attrNameLst>
                                      </p:cBhvr>
                                      <p:tavLst>
                                        <p:tav tm="0">
                                          <p:val>
                                            <p:fltVal val="0"/>
                                          </p:val>
                                        </p:tav>
                                        <p:tav tm="100000">
                                          <p:val>
                                            <p:strVal val="#ppt_w"/>
                                          </p:val>
                                        </p:tav>
                                      </p:tavLst>
                                    </p:anim>
                                    <p:anim calcmode="lin" valueType="num">
                                      <p:cBhvr>
                                        <p:cTn id="69" dur="500" fill="hold"/>
                                        <p:tgtEl>
                                          <p:spTgt spid="14"/>
                                        </p:tgtEl>
                                        <p:attrNameLst>
                                          <p:attrName>ppt_h</p:attrName>
                                        </p:attrNameLst>
                                      </p:cBhvr>
                                      <p:tavLst>
                                        <p:tav tm="0">
                                          <p:val>
                                            <p:fltVal val="0"/>
                                          </p:val>
                                        </p:tav>
                                        <p:tav tm="100000">
                                          <p:val>
                                            <p:strVal val="#ppt_h"/>
                                          </p:val>
                                        </p:tav>
                                      </p:tavLst>
                                    </p:anim>
                                    <p:anim calcmode="lin" valueType="num">
                                      <p:cBhvr>
                                        <p:cTn id="70" dur="500" fill="hold"/>
                                        <p:tgtEl>
                                          <p:spTgt spid="14"/>
                                        </p:tgtEl>
                                        <p:attrNameLst>
                                          <p:attrName>style.rotation</p:attrName>
                                        </p:attrNameLst>
                                      </p:cBhvr>
                                      <p:tavLst>
                                        <p:tav tm="0">
                                          <p:val>
                                            <p:fltVal val="90"/>
                                          </p:val>
                                        </p:tav>
                                        <p:tav tm="100000">
                                          <p:val>
                                            <p:fltVal val="0"/>
                                          </p:val>
                                        </p:tav>
                                      </p:tavLst>
                                    </p:anim>
                                    <p:animEffect transition="in" filter="fade">
                                      <p:cBhvr>
                                        <p:cTn id="71" dur="500"/>
                                        <p:tgtEl>
                                          <p:spTgt spid="14"/>
                                        </p:tgtEl>
                                      </p:cBhvr>
                                    </p:animEffect>
                                  </p:childTnLst>
                                </p:cTn>
                              </p:par>
                            </p:childTnLst>
                          </p:cTn>
                        </p:par>
                        <p:par>
                          <p:cTn id="72" fill="hold">
                            <p:stCondLst>
                              <p:cond delay="3819"/>
                            </p:stCondLst>
                            <p:childTnLst>
                              <p:par>
                                <p:cTn id="73" presetID="22" presetClass="entr" presetSubtype="8"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wipe(left)">
                                      <p:cBhvr>
                                        <p:cTn id="75" dur="500"/>
                                        <p:tgtEl>
                                          <p:spTgt spid="17"/>
                                        </p:tgtEl>
                                      </p:cBhvr>
                                    </p:animEffect>
                                  </p:childTnLst>
                                </p:cTn>
                              </p:par>
                            </p:childTnLst>
                          </p:cTn>
                        </p:par>
                        <p:par>
                          <p:cTn id="76" fill="hold">
                            <p:stCondLst>
                              <p:cond delay="4319"/>
                            </p:stCondLst>
                            <p:childTnLst>
                              <p:par>
                                <p:cTn id="77" presetID="16" presetClass="entr" presetSubtype="26"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barn(inHorizontal)">
                                      <p:cBhvr>
                                        <p:cTn id="79" dur="500"/>
                                        <p:tgtEl>
                                          <p:spTgt spid="11"/>
                                        </p:tgtEl>
                                      </p:cBhvr>
                                    </p:animEffect>
                                  </p:childTnLst>
                                </p:cTn>
                              </p:par>
                            </p:childTnLst>
                          </p:cTn>
                        </p:par>
                        <p:par>
                          <p:cTn id="80" fill="hold">
                            <p:stCondLst>
                              <p:cond delay="4819"/>
                            </p:stCondLst>
                            <p:childTnLst>
                              <p:par>
                                <p:cTn id="81" presetID="41" presetClass="entr" presetSubtype="0" fill="hold" grpId="0" nodeType="afterEffect">
                                  <p:stCondLst>
                                    <p:cond delay="0"/>
                                  </p:stCondLst>
                                  <p:iterate type="lt">
                                    <p:tmPct val="10000"/>
                                  </p:iterate>
                                  <p:childTnLst>
                                    <p:set>
                                      <p:cBhvr>
                                        <p:cTn id="82" dur="1" fill="hold">
                                          <p:stCondLst>
                                            <p:cond delay="0"/>
                                          </p:stCondLst>
                                        </p:cTn>
                                        <p:tgtEl>
                                          <p:spTgt spid="19"/>
                                        </p:tgtEl>
                                        <p:attrNameLst>
                                          <p:attrName>style.visibility</p:attrName>
                                        </p:attrNameLst>
                                      </p:cBhvr>
                                      <p:to>
                                        <p:strVal val="visible"/>
                                      </p:to>
                                    </p:set>
                                    <p:anim calcmode="lin" valueType="num">
                                      <p:cBhvr>
                                        <p:cTn id="83"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84" dur="500" fill="hold"/>
                                        <p:tgtEl>
                                          <p:spTgt spid="19"/>
                                        </p:tgtEl>
                                        <p:attrNameLst>
                                          <p:attrName>ppt_y</p:attrName>
                                        </p:attrNameLst>
                                      </p:cBhvr>
                                      <p:tavLst>
                                        <p:tav tm="0">
                                          <p:val>
                                            <p:strVal val="#ppt_y"/>
                                          </p:val>
                                        </p:tav>
                                        <p:tav tm="100000">
                                          <p:val>
                                            <p:strVal val="#ppt_y"/>
                                          </p:val>
                                        </p:tav>
                                      </p:tavLst>
                                    </p:anim>
                                    <p:anim calcmode="lin" valueType="num">
                                      <p:cBhvr>
                                        <p:cTn id="85"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86"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87" dur="500" tmFilter="0,0; .5, 1; 1, 1"/>
                                        <p:tgtEl>
                                          <p:spTgt spid="19"/>
                                        </p:tgtEl>
                                      </p:cBhvr>
                                    </p:animEffect>
                                  </p:childTnLst>
                                </p:cTn>
                              </p:par>
                            </p:childTnLst>
                          </p:cTn>
                        </p:par>
                        <p:par>
                          <p:cTn id="88" fill="hold">
                            <p:stCondLst>
                              <p:cond delay="5870"/>
                            </p:stCondLst>
                            <p:childTnLst>
                              <p:par>
                                <p:cTn id="89" presetID="22" presetClass="entr" presetSubtype="1" fill="hold" grpId="0" nodeType="after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wipe(up)">
                                      <p:cBhvr>
                                        <p:cTn id="9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811" y="151502"/>
            <a:ext cx="283429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您的标题</a:t>
            </a:r>
          </a:p>
        </p:txBody>
      </p:sp>
      <p:sp>
        <p:nvSpPr>
          <p:cNvPr id="71"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24" name="Freeform 6"/>
          <p:cNvSpPr/>
          <p:nvPr/>
        </p:nvSpPr>
        <p:spPr bwMode="auto">
          <a:xfrm>
            <a:off x="3678237" y="629634"/>
            <a:ext cx="2657475" cy="1706563"/>
          </a:xfrm>
          <a:custGeom>
            <a:avLst/>
            <a:gdLst>
              <a:gd name="T0" fmla="*/ 2990 w 3047"/>
              <a:gd name="T1" fmla="*/ 607 h 1956"/>
              <a:gd name="T2" fmla="*/ 2990 w 3047"/>
              <a:gd name="T3" fmla="*/ 1329 h 1956"/>
              <a:gd name="T4" fmla="*/ 1891 w 3047"/>
              <a:gd name="T5" fmla="*/ 1839 h 1956"/>
              <a:gd name="T6" fmla="*/ 0 w 3047"/>
              <a:gd name="T7" fmla="*/ 978 h 1956"/>
              <a:gd name="T8" fmla="*/ 1881 w 3047"/>
              <a:gd name="T9" fmla="*/ 138 h 1956"/>
              <a:gd name="T10" fmla="*/ 2990 w 3047"/>
              <a:gd name="T11" fmla="*/ 607 h 1956"/>
            </a:gdLst>
            <a:ahLst/>
            <a:cxnLst>
              <a:cxn ang="0">
                <a:pos x="T0" y="T1"/>
              </a:cxn>
              <a:cxn ang="0">
                <a:pos x="T2" y="T3"/>
              </a:cxn>
              <a:cxn ang="0">
                <a:pos x="T4" y="T5"/>
              </a:cxn>
              <a:cxn ang="0">
                <a:pos x="T6" y="T7"/>
              </a:cxn>
              <a:cxn ang="0">
                <a:pos x="T8" y="T9"/>
              </a:cxn>
              <a:cxn ang="0">
                <a:pos x="T10" y="T11"/>
              </a:cxn>
            </a:cxnLst>
            <a:rect l="0" t="0" r="r" b="b"/>
            <a:pathLst>
              <a:path w="3047" h="1956">
                <a:moveTo>
                  <a:pt x="2990" y="607"/>
                </a:moveTo>
                <a:cubicBezTo>
                  <a:pt x="3047" y="858"/>
                  <a:pt x="3042" y="1098"/>
                  <a:pt x="2990" y="1329"/>
                </a:cubicBezTo>
                <a:cubicBezTo>
                  <a:pt x="2837" y="1815"/>
                  <a:pt x="2451" y="1956"/>
                  <a:pt x="1891" y="1839"/>
                </a:cubicBezTo>
                <a:cubicBezTo>
                  <a:pt x="1293" y="1681"/>
                  <a:pt x="602" y="1394"/>
                  <a:pt x="0" y="978"/>
                </a:cubicBezTo>
                <a:cubicBezTo>
                  <a:pt x="579" y="605"/>
                  <a:pt x="1233" y="284"/>
                  <a:pt x="1881" y="138"/>
                </a:cubicBezTo>
                <a:cubicBezTo>
                  <a:pt x="2502" y="0"/>
                  <a:pt x="2850" y="183"/>
                  <a:pt x="2990" y="607"/>
                </a:cubicBezTo>
                <a:close/>
              </a:path>
            </a:pathLst>
          </a:custGeom>
          <a:solidFill>
            <a:schemeClr val="tx1"/>
          </a:solidFill>
          <a:ln w="1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5" name="Freeform 7"/>
          <p:cNvSpPr/>
          <p:nvPr/>
        </p:nvSpPr>
        <p:spPr bwMode="auto">
          <a:xfrm>
            <a:off x="3665538" y="3392488"/>
            <a:ext cx="2657475" cy="1704975"/>
          </a:xfrm>
          <a:custGeom>
            <a:avLst/>
            <a:gdLst>
              <a:gd name="T0" fmla="*/ 2990 w 3047"/>
              <a:gd name="T1" fmla="*/ 606 h 1956"/>
              <a:gd name="T2" fmla="*/ 2990 w 3047"/>
              <a:gd name="T3" fmla="*/ 1329 h 1956"/>
              <a:gd name="T4" fmla="*/ 1891 w 3047"/>
              <a:gd name="T5" fmla="*/ 1838 h 1956"/>
              <a:gd name="T6" fmla="*/ 0 w 3047"/>
              <a:gd name="T7" fmla="*/ 978 h 1956"/>
              <a:gd name="T8" fmla="*/ 1881 w 3047"/>
              <a:gd name="T9" fmla="*/ 138 h 1956"/>
              <a:gd name="T10" fmla="*/ 2990 w 3047"/>
              <a:gd name="T11" fmla="*/ 606 h 1956"/>
            </a:gdLst>
            <a:ahLst/>
            <a:cxnLst>
              <a:cxn ang="0">
                <a:pos x="T0" y="T1"/>
              </a:cxn>
              <a:cxn ang="0">
                <a:pos x="T2" y="T3"/>
              </a:cxn>
              <a:cxn ang="0">
                <a:pos x="T4" y="T5"/>
              </a:cxn>
              <a:cxn ang="0">
                <a:pos x="T6" y="T7"/>
              </a:cxn>
              <a:cxn ang="0">
                <a:pos x="T8" y="T9"/>
              </a:cxn>
              <a:cxn ang="0">
                <a:pos x="T10" y="T11"/>
              </a:cxn>
            </a:cxnLst>
            <a:rect l="0" t="0" r="r" b="b"/>
            <a:pathLst>
              <a:path w="3047" h="1956">
                <a:moveTo>
                  <a:pt x="2990" y="606"/>
                </a:moveTo>
                <a:cubicBezTo>
                  <a:pt x="3047" y="858"/>
                  <a:pt x="3042" y="1098"/>
                  <a:pt x="2990" y="1329"/>
                </a:cubicBezTo>
                <a:cubicBezTo>
                  <a:pt x="2837" y="1814"/>
                  <a:pt x="2451" y="1956"/>
                  <a:pt x="1891" y="1838"/>
                </a:cubicBezTo>
                <a:cubicBezTo>
                  <a:pt x="1293" y="1680"/>
                  <a:pt x="602" y="1394"/>
                  <a:pt x="0" y="978"/>
                </a:cubicBezTo>
                <a:cubicBezTo>
                  <a:pt x="579" y="605"/>
                  <a:pt x="1233" y="283"/>
                  <a:pt x="1881" y="138"/>
                </a:cubicBezTo>
                <a:cubicBezTo>
                  <a:pt x="2502" y="0"/>
                  <a:pt x="2850" y="182"/>
                  <a:pt x="2990" y="606"/>
                </a:cubicBezTo>
                <a:close/>
              </a:path>
            </a:pathLst>
          </a:custGeom>
          <a:solidFill>
            <a:schemeClr val="tx2"/>
          </a:solidFill>
          <a:ln w="1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6" name="Freeform 8"/>
          <p:cNvSpPr/>
          <p:nvPr/>
        </p:nvSpPr>
        <p:spPr bwMode="auto">
          <a:xfrm>
            <a:off x="5205413" y="2078038"/>
            <a:ext cx="2657475" cy="1704975"/>
          </a:xfrm>
          <a:custGeom>
            <a:avLst/>
            <a:gdLst>
              <a:gd name="T0" fmla="*/ 57 w 3047"/>
              <a:gd name="T1" fmla="*/ 607 h 1956"/>
              <a:gd name="T2" fmla="*/ 57 w 3047"/>
              <a:gd name="T3" fmla="*/ 1330 h 1956"/>
              <a:gd name="T4" fmla="*/ 1157 w 3047"/>
              <a:gd name="T5" fmla="*/ 1839 h 1956"/>
              <a:gd name="T6" fmla="*/ 3047 w 3047"/>
              <a:gd name="T7" fmla="*/ 978 h 1956"/>
              <a:gd name="T8" fmla="*/ 1167 w 3047"/>
              <a:gd name="T9" fmla="*/ 139 h 1956"/>
              <a:gd name="T10" fmla="*/ 57 w 3047"/>
              <a:gd name="T11" fmla="*/ 607 h 1956"/>
            </a:gdLst>
            <a:ahLst/>
            <a:cxnLst>
              <a:cxn ang="0">
                <a:pos x="T0" y="T1"/>
              </a:cxn>
              <a:cxn ang="0">
                <a:pos x="T2" y="T3"/>
              </a:cxn>
              <a:cxn ang="0">
                <a:pos x="T4" y="T5"/>
              </a:cxn>
              <a:cxn ang="0">
                <a:pos x="T6" y="T7"/>
              </a:cxn>
              <a:cxn ang="0">
                <a:pos x="T8" y="T9"/>
              </a:cxn>
              <a:cxn ang="0">
                <a:pos x="T10" y="T11"/>
              </a:cxn>
            </a:cxnLst>
            <a:rect l="0" t="0" r="r" b="b"/>
            <a:pathLst>
              <a:path w="3047" h="1956">
                <a:moveTo>
                  <a:pt x="57" y="607"/>
                </a:moveTo>
                <a:cubicBezTo>
                  <a:pt x="0" y="859"/>
                  <a:pt x="6" y="1098"/>
                  <a:pt x="57" y="1330"/>
                </a:cubicBezTo>
                <a:cubicBezTo>
                  <a:pt x="211" y="1815"/>
                  <a:pt x="596" y="1956"/>
                  <a:pt x="1157" y="1839"/>
                </a:cubicBezTo>
                <a:cubicBezTo>
                  <a:pt x="1755" y="1681"/>
                  <a:pt x="2446" y="1395"/>
                  <a:pt x="3047" y="978"/>
                </a:cubicBezTo>
                <a:cubicBezTo>
                  <a:pt x="2469" y="605"/>
                  <a:pt x="1814" y="284"/>
                  <a:pt x="1167" y="139"/>
                </a:cubicBezTo>
                <a:cubicBezTo>
                  <a:pt x="545" y="0"/>
                  <a:pt x="198" y="183"/>
                  <a:pt x="57" y="607"/>
                </a:cubicBezTo>
                <a:close/>
              </a:path>
            </a:pathLst>
          </a:custGeom>
          <a:solidFill>
            <a:schemeClr val="accent4"/>
          </a:solidFill>
          <a:ln w="28575"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7" name="Freeform 9"/>
          <p:cNvSpPr/>
          <p:nvPr/>
        </p:nvSpPr>
        <p:spPr bwMode="auto">
          <a:xfrm>
            <a:off x="5205413" y="4776788"/>
            <a:ext cx="2657475" cy="1706563"/>
          </a:xfrm>
          <a:custGeom>
            <a:avLst/>
            <a:gdLst>
              <a:gd name="T0" fmla="*/ 57 w 3047"/>
              <a:gd name="T1" fmla="*/ 606 h 1956"/>
              <a:gd name="T2" fmla="*/ 57 w 3047"/>
              <a:gd name="T3" fmla="*/ 1329 h 1956"/>
              <a:gd name="T4" fmla="*/ 1157 w 3047"/>
              <a:gd name="T5" fmla="*/ 1838 h 1956"/>
              <a:gd name="T6" fmla="*/ 3047 w 3047"/>
              <a:gd name="T7" fmla="*/ 978 h 1956"/>
              <a:gd name="T8" fmla="*/ 1167 w 3047"/>
              <a:gd name="T9" fmla="*/ 138 h 1956"/>
              <a:gd name="T10" fmla="*/ 57 w 3047"/>
              <a:gd name="T11" fmla="*/ 606 h 1956"/>
            </a:gdLst>
            <a:ahLst/>
            <a:cxnLst>
              <a:cxn ang="0">
                <a:pos x="T0" y="T1"/>
              </a:cxn>
              <a:cxn ang="0">
                <a:pos x="T2" y="T3"/>
              </a:cxn>
              <a:cxn ang="0">
                <a:pos x="T4" y="T5"/>
              </a:cxn>
              <a:cxn ang="0">
                <a:pos x="T6" y="T7"/>
              </a:cxn>
              <a:cxn ang="0">
                <a:pos x="T8" y="T9"/>
              </a:cxn>
              <a:cxn ang="0">
                <a:pos x="T10" y="T11"/>
              </a:cxn>
            </a:cxnLst>
            <a:rect l="0" t="0" r="r" b="b"/>
            <a:pathLst>
              <a:path w="3047" h="1956">
                <a:moveTo>
                  <a:pt x="57" y="606"/>
                </a:moveTo>
                <a:cubicBezTo>
                  <a:pt x="0" y="858"/>
                  <a:pt x="6" y="1098"/>
                  <a:pt x="57" y="1329"/>
                </a:cubicBezTo>
                <a:cubicBezTo>
                  <a:pt x="211" y="1814"/>
                  <a:pt x="596" y="1956"/>
                  <a:pt x="1157" y="1838"/>
                </a:cubicBezTo>
                <a:cubicBezTo>
                  <a:pt x="1755" y="1681"/>
                  <a:pt x="2446" y="1394"/>
                  <a:pt x="3047" y="978"/>
                </a:cubicBezTo>
                <a:cubicBezTo>
                  <a:pt x="2469" y="605"/>
                  <a:pt x="1814" y="284"/>
                  <a:pt x="1167" y="138"/>
                </a:cubicBezTo>
                <a:cubicBezTo>
                  <a:pt x="545" y="0"/>
                  <a:pt x="198" y="182"/>
                  <a:pt x="57" y="606"/>
                </a:cubicBezTo>
                <a:close/>
              </a:path>
            </a:pathLst>
          </a:custGeom>
          <a:solidFill>
            <a:schemeClr val="bg2"/>
          </a:solidFill>
          <a:ln w="28575"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8" name="Freeform 10"/>
          <p:cNvSpPr>
            <a:spLocks noEditPoints="1"/>
          </p:cNvSpPr>
          <p:nvPr/>
        </p:nvSpPr>
        <p:spPr bwMode="auto">
          <a:xfrm>
            <a:off x="6499225" y="1446213"/>
            <a:ext cx="257175" cy="257175"/>
          </a:xfrm>
          <a:custGeom>
            <a:avLst/>
            <a:gdLst>
              <a:gd name="T0" fmla="*/ 147 w 295"/>
              <a:gd name="T1" fmla="*/ 0 h 295"/>
              <a:gd name="T2" fmla="*/ 295 w 295"/>
              <a:gd name="T3" fmla="*/ 147 h 295"/>
              <a:gd name="T4" fmla="*/ 147 w 295"/>
              <a:gd name="T5" fmla="*/ 295 h 295"/>
              <a:gd name="T6" fmla="*/ 0 w 295"/>
              <a:gd name="T7" fmla="*/ 147 h 295"/>
              <a:gd name="T8" fmla="*/ 147 w 295"/>
              <a:gd name="T9" fmla="*/ 0 h 295"/>
              <a:gd name="T10" fmla="*/ 124 w 295"/>
              <a:gd name="T11" fmla="*/ 251 h 295"/>
              <a:gd name="T12" fmla="*/ 170 w 295"/>
              <a:gd name="T13" fmla="*/ 251 h 295"/>
              <a:gd name="T14" fmla="*/ 170 w 295"/>
              <a:gd name="T15" fmla="*/ 171 h 295"/>
              <a:gd name="T16" fmla="*/ 250 w 295"/>
              <a:gd name="T17" fmla="*/ 171 h 295"/>
              <a:gd name="T18" fmla="*/ 250 w 295"/>
              <a:gd name="T19" fmla="*/ 124 h 295"/>
              <a:gd name="T20" fmla="*/ 170 w 295"/>
              <a:gd name="T21" fmla="*/ 124 h 295"/>
              <a:gd name="T22" fmla="*/ 170 w 295"/>
              <a:gd name="T23" fmla="*/ 44 h 295"/>
              <a:gd name="T24" fmla="*/ 124 w 295"/>
              <a:gd name="T25" fmla="*/ 44 h 295"/>
              <a:gd name="T26" fmla="*/ 124 w 295"/>
              <a:gd name="T27" fmla="*/ 124 h 295"/>
              <a:gd name="T28" fmla="*/ 44 w 295"/>
              <a:gd name="T29" fmla="*/ 124 h 295"/>
              <a:gd name="T30" fmla="*/ 44 w 295"/>
              <a:gd name="T31" fmla="*/ 171 h 295"/>
              <a:gd name="T32" fmla="*/ 124 w 295"/>
              <a:gd name="T33" fmla="*/ 171 h 295"/>
              <a:gd name="T34" fmla="*/ 124 w 295"/>
              <a:gd name="T35" fmla="*/ 251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5" h="295">
                <a:moveTo>
                  <a:pt x="147" y="0"/>
                </a:moveTo>
                <a:cubicBezTo>
                  <a:pt x="229" y="0"/>
                  <a:pt x="295" y="66"/>
                  <a:pt x="295" y="147"/>
                </a:cubicBezTo>
                <a:cubicBezTo>
                  <a:pt x="295" y="229"/>
                  <a:pt x="229" y="295"/>
                  <a:pt x="147" y="295"/>
                </a:cubicBezTo>
                <a:cubicBezTo>
                  <a:pt x="66" y="295"/>
                  <a:pt x="0" y="229"/>
                  <a:pt x="0" y="147"/>
                </a:cubicBezTo>
                <a:cubicBezTo>
                  <a:pt x="0" y="66"/>
                  <a:pt x="66" y="0"/>
                  <a:pt x="147" y="0"/>
                </a:cubicBezTo>
                <a:close/>
                <a:moveTo>
                  <a:pt x="124" y="251"/>
                </a:moveTo>
                <a:lnTo>
                  <a:pt x="170" y="251"/>
                </a:lnTo>
                <a:lnTo>
                  <a:pt x="170" y="171"/>
                </a:lnTo>
                <a:lnTo>
                  <a:pt x="250" y="171"/>
                </a:lnTo>
                <a:lnTo>
                  <a:pt x="250" y="124"/>
                </a:lnTo>
                <a:lnTo>
                  <a:pt x="170" y="124"/>
                </a:lnTo>
                <a:lnTo>
                  <a:pt x="170" y="44"/>
                </a:lnTo>
                <a:lnTo>
                  <a:pt x="124" y="44"/>
                </a:lnTo>
                <a:lnTo>
                  <a:pt x="124" y="124"/>
                </a:lnTo>
                <a:lnTo>
                  <a:pt x="44" y="124"/>
                </a:lnTo>
                <a:lnTo>
                  <a:pt x="44" y="171"/>
                </a:lnTo>
                <a:lnTo>
                  <a:pt x="124" y="171"/>
                </a:lnTo>
                <a:lnTo>
                  <a:pt x="124" y="251"/>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9" name="Freeform 11"/>
          <p:cNvSpPr>
            <a:spLocks noEditPoints="1"/>
          </p:cNvSpPr>
          <p:nvPr/>
        </p:nvSpPr>
        <p:spPr bwMode="auto">
          <a:xfrm>
            <a:off x="4749800" y="2803525"/>
            <a:ext cx="257175" cy="258763"/>
          </a:xfrm>
          <a:custGeom>
            <a:avLst/>
            <a:gdLst>
              <a:gd name="T0" fmla="*/ 148 w 295"/>
              <a:gd name="T1" fmla="*/ 0 h 296"/>
              <a:gd name="T2" fmla="*/ 295 w 295"/>
              <a:gd name="T3" fmla="*/ 148 h 296"/>
              <a:gd name="T4" fmla="*/ 148 w 295"/>
              <a:gd name="T5" fmla="*/ 296 h 296"/>
              <a:gd name="T6" fmla="*/ 0 w 295"/>
              <a:gd name="T7" fmla="*/ 148 h 296"/>
              <a:gd name="T8" fmla="*/ 148 w 295"/>
              <a:gd name="T9" fmla="*/ 0 h 296"/>
              <a:gd name="T10" fmla="*/ 124 w 295"/>
              <a:gd name="T11" fmla="*/ 251 h 296"/>
              <a:gd name="T12" fmla="*/ 171 w 295"/>
              <a:gd name="T13" fmla="*/ 251 h 296"/>
              <a:gd name="T14" fmla="*/ 171 w 295"/>
              <a:gd name="T15" fmla="*/ 171 h 296"/>
              <a:gd name="T16" fmla="*/ 251 w 295"/>
              <a:gd name="T17" fmla="*/ 171 h 296"/>
              <a:gd name="T18" fmla="*/ 251 w 295"/>
              <a:gd name="T19" fmla="*/ 125 h 296"/>
              <a:gd name="T20" fmla="*/ 171 w 295"/>
              <a:gd name="T21" fmla="*/ 125 h 296"/>
              <a:gd name="T22" fmla="*/ 171 w 295"/>
              <a:gd name="T23" fmla="*/ 45 h 296"/>
              <a:gd name="T24" fmla="*/ 124 w 295"/>
              <a:gd name="T25" fmla="*/ 45 h 296"/>
              <a:gd name="T26" fmla="*/ 124 w 295"/>
              <a:gd name="T27" fmla="*/ 125 h 296"/>
              <a:gd name="T28" fmla="*/ 44 w 295"/>
              <a:gd name="T29" fmla="*/ 125 h 296"/>
              <a:gd name="T30" fmla="*/ 44 w 295"/>
              <a:gd name="T31" fmla="*/ 171 h 296"/>
              <a:gd name="T32" fmla="*/ 124 w 295"/>
              <a:gd name="T33" fmla="*/ 171 h 296"/>
              <a:gd name="T34" fmla="*/ 124 w 295"/>
              <a:gd name="T35" fmla="*/ 251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5" h="296">
                <a:moveTo>
                  <a:pt x="148" y="0"/>
                </a:moveTo>
                <a:cubicBezTo>
                  <a:pt x="229" y="0"/>
                  <a:pt x="295" y="66"/>
                  <a:pt x="295" y="148"/>
                </a:cubicBezTo>
                <a:cubicBezTo>
                  <a:pt x="295" y="229"/>
                  <a:pt x="229" y="296"/>
                  <a:pt x="148" y="296"/>
                </a:cubicBezTo>
                <a:cubicBezTo>
                  <a:pt x="66" y="296"/>
                  <a:pt x="0" y="229"/>
                  <a:pt x="0" y="148"/>
                </a:cubicBezTo>
                <a:cubicBezTo>
                  <a:pt x="0" y="66"/>
                  <a:pt x="66" y="0"/>
                  <a:pt x="148" y="0"/>
                </a:cubicBezTo>
                <a:close/>
                <a:moveTo>
                  <a:pt x="124" y="251"/>
                </a:moveTo>
                <a:lnTo>
                  <a:pt x="171" y="251"/>
                </a:lnTo>
                <a:lnTo>
                  <a:pt x="171" y="171"/>
                </a:lnTo>
                <a:lnTo>
                  <a:pt x="251" y="171"/>
                </a:lnTo>
                <a:lnTo>
                  <a:pt x="251" y="125"/>
                </a:lnTo>
                <a:lnTo>
                  <a:pt x="171" y="125"/>
                </a:lnTo>
                <a:lnTo>
                  <a:pt x="171" y="45"/>
                </a:lnTo>
                <a:lnTo>
                  <a:pt x="124" y="45"/>
                </a:lnTo>
                <a:lnTo>
                  <a:pt x="124" y="125"/>
                </a:lnTo>
                <a:lnTo>
                  <a:pt x="44" y="125"/>
                </a:lnTo>
                <a:lnTo>
                  <a:pt x="44" y="171"/>
                </a:lnTo>
                <a:lnTo>
                  <a:pt x="124" y="171"/>
                </a:lnTo>
                <a:lnTo>
                  <a:pt x="124" y="2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0" name="Freeform 12"/>
          <p:cNvSpPr>
            <a:spLocks noEditPoints="1"/>
          </p:cNvSpPr>
          <p:nvPr/>
        </p:nvSpPr>
        <p:spPr bwMode="auto">
          <a:xfrm>
            <a:off x="6464300" y="4116387"/>
            <a:ext cx="257175" cy="257175"/>
          </a:xfrm>
          <a:custGeom>
            <a:avLst/>
            <a:gdLst>
              <a:gd name="T0" fmla="*/ 147 w 295"/>
              <a:gd name="T1" fmla="*/ 0 h 295"/>
              <a:gd name="T2" fmla="*/ 295 w 295"/>
              <a:gd name="T3" fmla="*/ 147 h 295"/>
              <a:gd name="T4" fmla="*/ 147 w 295"/>
              <a:gd name="T5" fmla="*/ 295 h 295"/>
              <a:gd name="T6" fmla="*/ 0 w 295"/>
              <a:gd name="T7" fmla="*/ 147 h 295"/>
              <a:gd name="T8" fmla="*/ 147 w 295"/>
              <a:gd name="T9" fmla="*/ 0 h 295"/>
              <a:gd name="T10" fmla="*/ 124 w 295"/>
              <a:gd name="T11" fmla="*/ 250 h 295"/>
              <a:gd name="T12" fmla="*/ 171 w 295"/>
              <a:gd name="T13" fmla="*/ 250 h 295"/>
              <a:gd name="T14" fmla="*/ 171 w 295"/>
              <a:gd name="T15" fmla="*/ 170 h 295"/>
              <a:gd name="T16" fmla="*/ 251 w 295"/>
              <a:gd name="T17" fmla="*/ 170 h 295"/>
              <a:gd name="T18" fmla="*/ 251 w 295"/>
              <a:gd name="T19" fmla="*/ 124 h 295"/>
              <a:gd name="T20" fmla="*/ 171 w 295"/>
              <a:gd name="T21" fmla="*/ 124 h 295"/>
              <a:gd name="T22" fmla="*/ 171 w 295"/>
              <a:gd name="T23" fmla="*/ 44 h 295"/>
              <a:gd name="T24" fmla="*/ 124 w 295"/>
              <a:gd name="T25" fmla="*/ 44 h 295"/>
              <a:gd name="T26" fmla="*/ 124 w 295"/>
              <a:gd name="T27" fmla="*/ 124 h 295"/>
              <a:gd name="T28" fmla="*/ 44 w 295"/>
              <a:gd name="T29" fmla="*/ 124 h 295"/>
              <a:gd name="T30" fmla="*/ 44 w 295"/>
              <a:gd name="T31" fmla="*/ 170 h 295"/>
              <a:gd name="T32" fmla="*/ 124 w 295"/>
              <a:gd name="T33" fmla="*/ 170 h 295"/>
              <a:gd name="T34" fmla="*/ 124 w 295"/>
              <a:gd name="T35" fmla="*/ 25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5" h="295">
                <a:moveTo>
                  <a:pt x="147" y="0"/>
                </a:moveTo>
                <a:cubicBezTo>
                  <a:pt x="229" y="0"/>
                  <a:pt x="295" y="66"/>
                  <a:pt x="295" y="147"/>
                </a:cubicBezTo>
                <a:cubicBezTo>
                  <a:pt x="295" y="229"/>
                  <a:pt x="229" y="295"/>
                  <a:pt x="147" y="295"/>
                </a:cubicBezTo>
                <a:cubicBezTo>
                  <a:pt x="66" y="295"/>
                  <a:pt x="0" y="229"/>
                  <a:pt x="0" y="147"/>
                </a:cubicBezTo>
                <a:cubicBezTo>
                  <a:pt x="0" y="66"/>
                  <a:pt x="66" y="0"/>
                  <a:pt x="147" y="0"/>
                </a:cubicBezTo>
                <a:close/>
                <a:moveTo>
                  <a:pt x="124" y="250"/>
                </a:moveTo>
                <a:lnTo>
                  <a:pt x="171" y="250"/>
                </a:lnTo>
                <a:lnTo>
                  <a:pt x="171" y="170"/>
                </a:lnTo>
                <a:lnTo>
                  <a:pt x="251" y="170"/>
                </a:lnTo>
                <a:lnTo>
                  <a:pt x="251" y="124"/>
                </a:lnTo>
                <a:lnTo>
                  <a:pt x="171" y="124"/>
                </a:lnTo>
                <a:lnTo>
                  <a:pt x="171" y="44"/>
                </a:lnTo>
                <a:lnTo>
                  <a:pt x="124" y="44"/>
                </a:lnTo>
                <a:lnTo>
                  <a:pt x="124" y="124"/>
                </a:lnTo>
                <a:lnTo>
                  <a:pt x="44" y="124"/>
                </a:lnTo>
                <a:lnTo>
                  <a:pt x="44" y="170"/>
                </a:lnTo>
                <a:lnTo>
                  <a:pt x="124" y="170"/>
                </a:lnTo>
                <a:lnTo>
                  <a:pt x="124" y="250"/>
                </a:lnTo>
                <a:close/>
              </a:path>
            </a:pathLst>
          </a:custGeom>
          <a:solidFill>
            <a:srgbClr val="6F737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3"/>
          <p:cNvSpPr>
            <a:spLocks noEditPoints="1"/>
          </p:cNvSpPr>
          <p:nvPr/>
        </p:nvSpPr>
        <p:spPr bwMode="auto">
          <a:xfrm>
            <a:off x="4722813" y="5511800"/>
            <a:ext cx="258762" cy="257175"/>
          </a:xfrm>
          <a:custGeom>
            <a:avLst/>
            <a:gdLst>
              <a:gd name="T0" fmla="*/ 147 w 295"/>
              <a:gd name="T1" fmla="*/ 0 h 295"/>
              <a:gd name="T2" fmla="*/ 295 w 295"/>
              <a:gd name="T3" fmla="*/ 148 h 295"/>
              <a:gd name="T4" fmla="*/ 147 w 295"/>
              <a:gd name="T5" fmla="*/ 295 h 295"/>
              <a:gd name="T6" fmla="*/ 0 w 295"/>
              <a:gd name="T7" fmla="*/ 148 h 295"/>
              <a:gd name="T8" fmla="*/ 147 w 295"/>
              <a:gd name="T9" fmla="*/ 0 h 295"/>
              <a:gd name="T10" fmla="*/ 124 w 295"/>
              <a:gd name="T11" fmla="*/ 251 h 295"/>
              <a:gd name="T12" fmla="*/ 170 w 295"/>
              <a:gd name="T13" fmla="*/ 251 h 295"/>
              <a:gd name="T14" fmla="*/ 170 w 295"/>
              <a:gd name="T15" fmla="*/ 171 h 295"/>
              <a:gd name="T16" fmla="*/ 250 w 295"/>
              <a:gd name="T17" fmla="*/ 171 h 295"/>
              <a:gd name="T18" fmla="*/ 250 w 295"/>
              <a:gd name="T19" fmla="*/ 125 h 295"/>
              <a:gd name="T20" fmla="*/ 170 w 295"/>
              <a:gd name="T21" fmla="*/ 125 h 295"/>
              <a:gd name="T22" fmla="*/ 170 w 295"/>
              <a:gd name="T23" fmla="*/ 45 h 295"/>
              <a:gd name="T24" fmla="*/ 124 w 295"/>
              <a:gd name="T25" fmla="*/ 45 h 295"/>
              <a:gd name="T26" fmla="*/ 124 w 295"/>
              <a:gd name="T27" fmla="*/ 125 h 295"/>
              <a:gd name="T28" fmla="*/ 44 w 295"/>
              <a:gd name="T29" fmla="*/ 125 h 295"/>
              <a:gd name="T30" fmla="*/ 44 w 295"/>
              <a:gd name="T31" fmla="*/ 171 h 295"/>
              <a:gd name="T32" fmla="*/ 124 w 295"/>
              <a:gd name="T33" fmla="*/ 171 h 295"/>
              <a:gd name="T34" fmla="*/ 124 w 295"/>
              <a:gd name="T35" fmla="*/ 251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5" h="295">
                <a:moveTo>
                  <a:pt x="147" y="0"/>
                </a:moveTo>
                <a:cubicBezTo>
                  <a:pt x="229" y="0"/>
                  <a:pt x="295" y="66"/>
                  <a:pt x="295" y="148"/>
                </a:cubicBezTo>
                <a:cubicBezTo>
                  <a:pt x="295" y="229"/>
                  <a:pt x="229" y="295"/>
                  <a:pt x="147" y="295"/>
                </a:cubicBezTo>
                <a:cubicBezTo>
                  <a:pt x="66" y="295"/>
                  <a:pt x="0" y="229"/>
                  <a:pt x="0" y="148"/>
                </a:cubicBezTo>
                <a:cubicBezTo>
                  <a:pt x="0" y="66"/>
                  <a:pt x="66" y="0"/>
                  <a:pt x="147" y="0"/>
                </a:cubicBezTo>
                <a:close/>
                <a:moveTo>
                  <a:pt x="124" y="251"/>
                </a:moveTo>
                <a:lnTo>
                  <a:pt x="170" y="251"/>
                </a:lnTo>
                <a:lnTo>
                  <a:pt x="170" y="171"/>
                </a:lnTo>
                <a:lnTo>
                  <a:pt x="250" y="171"/>
                </a:lnTo>
                <a:lnTo>
                  <a:pt x="250" y="125"/>
                </a:lnTo>
                <a:lnTo>
                  <a:pt x="170" y="125"/>
                </a:lnTo>
                <a:lnTo>
                  <a:pt x="170" y="45"/>
                </a:lnTo>
                <a:lnTo>
                  <a:pt x="124" y="45"/>
                </a:lnTo>
                <a:lnTo>
                  <a:pt x="124" y="125"/>
                </a:lnTo>
                <a:lnTo>
                  <a:pt x="44" y="125"/>
                </a:lnTo>
                <a:lnTo>
                  <a:pt x="44" y="171"/>
                </a:lnTo>
                <a:lnTo>
                  <a:pt x="124" y="171"/>
                </a:lnTo>
                <a:lnTo>
                  <a:pt x="124" y="251"/>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2" name="TextBox 31"/>
          <p:cNvSpPr txBox="1"/>
          <p:nvPr/>
        </p:nvSpPr>
        <p:spPr>
          <a:xfrm>
            <a:off x="4383280" y="1343967"/>
            <a:ext cx="1870540" cy="461665"/>
          </a:xfrm>
          <a:prstGeom prst="rect">
            <a:avLst/>
          </a:prstGeom>
          <a:noFill/>
        </p:spPr>
        <p:txBody>
          <a:bodyPr wrap="square" rtlCol="0">
            <a:spAutoFit/>
          </a:bodyPr>
          <a:lstStyle/>
          <a:p>
            <a:pPr algn="ctr"/>
            <a:r>
              <a:rPr lang="zh-CN" altLang="en-US" sz="2400" b="1" dirty="0">
                <a:solidFill>
                  <a:schemeClr val="accent2"/>
                </a:solidFill>
                <a:latin typeface="+mj-ea"/>
                <a:ea typeface="+mj-ea"/>
              </a:rPr>
              <a:t>您的标题</a:t>
            </a:r>
          </a:p>
        </p:txBody>
      </p:sp>
      <p:sp>
        <p:nvSpPr>
          <p:cNvPr id="33" name="TextBox 32"/>
          <p:cNvSpPr txBox="1"/>
          <p:nvPr/>
        </p:nvSpPr>
        <p:spPr>
          <a:xfrm>
            <a:off x="6890470" y="1222265"/>
            <a:ext cx="3313162" cy="923330"/>
          </a:xfrm>
          <a:prstGeom prst="rect">
            <a:avLst/>
          </a:prstGeom>
          <a:noFill/>
        </p:spPr>
        <p:txBody>
          <a:bodyPr wrap="square" rtlCol="0">
            <a:spAutoFit/>
          </a:bodyPr>
          <a:lstStyle>
            <a:defPPr>
              <a:defRPr lang="zh-CN"/>
            </a:defPPr>
            <a:lvl1pPr>
              <a:defRPr sz="1800">
                <a:latin typeface="+mn-ea"/>
                <a:ea typeface="+mn-ea"/>
              </a:defRPr>
            </a:lvl1pPr>
          </a:lstStyle>
          <a:p>
            <a:r>
              <a:rPr lang="zh-CN" altLang="en-US" dirty="0"/>
              <a:t>某某地区的销量占据了某市的一半以上，区域市场表现极不均衡。</a:t>
            </a:r>
          </a:p>
        </p:txBody>
      </p:sp>
      <p:sp>
        <p:nvSpPr>
          <p:cNvPr id="34" name="TextBox 33"/>
          <p:cNvSpPr txBox="1"/>
          <p:nvPr/>
        </p:nvSpPr>
        <p:spPr>
          <a:xfrm>
            <a:off x="5450309" y="2732742"/>
            <a:ext cx="1902806" cy="461665"/>
          </a:xfrm>
          <a:prstGeom prst="rect">
            <a:avLst/>
          </a:prstGeom>
          <a:noFill/>
        </p:spPr>
        <p:txBody>
          <a:bodyPr wrap="square" rtlCol="0">
            <a:spAutoFit/>
          </a:bodyPr>
          <a:lstStyle>
            <a:defPPr>
              <a:defRPr lang="zh-CN"/>
            </a:defPPr>
            <a:lvl1pPr algn="ctr">
              <a:defRPr sz="2400" b="1">
                <a:solidFill>
                  <a:schemeClr val="accent2"/>
                </a:solidFill>
                <a:latin typeface="+mj-ea"/>
                <a:ea typeface="+mj-ea"/>
              </a:defRPr>
            </a:lvl1pPr>
          </a:lstStyle>
          <a:p>
            <a:pPr algn="l"/>
            <a:r>
              <a:rPr lang="zh-CN" altLang="en-US" dirty="0"/>
              <a:t>您的标题</a:t>
            </a:r>
          </a:p>
        </p:txBody>
      </p:sp>
      <p:sp>
        <p:nvSpPr>
          <p:cNvPr id="35" name="TextBox 34"/>
          <p:cNvSpPr txBox="1"/>
          <p:nvPr/>
        </p:nvSpPr>
        <p:spPr>
          <a:xfrm>
            <a:off x="1418655" y="2468860"/>
            <a:ext cx="3209128" cy="923330"/>
          </a:xfrm>
          <a:prstGeom prst="rect">
            <a:avLst/>
          </a:prstGeom>
          <a:noFill/>
        </p:spPr>
        <p:txBody>
          <a:bodyPr wrap="square" rtlCol="0">
            <a:spAutoFit/>
          </a:bodyPr>
          <a:lstStyle>
            <a:defPPr>
              <a:defRPr lang="zh-CN"/>
            </a:defPPr>
            <a:lvl1pPr>
              <a:defRPr sz="1800">
                <a:latin typeface="+mn-ea"/>
                <a:ea typeface="+mn-ea"/>
              </a:defRPr>
            </a:lvl1pPr>
          </a:lstStyle>
          <a:p>
            <a:r>
              <a:rPr lang="zh-CN" altLang="en-US" dirty="0"/>
              <a:t>回款问题一直是困扰着我们的大问题，本季度在新政策剌激下依然没有大的改观。</a:t>
            </a:r>
          </a:p>
        </p:txBody>
      </p:sp>
      <p:sp>
        <p:nvSpPr>
          <p:cNvPr id="36" name="TextBox 35"/>
          <p:cNvSpPr txBox="1"/>
          <p:nvPr/>
        </p:nvSpPr>
        <p:spPr>
          <a:xfrm>
            <a:off x="4378526" y="4014141"/>
            <a:ext cx="1871003" cy="461665"/>
          </a:xfrm>
          <a:prstGeom prst="rect">
            <a:avLst/>
          </a:prstGeom>
          <a:noFill/>
        </p:spPr>
        <p:txBody>
          <a:bodyPr wrap="square" rtlCol="0">
            <a:spAutoFit/>
          </a:bodyPr>
          <a:lstStyle>
            <a:defPPr>
              <a:defRPr lang="zh-CN"/>
            </a:defPPr>
            <a:lvl1pPr algn="ctr">
              <a:defRPr sz="2400" b="1">
                <a:solidFill>
                  <a:schemeClr val="accent2"/>
                </a:solidFill>
                <a:latin typeface="+mj-ea"/>
                <a:ea typeface="+mj-ea"/>
              </a:defRPr>
            </a:lvl1pPr>
          </a:lstStyle>
          <a:p>
            <a:pPr algn="r"/>
            <a:r>
              <a:rPr lang="zh-CN" altLang="en-US" dirty="0"/>
              <a:t>您的标题</a:t>
            </a:r>
          </a:p>
        </p:txBody>
      </p:sp>
      <p:sp>
        <p:nvSpPr>
          <p:cNvPr id="37" name="TextBox 36"/>
          <p:cNvSpPr txBox="1"/>
          <p:nvPr/>
        </p:nvSpPr>
        <p:spPr>
          <a:xfrm>
            <a:off x="6890470" y="4045383"/>
            <a:ext cx="3313162" cy="646331"/>
          </a:xfrm>
          <a:prstGeom prst="rect">
            <a:avLst/>
          </a:prstGeom>
          <a:noFill/>
        </p:spPr>
        <p:txBody>
          <a:bodyPr wrap="square" rtlCol="0">
            <a:spAutoFit/>
          </a:bodyPr>
          <a:lstStyle>
            <a:defPPr>
              <a:defRPr lang="zh-CN"/>
            </a:defPPr>
            <a:lvl1pPr>
              <a:defRPr sz="1800">
                <a:latin typeface="+mn-ea"/>
                <a:ea typeface="+mn-ea"/>
              </a:defRPr>
            </a:lvl1pPr>
          </a:lstStyle>
          <a:p>
            <a:r>
              <a:rPr lang="zh-CN" altLang="en-US" dirty="0"/>
              <a:t>本季度投诉率同比增加了</a:t>
            </a:r>
            <a:r>
              <a:rPr lang="en-US" altLang="zh-CN" dirty="0"/>
              <a:t>2</a:t>
            </a:r>
            <a:r>
              <a:rPr lang="zh-CN" altLang="en-US" dirty="0"/>
              <a:t>个百分点。</a:t>
            </a:r>
          </a:p>
        </p:txBody>
      </p:sp>
      <p:sp>
        <p:nvSpPr>
          <p:cNvPr id="38" name="TextBox 37"/>
          <p:cNvSpPr txBox="1"/>
          <p:nvPr/>
        </p:nvSpPr>
        <p:spPr>
          <a:xfrm>
            <a:off x="5450309" y="5428645"/>
            <a:ext cx="1902806" cy="461665"/>
          </a:xfrm>
          <a:prstGeom prst="rect">
            <a:avLst/>
          </a:prstGeom>
          <a:noFill/>
        </p:spPr>
        <p:txBody>
          <a:bodyPr wrap="square" rtlCol="0">
            <a:spAutoFit/>
          </a:bodyPr>
          <a:lstStyle>
            <a:defPPr>
              <a:defRPr lang="zh-CN"/>
            </a:defPPr>
            <a:lvl1pPr algn="ctr">
              <a:defRPr sz="2400" b="1">
                <a:solidFill>
                  <a:schemeClr val="accent2"/>
                </a:solidFill>
                <a:latin typeface="+mj-ea"/>
                <a:ea typeface="+mj-ea"/>
              </a:defRPr>
            </a:lvl1pPr>
          </a:lstStyle>
          <a:p>
            <a:pPr algn="l"/>
            <a:r>
              <a:rPr lang="zh-CN" altLang="en-US" dirty="0"/>
              <a:t>您的标题</a:t>
            </a:r>
          </a:p>
        </p:txBody>
      </p:sp>
      <p:sp>
        <p:nvSpPr>
          <p:cNvPr id="39" name="TextBox 38"/>
          <p:cNvSpPr txBox="1"/>
          <p:nvPr/>
        </p:nvSpPr>
        <p:spPr>
          <a:xfrm>
            <a:off x="1418655" y="5275122"/>
            <a:ext cx="3209128" cy="646331"/>
          </a:xfrm>
          <a:prstGeom prst="rect">
            <a:avLst/>
          </a:prstGeom>
          <a:noFill/>
        </p:spPr>
        <p:txBody>
          <a:bodyPr wrap="square" rtlCol="0">
            <a:spAutoFit/>
          </a:bodyPr>
          <a:lstStyle>
            <a:defPPr>
              <a:defRPr lang="zh-CN"/>
            </a:defPPr>
            <a:lvl1pPr>
              <a:defRPr sz="1800">
                <a:latin typeface="+mn-ea"/>
                <a:ea typeface="+mn-ea"/>
              </a:defRPr>
            </a:lvl1pPr>
          </a:lstStyle>
          <a:p>
            <a:r>
              <a:rPr lang="en-US" altLang="zh-CN" dirty="0"/>
              <a:t>5</a:t>
            </a:r>
            <a:r>
              <a:rPr lang="zh-CN" altLang="en-US" dirty="0"/>
              <a:t>月上市的新品表现平淡，影响了整体业绩的增长。</a:t>
            </a:r>
          </a:p>
        </p:txBody>
      </p:sp>
    </p:spTree>
  </p:cSld>
  <p:clrMapOvr>
    <a:masterClrMapping/>
  </p:clrMapOvr>
  <mc:AlternateContent xmlns:mc="http://schemas.openxmlformats.org/markup-compatibility/2006" xmlns:p14="http://schemas.microsoft.com/office/powerpoint/2010/main">
    <mc:Choice Requires="p14">
      <p:transition spd="slow" advTm="7778">
        <p14:prism dir="d" isInverted="1"/>
      </p:transition>
    </mc:Choice>
    <mc:Fallback xmlns="">
      <p:transition spd="slow" advTm="7778">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819"/>
                                </p:stCondLst>
                                <p:childTnLst>
                                  <p:par>
                                    <p:cTn id="19" presetID="2" presetClass="entr" presetSubtype="8" fill="hold" grpId="0" nodeType="afterEffect" p14:presetBounceEnd="40000">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14:bounceEnd="40000">
                                          <p:cBhvr additive="base">
                                            <p:cTn id="21" dur="500" fill="hold"/>
                                            <p:tgtEl>
                                              <p:spTgt spid="24"/>
                                            </p:tgtEl>
                                            <p:attrNameLst>
                                              <p:attrName>ppt_x</p:attrName>
                                            </p:attrNameLst>
                                          </p:cBhvr>
                                          <p:tavLst>
                                            <p:tav tm="0">
                                              <p:val>
                                                <p:strVal val="0-#ppt_w/2"/>
                                              </p:val>
                                            </p:tav>
                                            <p:tav tm="100000">
                                              <p:val>
                                                <p:strVal val="#ppt_x"/>
                                              </p:val>
                                            </p:tav>
                                          </p:tavLst>
                                        </p:anim>
                                        <p:anim calcmode="lin" valueType="num" p14:bounceEnd="40000">
                                          <p:cBhvr additive="base">
                                            <p:cTn id="22" dur="500" fill="hold"/>
                                            <p:tgtEl>
                                              <p:spTgt spid="24"/>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14:presetBounceEnd="40000">
                                      <p:stCondLst>
                                        <p:cond delay="100"/>
                                      </p:stCondLst>
                                      <p:childTnLst>
                                        <p:set>
                                          <p:cBhvr>
                                            <p:cTn id="24" dur="1" fill="hold">
                                              <p:stCondLst>
                                                <p:cond delay="0"/>
                                              </p:stCondLst>
                                            </p:cTn>
                                            <p:tgtEl>
                                              <p:spTgt spid="26"/>
                                            </p:tgtEl>
                                            <p:attrNameLst>
                                              <p:attrName>style.visibility</p:attrName>
                                            </p:attrNameLst>
                                          </p:cBhvr>
                                          <p:to>
                                            <p:strVal val="visible"/>
                                          </p:to>
                                        </p:set>
                                        <p:anim calcmode="lin" valueType="num" p14:bounceEnd="40000">
                                          <p:cBhvr additive="base">
                                            <p:cTn id="25" dur="500" fill="hold"/>
                                            <p:tgtEl>
                                              <p:spTgt spid="26"/>
                                            </p:tgtEl>
                                            <p:attrNameLst>
                                              <p:attrName>ppt_x</p:attrName>
                                            </p:attrNameLst>
                                          </p:cBhvr>
                                          <p:tavLst>
                                            <p:tav tm="0">
                                              <p:val>
                                                <p:strVal val="1+#ppt_w/2"/>
                                              </p:val>
                                            </p:tav>
                                            <p:tav tm="100000">
                                              <p:val>
                                                <p:strVal val="#ppt_x"/>
                                              </p:val>
                                            </p:tav>
                                          </p:tavLst>
                                        </p:anim>
                                        <p:anim calcmode="lin" valueType="num" p14:bounceEnd="40000">
                                          <p:cBhvr additive="base">
                                            <p:cTn id="26" dur="500" fill="hold"/>
                                            <p:tgtEl>
                                              <p:spTgt spid="26"/>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14:presetBounceEnd="40000">
                                      <p:stCondLst>
                                        <p:cond delay="200"/>
                                      </p:stCondLst>
                                      <p:childTnLst>
                                        <p:set>
                                          <p:cBhvr>
                                            <p:cTn id="28" dur="1" fill="hold">
                                              <p:stCondLst>
                                                <p:cond delay="0"/>
                                              </p:stCondLst>
                                            </p:cTn>
                                            <p:tgtEl>
                                              <p:spTgt spid="25"/>
                                            </p:tgtEl>
                                            <p:attrNameLst>
                                              <p:attrName>style.visibility</p:attrName>
                                            </p:attrNameLst>
                                          </p:cBhvr>
                                          <p:to>
                                            <p:strVal val="visible"/>
                                          </p:to>
                                        </p:set>
                                        <p:anim calcmode="lin" valueType="num" p14:bounceEnd="40000">
                                          <p:cBhvr additive="base">
                                            <p:cTn id="29" dur="500" fill="hold"/>
                                            <p:tgtEl>
                                              <p:spTgt spid="25"/>
                                            </p:tgtEl>
                                            <p:attrNameLst>
                                              <p:attrName>ppt_x</p:attrName>
                                            </p:attrNameLst>
                                          </p:cBhvr>
                                          <p:tavLst>
                                            <p:tav tm="0">
                                              <p:val>
                                                <p:strVal val="0-#ppt_w/2"/>
                                              </p:val>
                                            </p:tav>
                                            <p:tav tm="100000">
                                              <p:val>
                                                <p:strVal val="#ppt_x"/>
                                              </p:val>
                                            </p:tav>
                                          </p:tavLst>
                                        </p:anim>
                                        <p:anim calcmode="lin" valueType="num" p14:bounceEnd="40000">
                                          <p:cBhvr additive="base">
                                            <p:cTn id="30" dur="500" fill="hold"/>
                                            <p:tgtEl>
                                              <p:spTgt spid="25"/>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14:presetBounceEnd="40000">
                                      <p:stCondLst>
                                        <p:cond delay="300"/>
                                      </p:stCondLst>
                                      <p:childTnLst>
                                        <p:set>
                                          <p:cBhvr>
                                            <p:cTn id="32" dur="1" fill="hold">
                                              <p:stCondLst>
                                                <p:cond delay="0"/>
                                              </p:stCondLst>
                                            </p:cTn>
                                            <p:tgtEl>
                                              <p:spTgt spid="27"/>
                                            </p:tgtEl>
                                            <p:attrNameLst>
                                              <p:attrName>style.visibility</p:attrName>
                                            </p:attrNameLst>
                                          </p:cBhvr>
                                          <p:to>
                                            <p:strVal val="visible"/>
                                          </p:to>
                                        </p:set>
                                        <p:anim calcmode="lin" valueType="num" p14:bounceEnd="40000">
                                          <p:cBhvr additive="base">
                                            <p:cTn id="33" dur="500" fill="hold"/>
                                            <p:tgtEl>
                                              <p:spTgt spid="27"/>
                                            </p:tgtEl>
                                            <p:attrNameLst>
                                              <p:attrName>ppt_x</p:attrName>
                                            </p:attrNameLst>
                                          </p:cBhvr>
                                          <p:tavLst>
                                            <p:tav tm="0">
                                              <p:val>
                                                <p:strVal val="1+#ppt_w/2"/>
                                              </p:val>
                                            </p:tav>
                                            <p:tav tm="100000">
                                              <p:val>
                                                <p:strVal val="#ppt_x"/>
                                              </p:val>
                                            </p:tav>
                                          </p:tavLst>
                                        </p:anim>
                                        <p:anim calcmode="lin" valueType="num" p14:bounceEnd="40000">
                                          <p:cBhvr additive="base">
                                            <p:cTn id="34" dur="500" fill="hold"/>
                                            <p:tgtEl>
                                              <p:spTgt spid="27"/>
                                            </p:tgtEl>
                                            <p:attrNameLst>
                                              <p:attrName>ppt_y</p:attrName>
                                            </p:attrNameLst>
                                          </p:cBhvr>
                                          <p:tavLst>
                                            <p:tav tm="0">
                                              <p:val>
                                                <p:strVal val="#ppt_y"/>
                                              </p:val>
                                            </p:tav>
                                            <p:tav tm="100000">
                                              <p:val>
                                                <p:strVal val="#ppt_y"/>
                                              </p:val>
                                            </p:tav>
                                          </p:tavLst>
                                        </p:anim>
                                      </p:childTnLst>
                                    </p:cTn>
                                  </p:par>
                                </p:childTnLst>
                              </p:cTn>
                            </p:par>
                            <p:par>
                              <p:cTn id="35" fill="hold">
                                <p:stCondLst>
                                  <p:cond delay="1319"/>
                                </p:stCondLst>
                                <p:childTnLst>
                                  <p:par>
                                    <p:cTn id="36" presetID="31" presetClass="entr" presetSubtype="0"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cBhvr>
                                            <p:cTn id="38" dur="400" fill="hold"/>
                                            <p:tgtEl>
                                              <p:spTgt spid="32"/>
                                            </p:tgtEl>
                                            <p:attrNameLst>
                                              <p:attrName>ppt_w</p:attrName>
                                            </p:attrNameLst>
                                          </p:cBhvr>
                                          <p:tavLst>
                                            <p:tav tm="0">
                                              <p:val>
                                                <p:fltVal val="0"/>
                                              </p:val>
                                            </p:tav>
                                            <p:tav tm="100000">
                                              <p:val>
                                                <p:strVal val="#ppt_w"/>
                                              </p:val>
                                            </p:tav>
                                          </p:tavLst>
                                        </p:anim>
                                        <p:anim calcmode="lin" valueType="num">
                                          <p:cBhvr>
                                            <p:cTn id="39" dur="400" fill="hold"/>
                                            <p:tgtEl>
                                              <p:spTgt spid="32"/>
                                            </p:tgtEl>
                                            <p:attrNameLst>
                                              <p:attrName>ppt_h</p:attrName>
                                            </p:attrNameLst>
                                          </p:cBhvr>
                                          <p:tavLst>
                                            <p:tav tm="0">
                                              <p:val>
                                                <p:fltVal val="0"/>
                                              </p:val>
                                            </p:tav>
                                            <p:tav tm="100000">
                                              <p:val>
                                                <p:strVal val="#ppt_h"/>
                                              </p:val>
                                            </p:tav>
                                          </p:tavLst>
                                        </p:anim>
                                        <p:anim calcmode="lin" valueType="num">
                                          <p:cBhvr>
                                            <p:cTn id="40" dur="400" fill="hold"/>
                                            <p:tgtEl>
                                              <p:spTgt spid="32"/>
                                            </p:tgtEl>
                                            <p:attrNameLst>
                                              <p:attrName>style.rotation</p:attrName>
                                            </p:attrNameLst>
                                          </p:cBhvr>
                                          <p:tavLst>
                                            <p:tav tm="0">
                                              <p:val>
                                                <p:fltVal val="90"/>
                                              </p:val>
                                            </p:tav>
                                            <p:tav tm="100000">
                                              <p:val>
                                                <p:fltVal val="0"/>
                                              </p:val>
                                            </p:tav>
                                          </p:tavLst>
                                        </p:anim>
                                        <p:animEffect transition="in" filter="fade">
                                          <p:cBhvr>
                                            <p:cTn id="41" dur="400"/>
                                            <p:tgtEl>
                                              <p:spTgt spid="32"/>
                                            </p:tgtEl>
                                          </p:cBhvr>
                                        </p:animEffect>
                                      </p:childTnLst>
                                    </p:cTn>
                                  </p:par>
                                </p:childTnLst>
                              </p:cTn>
                            </p:par>
                            <p:par>
                              <p:cTn id="42" fill="hold">
                                <p:stCondLst>
                                  <p:cond delay="1819"/>
                                </p:stCondLst>
                                <p:childTnLst>
                                  <p:par>
                                    <p:cTn id="43" presetID="53" presetClass="entr" presetSubtype="16"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childTnLst>
                              </p:cTn>
                            </p:par>
                            <p:par>
                              <p:cTn id="48" fill="hold">
                                <p:stCondLst>
                                  <p:cond delay="2319"/>
                                </p:stCondLst>
                                <p:childTnLst>
                                  <p:par>
                                    <p:cTn id="49" presetID="22" presetClass="entr" presetSubtype="8"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wipe(left)">
                                          <p:cBhvr>
                                            <p:cTn id="51" dur="500"/>
                                            <p:tgtEl>
                                              <p:spTgt spid="33"/>
                                            </p:tgtEl>
                                          </p:cBhvr>
                                        </p:animEffect>
                                      </p:childTnLst>
                                    </p:cTn>
                                  </p:par>
                                </p:childTnLst>
                              </p:cTn>
                            </p:par>
                            <p:par>
                              <p:cTn id="52" fill="hold">
                                <p:stCondLst>
                                  <p:cond delay="2819"/>
                                </p:stCondLst>
                                <p:childTnLst>
                                  <p:par>
                                    <p:cTn id="53" presetID="31" presetClass="entr" presetSubtype="0" fill="hold" grpId="0" nodeType="after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p:cTn id="55" dur="400" fill="hold"/>
                                            <p:tgtEl>
                                              <p:spTgt spid="34"/>
                                            </p:tgtEl>
                                            <p:attrNameLst>
                                              <p:attrName>ppt_w</p:attrName>
                                            </p:attrNameLst>
                                          </p:cBhvr>
                                          <p:tavLst>
                                            <p:tav tm="0">
                                              <p:val>
                                                <p:fltVal val="0"/>
                                              </p:val>
                                            </p:tav>
                                            <p:tav tm="100000">
                                              <p:val>
                                                <p:strVal val="#ppt_w"/>
                                              </p:val>
                                            </p:tav>
                                          </p:tavLst>
                                        </p:anim>
                                        <p:anim calcmode="lin" valueType="num">
                                          <p:cBhvr>
                                            <p:cTn id="56" dur="400" fill="hold"/>
                                            <p:tgtEl>
                                              <p:spTgt spid="34"/>
                                            </p:tgtEl>
                                            <p:attrNameLst>
                                              <p:attrName>ppt_h</p:attrName>
                                            </p:attrNameLst>
                                          </p:cBhvr>
                                          <p:tavLst>
                                            <p:tav tm="0">
                                              <p:val>
                                                <p:fltVal val="0"/>
                                              </p:val>
                                            </p:tav>
                                            <p:tav tm="100000">
                                              <p:val>
                                                <p:strVal val="#ppt_h"/>
                                              </p:val>
                                            </p:tav>
                                          </p:tavLst>
                                        </p:anim>
                                        <p:anim calcmode="lin" valueType="num">
                                          <p:cBhvr>
                                            <p:cTn id="57" dur="400" fill="hold"/>
                                            <p:tgtEl>
                                              <p:spTgt spid="34"/>
                                            </p:tgtEl>
                                            <p:attrNameLst>
                                              <p:attrName>style.rotation</p:attrName>
                                            </p:attrNameLst>
                                          </p:cBhvr>
                                          <p:tavLst>
                                            <p:tav tm="0">
                                              <p:val>
                                                <p:fltVal val="90"/>
                                              </p:val>
                                            </p:tav>
                                            <p:tav tm="100000">
                                              <p:val>
                                                <p:fltVal val="0"/>
                                              </p:val>
                                            </p:tav>
                                          </p:tavLst>
                                        </p:anim>
                                        <p:animEffect transition="in" filter="fade">
                                          <p:cBhvr>
                                            <p:cTn id="58" dur="400"/>
                                            <p:tgtEl>
                                              <p:spTgt spid="34"/>
                                            </p:tgtEl>
                                          </p:cBhvr>
                                        </p:animEffect>
                                      </p:childTnLst>
                                    </p:cTn>
                                  </p:par>
                                </p:childTnLst>
                              </p:cTn>
                            </p:par>
                            <p:par>
                              <p:cTn id="59" fill="hold">
                                <p:stCondLst>
                                  <p:cond delay="3319"/>
                                </p:stCondLst>
                                <p:childTnLst>
                                  <p:par>
                                    <p:cTn id="60" presetID="53" presetClass="entr" presetSubtype="16" fill="hold" grpId="0" nodeType="afterEffect">
                                      <p:stCondLst>
                                        <p:cond delay="0"/>
                                      </p:stCondLst>
                                      <p:childTnLst>
                                        <p:set>
                                          <p:cBhvr>
                                            <p:cTn id="61" dur="1" fill="hold">
                                              <p:stCondLst>
                                                <p:cond delay="0"/>
                                              </p:stCondLst>
                                            </p:cTn>
                                            <p:tgtEl>
                                              <p:spTgt spid="29"/>
                                            </p:tgtEl>
                                            <p:attrNameLst>
                                              <p:attrName>style.visibility</p:attrName>
                                            </p:attrNameLst>
                                          </p:cBhvr>
                                          <p:to>
                                            <p:strVal val="visible"/>
                                          </p:to>
                                        </p:set>
                                        <p:anim calcmode="lin" valueType="num">
                                          <p:cBhvr>
                                            <p:cTn id="62" dur="500" fill="hold"/>
                                            <p:tgtEl>
                                              <p:spTgt spid="29"/>
                                            </p:tgtEl>
                                            <p:attrNameLst>
                                              <p:attrName>ppt_w</p:attrName>
                                            </p:attrNameLst>
                                          </p:cBhvr>
                                          <p:tavLst>
                                            <p:tav tm="0">
                                              <p:val>
                                                <p:fltVal val="0"/>
                                              </p:val>
                                            </p:tav>
                                            <p:tav tm="100000">
                                              <p:val>
                                                <p:strVal val="#ppt_w"/>
                                              </p:val>
                                            </p:tav>
                                          </p:tavLst>
                                        </p:anim>
                                        <p:anim calcmode="lin" valueType="num">
                                          <p:cBhvr>
                                            <p:cTn id="63" dur="500" fill="hold"/>
                                            <p:tgtEl>
                                              <p:spTgt spid="29"/>
                                            </p:tgtEl>
                                            <p:attrNameLst>
                                              <p:attrName>ppt_h</p:attrName>
                                            </p:attrNameLst>
                                          </p:cBhvr>
                                          <p:tavLst>
                                            <p:tav tm="0">
                                              <p:val>
                                                <p:fltVal val="0"/>
                                              </p:val>
                                            </p:tav>
                                            <p:tav tm="100000">
                                              <p:val>
                                                <p:strVal val="#ppt_h"/>
                                              </p:val>
                                            </p:tav>
                                          </p:tavLst>
                                        </p:anim>
                                        <p:animEffect transition="in" filter="fade">
                                          <p:cBhvr>
                                            <p:cTn id="64" dur="500"/>
                                            <p:tgtEl>
                                              <p:spTgt spid="29"/>
                                            </p:tgtEl>
                                          </p:cBhvr>
                                        </p:animEffect>
                                      </p:childTnLst>
                                    </p:cTn>
                                  </p:par>
                                </p:childTnLst>
                              </p:cTn>
                            </p:par>
                            <p:par>
                              <p:cTn id="65" fill="hold">
                                <p:stCondLst>
                                  <p:cond delay="3819"/>
                                </p:stCondLst>
                                <p:childTnLst>
                                  <p:par>
                                    <p:cTn id="66" presetID="22" presetClass="entr" presetSubtype="2" fill="hold" grpId="0" nodeType="after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wipe(right)">
                                          <p:cBhvr>
                                            <p:cTn id="68" dur="500"/>
                                            <p:tgtEl>
                                              <p:spTgt spid="35"/>
                                            </p:tgtEl>
                                          </p:cBhvr>
                                        </p:animEffect>
                                      </p:childTnLst>
                                    </p:cTn>
                                  </p:par>
                                </p:childTnLst>
                              </p:cTn>
                            </p:par>
                            <p:par>
                              <p:cTn id="69" fill="hold">
                                <p:stCondLst>
                                  <p:cond delay="4319"/>
                                </p:stCondLst>
                                <p:childTnLst>
                                  <p:par>
                                    <p:cTn id="70" presetID="31" presetClass="entr" presetSubtype="0" fill="hold" grpId="0" nodeType="afterEffect">
                                      <p:stCondLst>
                                        <p:cond delay="0"/>
                                      </p:stCondLst>
                                      <p:childTnLst>
                                        <p:set>
                                          <p:cBhvr>
                                            <p:cTn id="71" dur="1" fill="hold">
                                              <p:stCondLst>
                                                <p:cond delay="0"/>
                                              </p:stCondLst>
                                            </p:cTn>
                                            <p:tgtEl>
                                              <p:spTgt spid="36"/>
                                            </p:tgtEl>
                                            <p:attrNameLst>
                                              <p:attrName>style.visibility</p:attrName>
                                            </p:attrNameLst>
                                          </p:cBhvr>
                                          <p:to>
                                            <p:strVal val="visible"/>
                                          </p:to>
                                        </p:set>
                                        <p:anim calcmode="lin" valueType="num">
                                          <p:cBhvr>
                                            <p:cTn id="72" dur="400" fill="hold"/>
                                            <p:tgtEl>
                                              <p:spTgt spid="36"/>
                                            </p:tgtEl>
                                            <p:attrNameLst>
                                              <p:attrName>ppt_w</p:attrName>
                                            </p:attrNameLst>
                                          </p:cBhvr>
                                          <p:tavLst>
                                            <p:tav tm="0">
                                              <p:val>
                                                <p:fltVal val="0"/>
                                              </p:val>
                                            </p:tav>
                                            <p:tav tm="100000">
                                              <p:val>
                                                <p:strVal val="#ppt_w"/>
                                              </p:val>
                                            </p:tav>
                                          </p:tavLst>
                                        </p:anim>
                                        <p:anim calcmode="lin" valueType="num">
                                          <p:cBhvr>
                                            <p:cTn id="73" dur="400" fill="hold"/>
                                            <p:tgtEl>
                                              <p:spTgt spid="36"/>
                                            </p:tgtEl>
                                            <p:attrNameLst>
                                              <p:attrName>ppt_h</p:attrName>
                                            </p:attrNameLst>
                                          </p:cBhvr>
                                          <p:tavLst>
                                            <p:tav tm="0">
                                              <p:val>
                                                <p:fltVal val="0"/>
                                              </p:val>
                                            </p:tav>
                                            <p:tav tm="100000">
                                              <p:val>
                                                <p:strVal val="#ppt_h"/>
                                              </p:val>
                                            </p:tav>
                                          </p:tavLst>
                                        </p:anim>
                                        <p:anim calcmode="lin" valueType="num">
                                          <p:cBhvr>
                                            <p:cTn id="74" dur="400" fill="hold"/>
                                            <p:tgtEl>
                                              <p:spTgt spid="36"/>
                                            </p:tgtEl>
                                            <p:attrNameLst>
                                              <p:attrName>style.rotation</p:attrName>
                                            </p:attrNameLst>
                                          </p:cBhvr>
                                          <p:tavLst>
                                            <p:tav tm="0">
                                              <p:val>
                                                <p:fltVal val="90"/>
                                              </p:val>
                                            </p:tav>
                                            <p:tav tm="100000">
                                              <p:val>
                                                <p:fltVal val="0"/>
                                              </p:val>
                                            </p:tav>
                                          </p:tavLst>
                                        </p:anim>
                                        <p:animEffect transition="in" filter="fade">
                                          <p:cBhvr>
                                            <p:cTn id="75" dur="400"/>
                                            <p:tgtEl>
                                              <p:spTgt spid="36"/>
                                            </p:tgtEl>
                                          </p:cBhvr>
                                        </p:animEffect>
                                      </p:childTnLst>
                                    </p:cTn>
                                  </p:par>
                                </p:childTnLst>
                              </p:cTn>
                            </p:par>
                            <p:par>
                              <p:cTn id="76" fill="hold">
                                <p:stCondLst>
                                  <p:cond delay="4819"/>
                                </p:stCondLst>
                                <p:childTnLst>
                                  <p:par>
                                    <p:cTn id="77" presetID="53" presetClass="entr" presetSubtype="16" fill="hold" grpId="0" nodeType="after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p:cTn id="79" dur="500" fill="hold"/>
                                            <p:tgtEl>
                                              <p:spTgt spid="30"/>
                                            </p:tgtEl>
                                            <p:attrNameLst>
                                              <p:attrName>ppt_w</p:attrName>
                                            </p:attrNameLst>
                                          </p:cBhvr>
                                          <p:tavLst>
                                            <p:tav tm="0">
                                              <p:val>
                                                <p:fltVal val="0"/>
                                              </p:val>
                                            </p:tav>
                                            <p:tav tm="100000">
                                              <p:val>
                                                <p:strVal val="#ppt_w"/>
                                              </p:val>
                                            </p:tav>
                                          </p:tavLst>
                                        </p:anim>
                                        <p:anim calcmode="lin" valueType="num">
                                          <p:cBhvr>
                                            <p:cTn id="80" dur="500" fill="hold"/>
                                            <p:tgtEl>
                                              <p:spTgt spid="30"/>
                                            </p:tgtEl>
                                            <p:attrNameLst>
                                              <p:attrName>ppt_h</p:attrName>
                                            </p:attrNameLst>
                                          </p:cBhvr>
                                          <p:tavLst>
                                            <p:tav tm="0">
                                              <p:val>
                                                <p:fltVal val="0"/>
                                              </p:val>
                                            </p:tav>
                                            <p:tav tm="100000">
                                              <p:val>
                                                <p:strVal val="#ppt_h"/>
                                              </p:val>
                                            </p:tav>
                                          </p:tavLst>
                                        </p:anim>
                                        <p:animEffect transition="in" filter="fade">
                                          <p:cBhvr>
                                            <p:cTn id="81" dur="500"/>
                                            <p:tgtEl>
                                              <p:spTgt spid="30"/>
                                            </p:tgtEl>
                                          </p:cBhvr>
                                        </p:animEffect>
                                      </p:childTnLst>
                                    </p:cTn>
                                  </p:par>
                                </p:childTnLst>
                              </p:cTn>
                            </p:par>
                            <p:par>
                              <p:cTn id="82" fill="hold">
                                <p:stCondLst>
                                  <p:cond delay="5319"/>
                                </p:stCondLst>
                                <p:childTnLst>
                                  <p:par>
                                    <p:cTn id="83" presetID="22" presetClass="entr" presetSubtype="8"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wipe(left)">
                                          <p:cBhvr>
                                            <p:cTn id="85" dur="500"/>
                                            <p:tgtEl>
                                              <p:spTgt spid="37"/>
                                            </p:tgtEl>
                                          </p:cBhvr>
                                        </p:animEffect>
                                      </p:childTnLst>
                                    </p:cTn>
                                  </p:par>
                                </p:childTnLst>
                              </p:cTn>
                            </p:par>
                            <p:par>
                              <p:cTn id="86" fill="hold">
                                <p:stCondLst>
                                  <p:cond delay="5819"/>
                                </p:stCondLst>
                                <p:childTnLst>
                                  <p:par>
                                    <p:cTn id="87" presetID="31" presetClass="entr" presetSubtype="0" fill="hold" grpId="0" nodeType="afterEffect">
                                      <p:stCondLst>
                                        <p:cond delay="0"/>
                                      </p:stCondLst>
                                      <p:childTnLst>
                                        <p:set>
                                          <p:cBhvr>
                                            <p:cTn id="88" dur="1" fill="hold">
                                              <p:stCondLst>
                                                <p:cond delay="0"/>
                                              </p:stCondLst>
                                            </p:cTn>
                                            <p:tgtEl>
                                              <p:spTgt spid="38"/>
                                            </p:tgtEl>
                                            <p:attrNameLst>
                                              <p:attrName>style.visibility</p:attrName>
                                            </p:attrNameLst>
                                          </p:cBhvr>
                                          <p:to>
                                            <p:strVal val="visible"/>
                                          </p:to>
                                        </p:set>
                                        <p:anim calcmode="lin" valueType="num">
                                          <p:cBhvr>
                                            <p:cTn id="89" dur="400" fill="hold"/>
                                            <p:tgtEl>
                                              <p:spTgt spid="38"/>
                                            </p:tgtEl>
                                            <p:attrNameLst>
                                              <p:attrName>ppt_w</p:attrName>
                                            </p:attrNameLst>
                                          </p:cBhvr>
                                          <p:tavLst>
                                            <p:tav tm="0">
                                              <p:val>
                                                <p:fltVal val="0"/>
                                              </p:val>
                                            </p:tav>
                                            <p:tav tm="100000">
                                              <p:val>
                                                <p:strVal val="#ppt_w"/>
                                              </p:val>
                                            </p:tav>
                                          </p:tavLst>
                                        </p:anim>
                                        <p:anim calcmode="lin" valueType="num">
                                          <p:cBhvr>
                                            <p:cTn id="90" dur="400" fill="hold"/>
                                            <p:tgtEl>
                                              <p:spTgt spid="38"/>
                                            </p:tgtEl>
                                            <p:attrNameLst>
                                              <p:attrName>ppt_h</p:attrName>
                                            </p:attrNameLst>
                                          </p:cBhvr>
                                          <p:tavLst>
                                            <p:tav tm="0">
                                              <p:val>
                                                <p:fltVal val="0"/>
                                              </p:val>
                                            </p:tav>
                                            <p:tav tm="100000">
                                              <p:val>
                                                <p:strVal val="#ppt_h"/>
                                              </p:val>
                                            </p:tav>
                                          </p:tavLst>
                                        </p:anim>
                                        <p:anim calcmode="lin" valueType="num">
                                          <p:cBhvr>
                                            <p:cTn id="91" dur="400" fill="hold"/>
                                            <p:tgtEl>
                                              <p:spTgt spid="38"/>
                                            </p:tgtEl>
                                            <p:attrNameLst>
                                              <p:attrName>style.rotation</p:attrName>
                                            </p:attrNameLst>
                                          </p:cBhvr>
                                          <p:tavLst>
                                            <p:tav tm="0">
                                              <p:val>
                                                <p:fltVal val="90"/>
                                              </p:val>
                                            </p:tav>
                                            <p:tav tm="100000">
                                              <p:val>
                                                <p:fltVal val="0"/>
                                              </p:val>
                                            </p:tav>
                                          </p:tavLst>
                                        </p:anim>
                                        <p:animEffect transition="in" filter="fade">
                                          <p:cBhvr>
                                            <p:cTn id="92" dur="400"/>
                                            <p:tgtEl>
                                              <p:spTgt spid="38"/>
                                            </p:tgtEl>
                                          </p:cBhvr>
                                        </p:animEffect>
                                      </p:childTnLst>
                                    </p:cTn>
                                  </p:par>
                                </p:childTnLst>
                              </p:cTn>
                            </p:par>
                            <p:par>
                              <p:cTn id="93" fill="hold">
                                <p:stCondLst>
                                  <p:cond delay="6319"/>
                                </p:stCondLst>
                                <p:childTnLst>
                                  <p:par>
                                    <p:cTn id="94" presetID="53" presetClass="entr" presetSubtype="16"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anim calcmode="lin" valueType="num">
                                          <p:cBhvr>
                                            <p:cTn id="96" dur="500" fill="hold"/>
                                            <p:tgtEl>
                                              <p:spTgt spid="31"/>
                                            </p:tgtEl>
                                            <p:attrNameLst>
                                              <p:attrName>ppt_w</p:attrName>
                                            </p:attrNameLst>
                                          </p:cBhvr>
                                          <p:tavLst>
                                            <p:tav tm="0">
                                              <p:val>
                                                <p:fltVal val="0"/>
                                              </p:val>
                                            </p:tav>
                                            <p:tav tm="100000">
                                              <p:val>
                                                <p:strVal val="#ppt_w"/>
                                              </p:val>
                                            </p:tav>
                                          </p:tavLst>
                                        </p:anim>
                                        <p:anim calcmode="lin" valueType="num">
                                          <p:cBhvr>
                                            <p:cTn id="97" dur="500" fill="hold"/>
                                            <p:tgtEl>
                                              <p:spTgt spid="31"/>
                                            </p:tgtEl>
                                            <p:attrNameLst>
                                              <p:attrName>ppt_h</p:attrName>
                                            </p:attrNameLst>
                                          </p:cBhvr>
                                          <p:tavLst>
                                            <p:tav tm="0">
                                              <p:val>
                                                <p:fltVal val="0"/>
                                              </p:val>
                                            </p:tav>
                                            <p:tav tm="100000">
                                              <p:val>
                                                <p:strVal val="#ppt_h"/>
                                              </p:val>
                                            </p:tav>
                                          </p:tavLst>
                                        </p:anim>
                                        <p:animEffect transition="in" filter="fade">
                                          <p:cBhvr>
                                            <p:cTn id="98" dur="500"/>
                                            <p:tgtEl>
                                              <p:spTgt spid="31"/>
                                            </p:tgtEl>
                                          </p:cBhvr>
                                        </p:animEffect>
                                      </p:childTnLst>
                                    </p:cTn>
                                  </p:par>
                                </p:childTnLst>
                              </p:cTn>
                            </p:par>
                            <p:par>
                              <p:cTn id="99" fill="hold">
                                <p:stCondLst>
                                  <p:cond delay="6819"/>
                                </p:stCondLst>
                                <p:childTnLst>
                                  <p:par>
                                    <p:cTn id="100" presetID="22" presetClass="entr" presetSubtype="2" fill="hold" grpId="0" nodeType="afterEffect">
                                      <p:stCondLst>
                                        <p:cond delay="0"/>
                                      </p:stCondLst>
                                      <p:childTnLst>
                                        <p:set>
                                          <p:cBhvr>
                                            <p:cTn id="101" dur="1" fill="hold">
                                              <p:stCondLst>
                                                <p:cond delay="0"/>
                                              </p:stCondLst>
                                            </p:cTn>
                                            <p:tgtEl>
                                              <p:spTgt spid="39"/>
                                            </p:tgtEl>
                                            <p:attrNameLst>
                                              <p:attrName>style.visibility</p:attrName>
                                            </p:attrNameLst>
                                          </p:cBhvr>
                                          <p:to>
                                            <p:strVal val="visible"/>
                                          </p:to>
                                        </p:set>
                                        <p:animEffect transition="in" filter="wipe(right)">
                                          <p:cBhvr>
                                            <p:cTn id="10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24" grpId="0" animBg="1"/>
          <p:bldP spid="25" grpId="0" animBg="1"/>
          <p:bldP spid="26" grpId="0" animBg="1"/>
          <p:bldP spid="27" grpId="0" animBg="1"/>
          <p:bldP spid="28" grpId="0" animBg="1"/>
          <p:bldP spid="29" grpId="0" animBg="1"/>
          <p:bldP spid="30" grpId="0" animBg="1"/>
          <p:bldP spid="31" grpId="0" animBg="1"/>
          <p:bldP spid="32" grpId="0"/>
          <p:bldP spid="33" grpId="0"/>
          <p:bldP spid="34" grpId="0"/>
          <p:bldP spid="35" grpId="0"/>
          <p:bldP spid="36" grpId="0"/>
          <p:bldP spid="37" grpId="0"/>
          <p:bldP spid="38" grpId="0"/>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819"/>
                                </p:stCondLst>
                                <p:childTnLst>
                                  <p:par>
                                    <p:cTn id="19" presetID="2" presetClass="entr" presetSubtype="8"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0-#ppt_w/2"/>
                                              </p:val>
                                            </p:tav>
                                            <p:tav tm="100000">
                                              <p:val>
                                                <p:strVal val="#ppt_x"/>
                                              </p:val>
                                            </p:tav>
                                          </p:tavLst>
                                        </p:anim>
                                        <p:anim calcmode="lin" valueType="num">
                                          <p:cBhvr additive="base">
                                            <p:cTn id="22" dur="500" fill="hold"/>
                                            <p:tgtEl>
                                              <p:spTgt spid="24"/>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10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1+#ppt_w/2"/>
                                              </p:val>
                                            </p:tav>
                                            <p:tav tm="100000">
                                              <p:val>
                                                <p:strVal val="#ppt_x"/>
                                              </p:val>
                                            </p:tav>
                                          </p:tavLst>
                                        </p:anim>
                                        <p:anim calcmode="lin" valueType="num">
                                          <p:cBhvr additive="base">
                                            <p:cTn id="26" dur="500" fill="hold"/>
                                            <p:tgtEl>
                                              <p:spTgt spid="26"/>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20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0-#ppt_w/2"/>
                                              </p:val>
                                            </p:tav>
                                            <p:tav tm="100000">
                                              <p:val>
                                                <p:strVal val="#ppt_x"/>
                                              </p:val>
                                            </p:tav>
                                          </p:tavLst>
                                        </p:anim>
                                        <p:anim calcmode="lin" valueType="num">
                                          <p:cBhvr additive="base">
                                            <p:cTn id="30" dur="500" fill="hold"/>
                                            <p:tgtEl>
                                              <p:spTgt spid="25"/>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300"/>
                                      </p:stCondLst>
                                      <p:childTnLst>
                                        <p:set>
                                          <p:cBhvr>
                                            <p:cTn id="32" dur="1" fill="hold">
                                              <p:stCondLst>
                                                <p:cond delay="0"/>
                                              </p:stCondLst>
                                            </p:cTn>
                                            <p:tgtEl>
                                              <p:spTgt spid="27"/>
                                            </p:tgtEl>
                                            <p:attrNameLst>
                                              <p:attrName>style.visibility</p:attrName>
                                            </p:attrNameLst>
                                          </p:cBhvr>
                                          <p:to>
                                            <p:strVal val="visible"/>
                                          </p:to>
                                        </p:set>
                                        <p:anim calcmode="lin" valueType="num">
                                          <p:cBhvr additive="base">
                                            <p:cTn id="33" dur="500" fill="hold"/>
                                            <p:tgtEl>
                                              <p:spTgt spid="27"/>
                                            </p:tgtEl>
                                            <p:attrNameLst>
                                              <p:attrName>ppt_x</p:attrName>
                                            </p:attrNameLst>
                                          </p:cBhvr>
                                          <p:tavLst>
                                            <p:tav tm="0">
                                              <p:val>
                                                <p:strVal val="1+#ppt_w/2"/>
                                              </p:val>
                                            </p:tav>
                                            <p:tav tm="100000">
                                              <p:val>
                                                <p:strVal val="#ppt_x"/>
                                              </p:val>
                                            </p:tav>
                                          </p:tavLst>
                                        </p:anim>
                                        <p:anim calcmode="lin" valueType="num">
                                          <p:cBhvr additive="base">
                                            <p:cTn id="34" dur="500" fill="hold"/>
                                            <p:tgtEl>
                                              <p:spTgt spid="27"/>
                                            </p:tgtEl>
                                            <p:attrNameLst>
                                              <p:attrName>ppt_y</p:attrName>
                                            </p:attrNameLst>
                                          </p:cBhvr>
                                          <p:tavLst>
                                            <p:tav tm="0">
                                              <p:val>
                                                <p:strVal val="#ppt_y"/>
                                              </p:val>
                                            </p:tav>
                                            <p:tav tm="100000">
                                              <p:val>
                                                <p:strVal val="#ppt_y"/>
                                              </p:val>
                                            </p:tav>
                                          </p:tavLst>
                                        </p:anim>
                                      </p:childTnLst>
                                    </p:cTn>
                                  </p:par>
                                </p:childTnLst>
                              </p:cTn>
                            </p:par>
                            <p:par>
                              <p:cTn id="35" fill="hold">
                                <p:stCondLst>
                                  <p:cond delay="1319"/>
                                </p:stCondLst>
                                <p:childTnLst>
                                  <p:par>
                                    <p:cTn id="36" presetID="31" presetClass="entr" presetSubtype="0"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cBhvr>
                                            <p:cTn id="38" dur="400" fill="hold"/>
                                            <p:tgtEl>
                                              <p:spTgt spid="32"/>
                                            </p:tgtEl>
                                            <p:attrNameLst>
                                              <p:attrName>ppt_w</p:attrName>
                                            </p:attrNameLst>
                                          </p:cBhvr>
                                          <p:tavLst>
                                            <p:tav tm="0">
                                              <p:val>
                                                <p:fltVal val="0"/>
                                              </p:val>
                                            </p:tav>
                                            <p:tav tm="100000">
                                              <p:val>
                                                <p:strVal val="#ppt_w"/>
                                              </p:val>
                                            </p:tav>
                                          </p:tavLst>
                                        </p:anim>
                                        <p:anim calcmode="lin" valueType="num">
                                          <p:cBhvr>
                                            <p:cTn id="39" dur="400" fill="hold"/>
                                            <p:tgtEl>
                                              <p:spTgt spid="32"/>
                                            </p:tgtEl>
                                            <p:attrNameLst>
                                              <p:attrName>ppt_h</p:attrName>
                                            </p:attrNameLst>
                                          </p:cBhvr>
                                          <p:tavLst>
                                            <p:tav tm="0">
                                              <p:val>
                                                <p:fltVal val="0"/>
                                              </p:val>
                                            </p:tav>
                                            <p:tav tm="100000">
                                              <p:val>
                                                <p:strVal val="#ppt_h"/>
                                              </p:val>
                                            </p:tav>
                                          </p:tavLst>
                                        </p:anim>
                                        <p:anim calcmode="lin" valueType="num">
                                          <p:cBhvr>
                                            <p:cTn id="40" dur="400" fill="hold"/>
                                            <p:tgtEl>
                                              <p:spTgt spid="32"/>
                                            </p:tgtEl>
                                            <p:attrNameLst>
                                              <p:attrName>style.rotation</p:attrName>
                                            </p:attrNameLst>
                                          </p:cBhvr>
                                          <p:tavLst>
                                            <p:tav tm="0">
                                              <p:val>
                                                <p:fltVal val="90"/>
                                              </p:val>
                                            </p:tav>
                                            <p:tav tm="100000">
                                              <p:val>
                                                <p:fltVal val="0"/>
                                              </p:val>
                                            </p:tav>
                                          </p:tavLst>
                                        </p:anim>
                                        <p:animEffect transition="in" filter="fade">
                                          <p:cBhvr>
                                            <p:cTn id="41" dur="400"/>
                                            <p:tgtEl>
                                              <p:spTgt spid="32"/>
                                            </p:tgtEl>
                                          </p:cBhvr>
                                        </p:animEffect>
                                      </p:childTnLst>
                                    </p:cTn>
                                  </p:par>
                                </p:childTnLst>
                              </p:cTn>
                            </p:par>
                            <p:par>
                              <p:cTn id="42" fill="hold">
                                <p:stCondLst>
                                  <p:cond delay="1819"/>
                                </p:stCondLst>
                                <p:childTnLst>
                                  <p:par>
                                    <p:cTn id="43" presetID="53" presetClass="entr" presetSubtype="16"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childTnLst>
                              </p:cTn>
                            </p:par>
                            <p:par>
                              <p:cTn id="48" fill="hold">
                                <p:stCondLst>
                                  <p:cond delay="2319"/>
                                </p:stCondLst>
                                <p:childTnLst>
                                  <p:par>
                                    <p:cTn id="49" presetID="22" presetClass="entr" presetSubtype="8"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wipe(left)">
                                          <p:cBhvr>
                                            <p:cTn id="51" dur="500"/>
                                            <p:tgtEl>
                                              <p:spTgt spid="33"/>
                                            </p:tgtEl>
                                          </p:cBhvr>
                                        </p:animEffect>
                                      </p:childTnLst>
                                    </p:cTn>
                                  </p:par>
                                </p:childTnLst>
                              </p:cTn>
                            </p:par>
                            <p:par>
                              <p:cTn id="52" fill="hold">
                                <p:stCondLst>
                                  <p:cond delay="2819"/>
                                </p:stCondLst>
                                <p:childTnLst>
                                  <p:par>
                                    <p:cTn id="53" presetID="31" presetClass="entr" presetSubtype="0" fill="hold" grpId="0" nodeType="after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p:cTn id="55" dur="400" fill="hold"/>
                                            <p:tgtEl>
                                              <p:spTgt spid="34"/>
                                            </p:tgtEl>
                                            <p:attrNameLst>
                                              <p:attrName>ppt_w</p:attrName>
                                            </p:attrNameLst>
                                          </p:cBhvr>
                                          <p:tavLst>
                                            <p:tav tm="0">
                                              <p:val>
                                                <p:fltVal val="0"/>
                                              </p:val>
                                            </p:tav>
                                            <p:tav tm="100000">
                                              <p:val>
                                                <p:strVal val="#ppt_w"/>
                                              </p:val>
                                            </p:tav>
                                          </p:tavLst>
                                        </p:anim>
                                        <p:anim calcmode="lin" valueType="num">
                                          <p:cBhvr>
                                            <p:cTn id="56" dur="400" fill="hold"/>
                                            <p:tgtEl>
                                              <p:spTgt spid="34"/>
                                            </p:tgtEl>
                                            <p:attrNameLst>
                                              <p:attrName>ppt_h</p:attrName>
                                            </p:attrNameLst>
                                          </p:cBhvr>
                                          <p:tavLst>
                                            <p:tav tm="0">
                                              <p:val>
                                                <p:fltVal val="0"/>
                                              </p:val>
                                            </p:tav>
                                            <p:tav tm="100000">
                                              <p:val>
                                                <p:strVal val="#ppt_h"/>
                                              </p:val>
                                            </p:tav>
                                          </p:tavLst>
                                        </p:anim>
                                        <p:anim calcmode="lin" valueType="num">
                                          <p:cBhvr>
                                            <p:cTn id="57" dur="400" fill="hold"/>
                                            <p:tgtEl>
                                              <p:spTgt spid="34"/>
                                            </p:tgtEl>
                                            <p:attrNameLst>
                                              <p:attrName>style.rotation</p:attrName>
                                            </p:attrNameLst>
                                          </p:cBhvr>
                                          <p:tavLst>
                                            <p:tav tm="0">
                                              <p:val>
                                                <p:fltVal val="90"/>
                                              </p:val>
                                            </p:tav>
                                            <p:tav tm="100000">
                                              <p:val>
                                                <p:fltVal val="0"/>
                                              </p:val>
                                            </p:tav>
                                          </p:tavLst>
                                        </p:anim>
                                        <p:animEffect transition="in" filter="fade">
                                          <p:cBhvr>
                                            <p:cTn id="58" dur="400"/>
                                            <p:tgtEl>
                                              <p:spTgt spid="34"/>
                                            </p:tgtEl>
                                          </p:cBhvr>
                                        </p:animEffect>
                                      </p:childTnLst>
                                    </p:cTn>
                                  </p:par>
                                </p:childTnLst>
                              </p:cTn>
                            </p:par>
                            <p:par>
                              <p:cTn id="59" fill="hold">
                                <p:stCondLst>
                                  <p:cond delay="3319"/>
                                </p:stCondLst>
                                <p:childTnLst>
                                  <p:par>
                                    <p:cTn id="60" presetID="53" presetClass="entr" presetSubtype="16" fill="hold" grpId="0" nodeType="afterEffect">
                                      <p:stCondLst>
                                        <p:cond delay="0"/>
                                      </p:stCondLst>
                                      <p:childTnLst>
                                        <p:set>
                                          <p:cBhvr>
                                            <p:cTn id="61" dur="1" fill="hold">
                                              <p:stCondLst>
                                                <p:cond delay="0"/>
                                              </p:stCondLst>
                                            </p:cTn>
                                            <p:tgtEl>
                                              <p:spTgt spid="29"/>
                                            </p:tgtEl>
                                            <p:attrNameLst>
                                              <p:attrName>style.visibility</p:attrName>
                                            </p:attrNameLst>
                                          </p:cBhvr>
                                          <p:to>
                                            <p:strVal val="visible"/>
                                          </p:to>
                                        </p:set>
                                        <p:anim calcmode="lin" valueType="num">
                                          <p:cBhvr>
                                            <p:cTn id="62" dur="500" fill="hold"/>
                                            <p:tgtEl>
                                              <p:spTgt spid="29"/>
                                            </p:tgtEl>
                                            <p:attrNameLst>
                                              <p:attrName>ppt_w</p:attrName>
                                            </p:attrNameLst>
                                          </p:cBhvr>
                                          <p:tavLst>
                                            <p:tav tm="0">
                                              <p:val>
                                                <p:fltVal val="0"/>
                                              </p:val>
                                            </p:tav>
                                            <p:tav tm="100000">
                                              <p:val>
                                                <p:strVal val="#ppt_w"/>
                                              </p:val>
                                            </p:tav>
                                          </p:tavLst>
                                        </p:anim>
                                        <p:anim calcmode="lin" valueType="num">
                                          <p:cBhvr>
                                            <p:cTn id="63" dur="500" fill="hold"/>
                                            <p:tgtEl>
                                              <p:spTgt spid="29"/>
                                            </p:tgtEl>
                                            <p:attrNameLst>
                                              <p:attrName>ppt_h</p:attrName>
                                            </p:attrNameLst>
                                          </p:cBhvr>
                                          <p:tavLst>
                                            <p:tav tm="0">
                                              <p:val>
                                                <p:fltVal val="0"/>
                                              </p:val>
                                            </p:tav>
                                            <p:tav tm="100000">
                                              <p:val>
                                                <p:strVal val="#ppt_h"/>
                                              </p:val>
                                            </p:tav>
                                          </p:tavLst>
                                        </p:anim>
                                        <p:animEffect transition="in" filter="fade">
                                          <p:cBhvr>
                                            <p:cTn id="64" dur="500"/>
                                            <p:tgtEl>
                                              <p:spTgt spid="29"/>
                                            </p:tgtEl>
                                          </p:cBhvr>
                                        </p:animEffect>
                                      </p:childTnLst>
                                    </p:cTn>
                                  </p:par>
                                </p:childTnLst>
                              </p:cTn>
                            </p:par>
                            <p:par>
                              <p:cTn id="65" fill="hold">
                                <p:stCondLst>
                                  <p:cond delay="3819"/>
                                </p:stCondLst>
                                <p:childTnLst>
                                  <p:par>
                                    <p:cTn id="66" presetID="22" presetClass="entr" presetSubtype="2" fill="hold" grpId="0" nodeType="after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wipe(right)">
                                          <p:cBhvr>
                                            <p:cTn id="68" dur="500"/>
                                            <p:tgtEl>
                                              <p:spTgt spid="35"/>
                                            </p:tgtEl>
                                          </p:cBhvr>
                                        </p:animEffect>
                                      </p:childTnLst>
                                    </p:cTn>
                                  </p:par>
                                </p:childTnLst>
                              </p:cTn>
                            </p:par>
                            <p:par>
                              <p:cTn id="69" fill="hold">
                                <p:stCondLst>
                                  <p:cond delay="4319"/>
                                </p:stCondLst>
                                <p:childTnLst>
                                  <p:par>
                                    <p:cTn id="70" presetID="31" presetClass="entr" presetSubtype="0" fill="hold" grpId="0" nodeType="afterEffect">
                                      <p:stCondLst>
                                        <p:cond delay="0"/>
                                      </p:stCondLst>
                                      <p:childTnLst>
                                        <p:set>
                                          <p:cBhvr>
                                            <p:cTn id="71" dur="1" fill="hold">
                                              <p:stCondLst>
                                                <p:cond delay="0"/>
                                              </p:stCondLst>
                                            </p:cTn>
                                            <p:tgtEl>
                                              <p:spTgt spid="36"/>
                                            </p:tgtEl>
                                            <p:attrNameLst>
                                              <p:attrName>style.visibility</p:attrName>
                                            </p:attrNameLst>
                                          </p:cBhvr>
                                          <p:to>
                                            <p:strVal val="visible"/>
                                          </p:to>
                                        </p:set>
                                        <p:anim calcmode="lin" valueType="num">
                                          <p:cBhvr>
                                            <p:cTn id="72" dur="400" fill="hold"/>
                                            <p:tgtEl>
                                              <p:spTgt spid="36"/>
                                            </p:tgtEl>
                                            <p:attrNameLst>
                                              <p:attrName>ppt_w</p:attrName>
                                            </p:attrNameLst>
                                          </p:cBhvr>
                                          <p:tavLst>
                                            <p:tav tm="0">
                                              <p:val>
                                                <p:fltVal val="0"/>
                                              </p:val>
                                            </p:tav>
                                            <p:tav tm="100000">
                                              <p:val>
                                                <p:strVal val="#ppt_w"/>
                                              </p:val>
                                            </p:tav>
                                          </p:tavLst>
                                        </p:anim>
                                        <p:anim calcmode="lin" valueType="num">
                                          <p:cBhvr>
                                            <p:cTn id="73" dur="400" fill="hold"/>
                                            <p:tgtEl>
                                              <p:spTgt spid="36"/>
                                            </p:tgtEl>
                                            <p:attrNameLst>
                                              <p:attrName>ppt_h</p:attrName>
                                            </p:attrNameLst>
                                          </p:cBhvr>
                                          <p:tavLst>
                                            <p:tav tm="0">
                                              <p:val>
                                                <p:fltVal val="0"/>
                                              </p:val>
                                            </p:tav>
                                            <p:tav tm="100000">
                                              <p:val>
                                                <p:strVal val="#ppt_h"/>
                                              </p:val>
                                            </p:tav>
                                          </p:tavLst>
                                        </p:anim>
                                        <p:anim calcmode="lin" valueType="num">
                                          <p:cBhvr>
                                            <p:cTn id="74" dur="400" fill="hold"/>
                                            <p:tgtEl>
                                              <p:spTgt spid="36"/>
                                            </p:tgtEl>
                                            <p:attrNameLst>
                                              <p:attrName>style.rotation</p:attrName>
                                            </p:attrNameLst>
                                          </p:cBhvr>
                                          <p:tavLst>
                                            <p:tav tm="0">
                                              <p:val>
                                                <p:fltVal val="90"/>
                                              </p:val>
                                            </p:tav>
                                            <p:tav tm="100000">
                                              <p:val>
                                                <p:fltVal val="0"/>
                                              </p:val>
                                            </p:tav>
                                          </p:tavLst>
                                        </p:anim>
                                        <p:animEffect transition="in" filter="fade">
                                          <p:cBhvr>
                                            <p:cTn id="75" dur="400"/>
                                            <p:tgtEl>
                                              <p:spTgt spid="36"/>
                                            </p:tgtEl>
                                          </p:cBhvr>
                                        </p:animEffect>
                                      </p:childTnLst>
                                    </p:cTn>
                                  </p:par>
                                </p:childTnLst>
                              </p:cTn>
                            </p:par>
                            <p:par>
                              <p:cTn id="76" fill="hold">
                                <p:stCondLst>
                                  <p:cond delay="4819"/>
                                </p:stCondLst>
                                <p:childTnLst>
                                  <p:par>
                                    <p:cTn id="77" presetID="53" presetClass="entr" presetSubtype="16" fill="hold" grpId="0" nodeType="after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p:cTn id="79" dur="500" fill="hold"/>
                                            <p:tgtEl>
                                              <p:spTgt spid="30"/>
                                            </p:tgtEl>
                                            <p:attrNameLst>
                                              <p:attrName>ppt_w</p:attrName>
                                            </p:attrNameLst>
                                          </p:cBhvr>
                                          <p:tavLst>
                                            <p:tav tm="0">
                                              <p:val>
                                                <p:fltVal val="0"/>
                                              </p:val>
                                            </p:tav>
                                            <p:tav tm="100000">
                                              <p:val>
                                                <p:strVal val="#ppt_w"/>
                                              </p:val>
                                            </p:tav>
                                          </p:tavLst>
                                        </p:anim>
                                        <p:anim calcmode="lin" valueType="num">
                                          <p:cBhvr>
                                            <p:cTn id="80" dur="500" fill="hold"/>
                                            <p:tgtEl>
                                              <p:spTgt spid="30"/>
                                            </p:tgtEl>
                                            <p:attrNameLst>
                                              <p:attrName>ppt_h</p:attrName>
                                            </p:attrNameLst>
                                          </p:cBhvr>
                                          <p:tavLst>
                                            <p:tav tm="0">
                                              <p:val>
                                                <p:fltVal val="0"/>
                                              </p:val>
                                            </p:tav>
                                            <p:tav tm="100000">
                                              <p:val>
                                                <p:strVal val="#ppt_h"/>
                                              </p:val>
                                            </p:tav>
                                          </p:tavLst>
                                        </p:anim>
                                        <p:animEffect transition="in" filter="fade">
                                          <p:cBhvr>
                                            <p:cTn id="81" dur="500"/>
                                            <p:tgtEl>
                                              <p:spTgt spid="30"/>
                                            </p:tgtEl>
                                          </p:cBhvr>
                                        </p:animEffect>
                                      </p:childTnLst>
                                    </p:cTn>
                                  </p:par>
                                </p:childTnLst>
                              </p:cTn>
                            </p:par>
                            <p:par>
                              <p:cTn id="82" fill="hold">
                                <p:stCondLst>
                                  <p:cond delay="5319"/>
                                </p:stCondLst>
                                <p:childTnLst>
                                  <p:par>
                                    <p:cTn id="83" presetID="22" presetClass="entr" presetSubtype="8"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wipe(left)">
                                          <p:cBhvr>
                                            <p:cTn id="85" dur="500"/>
                                            <p:tgtEl>
                                              <p:spTgt spid="37"/>
                                            </p:tgtEl>
                                          </p:cBhvr>
                                        </p:animEffect>
                                      </p:childTnLst>
                                    </p:cTn>
                                  </p:par>
                                </p:childTnLst>
                              </p:cTn>
                            </p:par>
                            <p:par>
                              <p:cTn id="86" fill="hold">
                                <p:stCondLst>
                                  <p:cond delay="5819"/>
                                </p:stCondLst>
                                <p:childTnLst>
                                  <p:par>
                                    <p:cTn id="87" presetID="31" presetClass="entr" presetSubtype="0" fill="hold" grpId="0" nodeType="afterEffect">
                                      <p:stCondLst>
                                        <p:cond delay="0"/>
                                      </p:stCondLst>
                                      <p:childTnLst>
                                        <p:set>
                                          <p:cBhvr>
                                            <p:cTn id="88" dur="1" fill="hold">
                                              <p:stCondLst>
                                                <p:cond delay="0"/>
                                              </p:stCondLst>
                                            </p:cTn>
                                            <p:tgtEl>
                                              <p:spTgt spid="38"/>
                                            </p:tgtEl>
                                            <p:attrNameLst>
                                              <p:attrName>style.visibility</p:attrName>
                                            </p:attrNameLst>
                                          </p:cBhvr>
                                          <p:to>
                                            <p:strVal val="visible"/>
                                          </p:to>
                                        </p:set>
                                        <p:anim calcmode="lin" valueType="num">
                                          <p:cBhvr>
                                            <p:cTn id="89" dur="400" fill="hold"/>
                                            <p:tgtEl>
                                              <p:spTgt spid="38"/>
                                            </p:tgtEl>
                                            <p:attrNameLst>
                                              <p:attrName>ppt_w</p:attrName>
                                            </p:attrNameLst>
                                          </p:cBhvr>
                                          <p:tavLst>
                                            <p:tav tm="0">
                                              <p:val>
                                                <p:fltVal val="0"/>
                                              </p:val>
                                            </p:tav>
                                            <p:tav tm="100000">
                                              <p:val>
                                                <p:strVal val="#ppt_w"/>
                                              </p:val>
                                            </p:tav>
                                          </p:tavLst>
                                        </p:anim>
                                        <p:anim calcmode="lin" valueType="num">
                                          <p:cBhvr>
                                            <p:cTn id="90" dur="400" fill="hold"/>
                                            <p:tgtEl>
                                              <p:spTgt spid="38"/>
                                            </p:tgtEl>
                                            <p:attrNameLst>
                                              <p:attrName>ppt_h</p:attrName>
                                            </p:attrNameLst>
                                          </p:cBhvr>
                                          <p:tavLst>
                                            <p:tav tm="0">
                                              <p:val>
                                                <p:fltVal val="0"/>
                                              </p:val>
                                            </p:tav>
                                            <p:tav tm="100000">
                                              <p:val>
                                                <p:strVal val="#ppt_h"/>
                                              </p:val>
                                            </p:tav>
                                          </p:tavLst>
                                        </p:anim>
                                        <p:anim calcmode="lin" valueType="num">
                                          <p:cBhvr>
                                            <p:cTn id="91" dur="400" fill="hold"/>
                                            <p:tgtEl>
                                              <p:spTgt spid="38"/>
                                            </p:tgtEl>
                                            <p:attrNameLst>
                                              <p:attrName>style.rotation</p:attrName>
                                            </p:attrNameLst>
                                          </p:cBhvr>
                                          <p:tavLst>
                                            <p:tav tm="0">
                                              <p:val>
                                                <p:fltVal val="90"/>
                                              </p:val>
                                            </p:tav>
                                            <p:tav tm="100000">
                                              <p:val>
                                                <p:fltVal val="0"/>
                                              </p:val>
                                            </p:tav>
                                          </p:tavLst>
                                        </p:anim>
                                        <p:animEffect transition="in" filter="fade">
                                          <p:cBhvr>
                                            <p:cTn id="92" dur="400"/>
                                            <p:tgtEl>
                                              <p:spTgt spid="38"/>
                                            </p:tgtEl>
                                          </p:cBhvr>
                                        </p:animEffect>
                                      </p:childTnLst>
                                    </p:cTn>
                                  </p:par>
                                </p:childTnLst>
                              </p:cTn>
                            </p:par>
                            <p:par>
                              <p:cTn id="93" fill="hold">
                                <p:stCondLst>
                                  <p:cond delay="6319"/>
                                </p:stCondLst>
                                <p:childTnLst>
                                  <p:par>
                                    <p:cTn id="94" presetID="53" presetClass="entr" presetSubtype="16"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anim calcmode="lin" valueType="num">
                                          <p:cBhvr>
                                            <p:cTn id="96" dur="500" fill="hold"/>
                                            <p:tgtEl>
                                              <p:spTgt spid="31"/>
                                            </p:tgtEl>
                                            <p:attrNameLst>
                                              <p:attrName>ppt_w</p:attrName>
                                            </p:attrNameLst>
                                          </p:cBhvr>
                                          <p:tavLst>
                                            <p:tav tm="0">
                                              <p:val>
                                                <p:fltVal val="0"/>
                                              </p:val>
                                            </p:tav>
                                            <p:tav tm="100000">
                                              <p:val>
                                                <p:strVal val="#ppt_w"/>
                                              </p:val>
                                            </p:tav>
                                          </p:tavLst>
                                        </p:anim>
                                        <p:anim calcmode="lin" valueType="num">
                                          <p:cBhvr>
                                            <p:cTn id="97" dur="500" fill="hold"/>
                                            <p:tgtEl>
                                              <p:spTgt spid="31"/>
                                            </p:tgtEl>
                                            <p:attrNameLst>
                                              <p:attrName>ppt_h</p:attrName>
                                            </p:attrNameLst>
                                          </p:cBhvr>
                                          <p:tavLst>
                                            <p:tav tm="0">
                                              <p:val>
                                                <p:fltVal val="0"/>
                                              </p:val>
                                            </p:tav>
                                            <p:tav tm="100000">
                                              <p:val>
                                                <p:strVal val="#ppt_h"/>
                                              </p:val>
                                            </p:tav>
                                          </p:tavLst>
                                        </p:anim>
                                        <p:animEffect transition="in" filter="fade">
                                          <p:cBhvr>
                                            <p:cTn id="98" dur="500"/>
                                            <p:tgtEl>
                                              <p:spTgt spid="31"/>
                                            </p:tgtEl>
                                          </p:cBhvr>
                                        </p:animEffect>
                                      </p:childTnLst>
                                    </p:cTn>
                                  </p:par>
                                </p:childTnLst>
                              </p:cTn>
                            </p:par>
                            <p:par>
                              <p:cTn id="99" fill="hold">
                                <p:stCondLst>
                                  <p:cond delay="6819"/>
                                </p:stCondLst>
                                <p:childTnLst>
                                  <p:par>
                                    <p:cTn id="100" presetID="22" presetClass="entr" presetSubtype="2" fill="hold" grpId="0" nodeType="afterEffect">
                                      <p:stCondLst>
                                        <p:cond delay="0"/>
                                      </p:stCondLst>
                                      <p:childTnLst>
                                        <p:set>
                                          <p:cBhvr>
                                            <p:cTn id="101" dur="1" fill="hold">
                                              <p:stCondLst>
                                                <p:cond delay="0"/>
                                              </p:stCondLst>
                                            </p:cTn>
                                            <p:tgtEl>
                                              <p:spTgt spid="39"/>
                                            </p:tgtEl>
                                            <p:attrNameLst>
                                              <p:attrName>style.visibility</p:attrName>
                                            </p:attrNameLst>
                                          </p:cBhvr>
                                          <p:to>
                                            <p:strVal val="visible"/>
                                          </p:to>
                                        </p:set>
                                        <p:animEffect transition="in" filter="wipe(right)">
                                          <p:cBhvr>
                                            <p:cTn id="10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24" grpId="0" animBg="1"/>
          <p:bldP spid="25" grpId="0" animBg="1"/>
          <p:bldP spid="26" grpId="0" animBg="1"/>
          <p:bldP spid="27" grpId="0" animBg="1"/>
          <p:bldP spid="28" grpId="0" animBg="1"/>
          <p:bldP spid="29" grpId="0" animBg="1"/>
          <p:bldP spid="30" grpId="0" animBg="1"/>
          <p:bldP spid="31" grpId="0" animBg="1"/>
          <p:bldP spid="32" grpId="0"/>
          <p:bldP spid="33" grpId="0"/>
          <p:bldP spid="34" grpId="0"/>
          <p:bldP spid="35" grpId="0"/>
          <p:bldP spid="36" grpId="0"/>
          <p:bldP spid="37" grpId="0"/>
          <p:bldP spid="38" grpId="0"/>
          <p:bldP spid="39"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1" name="Oval 7"/>
          <p:cNvSpPr>
            <a:spLocks noChangeArrowheads="1"/>
          </p:cNvSpPr>
          <p:nvPr/>
        </p:nvSpPr>
        <p:spPr bwMode="auto">
          <a:xfrm>
            <a:off x="-471918" y="-527665"/>
            <a:ext cx="5687686" cy="5690106"/>
          </a:xfrm>
          <a:prstGeom prst="ellipse">
            <a:avLst/>
          </a:prstGeom>
          <a:solidFill>
            <a:schemeClr val="tx1">
              <a:alpha val="50000"/>
            </a:schemeClr>
          </a:solidFill>
          <a:ln>
            <a:noFill/>
          </a:ln>
        </p:spPr>
        <p:txBody>
          <a:bodyPr vert="horz" wrap="square" lIns="91440" tIns="45720" rIns="91440" bIns="45720" numCol="1" anchor="t" anchorCtr="0" compatLnSpc="1"/>
          <a:lstStyle/>
          <a:p>
            <a:endParaRPr lang="zh-CN" altLang="en-US">
              <a:solidFill>
                <a:srgbClr val="2F4054"/>
              </a:solidFill>
            </a:endParaRPr>
          </a:p>
        </p:txBody>
      </p:sp>
      <p:sp>
        <p:nvSpPr>
          <p:cNvPr id="23" name="Oval 8"/>
          <p:cNvSpPr>
            <a:spLocks noChangeArrowheads="1"/>
          </p:cNvSpPr>
          <p:nvPr/>
        </p:nvSpPr>
        <p:spPr bwMode="auto">
          <a:xfrm>
            <a:off x="195082" y="136910"/>
            <a:ext cx="4353686" cy="436095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rgbClr val="2F4054"/>
              </a:solidFill>
            </a:endParaRPr>
          </a:p>
        </p:txBody>
      </p:sp>
      <p:sp>
        <p:nvSpPr>
          <p:cNvPr id="27" name="矩形 26"/>
          <p:cNvSpPr/>
          <p:nvPr/>
        </p:nvSpPr>
        <p:spPr>
          <a:xfrm>
            <a:off x="433034" y="1809556"/>
            <a:ext cx="3877781" cy="1015663"/>
          </a:xfrm>
          <a:prstGeom prst="rect">
            <a:avLst/>
          </a:prstGeom>
          <a:noFill/>
          <a:ln>
            <a:noFill/>
          </a:ln>
        </p:spPr>
        <p:txBody>
          <a:bodyPr vert="horz" wrap="square" lIns="0" tIns="0" rIns="0" bIns="0" numCol="1" anchor="t" anchorCtr="0" compatLnSpc="1">
            <a:spAutoFit/>
          </a:bodyPr>
          <a:lstStyle/>
          <a:p>
            <a:pPr algn="ctr">
              <a:buFontTx/>
              <a:buNone/>
            </a:pPr>
            <a:r>
              <a:rPr lang="zh-CN" altLang="en-US" sz="66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实施效果</a:t>
            </a:r>
          </a:p>
        </p:txBody>
      </p:sp>
      <p:sp>
        <p:nvSpPr>
          <p:cNvPr id="8" name="Oval 9"/>
          <p:cNvSpPr>
            <a:spLocks noChangeArrowheads="1"/>
          </p:cNvSpPr>
          <p:nvPr/>
        </p:nvSpPr>
        <p:spPr bwMode="auto">
          <a:xfrm>
            <a:off x="3666257" y="769455"/>
            <a:ext cx="1065104" cy="1065103"/>
          </a:xfrm>
          <a:prstGeom prst="ellipse">
            <a:avLst/>
          </a:prstGeom>
          <a:solidFill>
            <a:srgbClr val="93CA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2F4054"/>
              </a:solidFill>
            </a:endParaRPr>
          </a:p>
        </p:txBody>
      </p:sp>
      <p:sp>
        <p:nvSpPr>
          <p:cNvPr id="10" name="TextBox 9"/>
          <p:cNvSpPr txBox="1"/>
          <p:nvPr/>
        </p:nvSpPr>
        <p:spPr>
          <a:xfrm>
            <a:off x="2627621" y="1071173"/>
            <a:ext cx="1005403" cy="461665"/>
          </a:xfrm>
          <a:prstGeom prst="rect">
            <a:avLst/>
          </a:prstGeom>
          <a:noFill/>
        </p:spPr>
        <p:txBody>
          <a:bodyPr wrap="none" rtlCol="0">
            <a:spAutoFit/>
          </a:bodyPr>
          <a:lstStyle/>
          <a:p>
            <a:r>
              <a:rPr lang="en-US" altLang="zh-CN" sz="2400" dirty="0">
                <a:solidFill>
                  <a:srgbClr val="FFFFFF"/>
                </a:solidFill>
              </a:rPr>
              <a:t>Part 4</a:t>
            </a:r>
            <a:endParaRPr lang="zh-CN" altLang="en-US" sz="2400" dirty="0">
              <a:solidFill>
                <a:srgbClr val="FFFFFF"/>
              </a:solidFill>
            </a:endParaRPr>
          </a:p>
        </p:txBody>
      </p:sp>
      <p:sp>
        <p:nvSpPr>
          <p:cNvPr id="11" name="Freeform 10"/>
          <p:cNvSpPr>
            <a:spLocks noEditPoints="1"/>
          </p:cNvSpPr>
          <p:nvPr/>
        </p:nvSpPr>
        <p:spPr bwMode="auto">
          <a:xfrm>
            <a:off x="3936318" y="926602"/>
            <a:ext cx="662977" cy="720838"/>
          </a:xfrm>
          <a:custGeom>
            <a:avLst/>
            <a:gdLst>
              <a:gd name="T0" fmla="*/ 381 w 598"/>
              <a:gd name="T1" fmla="*/ 84 h 675"/>
              <a:gd name="T2" fmla="*/ 296 w 598"/>
              <a:gd name="T3" fmla="*/ 169 h 675"/>
              <a:gd name="T4" fmla="*/ 212 w 598"/>
              <a:gd name="T5" fmla="*/ 169 h 675"/>
              <a:gd name="T6" fmla="*/ 127 w 598"/>
              <a:gd name="T7" fmla="*/ 84 h 675"/>
              <a:gd name="T8" fmla="*/ 212 w 598"/>
              <a:gd name="T9" fmla="*/ 0 h 675"/>
              <a:gd name="T10" fmla="*/ 296 w 598"/>
              <a:gd name="T11" fmla="*/ 0 h 675"/>
              <a:gd name="T12" fmla="*/ 381 w 598"/>
              <a:gd name="T13" fmla="*/ 84 h 675"/>
              <a:gd name="T14" fmla="*/ 421 w 598"/>
              <a:gd name="T15" fmla="*/ 84 h 675"/>
              <a:gd name="T16" fmla="*/ 423 w 598"/>
              <a:gd name="T17" fmla="*/ 104 h 675"/>
              <a:gd name="T18" fmla="*/ 317 w 598"/>
              <a:gd name="T19" fmla="*/ 209 h 675"/>
              <a:gd name="T20" fmla="*/ 191 w 598"/>
              <a:gd name="T21" fmla="*/ 209 h 675"/>
              <a:gd name="T22" fmla="*/ 85 w 598"/>
              <a:gd name="T23" fmla="*/ 104 h 675"/>
              <a:gd name="T24" fmla="*/ 87 w 598"/>
              <a:gd name="T25" fmla="*/ 84 h 675"/>
              <a:gd name="T26" fmla="*/ 0 w 598"/>
              <a:gd name="T27" fmla="*/ 188 h 675"/>
              <a:gd name="T28" fmla="*/ 0 w 598"/>
              <a:gd name="T29" fmla="*/ 569 h 675"/>
              <a:gd name="T30" fmla="*/ 106 w 598"/>
              <a:gd name="T31" fmla="*/ 675 h 675"/>
              <a:gd name="T32" fmla="*/ 387 w 598"/>
              <a:gd name="T33" fmla="*/ 675 h 675"/>
              <a:gd name="T34" fmla="*/ 272 w 598"/>
              <a:gd name="T35" fmla="*/ 501 h 675"/>
              <a:gd name="T36" fmla="*/ 461 w 598"/>
              <a:gd name="T37" fmla="*/ 312 h 675"/>
              <a:gd name="T38" fmla="*/ 508 w 598"/>
              <a:gd name="T39" fmla="*/ 317 h 675"/>
              <a:gd name="T40" fmla="*/ 508 w 598"/>
              <a:gd name="T41" fmla="*/ 188 h 675"/>
              <a:gd name="T42" fmla="*/ 421 w 598"/>
              <a:gd name="T43" fmla="*/ 84 h 675"/>
              <a:gd name="T44" fmla="*/ 238 w 598"/>
              <a:gd name="T45" fmla="*/ 423 h 675"/>
              <a:gd name="T46" fmla="*/ 238 w 598"/>
              <a:gd name="T47" fmla="*/ 423 h 675"/>
              <a:gd name="T48" fmla="*/ 106 w 598"/>
              <a:gd name="T49" fmla="*/ 423 h 675"/>
              <a:gd name="T50" fmla="*/ 85 w 598"/>
              <a:gd name="T51" fmla="*/ 401 h 675"/>
              <a:gd name="T52" fmla="*/ 106 w 598"/>
              <a:gd name="T53" fmla="*/ 380 h 675"/>
              <a:gd name="T54" fmla="*/ 238 w 598"/>
              <a:gd name="T55" fmla="*/ 380 h 675"/>
              <a:gd name="T56" fmla="*/ 259 w 598"/>
              <a:gd name="T57" fmla="*/ 401 h 675"/>
              <a:gd name="T58" fmla="*/ 238 w 598"/>
              <a:gd name="T59" fmla="*/ 423 h 675"/>
              <a:gd name="T60" fmla="*/ 280 w 598"/>
              <a:gd name="T61" fmla="*/ 338 h 675"/>
              <a:gd name="T62" fmla="*/ 280 w 598"/>
              <a:gd name="T63" fmla="*/ 338 h 675"/>
              <a:gd name="T64" fmla="*/ 106 w 598"/>
              <a:gd name="T65" fmla="*/ 338 h 675"/>
              <a:gd name="T66" fmla="*/ 85 w 598"/>
              <a:gd name="T67" fmla="*/ 317 h 675"/>
              <a:gd name="T68" fmla="*/ 106 w 598"/>
              <a:gd name="T69" fmla="*/ 296 h 675"/>
              <a:gd name="T70" fmla="*/ 280 w 598"/>
              <a:gd name="T71" fmla="*/ 296 h 675"/>
              <a:gd name="T72" fmla="*/ 302 w 598"/>
              <a:gd name="T73" fmla="*/ 317 h 675"/>
              <a:gd name="T74" fmla="*/ 280 w 598"/>
              <a:gd name="T75" fmla="*/ 338 h 675"/>
              <a:gd name="T76" fmla="*/ 496 w 598"/>
              <a:gd name="T77" fmla="*/ 370 h 675"/>
              <a:gd name="T78" fmla="*/ 463 w 598"/>
              <a:gd name="T79" fmla="*/ 365 h 675"/>
              <a:gd name="T80" fmla="*/ 328 w 598"/>
              <a:gd name="T81" fmla="*/ 500 h 675"/>
              <a:gd name="T82" fmla="*/ 434 w 598"/>
              <a:gd name="T83" fmla="*/ 632 h 675"/>
              <a:gd name="T84" fmla="*/ 463 w 598"/>
              <a:gd name="T85" fmla="*/ 635 h 675"/>
              <a:gd name="T86" fmla="*/ 598 w 598"/>
              <a:gd name="T87" fmla="*/ 500 h 675"/>
              <a:gd name="T88" fmla="*/ 496 w 598"/>
              <a:gd name="T89" fmla="*/ 370 h 675"/>
              <a:gd name="T90" fmla="*/ 539 w 598"/>
              <a:gd name="T91" fmla="*/ 481 h 675"/>
              <a:gd name="T92" fmla="*/ 539 w 598"/>
              <a:gd name="T93" fmla="*/ 481 h 675"/>
              <a:gd name="T94" fmla="*/ 496 w 598"/>
              <a:gd name="T95" fmla="*/ 524 h 675"/>
              <a:gd name="T96" fmla="*/ 463 w 598"/>
              <a:gd name="T97" fmla="*/ 557 h 675"/>
              <a:gd name="T98" fmla="*/ 425 w 598"/>
              <a:gd name="T99" fmla="*/ 557 h 675"/>
              <a:gd name="T100" fmla="*/ 387 w 598"/>
              <a:gd name="T101" fmla="*/ 519 h 675"/>
              <a:gd name="T102" fmla="*/ 387 w 598"/>
              <a:gd name="T103" fmla="*/ 481 h 675"/>
              <a:gd name="T104" fmla="*/ 425 w 598"/>
              <a:gd name="T105" fmla="*/ 481 h 675"/>
              <a:gd name="T106" fmla="*/ 444 w 598"/>
              <a:gd name="T107" fmla="*/ 500 h 675"/>
              <a:gd name="T108" fmla="*/ 496 w 598"/>
              <a:gd name="T109" fmla="*/ 447 h 675"/>
              <a:gd name="T110" fmla="*/ 501 w 598"/>
              <a:gd name="T111" fmla="*/ 443 h 675"/>
              <a:gd name="T112" fmla="*/ 539 w 598"/>
              <a:gd name="T113" fmla="*/ 443 h 675"/>
              <a:gd name="T114" fmla="*/ 539 w 598"/>
              <a:gd name="T115" fmla="*/ 481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98" h="675">
                <a:moveTo>
                  <a:pt x="381" y="84"/>
                </a:moveTo>
                <a:cubicBezTo>
                  <a:pt x="381" y="131"/>
                  <a:pt x="343" y="169"/>
                  <a:pt x="296" y="169"/>
                </a:cubicBezTo>
                <a:lnTo>
                  <a:pt x="212" y="169"/>
                </a:lnTo>
                <a:cubicBezTo>
                  <a:pt x="165" y="169"/>
                  <a:pt x="127" y="131"/>
                  <a:pt x="127" y="84"/>
                </a:cubicBezTo>
                <a:cubicBezTo>
                  <a:pt x="127" y="38"/>
                  <a:pt x="165" y="0"/>
                  <a:pt x="212" y="0"/>
                </a:cubicBezTo>
                <a:lnTo>
                  <a:pt x="296" y="0"/>
                </a:lnTo>
                <a:cubicBezTo>
                  <a:pt x="343" y="0"/>
                  <a:pt x="381" y="38"/>
                  <a:pt x="381" y="84"/>
                </a:cubicBezTo>
                <a:close/>
                <a:moveTo>
                  <a:pt x="421" y="84"/>
                </a:moveTo>
                <a:cubicBezTo>
                  <a:pt x="423" y="91"/>
                  <a:pt x="423" y="97"/>
                  <a:pt x="423" y="104"/>
                </a:cubicBezTo>
                <a:cubicBezTo>
                  <a:pt x="423" y="162"/>
                  <a:pt x="376" y="209"/>
                  <a:pt x="317" y="209"/>
                </a:cubicBezTo>
                <a:lnTo>
                  <a:pt x="191" y="209"/>
                </a:lnTo>
                <a:cubicBezTo>
                  <a:pt x="132" y="209"/>
                  <a:pt x="85" y="162"/>
                  <a:pt x="85" y="104"/>
                </a:cubicBezTo>
                <a:cubicBezTo>
                  <a:pt x="85" y="97"/>
                  <a:pt x="86" y="91"/>
                  <a:pt x="87" y="84"/>
                </a:cubicBezTo>
                <a:cubicBezTo>
                  <a:pt x="38" y="93"/>
                  <a:pt x="0" y="136"/>
                  <a:pt x="0" y="188"/>
                </a:cubicBezTo>
                <a:lnTo>
                  <a:pt x="0" y="569"/>
                </a:lnTo>
                <a:cubicBezTo>
                  <a:pt x="0" y="627"/>
                  <a:pt x="48" y="675"/>
                  <a:pt x="106" y="675"/>
                </a:cubicBezTo>
                <a:lnTo>
                  <a:pt x="387" y="675"/>
                </a:lnTo>
                <a:cubicBezTo>
                  <a:pt x="320" y="646"/>
                  <a:pt x="272" y="579"/>
                  <a:pt x="272" y="501"/>
                </a:cubicBezTo>
                <a:cubicBezTo>
                  <a:pt x="272" y="396"/>
                  <a:pt x="357" y="312"/>
                  <a:pt x="461" y="312"/>
                </a:cubicBezTo>
                <a:cubicBezTo>
                  <a:pt x="477" y="312"/>
                  <a:pt x="493" y="314"/>
                  <a:pt x="508" y="317"/>
                </a:cubicBezTo>
                <a:lnTo>
                  <a:pt x="508" y="188"/>
                </a:lnTo>
                <a:cubicBezTo>
                  <a:pt x="508" y="136"/>
                  <a:pt x="470" y="93"/>
                  <a:pt x="421" y="84"/>
                </a:cubicBezTo>
                <a:close/>
                <a:moveTo>
                  <a:pt x="238" y="423"/>
                </a:moveTo>
                <a:lnTo>
                  <a:pt x="238" y="423"/>
                </a:lnTo>
                <a:lnTo>
                  <a:pt x="106" y="423"/>
                </a:lnTo>
                <a:cubicBezTo>
                  <a:pt x="94" y="423"/>
                  <a:pt x="85" y="413"/>
                  <a:pt x="85" y="401"/>
                </a:cubicBezTo>
                <a:cubicBezTo>
                  <a:pt x="85" y="390"/>
                  <a:pt x="94" y="380"/>
                  <a:pt x="106" y="380"/>
                </a:cubicBezTo>
                <a:lnTo>
                  <a:pt x="238" y="380"/>
                </a:lnTo>
                <a:cubicBezTo>
                  <a:pt x="250" y="380"/>
                  <a:pt x="259" y="390"/>
                  <a:pt x="259" y="401"/>
                </a:cubicBezTo>
                <a:cubicBezTo>
                  <a:pt x="259" y="413"/>
                  <a:pt x="250" y="423"/>
                  <a:pt x="238" y="423"/>
                </a:cubicBezTo>
                <a:close/>
                <a:moveTo>
                  <a:pt x="280" y="338"/>
                </a:moveTo>
                <a:lnTo>
                  <a:pt x="280" y="338"/>
                </a:lnTo>
                <a:lnTo>
                  <a:pt x="106" y="338"/>
                </a:lnTo>
                <a:cubicBezTo>
                  <a:pt x="94" y="338"/>
                  <a:pt x="85" y="329"/>
                  <a:pt x="85" y="317"/>
                </a:cubicBezTo>
                <a:cubicBezTo>
                  <a:pt x="85" y="305"/>
                  <a:pt x="94" y="296"/>
                  <a:pt x="106" y="296"/>
                </a:cubicBezTo>
                <a:lnTo>
                  <a:pt x="280" y="296"/>
                </a:lnTo>
                <a:cubicBezTo>
                  <a:pt x="292" y="296"/>
                  <a:pt x="302" y="305"/>
                  <a:pt x="302" y="317"/>
                </a:cubicBezTo>
                <a:cubicBezTo>
                  <a:pt x="302" y="329"/>
                  <a:pt x="292" y="338"/>
                  <a:pt x="280" y="338"/>
                </a:cubicBezTo>
                <a:close/>
                <a:moveTo>
                  <a:pt x="496" y="370"/>
                </a:moveTo>
                <a:cubicBezTo>
                  <a:pt x="486" y="367"/>
                  <a:pt x="474" y="365"/>
                  <a:pt x="463" y="365"/>
                </a:cubicBezTo>
                <a:cubicBezTo>
                  <a:pt x="388" y="365"/>
                  <a:pt x="328" y="426"/>
                  <a:pt x="328" y="500"/>
                </a:cubicBezTo>
                <a:cubicBezTo>
                  <a:pt x="328" y="565"/>
                  <a:pt x="374" y="619"/>
                  <a:pt x="434" y="632"/>
                </a:cubicBezTo>
                <a:cubicBezTo>
                  <a:pt x="443" y="634"/>
                  <a:pt x="453" y="635"/>
                  <a:pt x="463" y="635"/>
                </a:cubicBezTo>
                <a:cubicBezTo>
                  <a:pt x="537" y="635"/>
                  <a:pt x="598" y="575"/>
                  <a:pt x="598" y="500"/>
                </a:cubicBezTo>
                <a:cubicBezTo>
                  <a:pt x="598" y="437"/>
                  <a:pt x="555" y="384"/>
                  <a:pt x="496" y="370"/>
                </a:cubicBezTo>
                <a:close/>
                <a:moveTo>
                  <a:pt x="539" y="481"/>
                </a:moveTo>
                <a:lnTo>
                  <a:pt x="539" y="481"/>
                </a:lnTo>
                <a:lnTo>
                  <a:pt x="496" y="524"/>
                </a:lnTo>
                <a:lnTo>
                  <a:pt x="463" y="557"/>
                </a:lnTo>
                <a:cubicBezTo>
                  <a:pt x="452" y="568"/>
                  <a:pt x="435" y="568"/>
                  <a:pt x="425" y="557"/>
                </a:cubicBezTo>
                <a:lnTo>
                  <a:pt x="387" y="519"/>
                </a:lnTo>
                <a:cubicBezTo>
                  <a:pt x="376" y="509"/>
                  <a:pt x="376" y="492"/>
                  <a:pt x="387" y="481"/>
                </a:cubicBezTo>
                <a:cubicBezTo>
                  <a:pt x="397" y="470"/>
                  <a:pt x="414" y="470"/>
                  <a:pt x="425" y="481"/>
                </a:cubicBezTo>
                <a:lnTo>
                  <a:pt x="444" y="500"/>
                </a:lnTo>
                <a:lnTo>
                  <a:pt x="496" y="447"/>
                </a:lnTo>
                <a:lnTo>
                  <a:pt x="501" y="443"/>
                </a:lnTo>
                <a:cubicBezTo>
                  <a:pt x="511" y="432"/>
                  <a:pt x="528" y="432"/>
                  <a:pt x="539" y="443"/>
                </a:cubicBezTo>
                <a:cubicBezTo>
                  <a:pt x="550" y="453"/>
                  <a:pt x="550" y="470"/>
                  <a:pt x="539" y="48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cSld>
  <p:clrMapOvr>
    <a:masterClrMapping/>
  </p:clrMapOvr>
  <p:transition spd="slow" advTm="466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1)">
                                      <p:cBhvr>
                                        <p:cTn id="7" dur="2000"/>
                                        <p:tgtEl>
                                          <p:spTgt spid="21"/>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heel(1)">
                                      <p:cBhvr>
                                        <p:cTn id="10" dur="2000"/>
                                        <p:tgtEl>
                                          <p:spTgt spid="23"/>
                                        </p:tgtEl>
                                      </p:cBhvr>
                                    </p:animEffect>
                                  </p:childTnLst>
                                </p:cTn>
                              </p:par>
                            </p:childTnLst>
                          </p:cTn>
                        </p:par>
                        <p:par>
                          <p:cTn id="11" fill="hold">
                            <p:stCondLst>
                              <p:cond delay="20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400" fill="hold"/>
                                        <p:tgtEl>
                                          <p:spTgt spid="8"/>
                                        </p:tgtEl>
                                        <p:attrNameLst>
                                          <p:attrName>ppt_w</p:attrName>
                                        </p:attrNameLst>
                                      </p:cBhvr>
                                      <p:tavLst>
                                        <p:tav tm="0">
                                          <p:val>
                                            <p:fltVal val="0"/>
                                          </p:val>
                                        </p:tav>
                                        <p:tav tm="100000">
                                          <p:val>
                                            <p:strVal val="#ppt_w"/>
                                          </p:val>
                                        </p:tav>
                                      </p:tavLst>
                                    </p:anim>
                                    <p:anim calcmode="lin" valueType="num">
                                      <p:cBhvr>
                                        <p:cTn id="15" dur="400" fill="hold"/>
                                        <p:tgtEl>
                                          <p:spTgt spid="8"/>
                                        </p:tgtEl>
                                        <p:attrNameLst>
                                          <p:attrName>ppt_h</p:attrName>
                                        </p:attrNameLst>
                                      </p:cBhvr>
                                      <p:tavLst>
                                        <p:tav tm="0">
                                          <p:val>
                                            <p:fltVal val="0"/>
                                          </p:val>
                                        </p:tav>
                                        <p:tav tm="100000">
                                          <p:val>
                                            <p:strVal val="#ppt_h"/>
                                          </p:val>
                                        </p:tav>
                                      </p:tavLst>
                                    </p:anim>
                                    <p:animEffect transition="in" filter="fade">
                                      <p:cBhvr>
                                        <p:cTn id="16" dur="400"/>
                                        <p:tgtEl>
                                          <p:spTgt spid="8"/>
                                        </p:tgtEl>
                                      </p:cBhvr>
                                    </p:animEffect>
                                  </p:childTnLst>
                                </p:cTn>
                              </p:par>
                            </p:childTnLst>
                          </p:cTn>
                        </p:par>
                        <p:par>
                          <p:cTn id="17" fill="hold">
                            <p:stCondLst>
                              <p:cond delay="2500"/>
                            </p:stCondLst>
                            <p:childTnLst>
                              <p:par>
                                <p:cTn id="18" presetID="31"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400" fill="hold"/>
                                        <p:tgtEl>
                                          <p:spTgt spid="11"/>
                                        </p:tgtEl>
                                        <p:attrNameLst>
                                          <p:attrName>ppt_w</p:attrName>
                                        </p:attrNameLst>
                                      </p:cBhvr>
                                      <p:tavLst>
                                        <p:tav tm="0">
                                          <p:val>
                                            <p:fltVal val="0"/>
                                          </p:val>
                                        </p:tav>
                                        <p:tav tm="100000">
                                          <p:val>
                                            <p:strVal val="#ppt_w"/>
                                          </p:val>
                                        </p:tav>
                                      </p:tavLst>
                                    </p:anim>
                                    <p:anim calcmode="lin" valueType="num">
                                      <p:cBhvr>
                                        <p:cTn id="21" dur="400" fill="hold"/>
                                        <p:tgtEl>
                                          <p:spTgt spid="11"/>
                                        </p:tgtEl>
                                        <p:attrNameLst>
                                          <p:attrName>ppt_h</p:attrName>
                                        </p:attrNameLst>
                                      </p:cBhvr>
                                      <p:tavLst>
                                        <p:tav tm="0">
                                          <p:val>
                                            <p:fltVal val="0"/>
                                          </p:val>
                                        </p:tav>
                                        <p:tav tm="100000">
                                          <p:val>
                                            <p:strVal val="#ppt_h"/>
                                          </p:val>
                                        </p:tav>
                                      </p:tavLst>
                                    </p:anim>
                                    <p:anim calcmode="lin" valueType="num">
                                      <p:cBhvr>
                                        <p:cTn id="22" dur="400" fill="hold"/>
                                        <p:tgtEl>
                                          <p:spTgt spid="11"/>
                                        </p:tgtEl>
                                        <p:attrNameLst>
                                          <p:attrName>style.rotation</p:attrName>
                                        </p:attrNameLst>
                                      </p:cBhvr>
                                      <p:tavLst>
                                        <p:tav tm="0">
                                          <p:val>
                                            <p:fltVal val="90"/>
                                          </p:val>
                                        </p:tav>
                                        <p:tav tm="100000">
                                          <p:val>
                                            <p:fltVal val="0"/>
                                          </p:val>
                                        </p:tav>
                                      </p:tavLst>
                                    </p:anim>
                                    <p:animEffect transition="in" filter="fade">
                                      <p:cBhvr>
                                        <p:cTn id="23" dur="400"/>
                                        <p:tgtEl>
                                          <p:spTgt spid="11"/>
                                        </p:tgtEl>
                                      </p:cBhvr>
                                    </p:animEffect>
                                  </p:childTnLst>
                                </p:cTn>
                              </p:par>
                            </p:childTnLst>
                          </p:cTn>
                        </p:par>
                        <p:par>
                          <p:cTn id="24" fill="hold">
                            <p:stCondLst>
                              <p:cond delay="3000"/>
                            </p:stCondLst>
                            <p:childTnLst>
                              <p:par>
                                <p:cTn id="25" presetID="31"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400" fill="hold"/>
                                        <p:tgtEl>
                                          <p:spTgt spid="10"/>
                                        </p:tgtEl>
                                        <p:attrNameLst>
                                          <p:attrName>ppt_w</p:attrName>
                                        </p:attrNameLst>
                                      </p:cBhvr>
                                      <p:tavLst>
                                        <p:tav tm="0">
                                          <p:val>
                                            <p:fltVal val="0"/>
                                          </p:val>
                                        </p:tav>
                                        <p:tav tm="100000">
                                          <p:val>
                                            <p:strVal val="#ppt_w"/>
                                          </p:val>
                                        </p:tav>
                                      </p:tavLst>
                                    </p:anim>
                                    <p:anim calcmode="lin" valueType="num">
                                      <p:cBhvr>
                                        <p:cTn id="28" dur="400" fill="hold"/>
                                        <p:tgtEl>
                                          <p:spTgt spid="10"/>
                                        </p:tgtEl>
                                        <p:attrNameLst>
                                          <p:attrName>ppt_h</p:attrName>
                                        </p:attrNameLst>
                                      </p:cBhvr>
                                      <p:tavLst>
                                        <p:tav tm="0">
                                          <p:val>
                                            <p:fltVal val="0"/>
                                          </p:val>
                                        </p:tav>
                                        <p:tav tm="100000">
                                          <p:val>
                                            <p:strVal val="#ppt_h"/>
                                          </p:val>
                                        </p:tav>
                                      </p:tavLst>
                                    </p:anim>
                                    <p:anim calcmode="lin" valueType="num">
                                      <p:cBhvr>
                                        <p:cTn id="29" dur="400" fill="hold"/>
                                        <p:tgtEl>
                                          <p:spTgt spid="10"/>
                                        </p:tgtEl>
                                        <p:attrNameLst>
                                          <p:attrName>style.rotation</p:attrName>
                                        </p:attrNameLst>
                                      </p:cBhvr>
                                      <p:tavLst>
                                        <p:tav tm="0">
                                          <p:val>
                                            <p:fltVal val="90"/>
                                          </p:val>
                                        </p:tav>
                                        <p:tav tm="100000">
                                          <p:val>
                                            <p:fltVal val="0"/>
                                          </p:val>
                                        </p:tav>
                                      </p:tavLst>
                                    </p:anim>
                                    <p:animEffect transition="in" filter="fade">
                                      <p:cBhvr>
                                        <p:cTn id="30" dur="400"/>
                                        <p:tgtEl>
                                          <p:spTgt spid="10"/>
                                        </p:tgtEl>
                                      </p:cBhvr>
                                    </p:animEffect>
                                  </p:childTnLst>
                                </p:cTn>
                              </p:par>
                            </p:childTnLst>
                          </p:cTn>
                        </p:par>
                        <p:par>
                          <p:cTn id="31" fill="hold">
                            <p:stCondLst>
                              <p:cond delay="3500"/>
                            </p:stCondLst>
                            <p:childTnLst>
                              <p:par>
                                <p:cTn id="32" presetID="22" presetClass="entr" presetSubtype="1"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up)">
                                      <p:cBhvr>
                                        <p:cTn id="3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7" grpId="0"/>
      <p:bldP spid="8" grpId="0" animBg="1"/>
      <p:bldP spid="10" grpId="0"/>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811" y="151502"/>
            <a:ext cx="283429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效果确认</a:t>
            </a:r>
          </a:p>
        </p:txBody>
      </p:sp>
      <p:sp>
        <p:nvSpPr>
          <p:cNvPr id="71"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5" name="矩形 4"/>
          <p:cNvSpPr/>
          <p:nvPr/>
        </p:nvSpPr>
        <p:spPr>
          <a:xfrm>
            <a:off x="913804" y="5476719"/>
            <a:ext cx="10363423" cy="707886"/>
          </a:xfrm>
          <a:prstGeom prst="rect">
            <a:avLst/>
          </a:prstGeom>
          <a:noFill/>
        </p:spPr>
        <p:txBody>
          <a:bodyPr wrap="square" rtlCol="0">
            <a:spAutoFit/>
          </a:bodyPr>
          <a:lstStyle/>
          <a:p>
            <a:pPr algn="just"/>
            <a:r>
              <a:rPr lang="zh-CN" altLang="en-US" sz="2000" dirty="0">
                <a:solidFill>
                  <a:schemeClr val="accent1"/>
                </a:solidFill>
                <a:latin typeface="微软雅黑" panose="020B0503020204020204" pitchFamily="34" charset="-122"/>
                <a:ea typeface="微软雅黑" panose="020B0503020204020204" pitchFamily="34" charset="-122"/>
              </a:rPr>
              <a:t>这是一个图表范例，可以将阶段性的数据做成类似的图表，配色可以参考以上的，既美观，又方便直接在</a:t>
            </a:r>
            <a:r>
              <a:rPr lang="en-US" altLang="zh-CN" sz="2000" dirty="0">
                <a:solidFill>
                  <a:schemeClr val="accent1"/>
                </a:solidFill>
                <a:latin typeface="微软雅黑" panose="020B0503020204020204" pitchFamily="34" charset="-122"/>
                <a:ea typeface="微软雅黑" panose="020B0503020204020204" pitchFamily="34" charset="-122"/>
              </a:rPr>
              <a:t>EXCEL</a:t>
            </a:r>
            <a:r>
              <a:rPr lang="zh-CN" altLang="en-US" sz="2000" dirty="0">
                <a:solidFill>
                  <a:schemeClr val="accent1"/>
                </a:solidFill>
                <a:latin typeface="微软雅黑" panose="020B0503020204020204" pitchFamily="34" charset="-122"/>
                <a:ea typeface="微软雅黑" panose="020B0503020204020204" pitchFamily="34" charset="-122"/>
              </a:rPr>
              <a:t>里编辑数据。</a:t>
            </a:r>
          </a:p>
        </p:txBody>
      </p:sp>
      <p:graphicFrame>
        <p:nvGraphicFramePr>
          <p:cNvPr id="6" name="图表 5"/>
          <p:cNvGraphicFramePr/>
          <p:nvPr/>
        </p:nvGraphicFramePr>
        <p:xfrm>
          <a:off x="913805" y="1800616"/>
          <a:ext cx="10363423" cy="3345889"/>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4119653" y="973456"/>
            <a:ext cx="3951723" cy="461665"/>
          </a:xfrm>
          <a:prstGeom prst="rect">
            <a:avLst/>
          </a:prstGeom>
          <a:noFill/>
        </p:spPr>
        <p:txBody>
          <a:bodyPr wrap="none" rtlCol="0">
            <a:spAutoFit/>
          </a:bodyPr>
          <a:lstStyle/>
          <a:p>
            <a:r>
              <a:rPr lang="en-US" altLang="zh-CN" sz="2400" b="1" dirty="0">
                <a:latin typeface="+mj-ea"/>
                <a:ea typeface="+mj-ea"/>
              </a:rPr>
              <a:t>201X</a:t>
            </a:r>
            <a:r>
              <a:rPr lang="zh-CN" altLang="en-US" sz="2400" b="1" dirty="0">
                <a:latin typeface="+mj-ea"/>
                <a:ea typeface="+mj-ea"/>
              </a:rPr>
              <a:t>年第</a:t>
            </a:r>
            <a:r>
              <a:rPr lang="en-US" altLang="zh-CN" sz="2400" b="1" dirty="0">
                <a:latin typeface="+mj-ea"/>
                <a:ea typeface="+mj-ea"/>
              </a:rPr>
              <a:t>X</a:t>
            </a:r>
            <a:r>
              <a:rPr lang="zh-CN" altLang="en-US" sz="2400" b="1" dirty="0">
                <a:latin typeface="+mj-ea"/>
                <a:ea typeface="+mj-ea"/>
              </a:rPr>
              <a:t>季度业绩概况表</a:t>
            </a:r>
          </a:p>
        </p:txBody>
      </p:sp>
    </p:spTree>
  </p:cSld>
  <p:clrMapOvr>
    <a:masterClrMapping/>
  </p:clrMapOvr>
  <mc:AlternateContent xmlns:mc="http://schemas.openxmlformats.org/markup-compatibility/2006" xmlns:p14="http://schemas.microsoft.com/office/powerpoint/2010/main">
    <mc:Choice Requires="p14">
      <p:transition spd="slow" advTm="3640">
        <p14:doors dir="vert"/>
      </p:transition>
    </mc:Choice>
    <mc:Fallback xmlns="">
      <p:transition spd="slow" advTm="364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819"/>
                            </p:stCondLst>
                            <p:childTnLst>
                              <p:par>
                                <p:cTn id="19" presetID="47"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1819"/>
                            </p:stCondLst>
                            <p:childTnLst>
                              <p:par>
                                <p:cTn id="25" presetID="22" presetClass="entr" presetSubtype="1"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up)">
                                      <p:cBhvr>
                                        <p:cTn id="27" dur="500"/>
                                        <p:tgtEl>
                                          <p:spTgt spid="6"/>
                                        </p:tgtEl>
                                      </p:cBhvr>
                                    </p:animEffect>
                                  </p:childTnLst>
                                </p:cTn>
                              </p:par>
                            </p:childTnLst>
                          </p:cTn>
                        </p:par>
                        <p:par>
                          <p:cTn id="28" fill="hold">
                            <p:stCondLst>
                              <p:cond delay="2319"/>
                            </p:stCondLst>
                            <p:childTnLst>
                              <p:par>
                                <p:cTn id="29" presetID="16" presetClass="entr" presetSubtype="21"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arn(inVertical)">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5" grpId="0"/>
      <p:bldGraphic spid="6" grpId="0">
        <p:bldAsOne/>
      </p:bldGraphic>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811" y="151502"/>
            <a:ext cx="283429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您的标题</a:t>
            </a:r>
          </a:p>
        </p:txBody>
      </p:sp>
      <p:sp>
        <p:nvSpPr>
          <p:cNvPr id="71"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grpSp>
        <p:nvGrpSpPr>
          <p:cNvPr id="6" name="Group 4"/>
          <p:cNvGrpSpPr>
            <a:grpSpLocks noChangeAspect="1"/>
          </p:cNvGrpSpPr>
          <p:nvPr/>
        </p:nvGrpSpPr>
        <p:grpSpPr bwMode="auto">
          <a:xfrm>
            <a:off x="5028834" y="1004171"/>
            <a:ext cx="2137510" cy="2954184"/>
            <a:chOff x="3116" y="561"/>
            <a:chExt cx="1450" cy="2004"/>
          </a:xfrm>
        </p:grpSpPr>
        <p:sp>
          <p:nvSpPr>
            <p:cNvPr id="7" name="Freeform 5"/>
            <p:cNvSpPr/>
            <p:nvPr/>
          </p:nvSpPr>
          <p:spPr bwMode="auto">
            <a:xfrm>
              <a:off x="3116" y="561"/>
              <a:ext cx="1450" cy="2004"/>
            </a:xfrm>
            <a:custGeom>
              <a:avLst/>
              <a:gdLst>
                <a:gd name="T0" fmla="*/ 1835 w 3670"/>
                <a:gd name="T1" fmla="*/ 0 h 5076"/>
                <a:gd name="T2" fmla="*/ 3670 w 3670"/>
                <a:gd name="T3" fmla="*/ 1835 h 5076"/>
                <a:gd name="T4" fmla="*/ 1835 w 3670"/>
                <a:gd name="T5" fmla="*/ 5076 h 5076"/>
                <a:gd name="T6" fmla="*/ 0 w 3670"/>
                <a:gd name="T7" fmla="*/ 1835 h 5076"/>
                <a:gd name="T8" fmla="*/ 1835 w 3670"/>
                <a:gd name="T9" fmla="*/ 0 h 5076"/>
              </a:gdLst>
              <a:ahLst/>
              <a:cxnLst>
                <a:cxn ang="0">
                  <a:pos x="T0" y="T1"/>
                </a:cxn>
                <a:cxn ang="0">
                  <a:pos x="T2" y="T3"/>
                </a:cxn>
                <a:cxn ang="0">
                  <a:pos x="T4" y="T5"/>
                </a:cxn>
                <a:cxn ang="0">
                  <a:pos x="T6" y="T7"/>
                </a:cxn>
                <a:cxn ang="0">
                  <a:pos x="T8" y="T9"/>
                </a:cxn>
              </a:cxnLst>
              <a:rect l="0" t="0" r="r" b="b"/>
              <a:pathLst>
                <a:path w="3670" h="5076">
                  <a:moveTo>
                    <a:pt x="1835" y="0"/>
                  </a:moveTo>
                  <a:cubicBezTo>
                    <a:pt x="2848" y="0"/>
                    <a:pt x="3670" y="822"/>
                    <a:pt x="3670" y="1835"/>
                  </a:cubicBezTo>
                  <a:cubicBezTo>
                    <a:pt x="3670" y="2848"/>
                    <a:pt x="2344" y="5076"/>
                    <a:pt x="1835" y="5076"/>
                  </a:cubicBezTo>
                  <a:cubicBezTo>
                    <a:pt x="1326" y="5076"/>
                    <a:pt x="0" y="2848"/>
                    <a:pt x="0" y="1835"/>
                  </a:cubicBezTo>
                  <a:cubicBezTo>
                    <a:pt x="0" y="822"/>
                    <a:pt x="822" y="0"/>
                    <a:pt x="1835" y="0"/>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595959"/>
                </a:solidFill>
              </a:endParaRPr>
            </a:p>
          </p:txBody>
        </p:sp>
        <p:sp>
          <p:nvSpPr>
            <p:cNvPr id="8" name="Oval 6"/>
            <p:cNvSpPr>
              <a:spLocks noChangeArrowheads="1"/>
            </p:cNvSpPr>
            <p:nvPr/>
          </p:nvSpPr>
          <p:spPr bwMode="auto">
            <a:xfrm>
              <a:off x="3225" y="670"/>
              <a:ext cx="1232" cy="123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595959"/>
                </a:solidFill>
              </a:endParaRPr>
            </a:p>
          </p:txBody>
        </p:sp>
      </p:grpSp>
      <p:sp>
        <p:nvSpPr>
          <p:cNvPr id="9" name="矩形 8"/>
          <p:cNvSpPr/>
          <p:nvPr/>
        </p:nvSpPr>
        <p:spPr>
          <a:xfrm>
            <a:off x="5485521" y="1440567"/>
            <a:ext cx="1224136" cy="1200329"/>
          </a:xfrm>
          <a:prstGeom prst="rect">
            <a:avLst/>
          </a:prstGeom>
        </p:spPr>
        <p:txBody>
          <a:bodyPr wrap="square">
            <a:spAutoFit/>
          </a:bodyPr>
          <a:lstStyle/>
          <a:p>
            <a:pPr algn="ctr"/>
            <a:r>
              <a:rPr lang="zh-CN" altLang="en-US" sz="3600" b="1" dirty="0">
                <a:solidFill>
                  <a:srgbClr val="595959"/>
                </a:solidFill>
                <a:latin typeface="微软雅黑" panose="020B0503020204020204" pitchFamily="34" charset="-122"/>
                <a:ea typeface="微软雅黑" panose="020B0503020204020204" pitchFamily="34" charset="-122"/>
              </a:rPr>
              <a:t>效果定位</a:t>
            </a:r>
          </a:p>
        </p:txBody>
      </p:sp>
      <p:sp>
        <p:nvSpPr>
          <p:cNvPr id="10" name="TextBox 9"/>
          <p:cNvSpPr txBox="1"/>
          <p:nvPr/>
        </p:nvSpPr>
        <p:spPr>
          <a:xfrm>
            <a:off x="996927" y="3990215"/>
            <a:ext cx="10214022" cy="1323439"/>
          </a:xfrm>
          <a:prstGeom prst="rect">
            <a:avLst/>
          </a:prstGeom>
          <a:noFill/>
        </p:spPr>
        <p:txBody>
          <a:bodyPr wrap="square" rtlCol="0">
            <a:spAutoFit/>
          </a:bodyPr>
          <a:lstStyle>
            <a:defPPr>
              <a:defRPr lang="zh-CN"/>
            </a:defPPr>
            <a:lvl1pPr algn="just">
              <a:defRPr>
                <a:solidFill>
                  <a:schemeClr val="accent1"/>
                </a:solidFill>
                <a:latin typeface="微软雅黑" panose="020B0503020204020204" pitchFamily="34" charset="-122"/>
                <a:ea typeface="微软雅黑" panose="020B0503020204020204" pitchFamily="34" charset="-122"/>
              </a:defRPr>
            </a:lvl1pPr>
          </a:lstStyle>
          <a:p>
            <a:pPr algn="ctr"/>
            <a:r>
              <a:rPr lang="zh-CN" altLang="en-US" sz="2000" dirty="0">
                <a:solidFill>
                  <a:srgbClr val="595959"/>
                </a:solidFill>
              </a:rPr>
              <a:t>请在这里输入您的文本说明请在这里输入您的文本说明请在这里输入您的文本说明</a:t>
            </a:r>
            <a:endParaRPr lang="en-US" altLang="zh-CN" sz="2000" dirty="0">
              <a:solidFill>
                <a:srgbClr val="595959"/>
              </a:solidFill>
            </a:endParaRPr>
          </a:p>
          <a:p>
            <a:pPr algn="ctr"/>
            <a:r>
              <a:rPr lang="zh-CN" altLang="en-US" sz="2000" dirty="0">
                <a:solidFill>
                  <a:srgbClr val="595959"/>
                </a:solidFill>
              </a:rPr>
              <a:t>请在这里输入您的文本说明请在这里输入您的文本说明请在这里输入您的文本说明</a:t>
            </a:r>
            <a:endParaRPr lang="en-US" altLang="zh-CN" sz="2000" dirty="0">
              <a:solidFill>
                <a:srgbClr val="595959"/>
              </a:solidFill>
            </a:endParaRPr>
          </a:p>
          <a:p>
            <a:pPr algn="ctr"/>
            <a:r>
              <a:rPr lang="zh-CN" altLang="en-US" sz="2000" dirty="0">
                <a:solidFill>
                  <a:srgbClr val="595959"/>
                </a:solidFill>
              </a:rPr>
              <a:t>请在这里输入您的文本说明</a:t>
            </a:r>
            <a:endParaRPr lang="en-US" altLang="zh-CN" sz="2000" dirty="0">
              <a:solidFill>
                <a:srgbClr val="595959"/>
              </a:solidFill>
            </a:endParaRPr>
          </a:p>
          <a:p>
            <a:pPr algn="ctr"/>
            <a:endParaRPr lang="en-US" altLang="zh-CN" sz="2000" dirty="0">
              <a:solidFill>
                <a:srgbClr val="595959"/>
              </a:solidFill>
            </a:endParaRPr>
          </a:p>
        </p:txBody>
      </p:sp>
      <p:sp>
        <p:nvSpPr>
          <p:cNvPr id="11" name="六边形 10"/>
          <p:cNvSpPr/>
          <p:nvPr/>
        </p:nvSpPr>
        <p:spPr bwMode="auto">
          <a:xfrm>
            <a:off x="2358354" y="5121527"/>
            <a:ext cx="1368152" cy="1179441"/>
          </a:xfrm>
          <a:prstGeom prst="hexagon">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595959"/>
              </a:solidFill>
            </a:endParaRPr>
          </a:p>
        </p:txBody>
      </p:sp>
      <p:sp>
        <p:nvSpPr>
          <p:cNvPr id="12" name="六边形 11"/>
          <p:cNvSpPr/>
          <p:nvPr/>
        </p:nvSpPr>
        <p:spPr bwMode="auto">
          <a:xfrm>
            <a:off x="6291866" y="5149651"/>
            <a:ext cx="1368152" cy="1179441"/>
          </a:xfrm>
          <a:prstGeom prst="hexagon">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595959"/>
              </a:solidFill>
            </a:endParaRPr>
          </a:p>
        </p:txBody>
      </p:sp>
      <p:sp>
        <p:nvSpPr>
          <p:cNvPr id="13" name="六边形 12"/>
          <p:cNvSpPr/>
          <p:nvPr/>
        </p:nvSpPr>
        <p:spPr bwMode="auto">
          <a:xfrm>
            <a:off x="8258621" y="5149651"/>
            <a:ext cx="1368152" cy="1179441"/>
          </a:xfrm>
          <a:prstGeom prst="hexagon">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595959"/>
              </a:solidFill>
            </a:endParaRPr>
          </a:p>
        </p:txBody>
      </p:sp>
      <p:sp>
        <p:nvSpPr>
          <p:cNvPr id="14" name="六边形 13"/>
          <p:cNvSpPr/>
          <p:nvPr/>
        </p:nvSpPr>
        <p:spPr bwMode="auto">
          <a:xfrm>
            <a:off x="4325110" y="5121527"/>
            <a:ext cx="1368152" cy="1179441"/>
          </a:xfrm>
          <a:prstGeom prst="hexagon">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595959"/>
              </a:solidFill>
            </a:endParaRPr>
          </a:p>
        </p:txBody>
      </p:sp>
      <p:sp>
        <p:nvSpPr>
          <p:cNvPr id="15" name="矩形 14"/>
          <p:cNvSpPr/>
          <p:nvPr/>
        </p:nvSpPr>
        <p:spPr>
          <a:xfrm>
            <a:off x="2504564" y="5295748"/>
            <a:ext cx="1075731" cy="830997"/>
          </a:xfrm>
          <a:prstGeom prst="rect">
            <a:avLst/>
          </a:prstGeom>
        </p:spPr>
        <p:txBody>
          <a:bodyPr wrap="square">
            <a:spAutoFit/>
          </a:bodyPr>
          <a:lstStyle/>
          <a:p>
            <a:pPr algn="ctr"/>
            <a:r>
              <a:rPr lang="zh-CN" altLang="en-US" sz="2400" dirty="0">
                <a:solidFill>
                  <a:srgbClr val="F8F8F8"/>
                </a:solidFill>
                <a:latin typeface="微软雅黑" panose="020B0503020204020204" pitchFamily="34" charset="-122"/>
                <a:ea typeface="微软雅黑" panose="020B0503020204020204" pitchFamily="34" charset="-122"/>
              </a:rPr>
              <a:t>您的标题</a:t>
            </a:r>
          </a:p>
        </p:txBody>
      </p:sp>
      <p:sp>
        <p:nvSpPr>
          <p:cNvPr id="16" name="矩形 15"/>
          <p:cNvSpPr/>
          <p:nvPr/>
        </p:nvSpPr>
        <p:spPr>
          <a:xfrm>
            <a:off x="4481966" y="5323872"/>
            <a:ext cx="1033708" cy="830997"/>
          </a:xfrm>
          <a:prstGeom prst="rect">
            <a:avLst/>
          </a:prstGeom>
        </p:spPr>
        <p:txBody>
          <a:bodyPr wrap="square">
            <a:spAutoFit/>
          </a:bodyPr>
          <a:lstStyle/>
          <a:p>
            <a:pPr algn="ctr"/>
            <a:r>
              <a:rPr lang="zh-CN" altLang="en-US" sz="2400" dirty="0">
                <a:solidFill>
                  <a:srgbClr val="F8F8F8"/>
                </a:solidFill>
                <a:latin typeface="微软雅黑" panose="020B0503020204020204" pitchFamily="34" charset="-122"/>
                <a:ea typeface="微软雅黑" panose="020B0503020204020204" pitchFamily="34" charset="-122"/>
              </a:rPr>
              <a:t>您的标题</a:t>
            </a:r>
          </a:p>
        </p:txBody>
      </p:sp>
      <p:sp>
        <p:nvSpPr>
          <p:cNvPr id="17" name="矩形 16"/>
          <p:cNvSpPr/>
          <p:nvPr/>
        </p:nvSpPr>
        <p:spPr>
          <a:xfrm>
            <a:off x="6459622" y="5323872"/>
            <a:ext cx="1033708" cy="830997"/>
          </a:xfrm>
          <a:prstGeom prst="rect">
            <a:avLst/>
          </a:prstGeom>
        </p:spPr>
        <p:txBody>
          <a:bodyPr wrap="square">
            <a:spAutoFit/>
          </a:bodyPr>
          <a:lstStyle/>
          <a:p>
            <a:pPr algn="ctr"/>
            <a:r>
              <a:rPr lang="zh-CN" altLang="en-US" sz="2400" dirty="0">
                <a:solidFill>
                  <a:srgbClr val="F8F8F8"/>
                </a:solidFill>
                <a:latin typeface="微软雅黑" panose="020B0503020204020204" pitchFamily="34" charset="-122"/>
                <a:ea typeface="微软雅黑" panose="020B0503020204020204" pitchFamily="34" charset="-122"/>
              </a:rPr>
              <a:t>您的标题</a:t>
            </a:r>
          </a:p>
        </p:txBody>
      </p:sp>
      <p:sp>
        <p:nvSpPr>
          <p:cNvPr id="18" name="矩形 17"/>
          <p:cNvSpPr/>
          <p:nvPr/>
        </p:nvSpPr>
        <p:spPr>
          <a:xfrm>
            <a:off x="8426645" y="5323872"/>
            <a:ext cx="1033708" cy="830997"/>
          </a:xfrm>
          <a:prstGeom prst="rect">
            <a:avLst/>
          </a:prstGeom>
        </p:spPr>
        <p:txBody>
          <a:bodyPr wrap="square">
            <a:spAutoFit/>
          </a:bodyPr>
          <a:lstStyle/>
          <a:p>
            <a:pPr algn="ctr"/>
            <a:r>
              <a:rPr lang="zh-CN" altLang="en-US" sz="2400" dirty="0">
                <a:solidFill>
                  <a:srgbClr val="F8F8F8"/>
                </a:solidFill>
                <a:latin typeface="微软雅黑" panose="020B0503020204020204" pitchFamily="34" charset="-122"/>
                <a:ea typeface="微软雅黑" panose="020B0503020204020204" pitchFamily="34" charset="-122"/>
              </a:rPr>
              <a:t>您的标题</a:t>
            </a:r>
          </a:p>
        </p:txBody>
      </p:sp>
    </p:spTree>
  </p:cSld>
  <p:clrMapOvr>
    <a:masterClrMapping/>
  </p:clrMapOvr>
  <mc:AlternateContent xmlns:mc="http://schemas.openxmlformats.org/markup-compatibility/2006" xmlns:p14="http://schemas.microsoft.com/office/powerpoint/2010/main">
    <mc:Choice Requires="p14">
      <p:transition spd="slow" advTm="4696">
        <p14:doors dir="vert"/>
      </p:transition>
    </mc:Choice>
    <mc:Fallback xmlns="">
      <p:transition spd="slow" advTm="469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819"/>
                            </p:stCondLst>
                            <p:childTnLst>
                              <p:par>
                                <p:cTn id="19" presetID="47"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800"/>
                                        <p:tgtEl>
                                          <p:spTgt spid="6"/>
                                        </p:tgtEl>
                                      </p:cBhvr>
                                    </p:animEffect>
                                    <p:anim calcmode="lin" valueType="num">
                                      <p:cBhvr>
                                        <p:cTn id="22" dur="800" fill="hold"/>
                                        <p:tgtEl>
                                          <p:spTgt spid="6"/>
                                        </p:tgtEl>
                                        <p:attrNameLst>
                                          <p:attrName>ppt_x</p:attrName>
                                        </p:attrNameLst>
                                      </p:cBhvr>
                                      <p:tavLst>
                                        <p:tav tm="0">
                                          <p:val>
                                            <p:strVal val="#ppt_x"/>
                                          </p:val>
                                        </p:tav>
                                        <p:tav tm="100000">
                                          <p:val>
                                            <p:strVal val="#ppt_x"/>
                                          </p:val>
                                        </p:tav>
                                      </p:tavLst>
                                    </p:anim>
                                    <p:anim calcmode="lin" valueType="num">
                                      <p:cBhvr>
                                        <p:cTn id="23" dur="80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1819"/>
                            </p:stCondLst>
                            <p:childTnLst>
                              <p:par>
                                <p:cTn id="25" presetID="31"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400" fill="hold"/>
                                        <p:tgtEl>
                                          <p:spTgt spid="9"/>
                                        </p:tgtEl>
                                        <p:attrNameLst>
                                          <p:attrName>ppt_w</p:attrName>
                                        </p:attrNameLst>
                                      </p:cBhvr>
                                      <p:tavLst>
                                        <p:tav tm="0">
                                          <p:val>
                                            <p:fltVal val="0"/>
                                          </p:val>
                                        </p:tav>
                                        <p:tav tm="100000">
                                          <p:val>
                                            <p:strVal val="#ppt_w"/>
                                          </p:val>
                                        </p:tav>
                                      </p:tavLst>
                                    </p:anim>
                                    <p:anim calcmode="lin" valueType="num">
                                      <p:cBhvr>
                                        <p:cTn id="28" dur="400" fill="hold"/>
                                        <p:tgtEl>
                                          <p:spTgt spid="9"/>
                                        </p:tgtEl>
                                        <p:attrNameLst>
                                          <p:attrName>ppt_h</p:attrName>
                                        </p:attrNameLst>
                                      </p:cBhvr>
                                      <p:tavLst>
                                        <p:tav tm="0">
                                          <p:val>
                                            <p:fltVal val="0"/>
                                          </p:val>
                                        </p:tav>
                                        <p:tav tm="100000">
                                          <p:val>
                                            <p:strVal val="#ppt_h"/>
                                          </p:val>
                                        </p:tav>
                                      </p:tavLst>
                                    </p:anim>
                                    <p:anim calcmode="lin" valueType="num">
                                      <p:cBhvr>
                                        <p:cTn id="29" dur="400" fill="hold"/>
                                        <p:tgtEl>
                                          <p:spTgt spid="9"/>
                                        </p:tgtEl>
                                        <p:attrNameLst>
                                          <p:attrName>style.rotation</p:attrName>
                                        </p:attrNameLst>
                                      </p:cBhvr>
                                      <p:tavLst>
                                        <p:tav tm="0">
                                          <p:val>
                                            <p:fltVal val="90"/>
                                          </p:val>
                                        </p:tav>
                                        <p:tav tm="100000">
                                          <p:val>
                                            <p:fltVal val="0"/>
                                          </p:val>
                                        </p:tav>
                                      </p:tavLst>
                                    </p:anim>
                                    <p:animEffect transition="in" filter="fade">
                                      <p:cBhvr>
                                        <p:cTn id="30" dur="400"/>
                                        <p:tgtEl>
                                          <p:spTgt spid="9"/>
                                        </p:tgtEl>
                                      </p:cBhvr>
                                    </p:animEffect>
                                  </p:childTnLst>
                                </p:cTn>
                              </p:par>
                            </p:childTnLst>
                          </p:cTn>
                        </p:par>
                        <p:par>
                          <p:cTn id="31" fill="hold">
                            <p:stCondLst>
                              <p:cond delay="2319"/>
                            </p:stCondLst>
                            <p:childTnLst>
                              <p:par>
                                <p:cTn id="32" presetID="22" presetClass="entr" presetSubtype="1"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up)">
                                      <p:cBhvr>
                                        <p:cTn id="34" dur="500"/>
                                        <p:tgtEl>
                                          <p:spTgt spid="10"/>
                                        </p:tgtEl>
                                      </p:cBhvr>
                                    </p:animEffect>
                                  </p:childTnLst>
                                </p:cTn>
                              </p:par>
                            </p:childTnLst>
                          </p:cTn>
                        </p:par>
                        <p:par>
                          <p:cTn id="35" fill="hold">
                            <p:stCondLst>
                              <p:cond delay="2819"/>
                            </p:stCondLst>
                            <p:childTnLst>
                              <p:par>
                                <p:cTn id="36" presetID="2" presetClass="entr" presetSubtype="12"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0-#ppt_w/2"/>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10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0-#ppt_w/2"/>
                                          </p:val>
                                        </p:tav>
                                        <p:tav tm="100000">
                                          <p:val>
                                            <p:strVal val="#ppt_x"/>
                                          </p:val>
                                        </p:tav>
                                      </p:tavLst>
                                    </p:anim>
                                    <p:anim calcmode="lin" valueType="num">
                                      <p:cBhvr additive="base">
                                        <p:cTn id="43" dur="500" fill="hold"/>
                                        <p:tgtEl>
                                          <p:spTgt spid="14"/>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20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fill="hold"/>
                                        <p:tgtEl>
                                          <p:spTgt spid="12"/>
                                        </p:tgtEl>
                                        <p:attrNameLst>
                                          <p:attrName>ppt_x</p:attrName>
                                        </p:attrNameLst>
                                      </p:cBhvr>
                                      <p:tavLst>
                                        <p:tav tm="0">
                                          <p:val>
                                            <p:strVal val="0-#ppt_w/2"/>
                                          </p:val>
                                        </p:tav>
                                        <p:tav tm="100000">
                                          <p:val>
                                            <p:strVal val="#ppt_x"/>
                                          </p:val>
                                        </p:tav>
                                      </p:tavLst>
                                    </p:anim>
                                    <p:anim calcmode="lin" valueType="num">
                                      <p:cBhvr additive="base">
                                        <p:cTn id="47" dur="500" fill="hold"/>
                                        <p:tgtEl>
                                          <p:spTgt spid="12"/>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300"/>
                                  </p:stCondLst>
                                  <p:childTnLst>
                                    <p:set>
                                      <p:cBhvr>
                                        <p:cTn id="49" dur="1" fill="hold">
                                          <p:stCondLst>
                                            <p:cond delay="0"/>
                                          </p:stCondLst>
                                        </p:cTn>
                                        <p:tgtEl>
                                          <p:spTgt spid="13"/>
                                        </p:tgtEl>
                                        <p:attrNameLst>
                                          <p:attrName>style.visibility</p:attrName>
                                        </p:attrNameLst>
                                      </p:cBhvr>
                                      <p:to>
                                        <p:strVal val="visible"/>
                                      </p:to>
                                    </p:set>
                                    <p:anim calcmode="lin" valueType="num">
                                      <p:cBhvr additive="base">
                                        <p:cTn id="50" dur="500" fill="hold"/>
                                        <p:tgtEl>
                                          <p:spTgt spid="13"/>
                                        </p:tgtEl>
                                        <p:attrNameLst>
                                          <p:attrName>ppt_x</p:attrName>
                                        </p:attrNameLst>
                                      </p:cBhvr>
                                      <p:tavLst>
                                        <p:tav tm="0">
                                          <p:val>
                                            <p:strVal val="0-#ppt_w/2"/>
                                          </p:val>
                                        </p:tav>
                                        <p:tav tm="100000">
                                          <p:val>
                                            <p:strVal val="#ppt_x"/>
                                          </p:val>
                                        </p:tav>
                                      </p:tavLst>
                                    </p:anim>
                                    <p:anim calcmode="lin" valueType="num">
                                      <p:cBhvr additive="base">
                                        <p:cTn id="51" dur="500" fill="hold"/>
                                        <p:tgtEl>
                                          <p:spTgt spid="13"/>
                                        </p:tgtEl>
                                        <p:attrNameLst>
                                          <p:attrName>ppt_y</p:attrName>
                                        </p:attrNameLst>
                                      </p:cBhvr>
                                      <p:tavLst>
                                        <p:tav tm="0">
                                          <p:val>
                                            <p:strVal val="1+#ppt_h/2"/>
                                          </p:val>
                                        </p:tav>
                                        <p:tav tm="100000">
                                          <p:val>
                                            <p:strVal val="#ppt_y"/>
                                          </p:val>
                                        </p:tav>
                                      </p:tavLst>
                                    </p:anim>
                                  </p:childTnLst>
                                </p:cTn>
                              </p:par>
                            </p:childTnLst>
                          </p:cTn>
                        </p:par>
                        <p:par>
                          <p:cTn id="52" fill="hold">
                            <p:stCondLst>
                              <p:cond delay="3319"/>
                            </p:stCondLst>
                            <p:childTnLst>
                              <p:par>
                                <p:cTn id="53" presetID="31"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 calcmode="lin" valueType="num">
                                      <p:cBhvr>
                                        <p:cTn id="57" dur="500" fill="hold"/>
                                        <p:tgtEl>
                                          <p:spTgt spid="15"/>
                                        </p:tgtEl>
                                        <p:attrNameLst>
                                          <p:attrName>style.rotation</p:attrName>
                                        </p:attrNameLst>
                                      </p:cBhvr>
                                      <p:tavLst>
                                        <p:tav tm="0">
                                          <p:val>
                                            <p:fltVal val="90"/>
                                          </p:val>
                                        </p:tav>
                                        <p:tav tm="100000">
                                          <p:val>
                                            <p:fltVal val="0"/>
                                          </p:val>
                                        </p:tav>
                                      </p:tavLst>
                                    </p:anim>
                                    <p:animEffect transition="in" filter="fade">
                                      <p:cBhvr>
                                        <p:cTn id="58" dur="500"/>
                                        <p:tgtEl>
                                          <p:spTgt spid="15"/>
                                        </p:tgtEl>
                                      </p:cBhvr>
                                    </p:animEffect>
                                  </p:childTnLst>
                                </p:cTn>
                              </p:par>
                              <p:par>
                                <p:cTn id="59" presetID="31" presetClass="entr" presetSubtype="0" fill="hold" grpId="0" nodeType="withEffect">
                                  <p:stCondLst>
                                    <p:cond delay="10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 calcmode="lin" valueType="num">
                                      <p:cBhvr>
                                        <p:cTn id="63" dur="500" fill="hold"/>
                                        <p:tgtEl>
                                          <p:spTgt spid="16"/>
                                        </p:tgtEl>
                                        <p:attrNameLst>
                                          <p:attrName>style.rotation</p:attrName>
                                        </p:attrNameLst>
                                      </p:cBhvr>
                                      <p:tavLst>
                                        <p:tav tm="0">
                                          <p:val>
                                            <p:fltVal val="90"/>
                                          </p:val>
                                        </p:tav>
                                        <p:tav tm="100000">
                                          <p:val>
                                            <p:fltVal val="0"/>
                                          </p:val>
                                        </p:tav>
                                      </p:tavLst>
                                    </p:anim>
                                    <p:animEffect transition="in" filter="fade">
                                      <p:cBhvr>
                                        <p:cTn id="64" dur="500"/>
                                        <p:tgtEl>
                                          <p:spTgt spid="16"/>
                                        </p:tgtEl>
                                      </p:cBhvr>
                                    </p:animEffect>
                                  </p:childTnLst>
                                </p:cTn>
                              </p:par>
                              <p:par>
                                <p:cTn id="65" presetID="31" presetClass="entr" presetSubtype="0" fill="hold" grpId="0" nodeType="withEffect">
                                  <p:stCondLst>
                                    <p:cond delay="200"/>
                                  </p:stCondLst>
                                  <p:childTnLst>
                                    <p:set>
                                      <p:cBhvr>
                                        <p:cTn id="66" dur="1" fill="hold">
                                          <p:stCondLst>
                                            <p:cond delay="0"/>
                                          </p:stCondLst>
                                        </p:cTn>
                                        <p:tgtEl>
                                          <p:spTgt spid="17"/>
                                        </p:tgtEl>
                                        <p:attrNameLst>
                                          <p:attrName>style.visibility</p:attrName>
                                        </p:attrNameLst>
                                      </p:cBhvr>
                                      <p:to>
                                        <p:strVal val="visible"/>
                                      </p:to>
                                    </p:set>
                                    <p:anim calcmode="lin" valueType="num">
                                      <p:cBhvr>
                                        <p:cTn id="67" dur="500" fill="hold"/>
                                        <p:tgtEl>
                                          <p:spTgt spid="17"/>
                                        </p:tgtEl>
                                        <p:attrNameLst>
                                          <p:attrName>ppt_w</p:attrName>
                                        </p:attrNameLst>
                                      </p:cBhvr>
                                      <p:tavLst>
                                        <p:tav tm="0">
                                          <p:val>
                                            <p:fltVal val="0"/>
                                          </p:val>
                                        </p:tav>
                                        <p:tav tm="100000">
                                          <p:val>
                                            <p:strVal val="#ppt_w"/>
                                          </p:val>
                                        </p:tav>
                                      </p:tavLst>
                                    </p:anim>
                                    <p:anim calcmode="lin" valueType="num">
                                      <p:cBhvr>
                                        <p:cTn id="68" dur="500" fill="hold"/>
                                        <p:tgtEl>
                                          <p:spTgt spid="17"/>
                                        </p:tgtEl>
                                        <p:attrNameLst>
                                          <p:attrName>ppt_h</p:attrName>
                                        </p:attrNameLst>
                                      </p:cBhvr>
                                      <p:tavLst>
                                        <p:tav tm="0">
                                          <p:val>
                                            <p:fltVal val="0"/>
                                          </p:val>
                                        </p:tav>
                                        <p:tav tm="100000">
                                          <p:val>
                                            <p:strVal val="#ppt_h"/>
                                          </p:val>
                                        </p:tav>
                                      </p:tavLst>
                                    </p:anim>
                                    <p:anim calcmode="lin" valueType="num">
                                      <p:cBhvr>
                                        <p:cTn id="69" dur="500" fill="hold"/>
                                        <p:tgtEl>
                                          <p:spTgt spid="17"/>
                                        </p:tgtEl>
                                        <p:attrNameLst>
                                          <p:attrName>style.rotation</p:attrName>
                                        </p:attrNameLst>
                                      </p:cBhvr>
                                      <p:tavLst>
                                        <p:tav tm="0">
                                          <p:val>
                                            <p:fltVal val="90"/>
                                          </p:val>
                                        </p:tav>
                                        <p:tav tm="100000">
                                          <p:val>
                                            <p:fltVal val="0"/>
                                          </p:val>
                                        </p:tav>
                                      </p:tavLst>
                                    </p:anim>
                                    <p:animEffect transition="in" filter="fade">
                                      <p:cBhvr>
                                        <p:cTn id="70" dur="500"/>
                                        <p:tgtEl>
                                          <p:spTgt spid="17"/>
                                        </p:tgtEl>
                                      </p:cBhvr>
                                    </p:animEffect>
                                  </p:childTnLst>
                                </p:cTn>
                              </p:par>
                              <p:par>
                                <p:cTn id="71" presetID="31" presetClass="entr" presetSubtype="0" fill="hold" grpId="0" nodeType="withEffect">
                                  <p:stCondLst>
                                    <p:cond delay="300"/>
                                  </p:stCondLst>
                                  <p:childTnLst>
                                    <p:set>
                                      <p:cBhvr>
                                        <p:cTn id="72" dur="1" fill="hold">
                                          <p:stCondLst>
                                            <p:cond delay="0"/>
                                          </p:stCondLst>
                                        </p:cTn>
                                        <p:tgtEl>
                                          <p:spTgt spid="18"/>
                                        </p:tgtEl>
                                        <p:attrNameLst>
                                          <p:attrName>style.visibility</p:attrName>
                                        </p:attrNameLst>
                                      </p:cBhvr>
                                      <p:to>
                                        <p:strVal val="visible"/>
                                      </p:to>
                                    </p:set>
                                    <p:anim calcmode="lin" valueType="num">
                                      <p:cBhvr>
                                        <p:cTn id="73" dur="500" fill="hold"/>
                                        <p:tgtEl>
                                          <p:spTgt spid="18"/>
                                        </p:tgtEl>
                                        <p:attrNameLst>
                                          <p:attrName>ppt_w</p:attrName>
                                        </p:attrNameLst>
                                      </p:cBhvr>
                                      <p:tavLst>
                                        <p:tav tm="0">
                                          <p:val>
                                            <p:fltVal val="0"/>
                                          </p:val>
                                        </p:tav>
                                        <p:tav tm="100000">
                                          <p:val>
                                            <p:strVal val="#ppt_w"/>
                                          </p:val>
                                        </p:tav>
                                      </p:tavLst>
                                    </p:anim>
                                    <p:anim calcmode="lin" valueType="num">
                                      <p:cBhvr>
                                        <p:cTn id="74" dur="500" fill="hold"/>
                                        <p:tgtEl>
                                          <p:spTgt spid="18"/>
                                        </p:tgtEl>
                                        <p:attrNameLst>
                                          <p:attrName>ppt_h</p:attrName>
                                        </p:attrNameLst>
                                      </p:cBhvr>
                                      <p:tavLst>
                                        <p:tav tm="0">
                                          <p:val>
                                            <p:fltVal val="0"/>
                                          </p:val>
                                        </p:tav>
                                        <p:tav tm="100000">
                                          <p:val>
                                            <p:strVal val="#ppt_h"/>
                                          </p:val>
                                        </p:tav>
                                      </p:tavLst>
                                    </p:anim>
                                    <p:anim calcmode="lin" valueType="num">
                                      <p:cBhvr>
                                        <p:cTn id="75" dur="500" fill="hold"/>
                                        <p:tgtEl>
                                          <p:spTgt spid="18"/>
                                        </p:tgtEl>
                                        <p:attrNameLst>
                                          <p:attrName>style.rotation</p:attrName>
                                        </p:attrNameLst>
                                      </p:cBhvr>
                                      <p:tavLst>
                                        <p:tav tm="0">
                                          <p:val>
                                            <p:fltVal val="90"/>
                                          </p:val>
                                        </p:tav>
                                        <p:tav tm="100000">
                                          <p:val>
                                            <p:fltVal val="0"/>
                                          </p:val>
                                        </p:tav>
                                      </p:tavLst>
                                    </p:anim>
                                    <p:animEffect transition="in" filter="fade">
                                      <p:cBhvr>
                                        <p:cTn id="7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9" grpId="0"/>
      <p:bldP spid="10" grpId="0"/>
      <p:bldP spid="11" grpId="0" animBg="1"/>
      <p:bldP spid="12" grpId="0" animBg="1"/>
      <p:bldP spid="13" grpId="0" animBg="1"/>
      <p:bldP spid="14" grpId="0" animBg="1"/>
      <p:bldP spid="15" grpId="0"/>
      <p:bldP spid="16" grpId="0"/>
      <p:bldP spid="17"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811" y="151502"/>
            <a:ext cx="283429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您的标题</a:t>
            </a:r>
          </a:p>
        </p:txBody>
      </p:sp>
      <p:sp>
        <p:nvSpPr>
          <p:cNvPr id="71"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5" name="Freeform 6"/>
          <p:cNvSpPr/>
          <p:nvPr/>
        </p:nvSpPr>
        <p:spPr bwMode="auto">
          <a:xfrm>
            <a:off x="1389063" y="1341438"/>
            <a:ext cx="239712" cy="4773612"/>
          </a:xfrm>
          <a:custGeom>
            <a:avLst/>
            <a:gdLst>
              <a:gd name="T0" fmla="*/ 142 w 285"/>
              <a:gd name="T1" fmla="*/ 0 h 5701"/>
              <a:gd name="T2" fmla="*/ 142 w 285"/>
              <a:gd name="T3" fmla="*/ 0 h 5701"/>
              <a:gd name="T4" fmla="*/ 285 w 285"/>
              <a:gd name="T5" fmla="*/ 143 h 5701"/>
              <a:gd name="T6" fmla="*/ 285 w 285"/>
              <a:gd name="T7" fmla="*/ 5558 h 5701"/>
              <a:gd name="T8" fmla="*/ 142 w 285"/>
              <a:gd name="T9" fmla="*/ 5701 h 5701"/>
              <a:gd name="T10" fmla="*/ 142 w 285"/>
              <a:gd name="T11" fmla="*/ 5701 h 5701"/>
              <a:gd name="T12" fmla="*/ 0 w 285"/>
              <a:gd name="T13" fmla="*/ 5558 h 5701"/>
              <a:gd name="T14" fmla="*/ 0 w 285"/>
              <a:gd name="T15" fmla="*/ 143 h 5701"/>
              <a:gd name="T16" fmla="*/ 142 w 285"/>
              <a:gd name="T17" fmla="*/ 0 h 5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5" h="5701">
                <a:moveTo>
                  <a:pt x="142" y="0"/>
                </a:moveTo>
                <a:lnTo>
                  <a:pt x="142" y="0"/>
                </a:lnTo>
                <a:cubicBezTo>
                  <a:pt x="221" y="0"/>
                  <a:pt x="285" y="64"/>
                  <a:pt x="285" y="143"/>
                </a:cubicBezTo>
                <a:lnTo>
                  <a:pt x="285" y="5558"/>
                </a:lnTo>
                <a:cubicBezTo>
                  <a:pt x="285" y="5637"/>
                  <a:pt x="221" y="5701"/>
                  <a:pt x="142" y="5701"/>
                </a:cubicBezTo>
                <a:lnTo>
                  <a:pt x="142" y="5701"/>
                </a:lnTo>
                <a:cubicBezTo>
                  <a:pt x="64" y="5701"/>
                  <a:pt x="0" y="5637"/>
                  <a:pt x="0" y="5558"/>
                </a:cubicBezTo>
                <a:lnTo>
                  <a:pt x="0" y="143"/>
                </a:lnTo>
                <a:cubicBezTo>
                  <a:pt x="0" y="64"/>
                  <a:pt x="64" y="0"/>
                  <a:pt x="142"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6" name="Freeform 7"/>
          <p:cNvSpPr/>
          <p:nvPr/>
        </p:nvSpPr>
        <p:spPr bwMode="auto">
          <a:xfrm>
            <a:off x="2582863" y="1341438"/>
            <a:ext cx="239712" cy="4773612"/>
          </a:xfrm>
          <a:custGeom>
            <a:avLst/>
            <a:gdLst>
              <a:gd name="T0" fmla="*/ 143 w 285"/>
              <a:gd name="T1" fmla="*/ 0 h 5701"/>
              <a:gd name="T2" fmla="*/ 143 w 285"/>
              <a:gd name="T3" fmla="*/ 0 h 5701"/>
              <a:gd name="T4" fmla="*/ 285 w 285"/>
              <a:gd name="T5" fmla="*/ 143 h 5701"/>
              <a:gd name="T6" fmla="*/ 285 w 285"/>
              <a:gd name="T7" fmla="*/ 5558 h 5701"/>
              <a:gd name="T8" fmla="*/ 143 w 285"/>
              <a:gd name="T9" fmla="*/ 5701 h 5701"/>
              <a:gd name="T10" fmla="*/ 143 w 285"/>
              <a:gd name="T11" fmla="*/ 5701 h 5701"/>
              <a:gd name="T12" fmla="*/ 0 w 285"/>
              <a:gd name="T13" fmla="*/ 5558 h 5701"/>
              <a:gd name="T14" fmla="*/ 0 w 285"/>
              <a:gd name="T15" fmla="*/ 143 h 5701"/>
              <a:gd name="T16" fmla="*/ 143 w 285"/>
              <a:gd name="T17" fmla="*/ 0 h 5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5" h="5701">
                <a:moveTo>
                  <a:pt x="143" y="0"/>
                </a:moveTo>
                <a:lnTo>
                  <a:pt x="143" y="0"/>
                </a:lnTo>
                <a:cubicBezTo>
                  <a:pt x="221" y="0"/>
                  <a:pt x="285" y="64"/>
                  <a:pt x="285" y="143"/>
                </a:cubicBezTo>
                <a:lnTo>
                  <a:pt x="285" y="5558"/>
                </a:lnTo>
                <a:cubicBezTo>
                  <a:pt x="285" y="5637"/>
                  <a:pt x="221" y="5701"/>
                  <a:pt x="143" y="5701"/>
                </a:cubicBezTo>
                <a:lnTo>
                  <a:pt x="143" y="5701"/>
                </a:lnTo>
                <a:cubicBezTo>
                  <a:pt x="64" y="5701"/>
                  <a:pt x="0" y="5637"/>
                  <a:pt x="0" y="5558"/>
                </a:cubicBezTo>
                <a:lnTo>
                  <a:pt x="0" y="143"/>
                </a:lnTo>
                <a:cubicBezTo>
                  <a:pt x="0" y="64"/>
                  <a:pt x="64" y="0"/>
                  <a:pt x="143"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7" name="Freeform 8"/>
          <p:cNvSpPr/>
          <p:nvPr/>
        </p:nvSpPr>
        <p:spPr bwMode="auto">
          <a:xfrm>
            <a:off x="3776663" y="1341438"/>
            <a:ext cx="239712" cy="4773612"/>
          </a:xfrm>
          <a:custGeom>
            <a:avLst/>
            <a:gdLst>
              <a:gd name="T0" fmla="*/ 143 w 285"/>
              <a:gd name="T1" fmla="*/ 0 h 5701"/>
              <a:gd name="T2" fmla="*/ 143 w 285"/>
              <a:gd name="T3" fmla="*/ 0 h 5701"/>
              <a:gd name="T4" fmla="*/ 285 w 285"/>
              <a:gd name="T5" fmla="*/ 143 h 5701"/>
              <a:gd name="T6" fmla="*/ 285 w 285"/>
              <a:gd name="T7" fmla="*/ 5558 h 5701"/>
              <a:gd name="T8" fmla="*/ 143 w 285"/>
              <a:gd name="T9" fmla="*/ 5701 h 5701"/>
              <a:gd name="T10" fmla="*/ 143 w 285"/>
              <a:gd name="T11" fmla="*/ 5701 h 5701"/>
              <a:gd name="T12" fmla="*/ 0 w 285"/>
              <a:gd name="T13" fmla="*/ 5558 h 5701"/>
              <a:gd name="T14" fmla="*/ 0 w 285"/>
              <a:gd name="T15" fmla="*/ 143 h 5701"/>
              <a:gd name="T16" fmla="*/ 143 w 285"/>
              <a:gd name="T17" fmla="*/ 0 h 5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5" h="5701">
                <a:moveTo>
                  <a:pt x="143" y="0"/>
                </a:moveTo>
                <a:lnTo>
                  <a:pt x="143" y="0"/>
                </a:lnTo>
                <a:cubicBezTo>
                  <a:pt x="221" y="0"/>
                  <a:pt x="285" y="64"/>
                  <a:pt x="285" y="143"/>
                </a:cubicBezTo>
                <a:lnTo>
                  <a:pt x="285" y="5558"/>
                </a:lnTo>
                <a:cubicBezTo>
                  <a:pt x="285" y="5637"/>
                  <a:pt x="221" y="5701"/>
                  <a:pt x="143" y="5701"/>
                </a:cubicBezTo>
                <a:lnTo>
                  <a:pt x="143" y="5701"/>
                </a:lnTo>
                <a:cubicBezTo>
                  <a:pt x="64" y="5701"/>
                  <a:pt x="0" y="5637"/>
                  <a:pt x="0" y="5558"/>
                </a:cubicBezTo>
                <a:lnTo>
                  <a:pt x="0" y="143"/>
                </a:lnTo>
                <a:cubicBezTo>
                  <a:pt x="0" y="64"/>
                  <a:pt x="64" y="0"/>
                  <a:pt x="143"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8" name="Freeform 9"/>
          <p:cNvSpPr/>
          <p:nvPr/>
        </p:nvSpPr>
        <p:spPr bwMode="auto">
          <a:xfrm>
            <a:off x="4972050" y="1341438"/>
            <a:ext cx="238125" cy="4773612"/>
          </a:xfrm>
          <a:custGeom>
            <a:avLst/>
            <a:gdLst>
              <a:gd name="T0" fmla="*/ 143 w 285"/>
              <a:gd name="T1" fmla="*/ 0 h 5701"/>
              <a:gd name="T2" fmla="*/ 143 w 285"/>
              <a:gd name="T3" fmla="*/ 0 h 5701"/>
              <a:gd name="T4" fmla="*/ 285 w 285"/>
              <a:gd name="T5" fmla="*/ 143 h 5701"/>
              <a:gd name="T6" fmla="*/ 285 w 285"/>
              <a:gd name="T7" fmla="*/ 5558 h 5701"/>
              <a:gd name="T8" fmla="*/ 143 w 285"/>
              <a:gd name="T9" fmla="*/ 5701 h 5701"/>
              <a:gd name="T10" fmla="*/ 143 w 285"/>
              <a:gd name="T11" fmla="*/ 5701 h 5701"/>
              <a:gd name="T12" fmla="*/ 0 w 285"/>
              <a:gd name="T13" fmla="*/ 5558 h 5701"/>
              <a:gd name="T14" fmla="*/ 0 w 285"/>
              <a:gd name="T15" fmla="*/ 143 h 5701"/>
              <a:gd name="T16" fmla="*/ 143 w 285"/>
              <a:gd name="T17" fmla="*/ 0 h 5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5" h="5701">
                <a:moveTo>
                  <a:pt x="143" y="0"/>
                </a:moveTo>
                <a:lnTo>
                  <a:pt x="143" y="0"/>
                </a:lnTo>
                <a:cubicBezTo>
                  <a:pt x="221" y="0"/>
                  <a:pt x="285" y="64"/>
                  <a:pt x="285" y="143"/>
                </a:cubicBezTo>
                <a:lnTo>
                  <a:pt x="285" y="5558"/>
                </a:lnTo>
                <a:cubicBezTo>
                  <a:pt x="285" y="5637"/>
                  <a:pt x="221" y="5701"/>
                  <a:pt x="143" y="5701"/>
                </a:cubicBezTo>
                <a:lnTo>
                  <a:pt x="143" y="5701"/>
                </a:lnTo>
                <a:cubicBezTo>
                  <a:pt x="65" y="5701"/>
                  <a:pt x="0" y="5637"/>
                  <a:pt x="0" y="5558"/>
                </a:cubicBezTo>
                <a:lnTo>
                  <a:pt x="0" y="143"/>
                </a:lnTo>
                <a:cubicBezTo>
                  <a:pt x="0" y="64"/>
                  <a:pt x="65" y="0"/>
                  <a:pt x="143"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9" name="Freeform 10"/>
          <p:cNvSpPr/>
          <p:nvPr/>
        </p:nvSpPr>
        <p:spPr bwMode="auto">
          <a:xfrm>
            <a:off x="6165850" y="1341438"/>
            <a:ext cx="239712" cy="4773612"/>
          </a:xfrm>
          <a:custGeom>
            <a:avLst/>
            <a:gdLst>
              <a:gd name="T0" fmla="*/ 142 w 285"/>
              <a:gd name="T1" fmla="*/ 0 h 5701"/>
              <a:gd name="T2" fmla="*/ 142 w 285"/>
              <a:gd name="T3" fmla="*/ 0 h 5701"/>
              <a:gd name="T4" fmla="*/ 285 w 285"/>
              <a:gd name="T5" fmla="*/ 143 h 5701"/>
              <a:gd name="T6" fmla="*/ 285 w 285"/>
              <a:gd name="T7" fmla="*/ 5558 h 5701"/>
              <a:gd name="T8" fmla="*/ 142 w 285"/>
              <a:gd name="T9" fmla="*/ 5701 h 5701"/>
              <a:gd name="T10" fmla="*/ 142 w 285"/>
              <a:gd name="T11" fmla="*/ 5701 h 5701"/>
              <a:gd name="T12" fmla="*/ 0 w 285"/>
              <a:gd name="T13" fmla="*/ 5558 h 5701"/>
              <a:gd name="T14" fmla="*/ 0 w 285"/>
              <a:gd name="T15" fmla="*/ 143 h 5701"/>
              <a:gd name="T16" fmla="*/ 142 w 285"/>
              <a:gd name="T17" fmla="*/ 0 h 5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5" h="5701">
                <a:moveTo>
                  <a:pt x="142" y="0"/>
                </a:moveTo>
                <a:lnTo>
                  <a:pt x="142" y="0"/>
                </a:lnTo>
                <a:cubicBezTo>
                  <a:pt x="220" y="0"/>
                  <a:pt x="285" y="64"/>
                  <a:pt x="285" y="143"/>
                </a:cubicBezTo>
                <a:lnTo>
                  <a:pt x="285" y="5558"/>
                </a:lnTo>
                <a:cubicBezTo>
                  <a:pt x="285" y="5637"/>
                  <a:pt x="220" y="5701"/>
                  <a:pt x="142" y="5701"/>
                </a:cubicBezTo>
                <a:lnTo>
                  <a:pt x="142" y="5701"/>
                </a:lnTo>
                <a:cubicBezTo>
                  <a:pt x="64" y="5701"/>
                  <a:pt x="0" y="5637"/>
                  <a:pt x="0" y="5558"/>
                </a:cubicBezTo>
                <a:lnTo>
                  <a:pt x="0" y="143"/>
                </a:lnTo>
                <a:cubicBezTo>
                  <a:pt x="0" y="64"/>
                  <a:pt x="64" y="0"/>
                  <a:pt x="142"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0" name="Freeform 11"/>
          <p:cNvSpPr/>
          <p:nvPr/>
        </p:nvSpPr>
        <p:spPr bwMode="auto">
          <a:xfrm>
            <a:off x="7359650" y="1341438"/>
            <a:ext cx="239712" cy="4773612"/>
          </a:xfrm>
          <a:custGeom>
            <a:avLst/>
            <a:gdLst>
              <a:gd name="T0" fmla="*/ 142 w 285"/>
              <a:gd name="T1" fmla="*/ 0 h 5701"/>
              <a:gd name="T2" fmla="*/ 142 w 285"/>
              <a:gd name="T3" fmla="*/ 0 h 5701"/>
              <a:gd name="T4" fmla="*/ 285 w 285"/>
              <a:gd name="T5" fmla="*/ 143 h 5701"/>
              <a:gd name="T6" fmla="*/ 285 w 285"/>
              <a:gd name="T7" fmla="*/ 5558 h 5701"/>
              <a:gd name="T8" fmla="*/ 142 w 285"/>
              <a:gd name="T9" fmla="*/ 5701 h 5701"/>
              <a:gd name="T10" fmla="*/ 142 w 285"/>
              <a:gd name="T11" fmla="*/ 5701 h 5701"/>
              <a:gd name="T12" fmla="*/ 0 w 285"/>
              <a:gd name="T13" fmla="*/ 5558 h 5701"/>
              <a:gd name="T14" fmla="*/ 0 w 285"/>
              <a:gd name="T15" fmla="*/ 143 h 5701"/>
              <a:gd name="T16" fmla="*/ 142 w 285"/>
              <a:gd name="T17" fmla="*/ 0 h 5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5" h="5701">
                <a:moveTo>
                  <a:pt x="142" y="0"/>
                </a:moveTo>
                <a:lnTo>
                  <a:pt x="142" y="0"/>
                </a:lnTo>
                <a:cubicBezTo>
                  <a:pt x="221" y="0"/>
                  <a:pt x="285" y="64"/>
                  <a:pt x="285" y="143"/>
                </a:cubicBezTo>
                <a:lnTo>
                  <a:pt x="285" y="5558"/>
                </a:lnTo>
                <a:cubicBezTo>
                  <a:pt x="285" y="5637"/>
                  <a:pt x="221" y="5701"/>
                  <a:pt x="142" y="5701"/>
                </a:cubicBezTo>
                <a:lnTo>
                  <a:pt x="142" y="5701"/>
                </a:lnTo>
                <a:cubicBezTo>
                  <a:pt x="64" y="5701"/>
                  <a:pt x="0" y="5637"/>
                  <a:pt x="0" y="5558"/>
                </a:cubicBezTo>
                <a:lnTo>
                  <a:pt x="0" y="143"/>
                </a:lnTo>
                <a:cubicBezTo>
                  <a:pt x="0" y="64"/>
                  <a:pt x="64" y="0"/>
                  <a:pt x="142"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1" name="Oval 12"/>
          <p:cNvSpPr>
            <a:spLocks noChangeArrowheads="1"/>
          </p:cNvSpPr>
          <p:nvPr/>
        </p:nvSpPr>
        <p:spPr bwMode="auto">
          <a:xfrm>
            <a:off x="1209675" y="1951038"/>
            <a:ext cx="581025" cy="579437"/>
          </a:xfrm>
          <a:prstGeom prst="ellipse">
            <a:avLst/>
          </a:prstGeom>
          <a:solidFill>
            <a:schemeClr val="bg2"/>
          </a:solidFill>
          <a:ln w="28575" cap="flat">
            <a:solidFill>
              <a:srgbClr val="FFFFFF"/>
            </a:solidFill>
            <a:prstDash val="solid"/>
            <a:miter lim="800000"/>
          </a:ln>
        </p:spPr>
        <p:txBody>
          <a:bodyPr vert="horz" wrap="square" lIns="91440" tIns="45720" rIns="91440" bIns="45720" numCol="1" anchor="t" anchorCtr="0" compatLnSpc="1"/>
          <a:lstStyle/>
          <a:p>
            <a:endParaRPr lang="zh-CN" altLang="en-US" dirty="0"/>
          </a:p>
        </p:txBody>
      </p:sp>
      <p:sp>
        <p:nvSpPr>
          <p:cNvPr id="12" name="TextBox 11"/>
          <p:cNvSpPr txBox="1"/>
          <p:nvPr/>
        </p:nvSpPr>
        <p:spPr>
          <a:xfrm>
            <a:off x="1203578" y="2056090"/>
            <a:ext cx="646331" cy="369332"/>
          </a:xfrm>
          <a:prstGeom prst="rect">
            <a:avLst/>
          </a:prstGeom>
          <a:noFill/>
        </p:spPr>
        <p:txBody>
          <a:bodyPr wrap="none" rtlCol="0">
            <a:spAutoFit/>
          </a:bodyPr>
          <a:lstStyle/>
          <a:p>
            <a:r>
              <a:rPr lang="en-US" altLang="zh-CN" dirty="0">
                <a:solidFill>
                  <a:schemeClr val="accent2"/>
                </a:solidFill>
              </a:rPr>
              <a:t>83%</a:t>
            </a:r>
            <a:endParaRPr lang="zh-CN" altLang="en-US" dirty="0">
              <a:solidFill>
                <a:schemeClr val="accent2"/>
              </a:solidFill>
            </a:endParaRPr>
          </a:p>
        </p:txBody>
      </p:sp>
      <p:sp>
        <p:nvSpPr>
          <p:cNvPr id="13" name="Oval 12"/>
          <p:cNvSpPr>
            <a:spLocks noChangeArrowheads="1"/>
          </p:cNvSpPr>
          <p:nvPr/>
        </p:nvSpPr>
        <p:spPr bwMode="auto">
          <a:xfrm>
            <a:off x="2397030" y="3261223"/>
            <a:ext cx="581025" cy="579437"/>
          </a:xfrm>
          <a:prstGeom prst="ellipse">
            <a:avLst/>
          </a:prstGeom>
          <a:solidFill>
            <a:schemeClr val="bg2"/>
          </a:solidFill>
          <a:ln w="28575" cap="flat">
            <a:solidFill>
              <a:srgbClr val="FFFFFF"/>
            </a:solidFill>
            <a:prstDash val="solid"/>
            <a:miter lim="800000"/>
          </a:ln>
        </p:spPr>
        <p:txBody>
          <a:bodyPr vert="horz" wrap="square" lIns="91440" tIns="45720" rIns="91440" bIns="45720" numCol="1" anchor="t" anchorCtr="0" compatLnSpc="1"/>
          <a:lstStyle/>
          <a:p>
            <a:endParaRPr lang="zh-CN" altLang="en-US" dirty="0"/>
          </a:p>
        </p:txBody>
      </p:sp>
      <p:sp>
        <p:nvSpPr>
          <p:cNvPr id="14" name="TextBox 13"/>
          <p:cNvSpPr txBox="1"/>
          <p:nvPr/>
        </p:nvSpPr>
        <p:spPr>
          <a:xfrm>
            <a:off x="2390933" y="3366275"/>
            <a:ext cx="646331" cy="369332"/>
          </a:xfrm>
          <a:prstGeom prst="rect">
            <a:avLst/>
          </a:prstGeom>
          <a:noFill/>
        </p:spPr>
        <p:txBody>
          <a:bodyPr wrap="none" rtlCol="0">
            <a:spAutoFit/>
          </a:bodyPr>
          <a:lstStyle/>
          <a:p>
            <a:r>
              <a:rPr lang="en-US" altLang="zh-CN" dirty="0">
                <a:solidFill>
                  <a:schemeClr val="accent2"/>
                </a:solidFill>
              </a:rPr>
              <a:t>65%</a:t>
            </a:r>
            <a:endParaRPr lang="zh-CN" altLang="en-US" dirty="0">
              <a:solidFill>
                <a:schemeClr val="accent2"/>
              </a:solidFill>
            </a:endParaRPr>
          </a:p>
        </p:txBody>
      </p:sp>
      <p:sp>
        <p:nvSpPr>
          <p:cNvPr id="15" name="Oval 12"/>
          <p:cNvSpPr>
            <a:spLocks noChangeArrowheads="1"/>
          </p:cNvSpPr>
          <p:nvPr/>
        </p:nvSpPr>
        <p:spPr bwMode="auto">
          <a:xfrm>
            <a:off x="3584385" y="3929964"/>
            <a:ext cx="581025" cy="579437"/>
          </a:xfrm>
          <a:prstGeom prst="ellipse">
            <a:avLst/>
          </a:prstGeom>
          <a:solidFill>
            <a:schemeClr val="bg2"/>
          </a:solidFill>
          <a:ln w="28575" cap="flat">
            <a:solidFill>
              <a:srgbClr val="FFFFFF"/>
            </a:solidFill>
            <a:prstDash val="solid"/>
            <a:miter lim="800000"/>
          </a:ln>
        </p:spPr>
        <p:txBody>
          <a:bodyPr vert="horz" wrap="square" lIns="91440" tIns="45720" rIns="91440" bIns="45720" numCol="1" anchor="t" anchorCtr="0" compatLnSpc="1"/>
          <a:lstStyle/>
          <a:p>
            <a:endParaRPr lang="zh-CN" altLang="en-US" dirty="0"/>
          </a:p>
        </p:txBody>
      </p:sp>
      <p:sp>
        <p:nvSpPr>
          <p:cNvPr id="16" name="TextBox 15"/>
          <p:cNvSpPr txBox="1"/>
          <p:nvPr/>
        </p:nvSpPr>
        <p:spPr>
          <a:xfrm>
            <a:off x="3578288" y="4035016"/>
            <a:ext cx="646331" cy="369332"/>
          </a:xfrm>
          <a:prstGeom prst="rect">
            <a:avLst/>
          </a:prstGeom>
          <a:noFill/>
        </p:spPr>
        <p:txBody>
          <a:bodyPr wrap="none" rtlCol="0">
            <a:spAutoFit/>
          </a:bodyPr>
          <a:lstStyle/>
          <a:p>
            <a:r>
              <a:rPr lang="en-US" altLang="zh-CN" dirty="0">
                <a:solidFill>
                  <a:schemeClr val="accent2"/>
                </a:solidFill>
              </a:rPr>
              <a:t>43%</a:t>
            </a:r>
            <a:endParaRPr lang="zh-CN" altLang="en-US" dirty="0">
              <a:solidFill>
                <a:schemeClr val="accent2"/>
              </a:solidFill>
            </a:endParaRPr>
          </a:p>
        </p:txBody>
      </p:sp>
      <p:sp>
        <p:nvSpPr>
          <p:cNvPr id="17" name="Oval 12"/>
          <p:cNvSpPr>
            <a:spLocks noChangeArrowheads="1"/>
          </p:cNvSpPr>
          <p:nvPr/>
        </p:nvSpPr>
        <p:spPr bwMode="auto">
          <a:xfrm>
            <a:off x="4785388" y="2469653"/>
            <a:ext cx="581025" cy="579437"/>
          </a:xfrm>
          <a:prstGeom prst="ellipse">
            <a:avLst/>
          </a:prstGeom>
          <a:solidFill>
            <a:schemeClr val="bg2"/>
          </a:solidFill>
          <a:ln w="28575" cap="flat">
            <a:solidFill>
              <a:srgbClr val="FFFFFF"/>
            </a:solidFill>
            <a:prstDash val="solid"/>
            <a:miter lim="800000"/>
          </a:ln>
        </p:spPr>
        <p:txBody>
          <a:bodyPr vert="horz" wrap="square" lIns="91440" tIns="45720" rIns="91440" bIns="45720" numCol="1" anchor="t" anchorCtr="0" compatLnSpc="1"/>
          <a:lstStyle/>
          <a:p>
            <a:endParaRPr lang="zh-CN" altLang="en-US" dirty="0"/>
          </a:p>
        </p:txBody>
      </p:sp>
      <p:sp>
        <p:nvSpPr>
          <p:cNvPr id="18" name="TextBox 17"/>
          <p:cNvSpPr txBox="1"/>
          <p:nvPr/>
        </p:nvSpPr>
        <p:spPr>
          <a:xfrm>
            <a:off x="4779291" y="2574705"/>
            <a:ext cx="646331" cy="369332"/>
          </a:xfrm>
          <a:prstGeom prst="rect">
            <a:avLst/>
          </a:prstGeom>
          <a:noFill/>
        </p:spPr>
        <p:txBody>
          <a:bodyPr wrap="none" rtlCol="0">
            <a:spAutoFit/>
          </a:bodyPr>
          <a:lstStyle/>
          <a:p>
            <a:r>
              <a:rPr lang="en-US" altLang="zh-CN" dirty="0">
                <a:solidFill>
                  <a:schemeClr val="accent2"/>
                </a:solidFill>
              </a:rPr>
              <a:t>75%</a:t>
            </a:r>
            <a:endParaRPr lang="zh-CN" altLang="en-US" dirty="0">
              <a:solidFill>
                <a:schemeClr val="accent2"/>
              </a:solidFill>
            </a:endParaRPr>
          </a:p>
        </p:txBody>
      </p:sp>
      <p:sp>
        <p:nvSpPr>
          <p:cNvPr id="19" name="Oval 12"/>
          <p:cNvSpPr>
            <a:spLocks noChangeArrowheads="1"/>
          </p:cNvSpPr>
          <p:nvPr/>
        </p:nvSpPr>
        <p:spPr bwMode="auto">
          <a:xfrm>
            <a:off x="6000039" y="3820781"/>
            <a:ext cx="581025" cy="579437"/>
          </a:xfrm>
          <a:prstGeom prst="ellipse">
            <a:avLst/>
          </a:prstGeom>
          <a:solidFill>
            <a:schemeClr val="bg2"/>
          </a:solidFill>
          <a:ln w="28575" cap="flat">
            <a:solidFill>
              <a:srgbClr val="FFFFFF"/>
            </a:solidFill>
            <a:prstDash val="solid"/>
            <a:miter lim="800000"/>
          </a:ln>
        </p:spPr>
        <p:txBody>
          <a:bodyPr vert="horz" wrap="square" lIns="91440" tIns="45720" rIns="91440" bIns="45720" numCol="1" anchor="t" anchorCtr="0" compatLnSpc="1"/>
          <a:lstStyle/>
          <a:p>
            <a:endParaRPr lang="zh-CN" altLang="en-US" dirty="0"/>
          </a:p>
        </p:txBody>
      </p:sp>
      <p:sp>
        <p:nvSpPr>
          <p:cNvPr id="20" name="TextBox 19"/>
          <p:cNvSpPr txBox="1"/>
          <p:nvPr/>
        </p:nvSpPr>
        <p:spPr>
          <a:xfrm>
            <a:off x="5993942" y="3925833"/>
            <a:ext cx="646331" cy="369332"/>
          </a:xfrm>
          <a:prstGeom prst="rect">
            <a:avLst/>
          </a:prstGeom>
          <a:noFill/>
        </p:spPr>
        <p:txBody>
          <a:bodyPr wrap="none" rtlCol="0">
            <a:spAutoFit/>
          </a:bodyPr>
          <a:lstStyle/>
          <a:p>
            <a:r>
              <a:rPr lang="en-US" altLang="zh-CN" dirty="0">
                <a:solidFill>
                  <a:schemeClr val="accent2"/>
                </a:solidFill>
              </a:rPr>
              <a:t>48%</a:t>
            </a:r>
            <a:endParaRPr lang="zh-CN" altLang="en-US" dirty="0">
              <a:solidFill>
                <a:schemeClr val="accent2"/>
              </a:solidFill>
            </a:endParaRPr>
          </a:p>
        </p:txBody>
      </p:sp>
      <p:sp>
        <p:nvSpPr>
          <p:cNvPr id="21" name="Oval 12"/>
          <p:cNvSpPr>
            <a:spLocks noChangeArrowheads="1"/>
          </p:cNvSpPr>
          <p:nvPr/>
        </p:nvSpPr>
        <p:spPr bwMode="auto">
          <a:xfrm>
            <a:off x="7173747" y="2892734"/>
            <a:ext cx="581025" cy="579437"/>
          </a:xfrm>
          <a:prstGeom prst="ellipse">
            <a:avLst/>
          </a:prstGeom>
          <a:solidFill>
            <a:schemeClr val="bg2"/>
          </a:solidFill>
          <a:ln w="28575" cap="flat">
            <a:solidFill>
              <a:srgbClr val="FFFFFF"/>
            </a:solidFill>
            <a:prstDash val="solid"/>
            <a:miter lim="800000"/>
          </a:ln>
        </p:spPr>
        <p:txBody>
          <a:bodyPr vert="horz" wrap="square" lIns="91440" tIns="45720" rIns="91440" bIns="45720" numCol="1" anchor="t" anchorCtr="0" compatLnSpc="1"/>
          <a:lstStyle/>
          <a:p>
            <a:endParaRPr lang="zh-CN" altLang="en-US" dirty="0"/>
          </a:p>
        </p:txBody>
      </p:sp>
      <p:sp>
        <p:nvSpPr>
          <p:cNvPr id="22" name="TextBox 21"/>
          <p:cNvSpPr txBox="1"/>
          <p:nvPr/>
        </p:nvSpPr>
        <p:spPr>
          <a:xfrm>
            <a:off x="7167650" y="2997786"/>
            <a:ext cx="646331" cy="369332"/>
          </a:xfrm>
          <a:prstGeom prst="rect">
            <a:avLst/>
          </a:prstGeom>
          <a:noFill/>
        </p:spPr>
        <p:txBody>
          <a:bodyPr wrap="none" rtlCol="0">
            <a:spAutoFit/>
          </a:bodyPr>
          <a:lstStyle/>
          <a:p>
            <a:r>
              <a:rPr lang="en-US" altLang="zh-CN" dirty="0">
                <a:solidFill>
                  <a:schemeClr val="accent2"/>
                </a:solidFill>
              </a:rPr>
              <a:t>70%</a:t>
            </a:r>
            <a:endParaRPr lang="zh-CN" altLang="en-US" dirty="0">
              <a:solidFill>
                <a:schemeClr val="accent2"/>
              </a:solidFill>
            </a:endParaRPr>
          </a:p>
        </p:txBody>
      </p:sp>
      <p:sp>
        <p:nvSpPr>
          <p:cNvPr id="23" name="TextBox 22"/>
          <p:cNvSpPr txBox="1"/>
          <p:nvPr/>
        </p:nvSpPr>
        <p:spPr>
          <a:xfrm>
            <a:off x="942513" y="6136476"/>
            <a:ext cx="923619" cy="369332"/>
          </a:xfrm>
          <a:prstGeom prst="rect">
            <a:avLst/>
          </a:prstGeom>
          <a:noFill/>
        </p:spPr>
        <p:txBody>
          <a:bodyPr wrap="square" rtlCol="0">
            <a:spAutoFit/>
          </a:bodyPr>
          <a:lstStyle/>
          <a:p>
            <a:pPr algn="ctr"/>
            <a:r>
              <a:rPr lang="zh-CN" altLang="en-US">
                <a:latin typeface="+mn-ea"/>
                <a:ea typeface="+mn-ea"/>
              </a:rPr>
              <a:t>文本一</a:t>
            </a:r>
            <a:endParaRPr lang="zh-CN" altLang="en-US" dirty="0">
              <a:latin typeface="+mn-ea"/>
              <a:ea typeface="+mn-ea"/>
            </a:endParaRPr>
          </a:p>
        </p:txBody>
      </p:sp>
      <p:sp>
        <p:nvSpPr>
          <p:cNvPr id="24" name="TextBox 23"/>
          <p:cNvSpPr txBox="1"/>
          <p:nvPr/>
        </p:nvSpPr>
        <p:spPr>
          <a:xfrm>
            <a:off x="2198107" y="6136476"/>
            <a:ext cx="923619" cy="369332"/>
          </a:xfrm>
          <a:prstGeom prst="rect">
            <a:avLst/>
          </a:prstGeom>
          <a:noFill/>
        </p:spPr>
        <p:txBody>
          <a:bodyPr wrap="square" rtlCol="0">
            <a:spAutoFit/>
          </a:bodyPr>
          <a:lstStyle/>
          <a:p>
            <a:pPr algn="ctr"/>
            <a:r>
              <a:rPr lang="zh-CN" altLang="en-US" dirty="0">
                <a:latin typeface="+mn-ea"/>
                <a:ea typeface="+mn-ea"/>
              </a:rPr>
              <a:t>文本二</a:t>
            </a:r>
          </a:p>
        </p:txBody>
      </p:sp>
      <p:sp>
        <p:nvSpPr>
          <p:cNvPr id="25" name="TextBox 24"/>
          <p:cNvSpPr txBox="1"/>
          <p:nvPr/>
        </p:nvSpPr>
        <p:spPr>
          <a:xfrm>
            <a:off x="3412757" y="6136476"/>
            <a:ext cx="923619" cy="369332"/>
          </a:xfrm>
          <a:prstGeom prst="rect">
            <a:avLst/>
          </a:prstGeom>
          <a:noFill/>
        </p:spPr>
        <p:txBody>
          <a:bodyPr wrap="square" rtlCol="0">
            <a:spAutoFit/>
          </a:bodyPr>
          <a:lstStyle/>
          <a:p>
            <a:pPr algn="ctr"/>
            <a:r>
              <a:rPr lang="zh-CN" altLang="en-US" dirty="0">
                <a:latin typeface="+mn-ea"/>
                <a:ea typeface="+mn-ea"/>
              </a:rPr>
              <a:t>文本三</a:t>
            </a:r>
          </a:p>
        </p:txBody>
      </p:sp>
      <p:sp>
        <p:nvSpPr>
          <p:cNvPr id="26" name="TextBox 25"/>
          <p:cNvSpPr txBox="1"/>
          <p:nvPr/>
        </p:nvSpPr>
        <p:spPr>
          <a:xfrm>
            <a:off x="4613760" y="6136476"/>
            <a:ext cx="923619" cy="369332"/>
          </a:xfrm>
          <a:prstGeom prst="rect">
            <a:avLst/>
          </a:prstGeom>
          <a:noFill/>
        </p:spPr>
        <p:txBody>
          <a:bodyPr wrap="square" rtlCol="0">
            <a:spAutoFit/>
          </a:bodyPr>
          <a:lstStyle/>
          <a:p>
            <a:pPr algn="ctr"/>
            <a:r>
              <a:rPr lang="zh-CN" altLang="en-US" dirty="0">
                <a:latin typeface="+mn-ea"/>
                <a:ea typeface="+mn-ea"/>
              </a:rPr>
              <a:t>文本四</a:t>
            </a:r>
          </a:p>
        </p:txBody>
      </p:sp>
      <p:sp>
        <p:nvSpPr>
          <p:cNvPr id="27" name="TextBox 26"/>
          <p:cNvSpPr txBox="1"/>
          <p:nvPr/>
        </p:nvSpPr>
        <p:spPr>
          <a:xfrm>
            <a:off x="5814763" y="6136476"/>
            <a:ext cx="923619" cy="369332"/>
          </a:xfrm>
          <a:prstGeom prst="rect">
            <a:avLst/>
          </a:prstGeom>
          <a:noFill/>
        </p:spPr>
        <p:txBody>
          <a:bodyPr wrap="square" rtlCol="0">
            <a:spAutoFit/>
          </a:bodyPr>
          <a:lstStyle/>
          <a:p>
            <a:pPr algn="ctr"/>
            <a:r>
              <a:rPr lang="zh-CN" altLang="en-US" dirty="0">
                <a:latin typeface="+mn-ea"/>
                <a:ea typeface="+mn-ea"/>
              </a:rPr>
              <a:t>文本五</a:t>
            </a:r>
          </a:p>
        </p:txBody>
      </p:sp>
      <p:sp>
        <p:nvSpPr>
          <p:cNvPr id="28" name="TextBox 27"/>
          <p:cNvSpPr txBox="1"/>
          <p:nvPr/>
        </p:nvSpPr>
        <p:spPr>
          <a:xfrm>
            <a:off x="7029414" y="6136476"/>
            <a:ext cx="923619" cy="369332"/>
          </a:xfrm>
          <a:prstGeom prst="rect">
            <a:avLst/>
          </a:prstGeom>
          <a:noFill/>
        </p:spPr>
        <p:txBody>
          <a:bodyPr wrap="square" rtlCol="0">
            <a:spAutoFit/>
          </a:bodyPr>
          <a:lstStyle/>
          <a:p>
            <a:pPr algn="ctr"/>
            <a:r>
              <a:rPr lang="zh-CN" altLang="en-US" dirty="0">
                <a:latin typeface="+mn-ea"/>
                <a:ea typeface="+mn-ea"/>
              </a:rPr>
              <a:t>文本六</a:t>
            </a:r>
          </a:p>
        </p:txBody>
      </p:sp>
      <p:sp>
        <p:nvSpPr>
          <p:cNvPr id="29" name="TextBox 28"/>
          <p:cNvSpPr txBox="1"/>
          <p:nvPr/>
        </p:nvSpPr>
        <p:spPr>
          <a:xfrm>
            <a:off x="8546653" y="2618203"/>
            <a:ext cx="1760280" cy="430887"/>
          </a:xfrm>
          <a:prstGeom prst="rect">
            <a:avLst/>
          </a:prstGeom>
          <a:noFill/>
        </p:spPr>
        <p:txBody>
          <a:bodyPr wrap="square" rtlCol="0">
            <a:spAutoFit/>
          </a:bodyPr>
          <a:lstStyle/>
          <a:p>
            <a:r>
              <a:rPr lang="zh-CN" altLang="en-US" sz="2200" b="1" dirty="0">
                <a:solidFill>
                  <a:schemeClr val="accent1"/>
                </a:solidFill>
                <a:latin typeface="+mn-ea"/>
                <a:ea typeface="+mn-ea"/>
              </a:rPr>
              <a:t>添加标题</a:t>
            </a:r>
            <a:endParaRPr lang="en-US" altLang="zh-CN" sz="2200" b="1" dirty="0">
              <a:solidFill>
                <a:schemeClr val="accent1"/>
              </a:solidFill>
              <a:latin typeface="+mn-ea"/>
              <a:ea typeface="+mn-ea"/>
            </a:endParaRPr>
          </a:p>
        </p:txBody>
      </p:sp>
      <p:sp>
        <p:nvSpPr>
          <p:cNvPr id="30" name="TextBox 29"/>
          <p:cNvSpPr txBox="1"/>
          <p:nvPr/>
        </p:nvSpPr>
        <p:spPr>
          <a:xfrm>
            <a:off x="8562151" y="3167904"/>
            <a:ext cx="2888137" cy="2246769"/>
          </a:xfrm>
          <a:prstGeom prst="rect">
            <a:avLst/>
          </a:prstGeom>
          <a:noFill/>
        </p:spPr>
        <p:txBody>
          <a:bodyPr wrap="square" rtlCol="0">
            <a:spAutoFit/>
          </a:bodyPr>
          <a:lstStyle/>
          <a:p>
            <a:r>
              <a:rPr lang="zh-CN" altLang="en-US" sz="2000" dirty="0">
                <a:solidFill>
                  <a:schemeClr val="accent1"/>
                </a:solidFill>
                <a:latin typeface="+mn-ea"/>
                <a:ea typeface="+mn-ea"/>
              </a:rPr>
              <a:t>这里可以添加主要内容这里可以添加主要内容这里可以添加主要内容这里可以添加主要内容添加主要内容这里可以添加主要内容</a:t>
            </a:r>
          </a:p>
          <a:p>
            <a:endParaRPr lang="zh-CN" altLang="en-US" sz="2000" dirty="0">
              <a:solidFill>
                <a:schemeClr val="accent1"/>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ransition spd="slow" advTm="13500">
        <p14:doors dir="vert"/>
      </p:transition>
    </mc:Choice>
    <mc:Fallback xmlns="">
      <p:transition spd="slow" advTm="13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819"/>
                            </p:stCondLst>
                            <p:childTnLst>
                              <p:par>
                                <p:cTn id="19" presetID="2" presetClass="entr" presetSubtype="9"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0-#ppt_w/2"/>
                                          </p:val>
                                        </p:tav>
                                        <p:tav tm="100000">
                                          <p:val>
                                            <p:strVal val="#ppt_x"/>
                                          </p:val>
                                        </p:tav>
                                      </p:tavLst>
                                    </p:anim>
                                    <p:anim calcmode="lin" valueType="num">
                                      <p:cBhvr additive="base">
                                        <p:cTn id="22" dur="500" fill="hold"/>
                                        <p:tgtEl>
                                          <p:spTgt spid="23"/>
                                        </p:tgtEl>
                                        <p:attrNameLst>
                                          <p:attrName>ppt_y</p:attrName>
                                        </p:attrNameLst>
                                      </p:cBhvr>
                                      <p:tavLst>
                                        <p:tav tm="0">
                                          <p:val>
                                            <p:strVal val="0-#ppt_h/2"/>
                                          </p:val>
                                        </p:tav>
                                        <p:tav tm="100000">
                                          <p:val>
                                            <p:strVal val="#ppt_y"/>
                                          </p:val>
                                        </p:tav>
                                      </p:tavLst>
                                    </p:anim>
                                  </p:childTnLst>
                                </p:cTn>
                              </p:par>
                              <p:par>
                                <p:cTn id="23" presetID="2" presetClass="entr" presetSubtype="9" fill="hold" grpId="0" nodeType="withEffect">
                                  <p:stCondLst>
                                    <p:cond delay="10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0-#ppt_w/2"/>
                                          </p:val>
                                        </p:tav>
                                        <p:tav tm="100000">
                                          <p:val>
                                            <p:strVal val="#ppt_x"/>
                                          </p:val>
                                        </p:tav>
                                      </p:tavLst>
                                    </p:anim>
                                    <p:anim calcmode="lin" valueType="num">
                                      <p:cBhvr additive="base">
                                        <p:cTn id="26" dur="500" fill="hold"/>
                                        <p:tgtEl>
                                          <p:spTgt spid="24"/>
                                        </p:tgtEl>
                                        <p:attrNameLst>
                                          <p:attrName>ppt_y</p:attrName>
                                        </p:attrNameLst>
                                      </p:cBhvr>
                                      <p:tavLst>
                                        <p:tav tm="0">
                                          <p:val>
                                            <p:strVal val="0-#ppt_h/2"/>
                                          </p:val>
                                        </p:tav>
                                        <p:tav tm="100000">
                                          <p:val>
                                            <p:strVal val="#ppt_y"/>
                                          </p:val>
                                        </p:tav>
                                      </p:tavLst>
                                    </p:anim>
                                  </p:childTnLst>
                                </p:cTn>
                              </p:par>
                              <p:par>
                                <p:cTn id="27" presetID="2" presetClass="entr" presetSubtype="9" fill="hold" grpId="0" nodeType="withEffect">
                                  <p:stCondLst>
                                    <p:cond delay="20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0-#ppt_w/2"/>
                                          </p:val>
                                        </p:tav>
                                        <p:tav tm="100000">
                                          <p:val>
                                            <p:strVal val="#ppt_x"/>
                                          </p:val>
                                        </p:tav>
                                      </p:tavLst>
                                    </p:anim>
                                    <p:anim calcmode="lin" valueType="num">
                                      <p:cBhvr additive="base">
                                        <p:cTn id="30" dur="500" fill="hold"/>
                                        <p:tgtEl>
                                          <p:spTgt spid="25"/>
                                        </p:tgtEl>
                                        <p:attrNameLst>
                                          <p:attrName>ppt_y</p:attrName>
                                        </p:attrNameLst>
                                      </p:cBhvr>
                                      <p:tavLst>
                                        <p:tav tm="0">
                                          <p:val>
                                            <p:strVal val="0-#ppt_h/2"/>
                                          </p:val>
                                        </p:tav>
                                        <p:tav tm="100000">
                                          <p:val>
                                            <p:strVal val="#ppt_y"/>
                                          </p:val>
                                        </p:tav>
                                      </p:tavLst>
                                    </p:anim>
                                  </p:childTnLst>
                                </p:cTn>
                              </p:par>
                              <p:par>
                                <p:cTn id="31" presetID="2" presetClass="entr" presetSubtype="9" fill="hold" grpId="0" nodeType="withEffect">
                                  <p:stCondLst>
                                    <p:cond delay="30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fill="hold"/>
                                        <p:tgtEl>
                                          <p:spTgt spid="26"/>
                                        </p:tgtEl>
                                        <p:attrNameLst>
                                          <p:attrName>ppt_x</p:attrName>
                                        </p:attrNameLst>
                                      </p:cBhvr>
                                      <p:tavLst>
                                        <p:tav tm="0">
                                          <p:val>
                                            <p:strVal val="0-#ppt_w/2"/>
                                          </p:val>
                                        </p:tav>
                                        <p:tav tm="100000">
                                          <p:val>
                                            <p:strVal val="#ppt_x"/>
                                          </p:val>
                                        </p:tav>
                                      </p:tavLst>
                                    </p:anim>
                                    <p:anim calcmode="lin" valueType="num">
                                      <p:cBhvr additive="base">
                                        <p:cTn id="34" dur="500" fill="hold"/>
                                        <p:tgtEl>
                                          <p:spTgt spid="26"/>
                                        </p:tgtEl>
                                        <p:attrNameLst>
                                          <p:attrName>ppt_y</p:attrName>
                                        </p:attrNameLst>
                                      </p:cBhvr>
                                      <p:tavLst>
                                        <p:tav tm="0">
                                          <p:val>
                                            <p:strVal val="0-#ppt_h/2"/>
                                          </p:val>
                                        </p:tav>
                                        <p:tav tm="100000">
                                          <p:val>
                                            <p:strVal val="#ppt_y"/>
                                          </p:val>
                                        </p:tav>
                                      </p:tavLst>
                                    </p:anim>
                                  </p:childTnLst>
                                </p:cTn>
                              </p:par>
                              <p:par>
                                <p:cTn id="35" presetID="2" presetClass="entr" presetSubtype="9" fill="hold" grpId="0" nodeType="withEffect">
                                  <p:stCondLst>
                                    <p:cond delay="40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0-#ppt_w/2"/>
                                          </p:val>
                                        </p:tav>
                                        <p:tav tm="100000">
                                          <p:val>
                                            <p:strVal val="#ppt_x"/>
                                          </p:val>
                                        </p:tav>
                                      </p:tavLst>
                                    </p:anim>
                                    <p:anim calcmode="lin" valueType="num">
                                      <p:cBhvr additive="base">
                                        <p:cTn id="38" dur="500" fill="hold"/>
                                        <p:tgtEl>
                                          <p:spTgt spid="27"/>
                                        </p:tgtEl>
                                        <p:attrNameLst>
                                          <p:attrName>ppt_y</p:attrName>
                                        </p:attrNameLst>
                                      </p:cBhvr>
                                      <p:tavLst>
                                        <p:tav tm="0">
                                          <p:val>
                                            <p:strVal val="0-#ppt_h/2"/>
                                          </p:val>
                                        </p:tav>
                                        <p:tav tm="100000">
                                          <p:val>
                                            <p:strVal val="#ppt_y"/>
                                          </p:val>
                                        </p:tav>
                                      </p:tavLst>
                                    </p:anim>
                                  </p:childTnLst>
                                </p:cTn>
                              </p:par>
                              <p:par>
                                <p:cTn id="39" presetID="2" presetClass="entr" presetSubtype="9" fill="hold" grpId="0" nodeType="withEffect">
                                  <p:stCondLst>
                                    <p:cond delay="50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fill="hold"/>
                                        <p:tgtEl>
                                          <p:spTgt spid="28"/>
                                        </p:tgtEl>
                                        <p:attrNameLst>
                                          <p:attrName>ppt_x</p:attrName>
                                        </p:attrNameLst>
                                      </p:cBhvr>
                                      <p:tavLst>
                                        <p:tav tm="0">
                                          <p:val>
                                            <p:strVal val="0-#ppt_w/2"/>
                                          </p:val>
                                        </p:tav>
                                        <p:tav tm="100000">
                                          <p:val>
                                            <p:strVal val="#ppt_x"/>
                                          </p:val>
                                        </p:tav>
                                      </p:tavLst>
                                    </p:anim>
                                    <p:anim calcmode="lin" valueType="num">
                                      <p:cBhvr additive="base">
                                        <p:cTn id="42" dur="500" fill="hold"/>
                                        <p:tgtEl>
                                          <p:spTgt spid="28"/>
                                        </p:tgtEl>
                                        <p:attrNameLst>
                                          <p:attrName>ppt_y</p:attrName>
                                        </p:attrNameLst>
                                      </p:cBhvr>
                                      <p:tavLst>
                                        <p:tav tm="0">
                                          <p:val>
                                            <p:strVal val="0-#ppt_h/2"/>
                                          </p:val>
                                        </p:tav>
                                        <p:tav tm="100000">
                                          <p:val>
                                            <p:strVal val="#ppt_y"/>
                                          </p:val>
                                        </p:tav>
                                      </p:tavLst>
                                    </p:anim>
                                  </p:childTnLst>
                                </p:cTn>
                              </p:par>
                            </p:childTnLst>
                          </p:cTn>
                        </p:par>
                        <p:par>
                          <p:cTn id="43" fill="hold">
                            <p:stCondLst>
                              <p:cond delay="1319"/>
                            </p:stCondLst>
                            <p:childTnLst>
                              <p:par>
                                <p:cTn id="44" presetID="22" presetClass="entr" presetSubtype="4"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down)">
                                      <p:cBhvr>
                                        <p:cTn id="46" dur="500"/>
                                        <p:tgtEl>
                                          <p:spTgt spid="5"/>
                                        </p:tgtEl>
                                      </p:cBhvr>
                                    </p:animEffect>
                                  </p:childTnLst>
                                </p:cTn>
                              </p:par>
                              <p:par>
                                <p:cTn id="47" presetID="22" presetClass="entr" presetSubtype="4" fill="hold" grpId="0" nodeType="withEffect">
                                  <p:stCondLst>
                                    <p:cond delay="100"/>
                                  </p:stCondLst>
                                  <p:childTnLst>
                                    <p:set>
                                      <p:cBhvr>
                                        <p:cTn id="48" dur="1" fill="hold">
                                          <p:stCondLst>
                                            <p:cond delay="0"/>
                                          </p:stCondLst>
                                        </p:cTn>
                                        <p:tgtEl>
                                          <p:spTgt spid="6"/>
                                        </p:tgtEl>
                                        <p:attrNameLst>
                                          <p:attrName>style.visibility</p:attrName>
                                        </p:attrNameLst>
                                      </p:cBhvr>
                                      <p:to>
                                        <p:strVal val="visible"/>
                                      </p:to>
                                    </p:set>
                                    <p:animEffect transition="in" filter="wipe(down)">
                                      <p:cBhvr>
                                        <p:cTn id="49" dur="500"/>
                                        <p:tgtEl>
                                          <p:spTgt spid="6"/>
                                        </p:tgtEl>
                                      </p:cBhvr>
                                    </p:animEffect>
                                  </p:childTnLst>
                                </p:cTn>
                              </p:par>
                              <p:par>
                                <p:cTn id="50" presetID="22" presetClass="entr" presetSubtype="4" fill="hold" grpId="0" nodeType="withEffect">
                                  <p:stCondLst>
                                    <p:cond delay="200"/>
                                  </p:stCondLst>
                                  <p:childTnLst>
                                    <p:set>
                                      <p:cBhvr>
                                        <p:cTn id="51" dur="1" fill="hold">
                                          <p:stCondLst>
                                            <p:cond delay="0"/>
                                          </p:stCondLst>
                                        </p:cTn>
                                        <p:tgtEl>
                                          <p:spTgt spid="7"/>
                                        </p:tgtEl>
                                        <p:attrNameLst>
                                          <p:attrName>style.visibility</p:attrName>
                                        </p:attrNameLst>
                                      </p:cBhvr>
                                      <p:to>
                                        <p:strVal val="visible"/>
                                      </p:to>
                                    </p:set>
                                    <p:animEffect transition="in" filter="wipe(down)">
                                      <p:cBhvr>
                                        <p:cTn id="52" dur="500"/>
                                        <p:tgtEl>
                                          <p:spTgt spid="7"/>
                                        </p:tgtEl>
                                      </p:cBhvr>
                                    </p:animEffect>
                                  </p:childTnLst>
                                </p:cTn>
                              </p:par>
                              <p:par>
                                <p:cTn id="53" presetID="22" presetClass="entr" presetSubtype="4" fill="hold" grpId="0" nodeType="withEffect">
                                  <p:stCondLst>
                                    <p:cond delay="300"/>
                                  </p:stCondLst>
                                  <p:childTnLst>
                                    <p:set>
                                      <p:cBhvr>
                                        <p:cTn id="54" dur="1" fill="hold">
                                          <p:stCondLst>
                                            <p:cond delay="0"/>
                                          </p:stCondLst>
                                        </p:cTn>
                                        <p:tgtEl>
                                          <p:spTgt spid="8"/>
                                        </p:tgtEl>
                                        <p:attrNameLst>
                                          <p:attrName>style.visibility</p:attrName>
                                        </p:attrNameLst>
                                      </p:cBhvr>
                                      <p:to>
                                        <p:strVal val="visible"/>
                                      </p:to>
                                    </p:set>
                                    <p:animEffect transition="in" filter="wipe(down)">
                                      <p:cBhvr>
                                        <p:cTn id="55" dur="500"/>
                                        <p:tgtEl>
                                          <p:spTgt spid="8"/>
                                        </p:tgtEl>
                                      </p:cBhvr>
                                    </p:animEffect>
                                  </p:childTnLst>
                                </p:cTn>
                              </p:par>
                              <p:par>
                                <p:cTn id="56" presetID="22" presetClass="entr" presetSubtype="4" fill="hold" grpId="0" nodeType="withEffect">
                                  <p:stCondLst>
                                    <p:cond delay="400"/>
                                  </p:stCondLst>
                                  <p:childTnLst>
                                    <p:set>
                                      <p:cBhvr>
                                        <p:cTn id="57" dur="1" fill="hold">
                                          <p:stCondLst>
                                            <p:cond delay="0"/>
                                          </p:stCondLst>
                                        </p:cTn>
                                        <p:tgtEl>
                                          <p:spTgt spid="9"/>
                                        </p:tgtEl>
                                        <p:attrNameLst>
                                          <p:attrName>style.visibility</p:attrName>
                                        </p:attrNameLst>
                                      </p:cBhvr>
                                      <p:to>
                                        <p:strVal val="visible"/>
                                      </p:to>
                                    </p:set>
                                    <p:animEffect transition="in" filter="wipe(down)">
                                      <p:cBhvr>
                                        <p:cTn id="58" dur="500"/>
                                        <p:tgtEl>
                                          <p:spTgt spid="9"/>
                                        </p:tgtEl>
                                      </p:cBhvr>
                                    </p:animEffect>
                                  </p:childTnLst>
                                </p:cTn>
                              </p:par>
                              <p:par>
                                <p:cTn id="59" presetID="22" presetClass="entr" presetSubtype="4" fill="hold" grpId="0" nodeType="withEffect">
                                  <p:stCondLst>
                                    <p:cond delay="500"/>
                                  </p:stCondLst>
                                  <p:childTnLst>
                                    <p:set>
                                      <p:cBhvr>
                                        <p:cTn id="60" dur="1" fill="hold">
                                          <p:stCondLst>
                                            <p:cond delay="0"/>
                                          </p:stCondLst>
                                        </p:cTn>
                                        <p:tgtEl>
                                          <p:spTgt spid="10"/>
                                        </p:tgtEl>
                                        <p:attrNameLst>
                                          <p:attrName>style.visibility</p:attrName>
                                        </p:attrNameLst>
                                      </p:cBhvr>
                                      <p:to>
                                        <p:strVal val="visible"/>
                                      </p:to>
                                    </p:set>
                                    <p:animEffect transition="in" filter="wipe(down)">
                                      <p:cBhvr>
                                        <p:cTn id="61" dur="500"/>
                                        <p:tgtEl>
                                          <p:spTgt spid="10"/>
                                        </p:tgtEl>
                                      </p:cBhvr>
                                    </p:animEffect>
                                  </p:childTnLst>
                                </p:cTn>
                              </p:par>
                            </p:childTnLst>
                          </p:cTn>
                        </p:par>
                        <p:par>
                          <p:cTn id="62" fill="hold">
                            <p:stCondLst>
                              <p:cond delay="1819"/>
                            </p:stCondLst>
                            <p:childTnLst>
                              <p:par>
                                <p:cTn id="63" presetID="1" presetClass="entr" presetSubtype="0" fill="hold" grpId="0" nodeType="afterEffect">
                                  <p:stCondLst>
                                    <p:cond delay="0"/>
                                  </p:stCondLst>
                                  <p:childTnLst>
                                    <p:set>
                                      <p:cBhvr>
                                        <p:cTn id="64" dur="1" fill="hold">
                                          <p:stCondLst>
                                            <p:cond delay="0"/>
                                          </p:stCondLst>
                                        </p:cTn>
                                        <p:tgtEl>
                                          <p:spTgt spid="11"/>
                                        </p:tgtEl>
                                        <p:attrNameLst>
                                          <p:attrName>style.visibility</p:attrName>
                                        </p:attrNameLst>
                                      </p:cBhvr>
                                      <p:to>
                                        <p:strVal val="visible"/>
                                      </p:to>
                                    </p:set>
                                  </p:childTnLst>
                                </p:cTn>
                              </p:par>
                              <p:par>
                                <p:cTn id="65" presetID="64" presetClass="path" presetSubtype="0" accel="50000" decel="50000" fill="hold" grpId="1" nodeType="withEffect">
                                  <p:stCondLst>
                                    <p:cond delay="0"/>
                                  </p:stCondLst>
                                  <p:childTnLst>
                                    <p:animMotion origin="layout" path="M -4.82503E-6 0.56181 L -4.82503E-6 -3.7037E-7 " pathEditMode="relative" rAng="0" ptsTypes="AA">
                                      <p:cBhvr>
                                        <p:cTn id="66" dur="1000" fill="hold"/>
                                        <p:tgtEl>
                                          <p:spTgt spid="11"/>
                                        </p:tgtEl>
                                        <p:attrNameLst>
                                          <p:attrName>ppt_x</p:attrName>
                                          <p:attrName>ppt_y</p:attrName>
                                        </p:attrNameLst>
                                      </p:cBhvr>
                                      <p:rCtr x="0" y="-28102"/>
                                    </p:animMotion>
                                  </p:childTnLst>
                                </p:cTn>
                              </p:par>
                            </p:childTnLst>
                          </p:cTn>
                        </p:par>
                        <p:par>
                          <p:cTn id="67" fill="hold">
                            <p:stCondLst>
                              <p:cond delay="1819"/>
                            </p:stCondLst>
                            <p:childTnLst>
                              <p:par>
                                <p:cTn id="68" presetID="31" presetClass="entr" presetSubtype="0" fill="hold" grpId="0" nodeType="after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p:cTn id="70" dur="500" fill="hold"/>
                                        <p:tgtEl>
                                          <p:spTgt spid="12"/>
                                        </p:tgtEl>
                                        <p:attrNameLst>
                                          <p:attrName>ppt_w</p:attrName>
                                        </p:attrNameLst>
                                      </p:cBhvr>
                                      <p:tavLst>
                                        <p:tav tm="0">
                                          <p:val>
                                            <p:fltVal val="0"/>
                                          </p:val>
                                        </p:tav>
                                        <p:tav tm="100000">
                                          <p:val>
                                            <p:strVal val="#ppt_w"/>
                                          </p:val>
                                        </p:tav>
                                      </p:tavLst>
                                    </p:anim>
                                    <p:anim calcmode="lin" valueType="num">
                                      <p:cBhvr>
                                        <p:cTn id="71" dur="500" fill="hold"/>
                                        <p:tgtEl>
                                          <p:spTgt spid="12"/>
                                        </p:tgtEl>
                                        <p:attrNameLst>
                                          <p:attrName>ppt_h</p:attrName>
                                        </p:attrNameLst>
                                      </p:cBhvr>
                                      <p:tavLst>
                                        <p:tav tm="0">
                                          <p:val>
                                            <p:fltVal val="0"/>
                                          </p:val>
                                        </p:tav>
                                        <p:tav tm="100000">
                                          <p:val>
                                            <p:strVal val="#ppt_h"/>
                                          </p:val>
                                        </p:tav>
                                      </p:tavLst>
                                    </p:anim>
                                    <p:anim calcmode="lin" valueType="num">
                                      <p:cBhvr>
                                        <p:cTn id="72" dur="500" fill="hold"/>
                                        <p:tgtEl>
                                          <p:spTgt spid="12"/>
                                        </p:tgtEl>
                                        <p:attrNameLst>
                                          <p:attrName>style.rotation</p:attrName>
                                        </p:attrNameLst>
                                      </p:cBhvr>
                                      <p:tavLst>
                                        <p:tav tm="0">
                                          <p:val>
                                            <p:fltVal val="90"/>
                                          </p:val>
                                        </p:tav>
                                        <p:tav tm="100000">
                                          <p:val>
                                            <p:fltVal val="0"/>
                                          </p:val>
                                        </p:tav>
                                      </p:tavLst>
                                    </p:anim>
                                    <p:animEffect transition="in" filter="fade">
                                      <p:cBhvr>
                                        <p:cTn id="73" dur="500"/>
                                        <p:tgtEl>
                                          <p:spTgt spid="12"/>
                                        </p:tgtEl>
                                      </p:cBhvr>
                                    </p:animEffect>
                                  </p:childTnLst>
                                </p:cTn>
                              </p:par>
                            </p:childTnLst>
                          </p:cTn>
                        </p:par>
                        <p:par>
                          <p:cTn id="74" fill="hold">
                            <p:stCondLst>
                              <p:cond delay="2319"/>
                            </p:stCondLst>
                            <p:childTnLst>
                              <p:par>
                                <p:cTn id="75" presetID="1" presetClass="entr" presetSubtype="0"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childTnLst>
                                </p:cTn>
                              </p:par>
                              <p:par>
                                <p:cTn id="77" presetID="64" presetClass="path" presetSubtype="0" accel="50000" decel="50000" fill="hold" grpId="1" nodeType="withEffect">
                                  <p:stCondLst>
                                    <p:cond delay="0"/>
                                  </p:stCondLst>
                                  <p:childTnLst>
                                    <p:animMotion origin="layout" path="M -1.96696E-6 0.37084 L -1.96696E-6 -2.59259E-6 " pathEditMode="relative" rAng="0" ptsTypes="AA">
                                      <p:cBhvr>
                                        <p:cTn id="78" dur="1000" fill="hold"/>
                                        <p:tgtEl>
                                          <p:spTgt spid="13"/>
                                        </p:tgtEl>
                                        <p:attrNameLst>
                                          <p:attrName>ppt_x</p:attrName>
                                          <p:attrName>ppt_y</p:attrName>
                                        </p:attrNameLst>
                                      </p:cBhvr>
                                      <p:rCtr x="0" y="-18542"/>
                                    </p:animMotion>
                                  </p:childTnLst>
                                </p:cTn>
                              </p:par>
                            </p:childTnLst>
                          </p:cTn>
                        </p:par>
                        <p:par>
                          <p:cTn id="79" fill="hold">
                            <p:stCondLst>
                              <p:cond delay="2319"/>
                            </p:stCondLst>
                            <p:childTnLst>
                              <p:par>
                                <p:cTn id="80" presetID="31" presetClass="entr" presetSubtype="0" fill="hold" grpId="0" nodeType="after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p:cTn id="82" dur="500" fill="hold"/>
                                        <p:tgtEl>
                                          <p:spTgt spid="14"/>
                                        </p:tgtEl>
                                        <p:attrNameLst>
                                          <p:attrName>ppt_w</p:attrName>
                                        </p:attrNameLst>
                                      </p:cBhvr>
                                      <p:tavLst>
                                        <p:tav tm="0">
                                          <p:val>
                                            <p:fltVal val="0"/>
                                          </p:val>
                                        </p:tav>
                                        <p:tav tm="100000">
                                          <p:val>
                                            <p:strVal val="#ppt_w"/>
                                          </p:val>
                                        </p:tav>
                                      </p:tavLst>
                                    </p:anim>
                                    <p:anim calcmode="lin" valueType="num">
                                      <p:cBhvr>
                                        <p:cTn id="83" dur="500" fill="hold"/>
                                        <p:tgtEl>
                                          <p:spTgt spid="14"/>
                                        </p:tgtEl>
                                        <p:attrNameLst>
                                          <p:attrName>ppt_h</p:attrName>
                                        </p:attrNameLst>
                                      </p:cBhvr>
                                      <p:tavLst>
                                        <p:tav tm="0">
                                          <p:val>
                                            <p:fltVal val="0"/>
                                          </p:val>
                                        </p:tav>
                                        <p:tav tm="100000">
                                          <p:val>
                                            <p:strVal val="#ppt_h"/>
                                          </p:val>
                                        </p:tav>
                                      </p:tavLst>
                                    </p:anim>
                                    <p:anim calcmode="lin" valueType="num">
                                      <p:cBhvr>
                                        <p:cTn id="84" dur="500" fill="hold"/>
                                        <p:tgtEl>
                                          <p:spTgt spid="14"/>
                                        </p:tgtEl>
                                        <p:attrNameLst>
                                          <p:attrName>style.rotation</p:attrName>
                                        </p:attrNameLst>
                                      </p:cBhvr>
                                      <p:tavLst>
                                        <p:tav tm="0">
                                          <p:val>
                                            <p:fltVal val="90"/>
                                          </p:val>
                                        </p:tav>
                                        <p:tav tm="100000">
                                          <p:val>
                                            <p:fltVal val="0"/>
                                          </p:val>
                                        </p:tav>
                                      </p:tavLst>
                                    </p:anim>
                                    <p:animEffect transition="in" filter="fade">
                                      <p:cBhvr>
                                        <p:cTn id="85" dur="500"/>
                                        <p:tgtEl>
                                          <p:spTgt spid="14"/>
                                        </p:tgtEl>
                                      </p:cBhvr>
                                    </p:animEffect>
                                  </p:childTnLst>
                                </p:cTn>
                              </p:par>
                            </p:childTnLst>
                          </p:cTn>
                        </p:par>
                        <p:par>
                          <p:cTn id="86" fill="hold">
                            <p:stCondLst>
                              <p:cond delay="2819"/>
                            </p:stCondLst>
                            <p:childTnLst>
                              <p:par>
                                <p:cTn id="87" presetID="1" presetClass="entr" presetSubtype="0" fill="hold" grpId="0" nodeType="afterEffect">
                                  <p:stCondLst>
                                    <p:cond delay="0"/>
                                  </p:stCondLst>
                                  <p:childTnLst>
                                    <p:set>
                                      <p:cBhvr>
                                        <p:cTn id="88" dur="1" fill="hold">
                                          <p:stCondLst>
                                            <p:cond delay="0"/>
                                          </p:stCondLst>
                                        </p:cTn>
                                        <p:tgtEl>
                                          <p:spTgt spid="15"/>
                                        </p:tgtEl>
                                        <p:attrNameLst>
                                          <p:attrName>style.visibility</p:attrName>
                                        </p:attrNameLst>
                                      </p:cBhvr>
                                      <p:to>
                                        <p:strVal val="visible"/>
                                      </p:to>
                                    </p:set>
                                  </p:childTnLst>
                                </p:cTn>
                              </p:par>
                              <p:par>
                                <p:cTn id="89" presetID="64" presetClass="path" presetSubtype="0" accel="50000" decel="50000" fill="hold" grpId="1" nodeType="withEffect">
                                  <p:stCondLst>
                                    <p:cond delay="0"/>
                                  </p:stCondLst>
                                  <p:childTnLst>
                                    <p:animMotion origin="layout" path="M 8.91115E-7 0.27315 L 8.91115E-7 2.22222E-6 " pathEditMode="relative" rAng="0" ptsTypes="AA">
                                      <p:cBhvr>
                                        <p:cTn id="90" dur="1000" fill="hold"/>
                                        <p:tgtEl>
                                          <p:spTgt spid="15"/>
                                        </p:tgtEl>
                                        <p:attrNameLst>
                                          <p:attrName>ppt_x</p:attrName>
                                          <p:attrName>ppt_y</p:attrName>
                                        </p:attrNameLst>
                                      </p:cBhvr>
                                      <p:rCtr x="0" y="-13657"/>
                                    </p:animMotion>
                                  </p:childTnLst>
                                </p:cTn>
                              </p:par>
                            </p:childTnLst>
                          </p:cTn>
                        </p:par>
                        <p:par>
                          <p:cTn id="91" fill="hold">
                            <p:stCondLst>
                              <p:cond delay="2819"/>
                            </p:stCondLst>
                            <p:childTnLst>
                              <p:par>
                                <p:cTn id="92" presetID="31" presetClass="entr" presetSubtype="0" fill="hold" grpId="0" nodeType="afterEffect">
                                  <p:stCondLst>
                                    <p:cond delay="0"/>
                                  </p:stCondLst>
                                  <p:childTnLst>
                                    <p:set>
                                      <p:cBhvr>
                                        <p:cTn id="93" dur="1" fill="hold">
                                          <p:stCondLst>
                                            <p:cond delay="0"/>
                                          </p:stCondLst>
                                        </p:cTn>
                                        <p:tgtEl>
                                          <p:spTgt spid="16"/>
                                        </p:tgtEl>
                                        <p:attrNameLst>
                                          <p:attrName>style.visibility</p:attrName>
                                        </p:attrNameLst>
                                      </p:cBhvr>
                                      <p:to>
                                        <p:strVal val="visible"/>
                                      </p:to>
                                    </p:set>
                                    <p:anim calcmode="lin" valueType="num">
                                      <p:cBhvr>
                                        <p:cTn id="94" dur="500" fill="hold"/>
                                        <p:tgtEl>
                                          <p:spTgt spid="16"/>
                                        </p:tgtEl>
                                        <p:attrNameLst>
                                          <p:attrName>ppt_w</p:attrName>
                                        </p:attrNameLst>
                                      </p:cBhvr>
                                      <p:tavLst>
                                        <p:tav tm="0">
                                          <p:val>
                                            <p:fltVal val="0"/>
                                          </p:val>
                                        </p:tav>
                                        <p:tav tm="100000">
                                          <p:val>
                                            <p:strVal val="#ppt_w"/>
                                          </p:val>
                                        </p:tav>
                                      </p:tavLst>
                                    </p:anim>
                                    <p:anim calcmode="lin" valueType="num">
                                      <p:cBhvr>
                                        <p:cTn id="95" dur="500" fill="hold"/>
                                        <p:tgtEl>
                                          <p:spTgt spid="16"/>
                                        </p:tgtEl>
                                        <p:attrNameLst>
                                          <p:attrName>ppt_h</p:attrName>
                                        </p:attrNameLst>
                                      </p:cBhvr>
                                      <p:tavLst>
                                        <p:tav tm="0">
                                          <p:val>
                                            <p:fltVal val="0"/>
                                          </p:val>
                                        </p:tav>
                                        <p:tav tm="100000">
                                          <p:val>
                                            <p:strVal val="#ppt_h"/>
                                          </p:val>
                                        </p:tav>
                                      </p:tavLst>
                                    </p:anim>
                                    <p:anim calcmode="lin" valueType="num">
                                      <p:cBhvr>
                                        <p:cTn id="96" dur="500" fill="hold"/>
                                        <p:tgtEl>
                                          <p:spTgt spid="16"/>
                                        </p:tgtEl>
                                        <p:attrNameLst>
                                          <p:attrName>style.rotation</p:attrName>
                                        </p:attrNameLst>
                                      </p:cBhvr>
                                      <p:tavLst>
                                        <p:tav tm="0">
                                          <p:val>
                                            <p:fltVal val="90"/>
                                          </p:val>
                                        </p:tav>
                                        <p:tav tm="100000">
                                          <p:val>
                                            <p:fltVal val="0"/>
                                          </p:val>
                                        </p:tav>
                                      </p:tavLst>
                                    </p:anim>
                                    <p:animEffect transition="in" filter="fade">
                                      <p:cBhvr>
                                        <p:cTn id="97" dur="500"/>
                                        <p:tgtEl>
                                          <p:spTgt spid="16"/>
                                        </p:tgtEl>
                                      </p:cBhvr>
                                    </p:animEffect>
                                  </p:childTnLst>
                                </p:cTn>
                              </p:par>
                            </p:childTnLst>
                          </p:cTn>
                        </p:par>
                        <p:par>
                          <p:cTn id="98" fill="hold">
                            <p:stCondLst>
                              <p:cond delay="3319"/>
                            </p:stCondLst>
                            <p:childTnLst>
                              <p:par>
                                <p:cTn id="99" presetID="1" presetClass="entr" presetSubtype="0" fill="hold" grpId="0" nodeType="afterEffect">
                                  <p:stCondLst>
                                    <p:cond delay="0"/>
                                  </p:stCondLst>
                                  <p:childTnLst>
                                    <p:set>
                                      <p:cBhvr>
                                        <p:cTn id="100" dur="1" fill="hold">
                                          <p:stCondLst>
                                            <p:cond delay="0"/>
                                          </p:stCondLst>
                                        </p:cTn>
                                        <p:tgtEl>
                                          <p:spTgt spid="17"/>
                                        </p:tgtEl>
                                        <p:attrNameLst>
                                          <p:attrName>style.visibility</p:attrName>
                                        </p:attrNameLst>
                                      </p:cBhvr>
                                      <p:to>
                                        <p:strVal val="visible"/>
                                      </p:to>
                                    </p:set>
                                  </p:childTnLst>
                                </p:cTn>
                              </p:par>
                              <p:par>
                                <p:cTn id="101" presetID="64" presetClass="path" presetSubtype="0" accel="50000" decel="50000" fill="hold" grpId="1" nodeType="withEffect">
                                  <p:stCondLst>
                                    <p:cond delay="0"/>
                                  </p:stCondLst>
                                  <p:childTnLst>
                                    <p:animMotion origin="layout" path="M 3.03109E-6 0.48612 L 3.03109E-6 -4.81481E-6 " pathEditMode="relative" rAng="0" ptsTypes="AA">
                                      <p:cBhvr>
                                        <p:cTn id="102" dur="1000" fill="hold"/>
                                        <p:tgtEl>
                                          <p:spTgt spid="17"/>
                                        </p:tgtEl>
                                        <p:attrNameLst>
                                          <p:attrName>ppt_x</p:attrName>
                                          <p:attrName>ppt_y</p:attrName>
                                        </p:attrNameLst>
                                      </p:cBhvr>
                                      <p:rCtr x="0" y="-24306"/>
                                    </p:animMotion>
                                  </p:childTnLst>
                                </p:cTn>
                              </p:par>
                            </p:childTnLst>
                          </p:cTn>
                        </p:par>
                        <p:par>
                          <p:cTn id="103" fill="hold">
                            <p:stCondLst>
                              <p:cond delay="3319"/>
                            </p:stCondLst>
                            <p:childTnLst>
                              <p:par>
                                <p:cTn id="104" presetID="31" presetClass="entr" presetSubtype="0" fill="hold" grpId="0" nodeType="afterEffect">
                                  <p:stCondLst>
                                    <p:cond delay="0"/>
                                  </p:stCondLst>
                                  <p:childTnLst>
                                    <p:set>
                                      <p:cBhvr>
                                        <p:cTn id="105" dur="1" fill="hold">
                                          <p:stCondLst>
                                            <p:cond delay="0"/>
                                          </p:stCondLst>
                                        </p:cTn>
                                        <p:tgtEl>
                                          <p:spTgt spid="18"/>
                                        </p:tgtEl>
                                        <p:attrNameLst>
                                          <p:attrName>style.visibility</p:attrName>
                                        </p:attrNameLst>
                                      </p:cBhvr>
                                      <p:to>
                                        <p:strVal val="visible"/>
                                      </p:to>
                                    </p:set>
                                    <p:anim calcmode="lin" valueType="num">
                                      <p:cBhvr>
                                        <p:cTn id="106" dur="500" fill="hold"/>
                                        <p:tgtEl>
                                          <p:spTgt spid="18"/>
                                        </p:tgtEl>
                                        <p:attrNameLst>
                                          <p:attrName>ppt_w</p:attrName>
                                        </p:attrNameLst>
                                      </p:cBhvr>
                                      <p:tavLst>
                                        <p:tav tm="0">
                                          <p:val>
                                            <p:fltVal val="0"/>
                                          </p:val>
                                        </p:tav>
                                        <p:tav tm="100000">
                                          <p:val>
                                            <p:strVal val="#ppt_w"/>
                                          </p:val>
                                        </p:tav>
                                      </p:tavLst>
                                    </p:anim>
                                    <p:anim calcmode="lin" valueType="num">
                                      <p:cBhvr>
                                        <p:cTn id="107" dur="500" fill="hold"/>
                                        <p:tgtEl>
                                          <p:spTgt spid="18"/>
                                        </p:tgtEl>
                                        <p:attrNameLst>
                                          <p:attrName>ppt_h</p:attrName>
                                        </p:attrNameLst>
                                      </p:cBhvr>
                                      <p:tavLst>
                                        <p:tav tm="0">
                                          <p:val>
                                            <p:fltVal val="0"/>
                                          </p:val>
                                        </p:tav>
                                        <p:tav tm="100000">
                                          <p:val>
                                            <p:strVal val="#ppt_h"/>
                                          </p:val>
                                        </p:tav>
                                      </p:tavLst>
                                    </p:anim>
                                    <p:anim calcmode="lin" valueType="num">
                                      <p:cBhvr>
                                        <p:cTn id="108" dur="500" fill="hold"/>
                                        <p:tgtEl>
                                          <p:spTgt spid="18"/>
                                        </p:tgtEl>
                                        <p:attrNameLst>
                                          <p:attrName>style.rotation</p:attrName>
                                        </p:attrNameLst>
                                      </p:cBhvr>
                                      <p:tavLst>
                                        <p:tav tm="0">
                                          <p:val>
                                            <p:fltVal val="90"/>
                                          </p:val>
                                        </p:tav>
                                        <p:tav tm="100000">
                                          <p:val>
                                            <p:fltVal val="0"/>
                                          </p:val>
                                        </p:tav>
                                      </p:tavLst>
                                    </p:anim>
                                    <p:animEffect transition="in" filter="fade">
                                      <p:cBhvr>
                                        <p:cTn id="109" dur="500"/>
                                        <p:tgtEl>
                                          <p:spTgt spid="18"/>
                                        </p:tgtEl>
                                      </p:cBhvr>
                                    </p:animEffect>
                                  </p:childTnLst>
                                </p:cTn>
                              </p:par>
                            </p:childTnLst>
                          </p:cTn>
                        </p:par>
                        <p:par>
                          <p:cTn id="110" fill="hold">
                            <p:stCondLst>
                              <p:cond delay="3819"/>
                            </p:stCondLst>
                            <p:childTnLst>
                              <p:par>
                                <p:cTn id="111" presetID="1" presetClass="entr" presetSubtype="0" fill="hold" grpId="0" nodeType="afterEffect">
                                  <p:stCondLst>
                                    <p:cond delay="0"/>
                                  </p:stCondLst>
                                  <p:childTnLst>
                                    <p:set>
                                      <p:cBhvr>
                                        <p:cTn id="112" dur="1" fill="hold">
                                          <p:stCondLst>
                                            <p:cond delay="0"/>
                                          </p:stCondLst>
                                        </p:cTn>
                                        <p:tgtEl>
                                          <p:spTgt spid="19"/>
                                        </p:tgtEl>
                                        <p:attrNameLst>
                                          <p:attrName>style.visibility</p:attrName>
                                        </p:attrNameLst>
                                      </p:cBhvr>
                                      <p:to>
                                        <p:strVal val="visible"/>
                                      </p:to>
                                    </p:set>
                                  </p:childTnLst>
                                </p:cTn>
                              </p:par>
                              <p:par>
                                <p:cTn id="113" presetID="64" presetClass="path" presetSubtype="0" accel="50000" decel="50000" fill="hold" grpId="1" nodeType="withEffect">
                                  <p:stCondLst>
                                    <p:cond delay="0"/>
                                  </p:stCondLst>
                                  <p:childTnLst>
                                    <p:animMotion origin="layout" path="M 8.91115E-7 0.27315 L 8.91115E-7 2.22222E-6 " pathEditMode="relative" rAng="0" ptsTypes="AA">
                                      <p:cBhvr>
                                        <p:cTn id="114" dur="1000" fill="hold"/>
                                        <p:tgtEl>
                                          <p:spTgt spid="19"/>
                                        </p:tgtEl>
                                        <p:attrNameLst>
                                          <p:attrName>ppt_x</p:attrName>
                                          <p:attrName>ppt_y</p:attrName>
                                        </p:attrNameLst>
                                      </p:cBhvr>
                                      <p:rCtr x="0" y="-13657"/>
                                    </p:animMotion>
                                  </p:childTnLst>
                                </p:cTn>
                              </p:par>
                            </p:childTnLst>
                          </p:cTn>
                        </p:par>
                        <p:par>
                          <p:cTn id="115" fill="hold">
                            <p:stCondLst>
                              <p:cond delay="3819"/>
                            </p:stCondLst>
                            <p:childTnLst>
                              <p:par>
                                <p:cTn id="116" presetID="31" presetClass="entr" presetSubtype="0" fill="hold" grpId="0" nodeType="afterEffect">
                                  <p:stCondLst>
                                    <p:cond delay="0"/>
                                  </p:stCondLst>
                                  <p:childTnLst>
                                    <p:set>
                                      <p:cBhvr>
                                        <p:cTn id="117" dur="1" fill="hold">
                                          <p:stCondLst>
                                            <p:cond delay="0"/>
                                          </p:stCondLst>
                                        </p:cTn>
                                        <p:tgtEl>
                                          <p:spTgt spid="20"/>
                                        </p:tgtEl>
                                        <p:attrNameLst>
                                          <p:attrName>style.visibility</p:attrName>
                                        </p:attrNameLst>
                                      </p:cBhvr>
                                      <p:to>
                                        <p:strVal val="visible"/>
                                      </p:to>
                                    </p:set>
                                    <p:anim calcmode="lin" valueType="num">
                                      <p:cBhvr>
                                        <p:cTn id="118" dur="500" fill="hold"/>
                                        <p:tgtEl>
                                          <p:spTgt spid="20"/>
                                        </p:tgtEl>
                                        <p:attrNameLst>
                                          <p:attrName>ppt_w</p:attrName>
                                        </p:attrNameLst>
                                      </p:cBhvr>
                                      <p:tavLst>
                                        <p:tav tm="0">
                                          <p:val>
                                            <p:fltVal val="0"/>
                                          </p:val>
                                        </p:tav>
                                        <p:tav tm="100000">
                                          <p:val>
                                            <p:strVal val="#ppt_w"/>
                                          </p:val>
                                        </p:tav>
                                      </p:tavLst>
                                    </p:anim>
                                    <p:anim calcmode="lin" valueType="num">
                                      <p:cBhvr>
                                        <p:cTn id="119" dur="500" fill="hold"/>
                                        <p:tgtEl>
                                          <p:spTgt spid="20"/>
                                        </p:tgtEl>
                                        <p:attrNameLst>
                                          <p:attrName>ppt_h</p:attrName>
                                        </p:attrNameLst>
                                      </p:cBhvr>
                                      <p:tavLst>
                                        <p:tav tm="0">
                                          <p:val>
                                            <p:fltVal val="0"/>
                                          </p:val>
                                        </p:tav>
                                        <p:tav tm="100000">
                                          <p:val>
                                            <p:strVal val="#ppt_h"/>
                                          </p:val>
                                        </p:tav>
                                      </p:tavLst>
                                    </p:anim>
                                    <p:anim calcmode="lin" valueType="num">
                                      <p:cBhvr>
                                        <p:cTn id="120" dur="500" fill="hold"/>
                                        <p:tgtEl>
                                          <p:spTgt spid="20"/>
                                        </p:tgtEl>
                                        <p:attrNameLst>
                                          <p:attrName>style.rotation</p:attrName>
                                        </p:attrNameLst>
                                      </p:cBhvr>
                                      <p:tavLst>
                                        <p:tav tm="0">
                                          <p:val>
                                            <p:fltVal val="90"/>
                                          </p:val>
                                        </p:tav>
                                        <p:tav tm="100000">
                                          <p:val>
                                            <p:fltVal val="0"/>
                                          </p:val>
                                        </p:tav>
                                      </p:tavLst>
                                    </p:anim>
                                    <p:animEffect transition="in" filter="fade">
                                      <p:cBhvr>
                                        <p:cTn id="121" dur="500"/>
                                        <p:tgtEl>
                                          <p:spTgt spid="20"/>
                                        </p:tgtEl>
                                      </p:cBhvr>
                                    </p:animEffect>
                                  </p:childTnLst>
                                </p:cTn>
                              </p:par>
                            </p:childTnLst>
                          </p:cTn>
                        </p:par>
                        <p:par>
                          <p:cTn id="122" fill="hold">
                            <p:stCondLst>
                              <p:cond delay="4319"/>
                            </p:stCondLst>
                            <p:childTnLst>
                              <p:par>
                                <p:cTn id="123" presetID="1" presetClass="entr" presetSubtype="0" fill="hold" grpId="0" nodeType="afterEffect">
                                  <p:stCondLst>
                                    <p:cond delay="0"/>
                                  </p:stCondLst>
                                  <p:childTnLst>
                                    <p:set>
                                      <p:cBhvr>
                                        <p:cTn id="124" dur="1" fill="hold">
                                          <p:stCondLst>
                                            <p:cond delay="0"/>
                                          </p:stCondLst>
                                        </p:cTn>
                                        <p:tgtEl>
                                          <p:spTgt spid="21"/>
                                        </p:tgtEl>
                                        <p:attrNameLst>
                                          <p:attrName>style.visibility</p:attrName>
                                        </p:attrNameLst>
                                      </p:cBhvr>
                                      <p:to>
                                        <p:strVal val="visible"/>
                                      </p:to>
                                    </p:set>
                                  </p:childTnLst>
                                </p:cTn>
                              </p:par>
                              <p:par>
                                <p:cTn id="125" presetID="64" presetClass="path" presetSubtype="0" accel="50000" decel="50000" fill="hold" grpId="1" nodeType="withEffect">
                                  <p:stCondLst>
                                    <p:cond delay="0"/>
                                  </p:stCondLst>
                                  <p:childTnLst>
                                    <p:animMotion origin="layout" path="M -2.06062E-6 0.42454 L -2.06062E-6 1.11111E-6 " pathEditMode="relative" rAng="0" ptsTypes="AA">
                                      <p:cBhvr>
                                        <p:cTn id="126" dur="1000" fill="hold"/>
                                        <p:tgtEl>
                                          <p:spTgt spid="21"/>
                                        </p:tgtEl>
                                        <p:attrNameLst>
                                          <p:attrName>ppt_x</p:attrName>
                                          <p:attrName>ppt_y</p:attrName>
                                        </p:attrNameLst>
                                      </p:cBhvr>
                                      <p:rCtr x="0" y="-21227"/>
                                    </p:animMotion>
                                  </p:childTnLst>
                                </p:cTn>
                              </p:par>
                            </p:childTnLst>
                          </p:cTn>
                        </p:par>
                        <p:par>
                          <p:cTn id="127" fill="hold">
                            <p:stCondLst>
                              <p:cond delay="4319"/>
                            </p:stCondLst>
                            <p:childTnLst>
                              <p:par>
                                <p:cTn id="128" presetID="31" presetClass="entr" presetSubtype="0" fill="hold" grpId="0" nodeType="afterEffect">
                                  <p:stCondLst>
                                    <p:cond delay="0"/>
                                  </p:stCondLst>
                                  <p:childTnLst>
                                    <p:set>
                                      <p:cBhvr>
                                        <p:cTn id="129" dur="1" fill="hold">
                                          <p:stCondLst>
                                            <p:cond delay="0"/>
                                          </p:stCondLst>
                                        </p:cTn>
                                        <p:tgtEl>
                                          <p:spTgt spid="22"/>
                                        </p:tgtEl>
                                        <p:attrNameLst>
                                          <p:attrName>style.visibility</p:attrName>
                                        </p:attrNameLst>
                                      </p:cBhvr>
                                      <p:to>
                                        <p:strVal val="visible"/>
                                      </p:to>
                                    </p:set>
                                    <p:anim calcmode="lin" valueType="num">
                                      <p:cBhvr>
                                        <p:cTn id="130" dur="500" fill="hold"/>
                                        <p:tgtEl>
                                          <p:spTgt spid="22"/>
                                        </p:tgtEl>
                                        <p:attrNameLst>
                                          <p:attrName>ppt_w</p:attrName>
                                        </p:attrNameLst>
                                      </p:cBhvr>
                                      <p:tavLst>
                                        <p:tav tm="0">
                                          <p:val>
                                            <p:fltVal val="0"/>
                                          </p:val>
                                        </p:tav>
                                        <p:tav tm="100000">
                                          <p:val>
                                            <p:strVal val="#ppt_w"/>
                                          </p:val>
                                        </p:tav>
                                      </p:tavLst>
                                    </p:anim>
                                    <p:anim calcmode="lin" valueType="num">
                                      <p:cBhvr>
                                        <p:cTn id="131" dur="500" fill="hold"/>
                                        <p:tgtEl>
                                          <p:spTgt spid="22"/>
                                        </p:tgtEl>
                                        <p:attrNameLst>
                                          <p:attrName>ppt_h</p:attrName>
                                        </p:attrNameLst>
                                      </p:cBhvr>
                                      <p:tavLst>
                                        <p:tav tm="0">
                                          <p:val>
                                            <p:fltVal val="0"/>
                                          </p:val>
                                        </p:tav>
                                        <p:tav tm="100000">
                                          <p:val>
                                            <p:strVal val="#ppt_h"/>
                                          </p:val>
                                        </p:tav>
                                      </p:tavLst>
                                    </p:anim>
                                    <p:anim calcmode="lin" valueType="num">
                                      <p:cBhvr>
                                        <p:cTn id="132" dur="500" fill="hold"/>
                                        <p:tgtEl>
                                          <p:spTgt spid="22"/>
                                        </p:tgtEl>
                                        <p:attrNameLst>
                                          <p:attrName>style.rotation</p:attrName>
                                        </p:attrNameLst>
                                      </p:cBhvr>
                                      <p:tavLst>
                                        <p:tav tm="0">
                                          <p:val>
                                            <p:fltVal val="90"/>
                                          </p:val>
                                        </p:tav>
                                        <p:tav tm="100000">
                                          <p:val>
                                            <p:fltVal val="0"/>
                                          </p:val>
                                        </p:tav>
                                      </p:tavLst>
                                    </p:anim>
                                    <p:animEffect transition="in" filter="fade">
                                      <p:cBhvr>
                                        <p:cTn id="133" dur="500"/>
                                        <p:tgtEl>
                                          <p:spTgt spid="22"/>
                                        </p:tgtEl>
                                      </p:cBhvr>
                                    </p:animEffect>
                                  </p:childTnLst>
                                </p:cTn>
                              </p:par>
                            </p:childTnLst>
                          </p:cTn>
                        </p:par>
                        <p:par>
                          <p:cTn id="134" fill="hold">
                            <p:stCondLst>
                              <p:cond delay="4819"/>
                            </p:stCondLst>
                            <p:childTnLst>
                              <p:par>
                                <p:cTn id="135" presetID="31" presetClass="entr" presetSubtype="0" fill="hold" grpId="0" nodeType="afterEffect">
                                  <p:stCondLst>
                                    <p:cond delay="0"/>
                                  </p:stCondLst>
                                  <p:childTnLst>
                                    <p:set>
                                      <p:cBhvr>
                                        <p:cTn id="136" dur="1" fill="hold">
                                          <p:stCondLst>
                                            <p:cond delay="0"/>
                                          </p:stCondLst>
                                        </p:cTn>
                                        <p:tgtEl>
                                          <p:spTgt spid="29"/>
                                        </p:tgtEl>
                                        <p:attrNameLst>
                                          <p:attrName>style.visibility</p:attrName>
                                        </p:attrNameLst>
                                      </p:cBhvr>
                                      <p:to>
                                        <p:strVal val="visible"/>
                                      </p:to>
                                    </p:set>
                                    <p:anim calcmode="lin" valueType="num">
                                      <p:cBhvr>
                                        <p:cTn id="137" dur="500" fill="hold"/>
                                        <p:tgtEl>
                                          <p:spTgt spid="29"/>
                                        </p:tgtEl>
                                        <p:attrNameLst>
                                          <p:attrName>ppt_w</p:attrName>
                                        </p:attrNameLst>
                                      </p:cBhvr>
                                      <p:tavLst>
                                        <p:tav tm="0">
                                          <p:val>
                                            <p:fltVal val="0"/>
                                          </p:val>
                                        </p:tav>
                                        <p:tav tm="100000">
                                          <p:val>
                                            <p:strVal val="#ppt_w"/>
                                          </p:val>
                                        </p:tav>
                                      </p:tavLst>
                                    </p:anim>
                                    <p:anim calcmode="lin" valueType="num">
                                      <p:cBhvr>
                                        <p:cTn id="138" dur="500" fill="hold"/>
                                        <p:tgtEl>
                                          <p:spTgt spid="29"/>
                                        </p:tgtEl>
                                        <p:attrNameLst>
                                          <p:attrName>ppt_h</p:attrName>
                                        </p:attrNameLst>
                                      </p:cBhvr>
                                      <p:tavLst>
                                        <p:tav tm="0">
                                          <p:val>
                                            <p:fltVal val="0"/>
                                          </p:val>
                                        </p:tav>
                                        <p:tav tm="100000">
                                          <p:val>
                                            <p:strVal val="#ppt_h"/>
                                          </p:val>
                                        </p:tav>
                                      </p:tavLst>
                                    </p:anim>
                                    <p:anim calcmode="lin" valueType="num">
                                      <p:cBhvr>
                                        <p:cTn id="139" dur="500" fill="hold"/>
                                        <p:tgtEl>
                                          <p:spTgt spid="29"/>
                                        </p:tgtEl>
                                        <p:attrNameLst>
                                          <p:attrName>style.rotation</p:attrName>
                                        </p:attrNameLst>
                                      </p:cBhvr>
                                      <p:tavLst>
                                        <p:tav tm="0">
                                          <p:val>
                                            <p:fltVal val="90"/>
                                          </p:val>
                                        </p:tav>
                                        <p:tav tm="100000">
                                          <p:val>
                                            <p:fltVal val="0"/>
                                          </p:val>
                                        </p:tav>
                                      </p:tavLst>
                                    </p:anim>
                                    <p:animEffect transition="in" filter="fade">
                                      <p:cBhvr>
                                        <p:cTn id="140" dur="500"/>
                                        <p:tgtEl>
                                          <p:spTgt spid="29"/>
                                        </p:tgtEl>
                                      </p:cBhvr>
                                    </p:animEffect>
                                  </p:childTnLst>
                                </p:cTn>
                              </p:par>
                            </p:childTnLst>
                          </p:cTn>
                        </p:par>
                        <p:par>
                          <p:cTn id="141" fill="hold">
                            <p:stCondLst>
                              <p:cond delay="5319"/>
                            </p:stCondLst>
                            <p:childTnLst>
                              <p:par>
                                <p:cTn id="142" presetID="22" presetClass="entr" presetSubtype="1" fill="hold" grpId="0" nodeType="afterEffect">
                                  <p:stCondLst>
                                    <p:cond delay="0"/>
                                  </p:stCondLst>
                                  <p:childTnLst>
                                    <p:set>
                                      <p:cBhvr>
                                        <p:cTn id="143" dur="1" fill="hold">
                                          <p:stCondLst>
                                            <p:cond delay="0"/>
                                          </p:stCondLst>
                                        </p:cTn>
                                        <p:tgtEl>
                                          <p:spTgt spid="30"/>
                                        </p:tgtEl>
                                        <p:attrNameLst>
                                          <p:attrName>style.visibility</p:attrName>
                                        </p:attrNameLst>
                                      </p:cBhvr>
                                      <p:to>
                                        <p:strVal val="visible"/>
                                      </p:to>
                                    </p:set>
                                    <p:animEffect transition="in" filter="wipe(up)">
                                      <p:cBhvr>
                                        <p:cTn id="14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5" grpId="0" animBg="1"/>
      <p:bldP spid="6" grpId="0" animBg="1"/>
      <p:bldP spid="7" grpId="0" animBg="1"/>
      <p:bldP spid="8" grpId="0" animBg="1"/>
      <p:bldP spid="9" grpId="0" animBg="1"/>
      <p:bldP spid="10" grpId="0" animBg="1"/>
      <p:bldP spid="11" grpId="0" animBg="1"/>
      <p:bldP spid="11" grpId="1" animBg="1"/>
      <p:bldP spid="12" grpId="0"/>
      <p:bldP spid="13" grpId="0" animBg="1"/>
      <p:bldP spid="13" grpId="1" animBg="1"/>
      <p:bldP spid="14" grpId="0"/>
      <p:bldP spid="15" grpId="0" animBg="1"/>
      <p:bldP spid="15" grpId="1" animBg="1"/>
      <p:bldP spid="16" grpId="0"/>
      <p:bldP spid="17" grpId="0" animBg="1"/>
      <p:bldP spid="17" grpId="1" animBg="1"/>
      <p:bldP spid="18" grpId="0"/>
      <p:bldP spid="19" grpId="0" animBg="1"/>
      <p:bldP spid="19" grpId="1" animBg="1"/>
      <p:bldP spid="20" grpId="0"/>
      <p:bldP spid="21" grpId="0" animBg="1"/>
      <p:bldP spid="21" grpId="1" animBg="1"/>
      <p:bldP spid="22" grpId="0"/>
      <p:bldP spid="23" grpId="0"/>
      <p:bldP spid="24" grpId="0"/>
      <p:bldP spid="25" grpId="0"/>
      <p:bldP spid="26" grpId="0"/>
      <p:bldP spid="27" grpId="0"/>
      <p:bldP spid="28" grpId="0"/>
      <p:bldP spid="29" grpId="0"/>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1" name="Oval 7"/>
          <p:cNvSpPr>
            <a:spLocks noChangeArrowheads="1"/>
          </p:cNvSpPr>
          <p:nvPr/>
        </p:nvSpPr>
        <p:spPr bwMode="auto">
          <a:xfrm>
            <a:off x="-471918" y="-527665"/>
            <a:ext cx="5687686" cy="5690106"/>
          </a:xfrm>
          <a:prstGeom prst="ellipse">
            <a:avLst/>
          </a:prstGeom>
          <a:solidFill>
            <a:schemeClr val="tx1">
              <a:alpha val="50000"/>
            </a:schemeClr>
          </a:solidFill>
          <a:ln>
            <a:noFill/>
          </a:ln>
        </p:spPr>
        <p:txBody>
          <a:bodyPr vert="horz" wrap="square" lIns="91440" tIns="45720" rIns="91440" bIns="45720" numCol="1" anchor="t" anchorCtr="0" compatLnSpc="1"/>
          <a:lstStyle/>
          <a:p>
            <a:endParaRPr lang="zh-CN" altLang="en-US">
              <a:solidFill>
                <a:srgbClr val="2F4054"/>
              </a:solidFill>
            </a:endParaRPr>
          </a:p>
        </p:txBody>
      </p:sp>
      <p:sp>
        <p:nvSpPr>
          <p:cNvPr id="23" name="Oval 8"/>
          <p:cNvSpPr>
            <a:spLocks noChangeArrowheads="1"/>
          </p:cNvSpPr>
          <p:nvPr/>
        </p:nvSpPr>
        <p:spPr bwMode="auto">
          <a:xfrm>
            <a:off x="195082" y="136910"/>
            <a:ext cx="4353686" cy="436095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rgbClr val="2F4054"/>
              </a:solidFill>
            </a:endParaRPr>
          </a:p>
        </p:txBody>
      </p:sp>
      <p:sp>
        <p:nvSpPr>
          <p:cNvPr id="27" name="矩形 26"/>
          <p:cNvSpPr/>
          <p:nvPr/>
        </p:nvSpPr>
        <p:spPr>
          <a:xfrm>
            <a:off x="433034" y="1809556"/>
            <a:ext cx="3877781" cy="1015663"/>
          </a:xfrm>
          <a:prstGeom prst="rect">
            <a:avLst/>
          </a:prstGeom>
          <a:noFill/>
          <a:ln>
            <a:noFill/>
          </a:ln>
        </p:spPr>
        <p:txBody>
          <a:bodyPr vert="horz" wrap="square" lIns="0" tIns="0" rIns="0" bIns="0" numCol="1" anchor="t" anchorCtr="0" compatLnSpc="1">
            <a:spAutoFit/>
          </a:bodyPr>
          <a:lstStyle/>
          <a:p>
            <a:pPr algn="ctr">
              <a:buFontTx/>
              <a:buNone/>
            </a:pPr>
            <a:r>
              <a:rPr lang="zh-CN" altLang="en-US" sz="66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心得体会</a:t>
            </a:r>
          </a:p>
        </p:txBody>
      </p:sp>
      <p:sp>
        <p:nvSpPr>
          <p:cNvPr id="8" name="Oval 9"/>
          <p:cNvSpPr>
            <a:spLocks noChangeArrowheads="1"/>
          </p:cNvSpPr>
          <p:nvPr/>
        </p:nvSpPr>
        <p:spPr bwMode="auto">
          <a:xfrm>
            <a:off x="3666257" y="769455"/>
            <a:ext cx="1065104" cy="1065103"/>
          </a:xfrm>
          <a:prstGeom prst="ellipse">
            <a:avLst/>
          </a:prstGeom>
          <a:solidFill>
            <a:srgbClr val="93CA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2F4054"/>
              </a:solidFill>
            </a:endParaRPr>
          </a:p>
        </p:txBody>
      </p:sp>
      <p:sp>
        <p:nvSpPr>
          <p:cNvPr id="10" name="TextBox 9"/>
          <p:cNvSpPr txBox="1"/>
          <p:nvPr/>
        </p:nvSpPr>
        <p:spPr>
          <a:xfrm>
            <a:off x="2627621" y="1071173"/>
            <a:ext cx="1005403" cy="461665"/>
          </a:xfrm>
          <a:prstGeom prst="rect">
            <a:avLst/>
          </a:prstGeom>
          <a:noFill/>
        </p:spPr>
        <p:txBody>
          <a:bodyPr wrap="none" rtlCol="0">
            <a:spAutoFit/>
          </a:bodyPr>
          <a:lstStyle/>
          <a:p>
            <a:r>
              <a:rPr lang="en-US" altLang="zh-CN" sz="2400" dirty="0">
                <a:solidFill>
                  <a:srgbClr val="FFFFFF"/>
                </a:solidFill>
              </a:rPr>
              <a:t>Part 5</a:t>
            </a:r>
            <a:endParaRPr lang="zh-CN" altLang="en-US" sz="2400" dirty="0">
              <a:solidFill>
                <a:srgbClr val="FFFFFF"/>
              </a:solidFill>
            </a:endParaRPr>
          </a:p>
        </p:txBody>
      </p:sp>
      <p:sp>
        <p:nvSpPr>
          <p:cNvPr id="12" name="Freeform 12"/>
          <p:cNvSpPr>
            <a:spLocks noEditPoints="1"/>
          </p:cNvSpPr>
          <p:nvPr/>
        </p:nvSpPr>
        <p:spPr bwMode="auto">
          <a:xfrm>
            <a:off x="3841266" y="945485"/>
            <a:ext cx="697918" cy="713042"/>
          </a:xfrm>
          <a:custGeom>
            <a:avLst/>
            <a:gdLst>
              <a:gd name="T0" fmla="*/ 265 w 699"/>
              <a:gd name="T1" fmla="*/ 463 h 745"/>
              <a:gd name="T2" fmla="*/ 252 w 699"/>
              <a:gd name="T3" fmla="*/ 421 h 745"/>
              <a:gd name="T4" fmla="*/ 306 w 699"/>
              <a:gd name="T5" fmla="*/ 203 h 745"/>
              <a:gd name="T6" fmla="*/ 363 w 699"/>
              <a:gd name="T7" fmla="*/ 380 h 745"/>
              <a:gd name="T8" fmla="*/ 433 w 699"/>
              <a:gd name="T9" fmla="*/ 175 h 745"/>
              <a:gd name="T10" fmla="*/ 277 w 699"/>
              <a:gd name="T11" fmla="*/ 348 h 745"/>
              <a:gd name="T12" fmla="*/ 263 w 699"/>
              <a:gd name="T13" fmla="*/ 371 h 745"/>
              <a:gd name="T14" fmla="*/ 359 w 699"/>
              <a:gd name="T15" fmla="*/ 427 h 745"/>
              <a:gd name="T16" fmla="*/ 461 w 699"/>
              <a:gd name="T17" fmla="*/ 148 h 745"/>
              <a:gd name="T18" fmla="*/ 466 w 699"/>
              <a:gd name="T19" fmla="*/ 94 h 745"/>
              <a:gd name="T20" fmla="*/ 461 w 699"/>
              <a:gd name="T21" fmla="*/ 148 h 745"/>
              <a:gd name="T22" fmla="*/ 546 w 699"/>
              <a:gd name="T23" fmla="*/ 175 h 745"/>
              <a:gd name="T24" fmla="*/ 492 w 699"/>
              <a:gd name="T25" fmla="*/ 180 h 745"/>
              <a:gd name="T26" fmla="*/ 399 w 699"/>
              <a:gd name="T27" fmla="*/ 125 h 745"/>
              <a:gd name="T28" fmla="*/ 376 w 699"/>
              <a:gd name="T29" fmla="*/ 76 h 745"/>
              <a:gd name="T30" fmla="*/ 399 w 699"/>
              <a:gd name="T31" fmla="*/ 125 h 745"/>
              <a:gd name="T32" fmla="*/ 309 w 699"/>
              <a:gd name="T33" fmla="*/ 93 h 745"/>
              <a:gd name="T34" fmla="*/ 314 w 699"/>
              <a:gd name="T35" fmla="*/ 147 h 745"/>
              <a:gd name="T36" fmla="*/ 514 w 699"/>
              <a:gd name="T37" fmla="*/ 266 h 745"/>
              <a:gd name="T38" fmla="*/ 563 w 699"/>
              <a:gd name="T39" fmla="*/ 243 h 745"/>
              <a:gd name="T40" fmla="*/ 514 w 699"/>
              <a:gd name="T41" fmla="*/ 266 h 745"/>
              <a:gd name="T42" fmla="*/ 257 w 699"/>
              <a:gd name="T43" fmla="*/ 381 h 745"/>
              <a:gd name="T44" fmla="*/ 244 w 699"/>
              <a:gd name="T45" fmla="*/ 405 h 745"/>
              <a:gd name="T46" fmla="*/ 340 w 699"/>
              <a:gd name="T47" fmla="*/ 461 h 745"/>
              <a:gd name="T48" fmla="*/ 255 w 699"/>
              <a:gd name="T49" fmla="*/ 745 h 745"/>
              <a:gd name="T50" fmla="*/ 273 w 699"/>
              <a:gd name="T51" fmla="*/ 43 h 745"/>
              <a:gd name="T52" fmla="*/ 665 w 699"/>
              <a:gd name="T53" fmla="*/ 211 h 745"/>
              <a:gd name="T54" fmla="*/ 671 w 699"/>
              <a:gd name="T55" fmla="*/ 324 h 745"/>
              <a:gd name="T56" fmla="*/ 691 w 699"/>
              <a:gd name="T57" fmla="*/ 466 h 745"/>
              <a:gd name="T58" fmla="*/ 667 w 699"/>
              <a:gd name="T59" fmla="*/ 586 h 745"/>
              <a:gd name="T60" fmla="*/ 522 w 699"/>
              <a:gd name="T61" fmla="*/ 619 h 745"/>
              <a:gd name="T62" fmla="*/ 255 w 699"/>
              <a:gd name="T63" fmla="*/ 745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99" h="745">
                <a:moveTo>
                  <a:pt x="252" y="421"/>
                </a:moveTo>
                <a:cubicBezTo>
                  <a:pt x="245" y="436"/>
                  <a:pt x="250" y="455"/>
                  <a:pt x="265" y="463"/>
                </a:cubicBezTo>
                <a:cubicBezTo>
                  <a:pt x="278" y="471"/>
                  <a:pt x="293" y="469"/>
                  <a:pt x="303" y="459"/>
                </a:cubicBezTo>
                <a:lnTo>
                  <a:pt x="252" y="421"/>
                </a:lnTo>
                <a:close/>
                <a:moveTo>
                  <a:pt x="433" y="175"/>
                </a:moveTo>
                <a:cubicBezTo>
                  <a:pt x="387" y="148"/>
                  <a:pt x="330" y="161"/>
                  <a:pt x="306" y="203"/>
                </a:cubicBezTo>
                <a:cubicBezTo>
                  <a:pt x="281" y="246"/>
                  <a:pt x="313" y="294"/>
                  <a:pt x="290" y="338"/>
                </a:cubicBezTo>
                <a:lnTo>
                  <a:pt x="363" y="380"/>
                </a:lnTo>
                <a:cubicBezTo>
                  <a:pt x="390" y="338"/>
                  <a:pt x="448" y="343"/>
                  <a:pt x="473" y="299"/>
                </a:cubicBezTo>
                <a:cubicBezTo>
                  <a:pt x="497" y="257"/>
                  <a:pt x="480" y="202"/>
                  <a:pt x="433" y="175"/>
                </a:cubicBezTo>
                <a:close/>
                <a:moveTo>
                  <a:pt x="355" y="407"/>
                </a:moveTo>
                <a:lnTo>
                  <a:pt x="277" y="348"/>
                </a:lnTo>
                <a:cubicBezTo>
                  <a:pt x="271" y="343"/>
                  <a:pt x="263" y="345"/>
                  <a:pt x="259" y="351"/>
                </a:cubicBezTo>
                <a:cubicBezTo>
                  <a:pt x="256" y="357"/>
                  <a:pt x="257" y="366"/>
                  <a:pt x="263" y="371"/>
                </a:cubicBezTo>
                <a:lnTo>
                  <a:pt x="342" y="430"/>
                </a:lnTo>
                <a:cubicBezTo>
                  <a:pt x="348" y="435"/>
                  <a:pt x="356" y="433"/>
                  <a:pt x="359" y="427"/>
                </a:cubicBezTo>
                <a:cubicBezTo>
                  <a:pt x="363" y="420"/>
                  <a:pt x="361" y="411"/>
                  <a:pt x="355" y="407"/>
                </a:cubicBezTo>
                <a:close/>
                <a:moveTo>
                  <a:pt x="461" y="148"/>
                </a:moveTo>
                <a:lnTo>
                  <a:pt x="486" y="106"/>
                </a:lnTo>
                <a:lnTo>
                  <a:pt x="466" y="94"/>
                </a:lnTo>
                <a:lnTo>
                  <a:pt x="441" y="137"/>
                </a:lnTo>
                <a:lnTo>
                  <a:pt x="461" y="148"/>
                </a:lnTo>
                <a:close/>
                <a:moveTo>
                  <a:pt x="503" y="200"/>
                </a:moveTo>
                <a:lnTo>
                  <a:pt x="546" y="175"/>
                </a:lnTo>
                <a:lnTo>
                  <a:pt x="534" y="156"/>
                </a:lnTo>
                <a:lnTo>
                  <a:pt x="492" y="180"/>
                </a:lnTo>
                <a:lnTo>
                  <a:pt x="503" y="200"/>
                </a:lnTo>
                <a:close/>
                <a:moveTo>
                  <a:pt x="399" y="125"/>
                </a:moveTo>
                <a:lnTo>
                  <a:pt x="399" y="76"/>
                </a:lnTo>
                <a:lnTo>
                  <a:pt x="376" y="76"/>
                </a:lnTo>
                <a:lnTo>
                  <a:pt x="376" y="125"/>
                </a:lnTo>
                <a:lnTo>
                  <a:pt x="399" y="125"/>
                </a:lnTo>
                <a:close/>
                <a:moveTo>
                  <a:pt x="333" y="135"/>
                </a:moveTo>
                <a:lnTo>
                  <a:pt x="309" y="93"/>
                </a:lnTo>
                <a:lnTo>
                  <a:pt x="289" y="104"/>
                </a:lnTo>
                <a:lnTo>
                  <a:pt x="314" y="147"/>
                </a:lnTo>
                <a:lnTo>
                  <a:pt x="333" y="135"/>
                </a:lnTo>
                <a:close/>
                <a:moveTo>
                  <a:pt x="514" y="266"/>
                </a:moveTo>
                <a:lnTo>
                  <a:pt x="563" y="266"/>
                </a:lnTo>
                <a:lnTo>
                  <a:pt x="563" y="243"/>
                </a:lnTo>
                <a:lnTo>
                  <a:pt x="514" y="243"/>
                </a:lnTo>
                <a:lnTo>
                  <a:pt x="514" y="266"/>
                </a:lnTo>
                <a:close/>
                <a:moveTo>
                  <a:pt x="336" y="441"/>
                </a:moveTo>
                <a:lnTo>
                  <a:pt x="257" y="381"/>
                </a:lnTo>
                <a:cubicBezTo>
                  <a:pt x="251" y="377"/>
                  <a:pt x="244" y="378"/>
                  <a:pt x="240" y="385"/>
                </a:cubicBezTo>
                <a:cubicBezTo>
                  <a:pt x="236" y="391"/>
                  <a:pt x="238" y="400"/>
                  <a:pt x="244" y="405"/>
                </a:cubicBezTo>
                <a:lnTo>
                  <a:pt x="322" y="464"/>
                </a:lnTo>
                <a:cubicBezTo>
                  <a:pt x="328" y="469"/>
                  <a:pt x="336" y="467"/>
                  <a:pt x="340" y="461"/>
                </a:cubicBezTo>
                <a:cubicBezTo>
                  <a:pt x="344" y="454"/>
                  <a:pt x="342" y="445"/>
                  <a:pt x="336" y="441"/>
                </a:cubicBezTo>
                <a:close/>
                <a:moveTo>
                  <a:pt x="255" y="745"/>
                </a:moveTo>
                <a:cubicBezTo>
                  <a:pt x="264" y="686"/>
                  <a:pt x="263" y="624"/>
                  <a:pt x="248" y="569"/>
                </a:cubicBezTo>
                <a:cubicBezTo>
                  <a:pt x="0" y="430"/>
                  <a:pt x="65" y="108"/>
                  <a:pt x="273" y="43"/>
                </a:cubicBezTo>
                <a:cubicBezTo>
                  <a:pt x="382" y="0"/>
                  <a:pt x="532" y="26"/>
                  <a:pt x="629" y="123"/>
                </a:cubicBezTo>
                <a:cubicBezTo>
                  <a:pt x="699" y="193"/>
                  <a:pt x="665" y="211"/>
                  <a:pt x="665" y="211"/>
                </a:cubicBezTo>
                <a:lnTo>
                  <a:pt x="650" y="220"/>
                </a:lnTo>
                <a:cubicBezTo>
                  <a:pt x="658" y="254"/>
                  <a:pt x="673" y="316"/>
                  <a:pt x="671" y="324"/>
                </a:cubicBezTo>
                <a:cubicBezTo>
                  <a:pt x="669" y="336"/>
                  <a:pt x="656" y="347"/>
                  <a:pt x="656" y="347"/>
                </a:cubicBezTo>
                <a:lnTo>
                  <a:pt x="691" y="466"/>
                </a:lnTo>
                <a:lnTo>
                  <a:pt x="660" y="479"/>
                </a:lnTo>
                <a:cubicBezTo>
                  <a:pt x="667" y="517"/>
                  <a:pt x="671" y="548"/>
                  <a:pt x="667" y="586"/>
                </a:cubicBezTo>
                <a:cubicBezTo>
                  <a:pt x="666" y="592"/>
                  <a:pt x="645" y="611"/>
                  <a:pt x="628" y="612"/>
                </a:cubicBezTo>
                <a:lnTo>
                  <a:pt x="522" y="619"/>
                </a:lnTo>
                <a:lnTo>
                  <a:pt x="529" y="745"/>
                </a:lnTo>
                <a:lnTo>
                  <a:pt x="255" y="74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cSld>
  <p:clrMapOvr>
    <a:masterClrMapping/>
  </p:clrMapOvr>
  <p:transition spd="slow" advTm="506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1)">
                                      <p:cBhvr>
                                        <p:cTn id="7" dur="2000"/>
                                        <p:tgtEl>
                                          <p:spTgt spid="21"/>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heel(1)">
                                      <p:cBhvr>
                                        <p:cTn id="10" dur="2000"/>
                                        <p:tgtEl>
                                          <p:spTgt spid="23"/>
                                        </p:tgtEl>
                                      </p:cBhvr>
                                    </p:animEffect>
                                  </p:childTnLst>
                                </p:cTn>
                              </p:par>
                            </p:childTnLst>
                          </p:cTn>
                        </p:par>
                        <p:par>
                          <p:cTn id="11" fill="hold">
                            <p:stCondLst>
                              <p:cond delay="20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400" fill="hold"/>
                                        <p:tgtEl>
                                          <p:spTgt spid="8"/>
                                        </p:tgtEl>
                                        <p:attrNameLst>
                                          <p:attrName>ppt_w</p:attrName>
                                        </p:attrNameLst>
                                      </p:cBhvr>
                                      <p:tavLst>
                                        <p:tav tm="0">
                                          <p:val>
                                            <p:fltVal val="0"/>
                                          </p:val>
                                        </p:tav>
                                        <p:tav tm="100000">
                                          <p:val>
                                            <p:strVal val="#ppt_w"/>
                                          </p:val>
                                        </p:tav>
                                      </p:tavLst>
                                    </p:anim>
                                    <p:anim calcmode="lin" valueType="num">
                                      <p:cBhvr>
                                        <p:cTn id="15" dur="400" fill="hold"/>
                                        <p:tgtEl>
                                          <p:spTgt spid="8"/>
                                        </p:tgtEl>
                                        <p:attrNameLst>
                                          <p:attrName>ppt_h</p:attrName>
                                        </p:attrNameLst>
                                      </p:cBhvr>
                                      <p:tavLst>
                                        <p:tav tm="0">
                                          <p:val>
                                            <p:fltVal val="0"/>
                                          </p:val>
                                        </p:tav>
                                        <p:tav tm="100000">
                                          <p:val>
                                            <p:strVal val="#ppt_h"/>
                                          </p:val>
                                        </p:tav>
                                      </p:tavLst>
                                    </p:anim>
                                    <p:animEffect transition="in" filter="fade">
                                      <p:cBhvr>
                                        <p:cTn id="16" dur="400"/>
                                        <p:tgtEl>
                                          <p:spTgt spid="8"/>
                                        </p:tgtEl>
                                      </p:cBhvr>
                                    </p:animEffect>
                                  </p:childTnLst>
                                </p:cTn>
                              </p:par>
                            </p:childTnLst>
                          </p:cTn>
                        </p:par>
                        <p:par>
                          <p:cTn id="17" fill="hold">
                            <p:stCondLst>
                              <p:cond delay="2500"/>
                            </p:stCondLst>
                            <p:childTnLst>
                              <p:par>
                                <p:cTn id="18" presetID="31"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400" fill="hold"/>
                                        <p:tgtEl>
                                          <p:spTgt spid="12"/>
                                        </p:tgtEl>
                                        <p:attrNameLst>
                                          <p:attrName>ppt_w</p:attrName>
                                        </p:attrNameLst>
                                      </p:cBhvr>
                                      <p:tavLst>
                                        <p:tav tm="0">
                                          <p:val>
                                            <p:fltVal val="0"/>
                                          </p:val>
                                        </p:tav>
                                        <p:tav tm="100000">
                                          <p:val>
                                            <p:strVal val="#ppt_w"/>
                                          </p:val>
                                        </p:tav>
                                      </p:tavLst>
                                    </p:anim>
                                    <p:anim calcmode="lin" valueType="num">
                                      <p:cBhvr>
                                        <p:cTn id="21" dur="400" fill="hold"/>
                                        <p:tgtEl>
                                          <p:spTgt spid="12"/>
                                        </p:tgtEl>
                                        <p:attrNameLst>
                                          <p:attrName>ppt_h</p:attrName>
                                        </p:attrNameLst>
                                      </p:cBhvr>
                                      <p:tavLst>
                                        <p:tav tm="0">
                                          <p:val>
                                            <p:fltVal val="0"/>
                                          </p:val>
                                        </p:tav>
                                        <p:tav tm="100000">
                                          <p:val>
                                            <p:strVal val="#ppt_h"/>
                                          </p:val>
                                        </p:tav>
                                      </p:tavLst>
                                    </p:anim>
                                    <p:anim calcmode="lin" valueType="num">
                                      <p:cBhvr>
                                        <p:cTn id="22" dur="400" fill="hold"/>
                                        <p:tgtEl>
                                          <p:spTgt spid="12"/>
                                        </p:tgtEl>
                                        <p:attrNameLst>
                                          <p:attrName>style.rotation</p:attrName>
                                        </p:attrNameLst>
                                      </p:cBhvr>
                                      <p:tavLst>
                                        <p:tav tm="0">
                                          <p:val>
                                            <p:fltVal val="90"/>
                                          </p:val>
                                        </p:tav>
                                        <p:tav tm="100000">
                                          <p:val>
                                            <p:fltVal val="0"/>
                                          </p:val>
                                        </p:tav>
                                      </p:tavLst>
                                    </p:anim>
                                    <p:animEffect transition="in" filter="fade">
                                      <p:cBhvr>
                                        <p:cTn id="23" dur="400"/>
                                        <p:tgtEl>
                                          <p:spTgt spid="12"/>
                                        </p:tgtEl>
                                      </p:cBhvr>
                                    </p:animEffect>
                                  </p:childTnLst>
                                </p:cTn>
                              </p:par>
                            </p:childTnLst>
                          </p:cTn>
                        </p:par>
                        <p:par>
                          <p:cTn id="24" fill="hold">
                            <p:stCondLst>
                              <p:cond delay="3000"/>
                            </p:stCondLst>
                            <p:childTnLst>
                              <p:par>
                                <p:cTn id="25" presetID="31"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400" fill="hold"/>
                                        <p:tgtEl>
                                          <p:spTgt spid="10"/>
                                        </p:tgtEl>
                                        <p:attrNameLst>
                                          <p:attrName>ppt_w</p:attrName>
                                        </p:attrNameLst>
                                      </p:cBhvr>
                                      <p:tavLst>
                                        <p:tav tm="0">
                                          <p:val>
                                            <p:fltVal val="0"/>
                                          </p:val>
                                        </p:tav>
                                        <p:tav tm="100000">
                                          <p:val>
                                            <p:strVal val="#ppt_w"/>
                                          </p:val>
                                        </p:tav>
                                      </p:tavLst>
                                    </p:anim>
                                    <p:anim calcmode="lin" valueType="num">
                                      <p:cBhvr>
                                        <p:cTn id="28" dur="400" fill="hold"/>
                                        <p:tgtEl>
                                          <p:spTgt spid="10"/>
                                        </p:tgtEl>
                                        <p:attrNameLst>
                                          <p:attrName>ppt_h</p:attrName>
                                        </p:attrNameLst>
                                      </p:cBhvr>
                                      <p:tavLst>
                                        <p:tav tm="0">
                                          <p:val>
                                            <p:fltVal val="0"/>
                                          </p:val>
                                        </p:tav>
                                        <p:tav tm="100000">
                                          <p:val>
                                            <p:strVal val="#ppt_h"/>
                                          </p:val>
                                        </p:tav>
                                      </p:tavLst>
                                    </p:anim>
                                    <p:anim calcmode="lin" valueType="num">
                                      <p:cBhvr>
                                        <p:cTn id="29" dur="400" fill="hold"/>
                                        <p:tgtEl>
                                          <p:spTgt spid="10"/>
                                        </p:tgtEl>
                                        <p:attrNameLst>
                                          <p:attrName>style.rotation</p:attrName>
                                        </p:attrNameLst>
                                      </p:cBhvr>
                                      <p:tavLst>
                                        <p:tav tm="0">
                                          <p:val>
                                            <p:fltVal val="90"/>
                                          </p:val>
                                        </p:tav>
                                        <p:tav tm="100000">
                                          <p:val>
                                            <p:fltVal val="0"/>
                                          </p:val>
                                        </p:tav>
                                      </p:tavLst>
                                    </p:anim>
                                    <p:animEffect transition="in" filter="fade">
                                      <p:cBhvr>
                                        <p:cTn id="30" dur="400"/>
                                        <p:tgtEl>
                                          <p:spTgt spid="10"/>
                                        </p:tgtEl>
                                      </p:cBhvr>
                                    </p:animEffect>
                                  </p:childTnLst>
                                </p:cTn>
                              </p:par>
                            </p:childTnLst>
                          </p:cTn>
                        </p:par>
                        <p:par>
                          <p:cTn id="31" fill="hold">
                            <p:stCondLst>
                              <p:cond delay="3500"/>
                            </p:stCondLst>
                            <p:childTnLst>
                              <p:par>
                                <p:cTn id="32" presetID="22" presetClass="entr" presetSubtype="1"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up)">
                                      <p:cBhvr>
                                        <p:cTn id="3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7" grpId="0"/>
      <p:bldP spid="8" grpId="0" animBg="1"/>
      <p:bldP spid="10" grpId="0"/>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811" y="151502"/>
            <a:ext cx="283429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检讨与改善</a:t>
            </a:r>
          </a:p>
        </p:txBody>
      </p:sp>
      <p:sp>
        <p:nvSpPr>
          <p:cNvPr id="71"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7" name="Oval 6"/>
          <p:cNvSpPr>
            <a:spLocks noChangeArrowheads="1"/>
          </p:cNvSpPr>
          <p:nvPr/>
        </p:nvSpPr>
        <p:spPr bwMode="auto">
          <a:xfrm>
            <a:off x="4978173" y="1316367"/>
            <a:ext cx="1725613" cy="1725613"/>
          </a:xfrm>
          <a:prstGeom prst="ellipse">
            <a:avLst/>
          </a:prstGeom>
          <a:solidFill>
            <a:schemeClr val="accent2">
              <a:lumMod val="85000"/>
            </a:schemeClr>
          </a:solidFill>
          <a:ln>
            <a:noFill/>
          </a:ln>
        </p:spPr>
        <p:txBody>
          <a:bodyPr vert="horz" wrap="square" lIns="91440" tIns="45720" rIns="91440" bIns="45720" numCol="1" anchor="t" anchorCtr="0" compatLnSpc="1"/>
          <a:lstStyle/>
          <a:p>
            <a:endParaRPr lang="zh-CN" altLang="en-US"/>
          </a:p>
        </p:txBody>
      </p:sp>
      <p:sp>
        <p:nvSpPr>
          <p:cNvPr id="8" name="Oval 7"/>
          <p:cNvSpPr>
            <a:spLocks noChangeArrowheads="1"/>
          </p:cNvSpPr>
          <p:nvPr/>
        </p:nvSpPr>
        <p:spPr bwMode="auto">
          <a:xfrm>
            <a:off x="5081361" y="1419555"/>
            <a:ext cx="1519238" cy="151923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9" name="Oval 8"/>
          <p:cNvSpPr>
            <a:spLocks noChangeArrowheads="1"/>
          </p:cNvSpPr>
          <p:nvPr/>
        </p:nvSpPr>
        <p:spPr bwMode="auto">
          <a:xfrm>
            <a:off x="2555648" y="4175264"/>
            <a:ext cx="1725613" cy="1725613"/>
          </a:xfrm>
          <a:prstGeom prst="ellipse">
            <a:avLst/>
          </a:prstGeom>
          <a:solidFill>
            <a:schemeClr val="accent2">
              <a:lumMod val="85000"/>
            </a:schemeClr>
          </a:solidFill>
          <a:ln>
            <a:noFill/>
          </a:ln>
        </p:spPr>
        <p:txBody>
          <a:bodyPr vert="horz" wrap="square" lIns="91440" tIns="45720" rIns="91440" bIns="45720" numCol="1" anchor="t" anchorCtr="0" compatLnSpc="1"/>
          <a:lstStyle/>
          <a:p>
            <a:endParaRPr lang="zh-CN" altLang="en-US"/>
          </a:p>
        </p:txBody>
      </p:sp>
      <p:sp>
        <p:nvSpPr>
          <p:cNvPr id="10" name="Oval 9"/>
          <p:cNvSpPr>
            <a:spLocks noChangeArrowheads="1"/>
          </p:cNvSpPr>
          <p:nvPr/>
        </p:nvSpPr>
        <p:spPr bwMode="auto">
          <a:xfrm>
            <a:off x="2658836" y="4278451"/>
            <a:ext cx="1519238" cy="1519238"/>
          </a:xfrm>
          <a:prstGeom prst="ellipse">
            <a:avLst/>
          </a:prstGeom>
          <a:solidFill>
            <a:schemeClr val="bg2"/>
          </a:solidFill>
          <a:ln>
            <a:noFill/>
          </a:ln>
        </p:spPr>
        <p:txBody>
          <a:bodyPr vert="horz" wrap="square" lIns="91440" tIns="45720" rIns="91440" bIns="45720" numCol="1" anchor="t" anchorCtr="0" compatLnSpc="1"/>
          <a:lstStyle/>
          <a:p>
            <a:endParaRPr lang="zh-CN" altLang="en-US"/>
          </a:p>
        </p:txBody>
      </p:sp>
      <p:sp>
        <p:nvSpPr>
          <p:cNvPr id="11" name="Oval 10"/>
          <p:cNvSpPr>
            <a:spLocks noChangeArrowheads="1"/>
          </p:cNvSpPr>
          <p:nvPr/>
        </p:nvSpPr>
        <p:spPr bwMode="auto">
          <a:xfrm>
            <a:off x="7656286" y="4175264"/>
            <a:ext cx="1727200" cy="1725613"/>
          </a:xfrm>
          <a:prstGeom prst="ellipse">
            <a:avLst/>
          </a:prstGeom>
          <a:solidFill>
            <a:schemeClr val="accent2">
              <a:lumMod val="85000"/>
            </a:schemeClr>
          </a:solidFill>
          <a:ln>
            <a:noFill/>
          </a:ln>
        </p:spPr>
        <p:txBody>
          <a:bodyPr vert="horz" wrap="square" lIns="91440" tIns="45720" rIns="91440" bIns="45720" numCol="1" anchor="t" anchorCtr="0" compatLnSpc="1"/>
          <a:lstStyle/>
          <a:p>
            <a:endParaRPr lang="zh-CN" altLang="en-US"/>
          </a:p>
        </p:txBody>
      </p:sp>
      <p:sp>
        <p:nvSpPr>
          <p:cNvPr id="12" name="Oval 11"/>
          <p:cNvSpPr>
            <a:spLocks noChangeArrowheads="1"/>
          </p:cNvSpPr>
          <p:nvPr/>
        </p:nvSpPr>
        <p:spPr bwMode="auto">
          <a:xfrm>
            <a:off x="7761061" y="4278451"/>
            <a:ext cx="1517650" cy="1519238"/>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13" name="Freeform 12"/>
          <p:cNvSpPr/>
          <p:nvPr/>
        </p:nvSpPr>
        <p:spPr bwMode="auto">
          <a:xfrm>
            <a:off x="7094311" y="2332176"/>
            <a:ext cx="1295400" cy="1614488"/>
          </a:xfrm>
          <a:custGeom>
            <a:avLst/>
            <a:gdLst>
              <a:gd name="T0" fmla="*/ 644 w 1535"/>
              <a:gd name="T1" fmla="*/ 465 h 1915"/>
              <a:gd name="T2" fmla="*/ 1419 w 1535"/>
              <a:gd name="T3" fmla="*/ 1527 h 1915"/>
              <a:gd name="T4" fmla="*/ 1535 w 1535"/>
              <a:gd name="T5" fmla="*/ 1473 h 1915"/>
              <a:gd name="T6" fmla="*/ 1516 w 1535"/>
              <a:gd name="T7" fmla="*/ 1694 h 1915"/>
              <a:gd name="T8" fmla="*/ 1497 w 1535"/>
              <a:gd name="T9" fmla="*/ 1915 h 1915"/>
              <a:gd name="T10" fmla="*/ 1315 w 1535"/>
              <a:gd name="T11" fmla="*/ 1788 h 1915"/>
              <a:gd name="T12" fmla="*/ 1133 w 1535"/>
              <a:gd name="T13" fmla="*/ 1661 h 1915"/>
              <a:gd name="T14" fmla="*/ 1260 w 1535"/>
              <a:gd name="T15" fmla="*/ 1602 h 1915"/>
              <a:gd name="T16" fmla="*/ 526 w 1535"/>
              <a:gd name="T17" fmla="*/ 583 h 1915"/>
              <a:gd name="T18" fmla="*/ 0 w 1535"/>
              <a:gd name="T19" fmla="*/ 141 h 1915"/>
              <a:gd name="T20" fmla="*/ 94 w 1535"/>
              <a:gd name="T21" fmla="*/ 0 h 1915"/>
              <a:gd name="T22" fmla="*/ 644 w 1535"/>
              <a:gd name="T23" fmla="*/ 465 h 1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35" h="1915">
                <a:moveTo>
                  <a:pt x="644" y="465"/>
                </a:moveTo>
                <a:cubicBezTo>
                  <a:pt x="973" y="794"/>
                  <a:pt x="1232" y="1157"/>
                  <a:pt x="1419" y="1527"/>
                </a:cubicBezTo>
                <a:lnTo>
                  <a:pt x="1535" y="1473"/>
                </a:lnTo>
                <a:lnTo>
                  <a:pt x="1516" y="1694"/>
                </a:lnTo>
                <a:lnTo>
                  <a:pt x="1497" y="1915"/>
                </a:lnTo>
                <a:lnTo>
                  <a:pt x="1315" y="1788"/>
                </a:lnTo>
                <a:lnTo>
                  <a:pt x="1133" y="1661"/>
                </a:lnTo>
                <a:lnTo>
                  <a:pt x="1260" y="1602"/>
                </a:lnTo>
                <a:cubicBezTo>
                  <a:pt x="1087" y="1246"/>
                  <a:pt x="841" y="898"/>
                  <a:pt x="526" y="583"/>
                </a:cubicBezTo>
                <a:cubicBezTo>
                  <a:pt x="359" y="416"/>
                  <a:pt x="183" y="269"/>
                  <a:pt x="0" y="141"/>
                </a:cubicBezTo>
                <a:lnTo>
                  <a:pt x="94" y="0"/>
                </a:lnTo>
                <a:cubicBezTo>
                  <a:pt x="285" y="135"/>
                  <a:pt x="469" y="291"/>
                  <a:pt x="644" y="465"/>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zh-CN" altLang="en-US"/>
          </a:p>
        </p:txBody>
      </p:sp>
      <p:sp>
        <p:nvSpPr>
          <p:cNvPr id="14" name="Freeform 13"/>
          <p:cNvSpPr/>
          <p:nvPr/>
        </p:nvSpPr>
        <p:spPr bwMode="auto">
          <a:xfrm>
            <a:off x="3398611" y="2368689"/>
            <a:ext cx="1362075" cy="1524000"/>
          </a:xfrm>
          <a:custGeom>
            <a:avLst/>
            <a:gdLst>
              <a:gd name="T0" fmla="*/ 352 w 1613"/>
              <a:gd name="T1" fmla="*/ 1113 h 1807"/>
              <a:gd name="T2" fmla="*/ 1247 w 1613"/>
              <a:gd name="T3" fmla="*/ 150 h 1807"/>
              <a:gd name="T4" fmla="*/ 1172 w 1613"/>
              <a:gd name="T5" fmla="*/ 47 h 1807"/>
              <a:gd name="T6" fmla="*/ 1392 w 1613"/>
              <a:gd name="T7" fmla="*/ 23 h 1807"/>
              <a:gd name="T8" fmla="*/ 1613 w 1613"/>
              <a:gd name="T9" fmla="*/ 0 h 1807"/>
              <a:gd name="T10" fmla="*/ 1523 w 1613"/>
              <a:gd name="T11" fmla="*/ 203 h 1807"/>
              <a:gd name="T12" fmla="*/ 1433 w 1613"/>
              <a:gd name="T13" fmla="*/ 405 h 1807"/>
              <a:gd name="T14" fmla="*/ 1351 w 1613"/>
              <a:gd name="T15" fmla="*/ 292 h 1807"/>
              <a:gd name="T16" fmla="*/ 491 w 1613"/>
              <a:gd name="T17" fmla="*/ 1206 h 1807"/>
              <a:gd name="T18" fmla="*/ 156 w 1613"/>
              <a:gd name="T19" fmla="*/ 1807 h 1807"/>
              <a:gd name="T20" fmla="*/ 0 w 1613"/>
              <a:gd name="T21" fmla="*/ 1741 h 1807"/>
              <a:gd name="T22" fmla="*/ 352 w 1613"/>
              <a:gd name="T23" fmla="*/ 1113 h 1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13" h="1807">
                <a:moveTo>
                  <a:pt x="352" y="1113"/>
                </a:moveTo>
                <a:cubicBezTo>
                  <a:pt x="612" y="728"/>
                  <a:pt x="919" y="404"/>
                  <a:pt x="1247" y="150"/>
                </a:cubicBezTo>
                <a:lnTo>
                  <a:pt x="1172" y="47"/>
                </a:lnTo>
                <a:lnTo>
                  <a:pt x="1392" y="23"/>
                </a:lnTo>
                <a:lnTo>
                  <a:pt x="1613" y="0"/>
                </a:lnTo>
                <a:lnTo>
                  <a:pt x="1523" y="203"/>
                </a:lnTo>
                <a:lnTo>
                  <a:pt x="1433" y="405"/>
                </a:lnTo>
                <a:lnTo>
                  <a:pt x="1351" y="292"/>
                </a:lnTo>
                <a:cubicBezTo>
                  <a:pt x="1035" y="530"/>
                  <a:pt x="739" y="837"/>
                  <a:pt x="491" y="1206"/>
                </a:cubicBezTo>
                <a:cubicBezTo>
                  <a:pt x="358" y="1402"/>
                  <a:pt x="247" y="1603"/>
                  <a:pt x="156" y="1807"/>
                </a:cubicBezTo>
                <a:lnTo>
                  <a:pt x="0" y="1741"/>
                </a:lnTo>
                <a:cubicBezTo>
                  <a:pt x="97" y="1528"/>
                  <a:pt x="214" y="1318"/>
                  <a:pt x="352" y="1113"/>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4905148" y="5470664"/>
            <a:ext cx="1998663" cy="363538"/>
          </a:xfrm>
          <a:custGeom>
            <a:avLst/>
            <a:gdLst>
              <a:gd name="T0" fmla="*/ 1661 w 2370"/>
              <a:gd name="T1" fmla="*/ 383 h 430"/>
              <a:gd name="T2" fmla="*/ 349 w 2370"/>
              <a:gd name="T3" fmla="*/ 305 h 430"/>
              <a:gd name="T4" fmla="*/ 317 w 2370"/>
              <a:gd name="T5" fmla="*/ 430 h 430"/>
              <a:gd name="T6" fmla="*/ 159 w 2370"/>
              <a:gd name="T7" fmla="*/ 274 h 430"/>
              <a:gd name="T8" fmla="*/ 0 w 2370"/>
              <a:gd name="T9" fmla="*/ 119 h 430"/>
              <a:gd name="T10" fmla="*/ 214 w 2370"/>
              <a:gd name="T11" fmla="*/ 60 h 430"/>
              <a:gd name="T12" fmla="*/ 428 w 2370"/>
              <a:gd name="T13" fmla="*/ 0 h 430"/>
              <a:gd name="T14" fmla="*/ 393 w 2370"/>
              <a:gd name="T15" fmla="*/ 135 h 430"/>
              <a:gd name="T16" fmla="*/ 1645 w 2370"/>
              <a:gd name="T17" fmla="*/ 217 h 430"/>
              <a:gd name="T18" fmla="*/ 2321 w 2370"/>
              <a:gd name="T19" fmla="*/ 92 h 430"/>
              <a:gd name="T20" fmla="*/ 2370 w 2370"/>
              <a:gd name="T21" fmla="*/ 254 h 430"/>
              <a:gd name="T22" fmla="*/ 1661 w 2370"/>
              <a:gd name="T23" fmla="*/ 383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70" h="430">
                <a:moveTo>
                  <a:pt x="1661" y="383"/>
                </a:moveTo>
                <a:cubicBezTo>
                  <a:pt x="1199" y="428"/>
                  <a:pt x="753" y="397"/>
                  <a:pt x="349" y="305"/>
                </a:cubicBezTo>
                <a:lnTo>
                  <a:pt x="317" y="430"/>
                </a:lnTo>
                <a:lnTo>
                  <a:pt x="159" y="274"/>
                </a:lnTo>
                <a:lnTo>
                  <a:pt x="0" y="119"/>
                </a:lnTo>
                <a:lnTo>
                  <a:pt x="214" y="60"/>
                </a:lnTo>
                <a:lnTo>
                  <a:pt x="428" y="0"/>
                </a:lnTo>
                <a:lnTo>
                  <a:pt x="393" y="135"/>
                </a:lnTo>
                <a:cubicBezTo>
                  <a:pt x="777" y="228"/>
                  <a:pt x="1202" y="260"/>
                  <a:pt x="1645" y="217"/>
                </a:cubicBezTo>
                <a:cubicBezTo>
                  <a:pt x="1880" y="194"/>
                  <a:pt x="2106" y="152"/>
                  <a:pt x="2321" y="92"/>
                </a:cubicBezTo>
                <a:lnTo>
                  <a:pt x="2370" y="254"/>
                </a:lnTo>
                <a:cubicBezTo>
                  <a:pt x="2144" y="315"/>
                  <a:pt x="1907" y="359"/>
                  <a:pt x="1661" y="383"/>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zh-CN" altLang="en-US"/>
          </a:p>
        </p:txBody>
      </p:sp>
      <p:sp>
        <p:nvSpPr>
          <p:cNvPr id="16" name="TextBox 15"/>
          <p:cNvSpPr txBox="1"/>
          <p:nvPr/>
        </p:nvSpPr>
        <p:spPr>
          <a:xfrm>
            <a:off x="1907080" y="1008737"/>
            <a:ext cx="3174281" cy="830997"/>
          </a:xfrm>
          <a:prstGeom prst="rect">
            <a:avLst/>
          </a:prstGeom>
          <a:noFill/>
        </p:spPr>
        <p:txBody>
          <a:bodyPr wrap="square" rtlCol="0">
            <a:spAutoFit/>
          </a:bodyPr>
          <a:lstStyle/>
          <a:p>
            <a:pPr algn="just"/>
            <a:r>
              <a:rPr lang="zh-CN" altLang="en-US" sz="1600" dirty="0">
                <a:latin typeface="+mn-ea"/>
                <a:ea typeface="+mn-ea"/>
              </a:rPr>
              <a:t>这里可以添加主要内容这里可以添加主要内容这里可以添加主要内容</a:t>
            </a:r>
          </a:p>
        </p:txBody>
      </p:sp>
      <p:sp>
        <p:nvSpPr>
          <p:cNvPr id="17" name="TextBox 16"/>
          <p:cNvSpPr txBox="1"/>
          <p:nvPr/>
        </p:nvSpPr>
        <p:spPr>
          <a:xfrm>
            <a:off x="5453036" y="1859420"/>
            <a:ext cx="775887" cy="707886"/>
          </a:xfrm>
          <a:prstGeom prst="rect">
            <a:avLst/>
          </a:prstGeom>
          <a:noFill/>
        </p:spPr>
        <p:txBody>
          <a:bodyPr wrap="square" rtlCol="0">
            <a:spAutoFit/>
          </a:bodyPr>
          <a:lstStyle/>
          <a:p>
            <a:pPr algn="ctr"/>
            <a:r>
              <a:rPr lang="zh-CN" altLang="en-US" sz="2000" dirty="0">
                <a:solidFill>
                  <a:schemeClr val="accent2"/>
                </a:solidFill>
                <a:latin typeface="+mn-ea"/>
                <a:ea typeface="+mn-ea"/>
              </a:rPr>
              <a:t>添加</a:t>
            </a:r>
            <a:endParaRPr lang="en-US" altLang="zh-CN" sz="2000" dirty="0">
              <a:solidFill>
                <a:schemeClr val="accent2"/>
              </a:solidFill>
              <a:latin typeface="+mn-ea"/>
              <a:ea typeface="+mn-ea"/>
            </a:endParaRPr>
          </a:p>
          <a:p>
            <a:pPr algn="ctr"/>
            <a:r>
              <a:rPr lang="zh-CN" altLang="en-US" sz="2000" dirty="0">
                <a:solidFill>
                  <a:schemeClr val="accent2"/>
                </a:solidFill>
                <a:latin typeface="+mn-ea"/>
                <a:ea typeface="+mn-ea"/>
              </a:rPr>
              <a:t>标题</a:t>
            </a:r>
            <a:endParaRPr lang="en-US" altLang="zh-CN" sz="2000" dirty="0">
              <a:solidFill>
                <a:schemeClr val="accent2"/>
              </a:solidFill>
              <a:latin typeface="+mn-ea"/>
              <a:ea typeface="+mn-ea"/>
            </a:endParaRPr>
          </a:p>
        </p:txBody>
      </p:sp>
      <p:sp>
        <p:nvSpPr>
          <p:cNvPr id="18" name="TextBox 17"/>
          <p:cNvSpPr txBox="1"/>
          <p:nvPr/>
        </p:nvSpPr>
        <p:spPr>
          <a:xfrm>
            <a:off x="3023734" y="4694409"/>
            <a:ext cx="775887" cy="707886"/>
          </a:xfrm>
          <a:prstGeom prst="rect">
            <a:avLst/>
          </a:prstGeom>
          <a:noFill/>
        </p:spPr>
        <p:txBody>
          <a:bodyPr wrap="square" rtlCol="0">
            <a:spAutoFit/>
          </a:bodyPr>
          <a:lstStyle/>
          <a:p>
            <a:pPr algn="ctr"/>
            <a:r>
              <a:rPr lang="zh-CN" altLang="en-US" sz="2000" dirty="0">
                <a:solidFill>
                  <a:schemeClr val="accent2"/>
                </a:solidFill>
                <a:latin typeface="+mn-ea"/>
                <a:ea typeface="+mn-ea"/>
              </a:rPr>
              <a:t>添加</a:t>
            </a:r>
            <a:endParaRPr lang="en-US" altLang="zh-CN" sz="2000" dirty="0">
              <a:solidFill>
                <a:schemeClr val="accent2"/>
              </a:solidFill>
              <a:latin typeface="+mn-ea"/>
              <a:ea typeface="+mn-ea"/>
            </a:endParaRPr>
          </a:p>
          <a:p>
            <a:pPr algn="ctr"/>
            <a:r>
              <a:rPr lang="zh-CN" altLang="en-US" sz="2000" dirty="0">
                <a:solidFill>
                  <a:schemeClr val="accent2"/>
                </a:solidFill>
                <a:latin typeface="+mn-ea"/>
                <a:ea typeface="+mn-ea"/>
              </a:rPr>
              <a:t>标题</a:t>
            </a:r>
            <a:endParaRPr lang="en-US" altLang="zh-CN" sz="2000" dirty="0">
              <a:solidFill>
                <a:schemeClr val="accent2"/>
              </a:solidFill>
              <a:latin typeface="+mn-ea"/>
              <a:ea typeface="+mn-ea"/>
            </a:endParaRPr>
          </a:p>
        </p:txBody>
      </p:sp>
      <p:sp>
        <p:nvSpPr>
          <p:cNvPr id="19" name="TextBox 18"/>
          <p:cNvSpPr txBox="1"/>
          <p:nvPr/>
        </p:nvSpPr>
        <p:spPr>
          <a:xfrm>
            <a:off x="332792" y="4707280"/>
            <a:ext cx="2096652" cy="1077218"/>
          </a:xfrm>
          <a:prstGeom prst="rect">
            <a:avLst/>
          </a:prstGeom>
          <a:noFill/>
        </p:spPr>
        <p:txBody>
          <a:bodyPr wrap="square" rtlCol="0">
            <a:spAutoFit/>
          </a:bodyPr>
          <a:lstStyle/>
          <a:p>
            <a:pPr algn="just"/>
            <a:r>
              <a:rPr lang="zh-CN" altLang="en-US" sz="1600" dirty="0">
                <a:latin typeface="+mn-ea"/>
                <a:ea typeface="+mn-ea"/>
              </a:rPr>
              <a:t>这里可以添加主要内容这里可以添加主要内容这里可以添加主要内容</a:t>
            </a:r>
          </a:p>
        </p:txBody>
      </p:sp>
      <p:sp>
        <p:nvSpPr>
          <p:cNvPr id="20" name="TextBox 19"/>
          <p:cNvSpPr txBox="1"/>
          <p:nvPr/>
        </p:nvSpPr>
        <p:spPr>
          <a:xfrm>
            <a:off x="8141645" y="4694409"/>
            <a:ext cx="775887" cy="707886"/>
          </a:xfrm>
          <a:prstGeom prst="rect">
            <a:avLst/>
          </a:prstGeom>
          <a:noFill/>
        </p:spPr>
        <p:txBody>
          <a:bodyPr wrap="square" rtlCol="0">
            <a:spAutoFit/>
          </a:bodyPr>
          <a:lstStyle/>
          <a:p>
            <a:pPr algn="ctr"/>
            <a:r>
              <a:rPr lang="zh-CN" altLang="en-US" sz="2000" dirty="0">
                <a:solidFill>
                  <a:schemeClr val="accent2"/>
                </a:solidFill>
                <a:latin typeface="+mn-ea"/>
                <a:ea typeface="+mn-ea"/>
              </a:rPr>
              <a:t>添加</a:t>
            </a:r>
            <a:endParaRPr lang="en-US" altLang="zh-CN" sz="2000" dirty="0">
              <a:solidFill>
                <a:schemeClr val="accent2"/>
              </a:solidFill>
              <a:latin typeface="+mn-ea"/>
              <a:ea typeface="+mn-ea"/>
            </a:endParaRPr>
          </a:p>
          <a:p>
            <a:pPr algn="ctr"/>
            <a:r>
              <a:rPr lang="zh-CN" altLang="en-US" sz="2000" dirty="0">
                <a:solidFill>
                  <a:schemeClr val="accent2"/>
                </a:solidFill>
                <a:latin typeface="+mn-ea"/>
                <a:ea typeface="+mn-ea"/>
              </a:rPr>
              <a:t>标题</a:t>
            </a:r>
            <a:endParaRPr lang="en-US" altLang="zh-CN" sz="2000" dirty="0">
              <a:solidFill>
                <a:schemeClr val="accent2"/>
              </a:solidFill>
              <a:latin typeface="+mn-ea"/>
              <a:ea typeface="+mn-ea"/>
            </a:endParaRPr>
          </a:p>
        </p:txBody>
      </p:sp>
      <p:sp>
        <p:nvSpPr>
          <p:cNvPr id="21" name="TextBox 20"/>
          <p:cNvSpPr txBox="1"/>
          <p:nvPr/>
        </p:nvSpPr>
        <p:spPr>
          <a:xfrm>
            <a:off x="9408553" y="4707280"/>
            <a:ext cx="2096652" cy="1077218"/>
          </a:xfrm>
          <a:prstGeom prst="rect">
            <a:avLst/>
          </a:prstGeom>
          <a:noFill/>
        </p:spPr>
        <p:txBody>
          <a:bodyPr wrap="square" rtlCol="0">
            <a:spAutoFit/>
          </a:bodyPr>
          <a:lstStyle/>
          <a:p>
            <a:pPr algn="just"/>
            <a:r>
              <a:rPr lang="zh-CN" altLang="en-US" sz="1600" dirty="0">
                <a:latin typeface="+mn-ea"/>
                <a:ea typeface="+mn-ea"/>
              </a:rPr>
              <a:t>这里可以添加主要内容这里可以添加主要内容这里可以添加主要内容</a:t>
            </a:r>
          </a:p>
        </p:txBody>
      </p:sp>
    </p:spTree>
  </p:cSld>
  <p:clrMapOvr>
    <a:masterClrMapping/>
  </p:clrMapOvr>
  <mc:AlternateContent xmlns:mc="http://schemas.openxmlformats.org/markup-compatibility/2006" xmlns:p14="http://schemas.microsoft.com/office/powerpoint/2010/main">
    <mc:Choice Requires="p14">
      <p:transition spd="slow" p14:dur="800" advTm="7586">
        <p14:prism dir="u"/>
      </p:transition>
    </mc:Choice>
    <mc:Fallback xmlns="">
      <p:transition spd="slow" advTm="758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860"/>
                            </p:stCondLst>
                            <p:childTnLst>
                              <p:par>
                                <p:cTn id="19" presetID="42"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anim calcmode="lin" valueType="num">
                                      <p:cBhvr>
                                        <p:cTn id="22" dur="500" fill="hold"/>
                                        <p:tgtEl>
                                          <p:spTgt spid="7"/>
                                        </p:tgtEl>
                                        <p:attrNameLst>
                                          <p:attrName>ppt_x</p:attrName>
                                        </p:attrNameLst>
                                      </p:cBhvr>
                                      <p:tavLst>
                                        <p:tav tm="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anim calcmode="lin" valueType="num">
                                      <p:cBhvr>
                                        <p:cTn id="27" dur="500" fill="hold"/>
                                        <p:tgtEl>
                                          <p:spTgt spid="8"/>
                                        </p:tgtEl>
                                        <p:attrNameLst>
                                          <p:attrName>ppt_x</p:attrName>
                                        </p:attrNameLst>
                                      </p:cBhvr>
                                      <p:tavLst>
                                        <p:tav tm="0">
                                          <p:val>
                                            <p:strVal val="#ppt_x"/>
                                          </p:val>
                                        </p:tav>
                                        <p:tav tm="100000">
                                          <p:val>
                                            <p:strVal val="#ppt_x"/>
                                          </p:val>
                                        </p:tav>
                                      </p:tavLst>
                                    </p:anim>
                                    <p:anim calcmode="lin" valueType="num">
                                      <p:cBhvr>
                                        <p:cTn id="28" dur="500" fill="hold"/>
                                        <p:tgtEl>
                                          <p:spTgt spid="8"/>
                                        </p:tgtEl>
                                        <p:attrNameLst>
                                          <p:attrName>ppt_y</p:attrName>
                                        </p:attrNameLst>
                                      </p:cBhvr>
                                      <p:tavLst>
                                        <p:tav tm="0">
                                          <p:val>
                                            <p:strVal val="#ppt_y+.1"/>
                                          </p:val>
                                        </p:tav>
                                        <p:tav tm="100000">
                                          <p:val>
                                            <p:strVal val="#ppt_y"/>
                                          </p:val>
                                        </p:tav>
                                      </p:tavLst>
                                    </p:anim>
                                  </p:childTnLst>
                                </p:cTn>
                              </p:par>
                            </p:childTnLst>
                          </p:cTn>
                        </p:par>
                        <p:par>
                          <p:cTn id="29" fill="hold">
                            <p:stCondLst>
                              <p:cond delay="1360"/>
                            </p:stCondLst>
                            <p:childTnLst>
                              <p:par>
                                <p:cTn id="30" presetID="31" presetClass="entr" presetSubtype="0"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 calcmode="lin" valueType="num">
                                      <p:cBhvr>
                                        <p:cTn id="34" dur="500" fill="hold"/>
                                        <p:tgtEl>
                                          <p:spTgt spid="17"/>
                                        </p:tgtEl>
                                        <p:attrNameLst>
                                          <p:attrName>style.rotation</p:attrName>
                                        </p:attrNameLst>
                                      </p:cBhvr>
                                      <p:tavLst>
                                        <p:tav tm="0">
                                          <p:val>
                                            <p:fltVal val="90"/>
                                          </p:val>
                                        </p:tav>
                                        <p:tav tm="100000">
                                          <p:val>
                                            <p:fltVal val="0"/>
                                          </p:val>
                                        </p:tav>
                                      </p:tavLst>
                                    </p:anim>
                                    <p:animEffect transition="in" filter="fade">
                                      <p:cBhvr>
                                        <p:cTn id="35" dur="500"/>
                                        <p:tgtEl>
                                          <p:spTgt spid="17"/>
                                        </p:tgtEl>
                                      </p:cBhvr>
                                    </p:animEffect>
                                  </p:childTnLst>
                                </p:cTn>
                              </p:par>
                            </p:childTnLst>
                          </p:cTn>
                        </p:par>
                        <p:par>
                          <p:cTn id="36" fill="hold">
                            <p:stCondLst>
                              <p:cond delay="1860"/>
                            </p:stCondLst>
                            <p:childTnLst>
                              <p:par>
                                <p:cTn id="37" presetID="22" presetClass="entr" presetSubtype="2"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right)">
                                      <p:cBhvr>
                                        <p:cTn id="39" dur="500"/>
                                        <p:tgtEl>
                                          <p:spTgt spid="16"/>
                                        </p:tgtEl>
                                      </p:cBhvr>
                                    </p:animEffect>
                                  </p:childTnLst>
                                </p:cTn>
                              </p:par>
                            </p:childTnLst>
                          </p:cTn>
                        </p:par>
                        <p:par>
                          <p:cTn id="40" fill="hold">
                            <p:stCondLst>
                              <p:cond delay="2360"/>
                            </p:stCondLst>
                            <p:childTnLst>
                              <p:par>
                                <p:cTn id="41" presetID="22" presetClass="entr" presetSubtype="1"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up)">
                                      <p:cBhvr>
                                        <p:cTn id="43" dur="500"/>
                                        <p:tgtEl>
                                          <p:spTgt spid="13"/>
                                        </p:tgtEl>
                                      </p:cBhvr>
                                    </p:animEffect>
                                  </p:childTnLst>
                                </p:cTn>
                              </p:par>
                            </p:childTnLst>
                          </p:cTn>
                        </p:par>
                        <p:par>
                          <p:cTn id="44" fill="hold">
                            <p:stCondLst>
                              <p:cond delay="2860"/>
                            </p:stCondLst>
                            <p:childTnLst>
                              <p:par>
                                <p:cTn id="45" presetID="42" presetClass="entr" presetSubtype="0"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1000"/>
                                        <p:tgtEl>
                                          <p:spTgt spid="20"/>
                                        </p:tgtEl>
                                      </p:cBhvr>
                                    </p:animEffect>
                                    <p:anim calcmode="lin" valueType="num">
                                      <p:cBhvr>
                                        <p:cTn id="48" dur="1000" fill="hold"/>
                                        <p:tgtEl>
                                          <p:spTgt spid="20"/>
                                        </p:tgtEl>
                                        <p:attrNameLst>
                                          <p:attrName>ppt_x</p:attrName>
                                        </p:attrNameLst>
                                      </p:cBhvr>
                                      <p:tavLst>
                                        <p:tav tm="0">
                                          <p:val>
                                            <p:strVal val="#ppt_x"/>
                                          </p:val>
                                        </p:tav>
                                        <p:tav tm="100000">
                                          <p:val>
                                            <p:strVal val="#ppt_x"/>
                                          </p:val>
                                        </p:tav>
                                      </p:tavLst>
                                    </p:anim>
                                    <p:anim calcmode="lin" valueType="num">
                                      <p:cBhvr>
                                        <p:cTn id="49" dur="1000" fill="hold"/>
                                        <p:tgtEl>
                                          <p:spTgt spid="2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1000"/>
                                        <p:tgtEl>
                                          <p:spTgt spid="11"/>
                                        </p:tgtEl>
                                      </p:cBhvr>
                                    </p:animEffect>
                                    <p:anim calcmode="lin" valueType="num">
                                      <p:cBhvr>
                                        <p:cTn id="58" dur="1000" fill="hold"/>
                                        <p:tgtEl>
                                          <p:spTgt spid="11"/>
                                        </p:tgtEl>
                                        <p:attrNameLst>
                                          <p:attrName>ppt_x</p:attrName>
                                        </p:attrNameLst>
                                      </p:cBhvr>
                                      <p:tavLst>
                                        <p:tav tm="0">
                                          <p:val>
                                            <p:strVal val="#ppt_x"/>
                                          </p:val>
                                        </p:tav>
                                        <p:tav tm="100000">
                                          <p:val>
                                            <p:strVal val="#ppt_x"/>
                                          </p:val>
                                        </p:tav>
                                      </p:tavLst>
                                    </p:anim>
                                    <p:anim calcmode="lin" valueType="num">
                                      <p:cBhvr>
                                        <p:cTn id="59" dur="1000" fill="hold"/>
                                        <p:tgtEl>
                                          <p:spTgt spid="11"/>
                                        </p:tgtEl>
                                        <p:attrNameLst>
                                          <p:attrName>ppt_y</p:attrName>
                                        </p:attrNameLst>
                                      </p:cBhvr>
                                      <p:tavLst>
                                        <p:tav tm="0">
                                          <p:val>
                                            <p:strVal val="#ppt_y+.1"/>
                                          </p:val>
                                        </p:tav>
                                        <p:tav tm="100000">
                                          <p:val>
                                            <p:strVal val="#ppt_y"/>
                                          </p:val>
                                        </p:tav>
                                      </p:tavLst>
                                    </p:anim>
                                  </p:childTnLst>
                                </p:cTn>
                              </p:par>
                            </p:childTnLst>
                          </p:cTn>
                        </p:par>
                        <p:par>
                          <p:cTn id="60" fill="hold">
                            <p:stCondLst>
                              <p:cond delay="3860"/>
                            </p:stCondLst>
                            <p:childTnLst>
                              <p:par>
                                <p:cTn id="61" presetID="22" presetClass="entr" presetSubtype="8"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left)">
                                      <p:cBhvr>
                                        <p:cTn id="63" dur="500"/>
                                        <p:tgtEl>
                                          <p:spTgt spid="21"/>
                                        </p:tgtEl>
                                      </p:cBhvr>
                                    </p:animEffect>
                                  </p:childTnLst>
                                </p:cTn>
                              </p:par>
                            </p:childTnLst>
                          </p:cTn>
                        </p:par>
                        <p:par>
                          <p:cTn id="64" fill="hold">
                            <p:stCondLst>
                              <p:cond delay="4360"/>
                            </p:stCondLst>
                            <p:childTnLst>
                              <p:par>
                                <p:cTn id="65" presetID="22" presetClass="entr" presetSubtype="2"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right)">
                                      <p:cBhvr>
                                        <p:cTn id="67" dur="500"/>
                                        <p:tgtEl>
                                          <p:spTgt spid="15"/>
                                        </p:tgtEl>
                                      </p:cBhvr>
                                    </p:animEffect>
                                  </p:childTnLst>
                                </p:cTn>
                              </p:par>
                            </p:childTnLst>
                          </p:cTn>
                        </p:par>
                        <p:par>
                          <p:cTn id="68" fill="hold">
                            <p:stCondLst>
                              <p:cond delay="4860"/>
                            </p:stCondLst>
                            <p:childTnLst>
                              <p:par>
                                <p:cTn id="69" presetID="42" presetClass="entr" presetSubtype="0" fill="hold" grpId="0" nodeType="afterEffect">
                                  <p:stCondLst>
                                    <p:cond delay="0"/>
                                  </p:stCondLst>
                                  <p:childTnLst>
                                    <p:set>
                                      <p:cBhvr>
                                        <p:cTn id="70" dur="1" fill="hold">
                                          <p:stCondLst>
                                            <p:cond delay="0"/>
                                          </p:stCondLst>
                                        </p:cTn>
                                        <p:tgtEl>
                                          <p:spTgt spid="9"/>
                                        </p:tgtEl>
                                        <p:attrNameLst>
                                          <p:attrName>style.visibility</p:attrName>
                                        </p:attrNameLst>
                                      </p:cBhvr>
                                      <p:to>
                                        <p:strVal val="visible"/>
                                      </p:to>
                                    </p:set>
                                    <p:animEffect transition="in" filter="fade">
                                      <p:cBhvr>
                                        <p:cTn id="71" dur="1000"/>
                                        <p:tgtEl>
                                          <p:spTgt spid="9"/>
                                        </p:tgtEl>
                                      </p:cBhvr>
                                    </p:animEffect>
                                    <p:anim calcmode="lin" valueType="num">
                                      <p:cBhvr>
                                        <p:cTn id="72" dur="1000" fill="hold"/>
                                        <p:tgtEl>
                                          <p:spTgt spid="9"/>
                                        </p:tgtEl>
                                        <p:attrNameLst>
                                          <p:attrName>ppt_x</p:attrName>
                                        </p:attrNameLst>
                                      </p:cBhvr>
                                      <p:tavLst>
                                        <p:tav tm="0">
                                          <p:val>
                                            <p:strVal val="#ppt_x"/>
                                          </p:val>
                                        </p:tav>
                                        <p:tav tm="100000">
                                          <p:val>
                                            <p:strVal val="#ppt_x"/>
                                          </p:val>
                                        </p:tav>
                                      </p:tavLst>
                                    </p:anim>
                                    <p:anim calcmode="lin" valueType="num">
                                      <p:cBhvr>
                                        <p:cTn id="73" dur="1000" fill="hold"/>
                                        <p:tgtEl>
                                          <p:spTgt spid="9"/>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fade">
                                      <p:cBhvr>
                                        <p:cTn id="76" dur="1000"/>
                                        <p:tgtEl>
                                          <p:spTgt spid="10"/>
                                        </p:tgtEl>
                                      </p:cBhvr>
                                    </p:animEffect>
                                    <p:anim calcmode="lin" valueType="num">
                                      <p:cBhvr>
                                        <p:cTn id="77" dur="1000" fill="hold"/>
                                        <p:tgtEl>
                                          <p:spTgt spid="10"/>
                                        </p:tgtEl>
                                        <p:attrNameLst>
                                          <p:attrName>ppt_x</p:attrName>
                                        </p:attrNameLst>
                                      </p:cBhvr>
                                      <p:tavLst>
                                        <p:tav tm="0">
                                          <p:val>
                                            <p:strVal val="#ppt_x"/>
                                          </p:val>
                                        </p:tav>
                                        <p:tav tm="100000">
                                          <p:val>
                                            <p:strVal val="#ppt_x"/>
                                          </p:val>
                                        </p:tav>
                                      </p:tavLst>
                                    </p:anim>
                                    <p:anim calcmode="lin" valueType="num">
                                      <p:cBhvr>
                                        <p:cTn id="78" dur="1000" fill="hold"/>
                                        <p:tgtEl>
                                          <p:spTgt spid="10"/>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8"/>
                                        </p:tgtEl>
                                        <p:attrNameLst>
                                          <p:attrName>style.visibility</p:attrName>
                                        </p:attrNameLst>
                                      </p:cBhvr>
                                      <p:to>
                                        <p:strVal val="visible"/>
                                      </p:to>
                                    </p:set>
                                    <p:animEffect transition="in" filter="fade">
                                      <p:cBhvr>
                                        <p:cTn id="81" dur="1000"/>
                                        <p:tgtEl>
                                          <p:spTgt spid="18"/>
                                        </p:tgtEl>
                                      </p:cBhvr>
                                    </p:animEffect>
                                    <p:anim calcmode="lin" valueType="num">
                                      <p:cBhvr>
                                        <p:cTn id="82" dur="1000" fill="hold"/>
                                        <p:tgtEl>
                                          <p:spTgt spid="18"/>
                                        </p:tgtEl>
                                        <p:attrNameLst>
                                          <p:attrName>ppt_x</p:attrName>
                                        </p:attrNameLst>
                                      </p:cBhvr>
                                      <p:tavLst>
                                        <p:tav tm="0">
                                          <p:val>
                                            <p:strVal val="#ppt_x"/>
                                          </p:val>
                                        </p:tav>
                                        <p:tav tm="100000">
                                          <p:val>
                                            <p:strVal val="#ppt_x"/>
                                          </p:val>
                                        </p:tav>
                                      </p:tavLst>
                                    </p:anim>
                                    <p:anim calcmode="lin" valueType="num">
                                      <p:cBhvr>
                                        <p:cTn id="83" dur="1000" fill="hold"/>
                                        <p:tgtEl>
                                          <p:spTgt spid="18"/>
                                        </p:tgtEl>
                                        <p:attrNameLst>
                                          <p:attrName>ppt_y</p:attrName>
                                        </p:attrNameLst>
                                      </p:cBhvr>
                                      <p:tavLst>
                                        <p:tav tm="0">
                                          <p:val>
                                            <p:strVal val="#ppt_y+.1"/>
                                          </p:val>
                                        </p:tav>
                                        <p:tav tm="100000">
                                          <p:val>
                                            <p:strVal val="#ppt_y"/>
                                          </p:val>
                                        </p:tav>
                                      </p:tavLst>
                                    </p:anim>
                                  </p:childTnLst>
                                </p:cTn>
                              </p:par>
                            </p:childTnLst>
                          </p:cTn>
                        </p:par>
                        <p:par>
                          <p:cTn id="84" fill="hold">
                            <p:stCondLst>
                              <p:cond delay="5860"/>
                            </p:stCondLst>
                            <p:childTnLst>
                              <p:par>
                                <p:cTn id="85" presetID="22" presetClass="entr" presetSubtype="2" fill="hold" grpId="0" nodeType="after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wipe(right)">
                                      <p:cBhvr>
                                        <p:cTn id="87" dur="500"/>
                                        <p:tgtEl>
                                          <p:spTgt spid="19"/>
                                        </p:tgtEl>
                                      </p:cBhvr>
                                    </p:animEffect>
                                  </p:childTnLst>
                                </p:cTn>
                              </p:par>
                            </p:childTnLst>
                          </p:cTn>
                        </p:par>
                        <p:par>
                          <p:cTn id="88" fill="hold">
                            <p:stCondLst>
                              <p:cond delay="6360"/>
                            </p:stCondLst>
                            <p:childTnLst>
                              <p:par>
                                <p:cTn id="89" presetID="22" presetClass="entr" presetSubtype="4" fill="hold" grpId="0" nodeType="after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wipe(down)">
                                      <p:cBhvr>
                                        <p:cTn id="9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811" y="151502"/>
            <a:ext cx="283429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检讨与改善</a:t>
            </a:r>
          </a:p>
        </p:txBody>
      </p:sp>
      <p:sp>
        <p:nvSpPr>
          <p:cNvPr id="71"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pic>
        <p:nvPicPr>
          <p:cNvPr id="4" name="Picture 2" descr="F:\快盘\商务图片\png\903642_153949082_2.png"/>
          <p:cNvPicPr>
            <a:picLocks noChangeAspect="1" noChangeArrowheads="1"/>
          </p:cNvPicPr>
          <p:nvPr/>
        </p:nvPicPr>
        <p:blipFill rotWithShape="1">
          <a:blip r:embed="rId3">
            <a:extLst>
              <a:ext uri="{28A0092B-C50C-407E-A947-70E740481C1C}">
                <a14:useLocalDpi xmlns:a14="http://schemas.microsoft.com/office/drawing/2010/main" val="0"/>
              </a:ext>
            </a:extLst>
          </a:blip>
          <a:srcRect l="8713" t="11567" r="13959" b="7668"/>
          <a:stretch>
            <a:fillRect/>
          </a:stretch>
        </p:blipFill>
        <p:spPr bwMode="auto">
          <a:xfrm>
            <a:off x="457191" y="1628801"/>
            <a:ext cx="3336933" cy="4076796"/>
          </a:xfrm>
          <a:prstGeom prst="rect">
            <a:avLst/>
          </a:prstGeom>
          <a:noFill/>
          <a:extLst>
            <a:ext uri="{909E8E84-426E-40DD-AFC4-6F175D3DCCD1}">
              <a14:hiddenFill xmlns:a14="http://schemas.microsoft.com/office/drawing/2010/main">
                <a:solidFill>
                  <a:srgbClr val="FFFFFF"/>
                </a:solidFill>
              </a14:hiddenFill>
            </a:ext>
          </a:extLst>
        </p:spPr>
      </p:pic>
      <p:sp>
        <p:nvSpPr>
          <p:cNvPr id="5" name="Freeform 5"/>
          <p:cNvSpPr/>
          <p:nvPr/>
        </p:nvSpPr>
        <p:spPr bwMode="auto">
          <a:xfrm>
            <a:off x="2933700" y="917575"/>
            <a:ext cx="2098675" cy="5510213"/>
          </a:xfrm>
          <a:custGeom>
            <a:avLst/>
            <a:gdLst>
              <a:gd name="T0" fmla="*/ 0 w 2306"/>
              <a:gd name="T1" fmla="*/ 0 h 6111"/>
              <a:gd name="T2" fmla="*/ 2306 w 2306"/>
              <a:gd name="T3" fmla="*/ 3055 h 6111"/>
              <a:gd name="T4" fmla="*/ 0 w 2306"/>
              <a:gd name="T5" fmla="*/ 6111 h 6111"/>
            </a:gdLst>
            <a:ahLst/>
            <a:cxnLst>
              <a:cxn ang="0">
                <a:pos x="T0" y="T1"/>
              </a:cxn>
              <a:cxn ang="0">
                <a:pos x="T2" y="T3"/>
              </a:cxn>
              <a:cxn ang="0">
                <a:pos x="T4" y="T5"/>
              </a:cxn>
            </a:cxnLst>
            <a:rect l="0" t="0" r="r" b="b"/>
            <a:pathLst>
              <a:path w="2306" h="6111">
                <a:moveTo>
                  <a:pt x="0" y="0"/>
                </a:moveTo>
                <a:cubicBezTo>
                  <a:pt x="1331" y="378"/>
                  <a:pt x="2306" y="1603"/>
                  <a:pt x="2306" y="3055"/>
                </a:cubicBezTo>
                <a:cubicBezTo>
                  <a:pt x="2306" y="4508"/>
                  <a:pt x="1331" y="5733"/>
                  <a:pt x="0" y="6111"/>
                </a:cubicBezTo>
              </a:path>
            </a:pathLst>
          </a:custGeom>
          <a:noFill/>
          <a:ln w="11" cap="flat">
            <a:solidFill>
              <a:schemeClr val="accent1">
                <a:lumMod val="75000"/>
              </a:schemeClr>
            </a:solidFill>
            <a:prstDash val="dash"/>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accent1"/>
              </a:solidFill>
            </a:endParaRPr>
          </a:p>
        </p:txBody>
      </p:sp>
      <p:sp>
        <p:nvSpPr>
          <p:cNvPr id="6" name="Freeform 14"/>
          <p:cNvSpPr/>
          <p:nvPr/>
        </p:nvSpPr>
        <p:spPr bwMode="auto">
          <a:xfrm>
            <a:off x="4557713" y="1204913"/>
            <a:ext cx="171450" cy="271463"/>
          </a:xfrm>
          <a:custGeom>
            <a:avLst/>
            <a:gdLst>
              <a:gd name="T0" fmla="*/ 190 w 190"/>
              <a:gd name="T1" fmla="*/ 151 h 301"/>
              <a:gd name="T2" fmla="*/ 95 w 190"/>
              <a:gd name="T3" fmla="*/ 226 h 301"/>
              <a:gd name="T4" fmla="*/ 0 w 190"/>
              <a:gd name="T5" fmla="*/ 301 h 301"/>
              <a:gd name="T6" fmla="*/ 0 w 190"/>
              <a:gd name="T7" fmla="*/ 151 h 301"/>
              <a:gd name="T8" fmla="*/ 0 w 190"/>
              <a:gd name="T9" fmla="*/ 0 h 301"/>
              <a:gd name="T10" fmla="*/ 95 w 190"/>
              <a:gd name="T11" fmla="*/ 75 h 301"/>
              <a:gd name="T12" fmla="*/ 190 w 190"/>
              <a:gd name="T13" fmla="*/ 151 h 301"/>
            </a:gdLst>
            <a:ahLst/>
            <a:cxnLst>
              <a:cxn ang="0">
                <a:pos x="T0" y="T1"/>
              </a:cxn>
              <a:cxn ang="0">
                <a:pos x="T2" y="T3"/>
              </a:cxn>
              <a:cxn ang="0">
                <a:pos x="T4" y="T5"/>
              </a:cxn>
              <a:cxn ang="0">
                <a:pos x="T6" y="T7"/>
              </a:cxn>
              <a:cxn ang="0">
                <a:pos x="T8" y="T9"/>
              </a:cxn>
              <a:cxn ang="0">
                <a:pos x="T10" y="T11"/>
              </a:cxn>
              <a:cxn ang="0">
                <a:pos x="T12" y="T13"/>
              </a:cxn>
            </a:cxnLst>
            <a:rect l="0" t="0" r="r" b="b"/>
            <a:pathLst>
              <a:path w="190" h="301">
                <a:moveTo>
                  <a:pt x="190" y="151"/>
                </a:moveTo>
                <a:lnTo>
                  <a:pt x="95" y="226"/>
                </a:lnTo>
                <a:lnTo>
                  <a:pt x="0" y="301"/>
                </a:lnTo>
                <a:lnTo>
                  <a:pt x="0" y="151"/>
                </a:lnTo>
                <a:lnTo>
                  <a:pt x="0" y="0"/>
                </a:lnTo>
                <a:lnTo>
                  <a:pt x="95" y="75"/>
                </a:lnTo>
                <a:lnTo>
                  <a:pt x="190" y="151"/>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7" name="Freeform 15"/>
          <p:cNvSpPr/>
          <p:nvPr/>
        </p:nvSpPr>
        <p:spPr bwMode="auto">
          <a:xfrm>
            <a:off x="5410200" y="2554288"/>
            <a:ext cx="171450" cy="271463"/>
          </a:xfrm>
          <a:custGeom>
            <a:avLst/>
            <a:gdLst>
              <a:gd name="T0" fmla="*/ 189 w 189"/>
              <a:gd name="T1" fmla="*/ 150 h 300"/>
              <a:gd name="T2" fmla="*/ 94 w 189"/>
              <a:gd name="T3" fmla="*/ 225 h 300"/>
              <a:gd name="T4" fmla="*/ 0 w 189"/>
              <a:gd name="T5" fmla="*/ 300 h 300"/>
              <a:gd name="T6" fmla="*/ 0 w 189"/>
              <a:gd name="T7" fmla="*/ 150 h 300"/>
              <a:gd name="T8" fmla="*/ 0 w 189"/>
              <a:gd name="T9" fmla="*/ 0 h 300"/>
              <a:gd name="T10" fmla="*/ 94 w 189"/>
              <a:gd name="T11" fmla="*/ 75 h 300"/>
              <a:gd name="T12" fmla="*/ 189 w 189"/>
              <a:gd name="T13" fmla="*/ 150 h 300"/>
            </a:gdLst>
            <a:ahLst/>
            <a:cxnLst>
              <a:cxn ang="0">
                <a:pos x="T0" y="T1"/>
              </a:cxn>
              <a:cxn ang="0">
                <a:pos x="T2" y="T3"/>
              </a:cxn>
              <a:cxn ang="0">
                <a:pos x="T4" y="T5"/>
              </a:cxn>
              <a:cxn ang="0">
                <a:pos x="T6" y="T7"/>
              </a:cxn>
              <a:cxn ang="0">
                <a:pos x="T8" y="T9"/>
              </a:cxn>
              <a:cxn ang="0">
                <a:pos x="T10" y="T11"/>
              </a:cxn>
              <a:cxn ang="0">
                <a:pos x="T12" y="T13"/>
              </a:cxn>
            </a:cxnLst>
            <a:rect l="0" t="0" r="r" b="b"/>
            <a:pathLst>
              <a:path w="189" h="300">
                <a:moveTo>
                  <a:pt x="189" y="150"/>
                </a:moveTo>
                <a:lnTo>
                  <a:pt x="94" y="225"/>
                </a:lnTo>
                <a:lnTo>
                  <a:pt x="0" y="300"/>
                </a:lnTo>
                <a:lnTo>
                  <a:pt x="0" y="150"/>
                </a:lnTo>
                <a:lnTo>
                  <a:pt x="0" y="0"/>
                </a:lnTo>
                <a:lnTo>
                  <a:pt x="94" y="75"/>
                </a:lnTo>
                <a:lnTo>
                  <a:pt x="189" y="150"/>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8" name="Freeform 16"/>
          <p:cNvSpPr/>
          <p:nvPr/>
        </p:nvSpPr>
        <p:spPr bwMode="auto">
          <a:xfrm>
            <a:off x="5502275" y="4363839"/>
            <a:ext cx="173038" cy="271463"/>
          </a:xfrm>
          <a:custGeom>
            <a:avLst/>
            <a:gdLst>
              <a:gd name="T0" fmla="*/ 190 w 190"/>
              <a:gd name="T1" fmla="*/ 150 h 301"/>
              <a:gd name="T2" fmla="*/ 95 w 190"/>
              <a:gd name="T3" fmla="*/ 225 h 301"/>
              <a:gd name="T4" fmla="*/ 0 w 190"/>
              <a:gd name="T5" fmla="*/ 301 h 301"/>
              <a:gd name="T6" fmla="*/ 0 w 190"/>
              <a:gd name="T7" fmla="*/ 150 h 301"/>
              <a:gd name="T8" fmla="*/ 0 w 190"/>
              <a:gd name="T9" fmla="*/ 0 h 301"/>
              <a:gd name="T10" fmla="*/ 95 w 190"/>
              <a:gd name="T11" fmla="*/ 75 h 301"/>
              <a:gd name="T12" fmla="*/ 190 w 190"/>
              <a:gd name="T13" fmla="*/ 150 h 301"/>
            </a:gdLst>
            <a:ahLst/>
            <a:cxnLst>
              <a:cxn ang="0">
                <a:pos x="T0" y="T1"/>
              </a:cxn>
              <a:cxn ang="0">
                <a:pos x="T2" y="T3"/>
              </a:cxn>
              <a:cxn ang="0">
                <a:pos x="T4" y="T5"/>
              </a:cxn>
              <a:cxn ang="0">
                <a:pos x="T6" y="T7"/>
              </a:cxn>
              <a:cxn ang="0">
                <a:pos x="T8" y="T9"/>
              </a:cxn>
              <a:cxn ang="0">
                <a:pos x="T10" y="T11"/>
              </a:cxn>
              <a:cxn ang="0">
                <a:pos x="T12" y="T13"/>
              </a:cxn>
            </a:cxnLst>
            <a:rect l="0" t="0" r="r" b="b"/>
            <a:pathLst>
              <a:path w="190" h="301">
                <a:moveTo>
                  <a:pt x="190" y="150"/>
                </a:moveTo>
                <a:lnTo>
                  <a:pt x="95" y="225"/>
                </a:lnTo>
                <a:lnTo>
                  <a:pt x="0" y="301"/>
                </a:lnTo>
                <a:lnTo>
                  <a:pt x="0" y="150"/>
                </a:lnTo>
                <a:lnTo>
                  <a:pt x="0" y="0"/>
                </a:lnTo>
                <a:lnTo>
                  <a:pt x="95" y="75"/>
                </a:lnTo>
                <a:lnTo>
                  <a:pt x="190" y="150"/>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9" name="Freeform 17"/>
          <p:cNvSpPr/>
          <p:nvPr/>
        </p:nvSpPr>
        <p:spPr bwMode="auto">
          <a:xfrm>
            <a:off x="4502150" y="5822950"/>
            <a:ext cx="171450" cy="271463"/>
          </a:xfrm>
          <a:custGeom>
            <a:avLst/>
            <a:gdLst>
              <a:gd name="T0" fmla="*/ 190 w 190"/>
              <a:gd name="T1" fmla="*/ 150 h 300"/>
              <a:gd name="T2" fmla="*/ 95 w 190"/>
              <a:gd name="T3" fmla="*/ 225 h 300"/>
              <a:gd name="T4" fmla="*/ 0 w 190"/>
              <a:gd name="T5" fmla="*/ 300 h 300"/>
              <a:gd name="T6" fmla="*/ 0 w 190"/>
              <a:gd name="T7" fmla="*/ 150 h 300"/>
              <a:gd name="T8" fmla="*/ 0 w 190"/>
              <a:gd name="T9" fmla="*/ 0 h 300"/>
              <a:gd name="T10" fmla="*/ 95 w 190"/>
              <a:gd name="T11" fmla="*/ 75 h 300"/>
              <a:gd name="T12" fmla="*/ 190 w 190"/>
              <a:gd name="T13" fmla="*/ 150 h 300"/>
            </a:gdLst>
            <a:ahLst/>
            <a:cxnLst>
              <a:cxn ang="0">
                <a:pos x="T0" y="T1"/>
              </a:cxn>
              <a:cxn ang="0">
                <a:pos x="T2" y="T3"/>
              </a:cxn>
              <a:cxn ang="0">
                <a:pos x="T4" y="T5"/>
              </a:cxn>
              <a:cxn ang="0">
                <a:pos x="T6" y="T7"/>
              </a:cxn>
              <a:cxn ang="0">
                <a:pos x="T8" y="T9"/>
              </a:cxn>
              <a:cxn ang="0">
                <a:pos x="T10" y="T11"/>
              </a:cxn>
              <a:cxn ang="0">
                <a:pos x="T12" y="T13"/>
              </a:cxn>
            </a:cxnLst>
            <a:rect l="0" t="0" r="r" b="b"/>
            <a:pathLst>
              <a:path w="190" h="300">
                <a:moveTo>
                  <a:pt x="190" y="150"/>
                </a:moveTo>
                <a:lnTo>
                  <a:pt x="95" y="225"/>
                </a:lnTo>
                <a:lnTo>
                  <a:pt x="0" y="300"/>
                </a:lnTo>
                <a:lnTo>
                  <a:pt x="0" y="150"/>
                </a:lnTo>
                <a:lnTo>
                  <a:pt x="0" y="0"/>
                </a:lnTo>
                <a:lnTo>
                  <a:pt x="95" y="75"/>
                </a:lnTo>
                <a:lnTo>
                  <a:pt x="190" y="150"/>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grpSp>
        <p:nvGrpSpPr>
          <p:cNvPr id="10" name="组合 9"/>
          <p:cNvGrpSpPr/>
          <p:nvPr/>
        </p:nvGrpSpPr>
        <p:grpSpPr>
          <a:xfrm>
            <a:off x="3522663" y="1001713"/>
            <a:ext cx="908050" cy="898525"/>
            <a:chOff x="3522663" y="1001713"/>
            <a:chExt cx="908050" cy="898525"/>
          </a:xfrm>
        </p:grpSpPr>
        <p:sp>
          <p:nvSpPr>
            <p:cNvPr id="11" name="Oval 6"/>
            <p:cNvSpPr>
              <a:spLocks noChangeArrowheads="1"/>
            </p:cNvSpPr>
            <p:nvPr/>
          </p:nvSpPr>
          <p:spPr bwMode="auto">
            <a:xfrm>
              <a:off x="3522663" y="1001713"/>
              <a:ext cx="908050" cy="898525"/>
            </a:xfrm>
            <a:prstGeom prst="ellipse">
              <a:avLst/>
            </a:prstGeom>
            <a:solidFill>
              <a:schemeClr val="accent2">
                <a:lumMod val="85000"/>
              </a:schemeClr>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2" name="Oval 7"/>
            <p:cNvSpPr>
              <a:spLocks noChangeArrowheads="1"/>
            </p:cNvSpPr>
            <p:nvPr/>
          </p:nvSpPr>
          <p:spPr bwMode="auto">
            <a:xfrm>
              <a:off x="3619500" y="1096963"/>
              <a:ext cx="712788" cy="708025"/>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3" name="TextBox 12"/>
            <p:cNvSpPr txBox="1"/>
            <p:nvPr/>
          </p:nvSpPr>
          <p:spPr>
            <a:xfrm>
              <a:off x="3715704" y="1126485"/>
              <a:ext cx="534666" cy="646331"/>
            </a:xfrm>
            <a:prstGeom prst="rect">
              <a:avLst/>
            </a:prstGeom>
            <a:noFill/>
          </p:spPr>
          <p:txBody>
            <a:bodyPr wrap="square" rtlCol="0">
              <a:spAutoFit/>
            </a:bodyPr>
            <a:lstStyle/>
            <a:p>
              <a:pPr algn="ctr"/>
              <a:r>
                <a:rPr lang="en-US" altLang="zh-CN" sz="3600" b="1" dirty="0">
                  <a:solidFill>
                    <a:schemeClr val="accent2"/>
                  </a:solidFill>
                  <a:latin typeface="+mn-ea"/>
                  <a:ea typeface="+mn-ea"/>
                </a:rPr>
                <a:t>1</a:t>
              </a:r>
              <a:endParaRPr lang="zh-CN" altLang="en-US" sz="3600" b="1" dirty="0">
                <a:solidFill>
                  <a:schemeClr val="accent2"/>
                </a:solidFill>
                <a:latin typeface="+mn-ea"/>
                <a:ea typeface="+mn-ea"/>
              </a:endParaRPr>
            </a:p>
          </p:txBody>
        </p:sp>
      </p:grpSp>
      <p:grpSp>
        <p:nvGrpSpPr>
          <p:cNvPr id="14" name="组合 13"/>
          <p:cNvGrpSpPr/>
          <p:nvPr/>
        </p:nvGrpSpPr>
        <p:grpSpPr>
          <a:xfrm>
            <a:off x="4392613" y="2268538"/>
            <a:ext cx="908050" cy="898525"/>
            <a:chOff x="4392613" y="2268538"/>
            <a:chExt cx="908050" cy="898525"/>
          </a:xfrm>
        </p:grpSpPr>
        <p:sp>
          <p:nvSpPr>
            <p:cNvPr id="15" name="Oval 12"/>
            <p:cNvSpPr>
              <a:spLocks noChangeArrowheads="1"/>
            </p:cNvSpPr>
            <p:nvPr/>
          </p:nvSpPr>
          <p:spPr bwMode="auto">
            <a:xfrm>
              <a:off x="4392613" y="2268538"/>
              <a:ext cx="908050" cy="898525"/>
            </a:xfrm>
            <a:prstGeom prst="ellipse">
              <a:avLst/>
            </a:prstGeom>
            <a:solidFill>
              <a:schemeClr val="accent2">
                <a:lumMod val="85000"/>
              </a:schemeClr>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6" name="Oval 13"/>
            <p:cNvSpPr>
              <a:spLocks noChangeArrowheads="1"/>
            </p:cNvSpPr>
            <p:nvPr/>
          </p:nvSpPr>
          <p:spPr bwMode="auto">
            <a:xfrm>
              <a:off x="4491038" y="2363788"/>
              <a:ext cx="712788" cy="706438"/>
            </a:xfrm>
            <a:prstGeom prst="ellipse">
              <a:avLst/>
            </a:prstGeom>
            <a:solidFill>
              <a:schemeClr val="accent4"/>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7" name="TextBox 16"/>
            <p:cNvSpPr txBox="1"/>
            <p:nvPr/>
          </p:nvSpPr>
          <p:spPr>
            <a:xfrm>
              <a:off x="4572773" y="2394634"/>
              <a:ext cx="547730" cy="646331"/>
            </a:xfrm>
            <a:prstGeom prst="rect">
              <a:avLst/>
            </a:prstGeom>
            <a:noFill/>
          </p:spPr>
          <p:txBody>
            <a:bodyPr wrap="square" rtlCol="0">
              <a:spAutoFit/>
            </a:bodyPr>
            <a:lstStyle/>
            <a:p>
              <a:pPr algn="ctr"/>
              <a:r>
                <a:rPr lang="en-US" altLang="zh-CN" sz="3600" b="1" dirty="0">
                  <a:solidFill>
                    <a:schemeClr val="accent2"/>
                  </a:solidFill>
                  <a:latin typeface="+mn-ea"/>
                  <a:ea typeface="+mn-ea"/>
                </a:rPr>
                <a:t>2</a:t>
              </a:r>
              <a:endParaRPr lang="zh-CN" altLang="en-US" sz="3600" b="1" dirty="0">
                <a:solidFill>
                  <a:schemeClr val="accent2"/>
                </a:solidFill>
                <a:latin typeface="+mn-ea"/>
                <a:ea typeface="+mn-ea"/>
              </a:endParaRPr>
            </a:p>
          </p:txBody>
        </p:sp>
      </p:grpSp>
      <p:grpSp>
        <p:nvGrpSpPr>
          <p:cNvPr id="18" name="组合 17"/>
          <p:cNvGrpSpPr/>
          <p:nvPr/>
        </p:nvGrpSpPr>
        <p:grpSpPr>
          <a:xfrm>
            <a:off x="4495800" y="4005064"/>
            <a:ext cx="908050" cy="898525"/>
            <a:chOff x="4495800" y="4005064"/>
            <a:chExt cx="908050" cy="898525"/>
          </a:xfrm>
        </p:grpSpPr>
        <p:sp>
          <p:nvSpPr>
            <p:cNvPr id="19" name="Oval 10"/>
            <p:cNvSpPr>
              <a:spLocks noChangeArrowheads="1"/>
            </p:cNvSpPr>
            <p:nvPr/>
          </p:nvSpPr>
          <p:spPr bwMode="auto">
            <a:xfrm>
              <a:off x="4495800" y="4005064"/>
              <a:ext cx="908050" cy="898525"/>
            </a:xfrm>
            <a:prstGeom prst="ellipse">
              <a:avLst/>
            </a:prstGeom>
            <a:solidFill>
              <a:schemeClr val="accent2">
                <a:lumMod val="85000"/>
              </a:schemeClr>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0" name="Oval 11"/>
            <p:cNvSpPr>
              <a:spLocks noChangeArrowheads="1"/>
            </p:cNvSpPr>
            <p:nvPr/>
          </p:nvSpPr>
          <p:spPr bwMode="auto">
            <a:xfrm>
              <a:off x="4592638" y="4101901"/>
              <a:ext cx="712788" cy="704850"/>
            </a:xfrm>
            <a:prstGeom prst="ellipse">
              <a:avLst/>
            </a:prstGeom>
            <a:solidFill>
              <a:schemeClr val="bg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1" name="TextBox 20"/>
            <p:cNvSpPr txBox="1"/>
            <p:nvPr/>
          </p:nvSpPr>
          <p:spPr>
            <a:xfrm>
              <a:off x="4708025" y="4124194"/>
              <a:ext cx="540324" cy="646331"/>
            </a:xfrm>
            <a:prstGeom prst="rect">
              <a:avLst/>
            </a:prstGeom>
            <a:noFill/>
          </p:spPr>
          <p:txBody>
            <a:bodyPr wrap="square" rtlCol="0">
              <a:spAutoFit/>
            </a:bodyPr>
            <a:lstStyle/>
            <a:p>
              <a:pPr algn="ctr"/>
              <a:r>
                <a:rPr lang="en-US" altLang="zh-CN" sz="3600" b="1" dirty="0">
                  <a:solidFill>
                    <a:schemeClr val="accent2"/>
                  </a:solidFill>
                  <a:latin typeface="+mn-ea"/>
                  <a:ea typeface="+mn-ea"/>
                </a:rPr>
                <a:t>3</a:t>
              </a:r>
              <a:endParaRPr lang="zh-CN" altLang="en-US" sz="3600" b="1" dirty="0">
                <a:solidFill>
                  <a:schemeClr val="accent2"/>
                </a:solidFill>
                <a:latin typeface="+mn-ea"/>
                <a:ea typeface="+mn-ea"/>
              </a:endParaRPr>
            </a:p>
          </p:txBody>
        </p:sp>
      </p:grpSp>
      <p:grpSp>
        <p:nvGrpSpPr>
          <p:cNvPr id="22" name="组合 21"/>
          <p:cNvGrpSpPr/>
          <p:nvPr/>
        </p:nvGrpSpPr>
        <p:grpSpPr>
          <a:xfrm>
            <a:off x="3522663" y="5426075"/>
            <a:ext cx="908050" cy="900113"/>
            <a:chOff x="3522663" y="5426075"/>
            <a:chExt cx="908050" cy="900113"/>
          </a:xfrm>
        </p:grpSpPr>
        <p:sp>
          <p:nvSpPr>
            <p:cNvPr id="23" name="Oval 8"/>
            <p:cNvSpPr>
              <a:spLocks noChangeArrowheads="1"/>
            </p:cNvSpPr>
            <p:nvPr/>
          </p:nvSpPr>
          <p:spPr bwMode="auto">
            <a:xfrm>
              <a:off x="3522663" y="5426075"/>
              <a:ext cx="908050" cy="900113"/>
            </a:xfrm>
            <a:prstGeom prst="ellipse">
              <a:avLst/>
            </a:prstGeom>
            <a:solidFill>
              <a:schemeClr val="accent2">
                <a:lumMod val="85000"/>
              </a:schemeClr>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4" name="Oval 9"/>
            <p:cNvSpPr>
              <a:spLocks noChangeArrowheads="1"/>
            </p:cNvSpPr>
            <p:nvPr/>
          </p:nvSpPr>
          <p:spPr bwMode="auto">
            <a:xfrm>
              <a:off x="3619500" y="5522913"/>
              <a:ext cx="712788" cy="706438"/>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5" name="TextBox 24"/>
            <p:cNvSpPr txBox="1"/>
            <p:nvPr/>
          </p:nvSpPr>
          <p:spPr>
            <a:xfrm>
              <a:off x="3659786" y="5583020"/>
              <a:ext cx="570273" cy="646331"/>
            </a:xfrm>
            <a:prstGeom prst="rect">
              <a:avLst/>
            </a:prstGeom>
            <a:noFill/>
          </p:spPr>
          <p:txBody>
            <a:bodyPr wrap="square" rtlCol="0">
              <a:spAutoFit/>
            </a:bodyPr>
            <a:lstStyle/>
            <a:p>
              <a:pPr algn="ctr"/>
              <a:r>
                <a:rPr lang="en-US" altLang="zh-CN" sz="3600" b="1" dirty="0">
                  <a:solidFill>
                    <a:schemeClr val="accent2"/>
                  </a:solidFill>
                  <a:latin typeface="+mn-ea"/>
                  <a:ea typeface="+mn-ea"/>
                </a:rPr>
                <a:t>4</a:t>
              </a:r>
              <a:endParaRPr lang="zh-CN" altLang="en-US" sz="3600" b="1" dirty="0">
                <a:solidFill>
                  <a:schemeClr val="accent2"/>
                </a:solidFill>
                <a:latin typeface="+mn-ea"/>
                <a:ea typeface="+mn-ea"/>
              </a:endParaRPr>
            </a:p>
          </p:txBody>
        </p:sp>
      </p:grpSp>
      <p:sp>
        <p:nvSpPr>
          <p:cNvPr id="26" name="TextBox 25"/>
          <p:cNvSpPr txBox="1"/>
          <p:nvPr/>
        </p:nvSpPr>
        <p:spPr>
          <a:xfrm>
            <a:off x="5001500" y="916739"/>
            <a:ext cx="3794761" cy="400110"/>
          </a:xfrm>
          <a:prstGeom prst="rect">
            <a:avLst/>
          </a:prstGeom>
          <a:noFill/>
        </p:spPr>
        <p:txBody>
          <a:bodyPr wrap="square" rtlCol="0">
            <a:spAutoFit/>
          </a:bodyPr>
          <a:lstStyle/>
          <a:p>
            <a:r>
              <a:rPr lang="zh-CN" altLang="en-US" sz="2000" b="1" dirty="0">
                <a:solidFill>
                  <a:schemeClr val="accent1"/>
                </a:solidFill>
                <a:latin typeface="+mn-ea"/>
                <a:ea typeface="+mn-ea"/>
              </a:rPr>
              <a:t>这里输入您的文字</a:t>
            </a:r>
            <a:endParaRPr lang="en-US" altLang="zh-CN" sz="2000" b="1" dirty="0">
              <a:solidFill>
                <a:schemeClr val="accent1"/>
              </a:solidFill>
              <a:latin typeface="+mn-ea"/>
              <a:ea typeface="+mn-ea"/>
            </a:endParaRPr>
          </a:p>
        </p:txBody>
      </p:sp>
      <p:sp>
        <p:nvSpPr>
          <p:cNvPr id="27" name="TextBox 26"/>
          <p:cNvSpPr txBox="1"/>
          <p:nvPr/>
        </p:nvSpPr>
        <p:spPr>
          <a:xfrm>
            <a:off x="4993492" y="1238649"/>
            <a:ext cx="6433481" cy="646331"/>
          </a:xfrm>
          <a:prstGeom prst="rect">
            <a:avLst/>
          </a:prstGeom>
          <a:noFill/>
        </p:spPr>
        <p:txBody>
          <a:bodyPr wrap="square" rtlCol="0">
            <a:spAutoFit/>
          </a:bodyPr>
          <a:lstStyle/>
          <a:p>
            <a:r>
              <a:rPr lang="zh-CN" altLang="en-US" dirty="0">
                <a:solidFill>
                  <a:schemeClr val="accent1"/>
                </a:solidFill>
                <a:latin typeface="+mn-ea"/>
                <a:ea typeface="+mn-ea"/>
              </a:rPr>
              <a:t>这里可以添加主要内容这里可以添加主要内容这里可以添加主要内容这里可以添加主要内容可以添加主要内容</a:t>
            </a:r>
          </a:p>
        </p:txBody>
      </p:sp>
      <p:sp>
        <p:nvSpPr>
          <p:cNvPr id="28" name="TextBox 27"/>
          <p:cNvSpPr txBox="1"/>
          <p:nvPr/>
        </p:nvSpPr>
        <p:spPr>
          <a:xfrm>
            <a:off x="5810349" y="2308810"/>
            <a:ext cx="3794761" cy="400110"/>
          </a:xfrm>
          <a:prstGeom prst="rect">
            <a:avLst/>
          </a:prstGeom>
          <a:noFill/>
        </p:spPr>
        <p:txBody>
          <a:bodyPr wrap="square" rtlCol="0">
            <a:spAutoFit/>
          </a:bodyPr>
          <a:lstStyle/>
          <a:p>
            <a:r>
              <a:rPr lang="zh-CN" altLang="en-US" sz="2000" b="1" dirty="0">
                <a:solidFill>
                  <a:schemeClr val="accent1"/>
                </a:solidFill>
                <a:latin typeface="+mn-ea"/>
                <a:ea typeface="+mn-ea"/>
              </a:rPr>
              <a:t>这里输入您的文字</a:t>
            </a:r>
            <a:endParaRPr lang="en-US" altLang="zh-CN" sz="2000" b="1" dirty="0">
              <a:solidFill>
                <a:schemeClr val="accent1"/>
              </a:solidFill>
              <a:latin typeface="+mn-ea"/>
              <a:ea typeface="+mn-ea"/>
            </a:endParaRPr>
          </a:p>
        </p:txBody>
      </p:sp>
      <p:sp>
        <p:nvSpPr>
          <p:cNvPr id="29" name="TextBox 28"/>
          <p:cNvSpPr txBox="1"/>
          <p:nvPr/>
        </p:nvSpPr>
        <p:spPr>
          <a:xfrm>
            <a:off x="5802342" y="2630720"/>
            <a:ext cx="5552624" cy="646331"/>
          </a:xfrm>
          <a:prstGeom prst="rect">
            <a:avLst/>
          </a:prstGeom>
          <a:noFill/>
        </p:spPr>
        <p:txBody>
          <a:bodyPr wrap="square" rtlCol="0">
            <a:spAutoFit/>
          </a:bodyPr>
          <a:lstStyle/>
          <a:p>
            <a:r>
              <a:rPr lang="zh-CN" altLang="en-US" dirty="0">
                <a:solidFill>
                  <a:schemeClr val="accent1"/>
                </a:solidFill>
                <a:latin typeface="+mn-ea"/>
                <a:ea typeface="+mn-ea"/>
              </a:rPr>
              <a:t>这里可以添加主要内容这里可以添加主要内容这里可以添加主要内容这里可以添加主要内容可以添加</a:t>
            </a:r>
          </a:p>
        </p:txBody>
      </p:sp>
      <p:sp>
        <p:nvSpPr>
          <p:cNvPr id="30" name="TextBox 29"/>
          <p:cNvSpPr txBox="1"/>
          <p:nvPr/>
        </p:nvSpPr>
        <p:spPr>
          <a:xfrm>
            <a:off x="5810349" y="4032423"/>
            <a:ext cx="3794761" cy="400110"/>
          </a:xfrm>
          <a:prstGeom prst="rect">
            <a:avLst/>
          </a:prstGeom>
          <a:noFill/>
        </p:spPr>
        <p:txBody>
          <a:bodyPr wrap="square" rtlCol="0">
            <a:spAutoFit/>
          </a:bodyPr>
          <a:lstStyle/>
          <a:p>
            <a:r>
              <a:rPr lang="zh-CN" altLang="en-US" sz="2000" b="1" dirty="0">
                <a:solidFill>
                  <a:schemeClr val="accent1"/>
                </a:solidFill>
                <a:latin typeface="+mn-ea"/>
                <a:ea typeface="+mn-ea"/>
              </a:rPr>
              <a:t>这里输入您的文字</a:t>
            </a:r>
            <a:endParaRPr lang="en-US" altLang="zh-CN" sz="2000" b="1" dirty="0">
              <a:solidFill>
                <a:schemeClr val="accent1"/>
              </a:solidFill>
              <a:latin typeface="+mn-ea"/>
              <a:ea typeface="+mn-ea"/>
            </a:endParaRPr>
          </a:p>
        </p:txBody>
      </p:sp>
      <p:sp>
        <p:nvSpPr>
          <p:cNvPr id="31" name="TextBox 30"/>
          <p:cNvSpPr txBox="1"/>
          <p:nvPr/>
        </p:nvSpPr>
        <p:spPr>
          <a:xfrm>
            <a:off x="5802342" y="4354333"/>
            <a:ext cx="5552624" cy="646331"/>
          </a:xfrm>
          <a:prstGeom prst="rect">
            <a:avLst/>
          </a:prstGeom>
          <a:noFill/>
        </p:spPr>
        <p:txBody>
          <a:bodyPr wrap="square" rtlCol="0">
            <a:spAutoFit/>
          </a:bodyPr>
          <a:lstStyle/>
          <a:p>
            <a:r>
              <a:rPr lang="zh-CN" altLang="en-US" dirty="0">
                <a:solidFill>
                  <a:schemeClr val="accent1"/>
                </a:solidFill>
                <a:latin typeface="+mn-ea"/>
                <a:ea typeface="+mn-ea"/>
              </a:rPr>
              <a:t>这里可以添加主要内容这里可以添加主要内容这里可以添加主要内容这里可以添加主要内容可以添加</a:t>
            </a:r>
          </a:p>
        </p:txBody>
      </p:sp>
      <p:sp>
        <p:nvSpPr>
          <p:cNvPr id="32" name="TextBox 31"/>
          <p:cNvSpPr txBox="1"/>
          <p:nvPr/>
        </p:nvSpPr>
        <p:spPr>
          <a:xfrm>
            <a:off x="5001500" y="5461443"/>
            <a:ext cx="3794761" cy="400110"/>
          </a:xfrm>
          <a:prstGeom prst="rect">
            <a:avLst/>
          </a:prstGeom>
          <a:noFill/>
        </p:spPr>
        <p:txBody>
          <a:bodyPr wrap="square" rtlCol="0">
            <a:spAutoFit/>
          </a:bodyPr>
          <a:lstStyle/>
          <a:p>
            <a:r>
              <a:rPr lang="zh-CN" altLang="en-US" sz="2000" b="1" dirty="0">
                <a:solidFill>
                  <a:schemeClr val="accent1"/>
                </a:solidFill>
                <a:latin typeface="+mn-ea"/>
                <a:ea typeface="+mn-ea"/>
              </a:rPr>
              <a:t>这里输入您的文字</a:t>
            </a:r>
            <a:endParaRPr lang="en-US" altLang="zh-CN" sz="2000" b="1" dirty="0">
              <a:solidFill>
                <a:schemeClr val="accent1"/>
              </a:solidFill>
              <a:latin typeface="+mn-ea"/>
              <a:ea typeface="+mn-ea"/>
            </a:endParaRPr>
          </a:p>
        </p:txBody>
      </p:sp>
      <p:sp>
        <p:nvSpPr>
          <p:cNvPr id="33" name="TextBox 32"/>
          <p:cNvSpPr txBox="1"/>
          <p:nvPr/>
        </p:nvSpPr>
        <p:spPr>
          <a:xfrm>
            <a:off x="4993492" y="5783353"/>
            <a:ext cx="6433481" cy="646331"/>
          </a:xfrm>
          <a:prstGeom prst="rect">
            <a:avLst/>
          </a:prstGeom>
          <a:noFill/>
        </p:spPr>
        <p:txBody>
          <a:bodyPr wrap="square" rtlCol="0">
            <a:spAutoFit/>
          </a:bodyPr>
          <a:lstStyle/>
          <a:p>
            <a:r>
              <a:rPr lang="zh-CN" altLang="en-US" dirty="0">
                <a:solidFill>
                  <a:schemeClr val="accent1"/>
                </a:solidFill>
                <a:latin typeface="+mn-ea"/>
                <a:ea typeface="+mn-ea"/>
              </a:rPr>
              <a:t>这里可以添加主要内容这里可以添加主要内容这里可以添加主要内容这里可以添加主要内容可以添加主要内容</a:t>
            </a:r>
          </a:p>
        </p:txBody>
      </p:sp>
    </p:spTree>
  </p:cSld>
  <p:clrMapOvr>
    <a:masterClrMapping/>
  </p:clrMapOvr>
  <mc:AlternateContent xmlns:mc="http://schemas.openxmlformats.org/markup-compatibility/2006" xmlns:p14="http://schemas.microsoft.com/office/powerpoint/2010/main">
    <mc:Choice Requires="p14">
      <p:transition spd="slow" p14:dur="800" advTm="6437">
        <p14:prism dir="u"/>
      </p:transition>
    </mc:Choice>
    <mc:Fallback xmlns="">
      <p:transition spd="slow" advTm="643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860"/>
                            </p:stCondLst>
                            <p:childTnLst>
                              <p:par>
                                <p:cTn id="19" presetID="42"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par>
                          <p:cTn id="24" fill="hold">
                            <p:stCondLst>
                              <p:cond delay="1860"/>
                            </p:stCondLst>
                            <p:childTnLst>
                              <p:par>
                                <p:cTn id="25" presetID="22" presetClass="entr" presetSubtype="1"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1000"/>
                                        <p:tgtEl>
                                          <p:spTgt spid="5"/>
                                        </p:tgtEl>
                                      </p:cBhvr>
                                    </p:animEffect>
                                  </p:childTnLst>
                                </p:cTn>
                              </p:par>
                            </p:childTnLst>
                          </p:cTn>
                        </p:par>
                        <p:par>
                          <p:cTn id="28" fill="hold">
                            <p:stCondLst>
                              <p:cond delay="2860"/>
                            </p:stCondLst>
                            <p:childTnLst>
                              <p:par>
                                <p:cTn id="29" presetID="52"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Scale>
                                      <p:cBhvr>
                                        <p:cTn id="31"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0"/>
                                        </p:tgtEl>
                                        <p:attrNameLst>
                                          <p:attrName>ppt_x</p:attrName>
                                          <p:attrName>ppt_y</p:attrName>
                                        </p:attrNameLst>
                                      </p:cBhvr>
                                    </p:animMotion>
                                    <p:animEffect transition="in" filter="fade">
                                      <p:cBhvr>
                                        <p:cTn id="33" dur="1000"/>
                                        <p:tgtEl>
                                          <p:spTgt spid="10"/>
                                        </p:tgtEl>
                                      </p:cBhvr>
                                    </p:animEffect>
                                  </p:childTnLst>
                                </p:cTn>
                              </p:par>
                              <p:par>
                                <p:cTn id="34" presetID="52" presetClass="entr" presetSubtype="0" fill="hold" nodeType="withEffect">
                                  <p:stCondLst>
                                    <p:cond delay="200"/>
                                  </p:stCondLst>
                                  <p:childTnLst>
                                    <p:set>
                                      <p:cBhvr>
                                        <p:cTn id="35" dur="1" fill="hold">
                                          <p:stCondLst>
                                            <p:cond delay="0"/>
                                          </p:stCondLst>
                                        </p:cTn>
                                        <p:tgtEl>
                                          <p:spTgt spid="14"/>
                                        </p:tgtEl>
                                        <p:attrNameLst>
                                          <p:attrName>style.visibility</p:attrName>
                                        </p:attrNameLst>
                                      </p:cBhvr>
                                      <p:to>
                                        <p:strVal val="visible"/>
                                      </p:to>
                                    </p:set>
                                    <p:animScale>
                                      <p:cBhvr>
                                        <p:cTn id="36"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14"/>
                                        </p:tgtEl>
                                        <p:attrNameLst>
                                          <p:attrName>ppt_x</p:attrName>
                                          <p:attrName>ppt_y</p:attrName>
                                        </p:attrNameLst>
                                      </p:cBhvr>
                                    </p:animMotion>
                                    <p:animEffect transition="in" filter="fade">
                                      <p:cBhvr>
                                        <p:cTn id="38" dur="1000"/>
                                        <p:tgtEl>
                                          <p:spTgt spid="14"/>
                                        </p:tgtEl>
                                      </p:cBhvr>
                                    </p:animEffect>
                                  </p:childTnLst>
                                </p:cTn>
                              </p:par>
                              <p:par>
                                <p:cTn id="39" presetID="52" presetClass="entr" presetSubtype="0" fill="hold" nodeType="withEffect">
                                  <p:stCondLst>
                                    <p:cond delay="400"/>
                                  </p:stCondLst>
                                  <p:childTnLst>
                                    <p:set>
                                      <p:cBhvr>
                                        <p:cTn id="40" dur="1" fill="hold">
                                          <p:stCondLst>
                                            <p:cond delay="0"/>
                                          </p:stCondLst>
                                        </p:cTn>
                                        <p:tgtEl>
                                          <p:spTgt spid="18"/>
                                        </p:tgtEl>
                                        <p:attrNameLst>
                                          <p:attrName>style.visibility</p:attrName>
                                        </p:attrNameLst>
                                      </p:cBhvr>
                                      <p:to>
                                        <p:strVal val="visible"/>
                                      </p:to>
                                    </p:set>
                                    <p:animScale>
                                      <p:cBhvr>
                                        <p:cTn id="41"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18"/>
                                        </p:tgtEl>
                                        <p:attrNameLst>
                                          <p:attrName>ppt_x</p:attrName>
                                          <p:attrName>ppt_y</p:attrName>
                                        </p:attrNameLst>
                                      </p:cBhvr>
                                    </p:animMotion>
                                    <p:animEffect transition="in" filter="fade">
                                      <p:cBhvr>
                                        <p:cTn id="43" dur="1000"/>
                                        <p:tgtEl>
                                          <p:spTgt spid="18"/>
                                        </p:tgtEl>
                                      </p:cBhvr>
                                    </p:animEffect>
                                  </p:childTnLst>
                                </p:cTn>
                              </p:par>
                              <p:par>
                                <p:cTn id="44" presetID="52" presetClass="entr" presetSubtype="0" fill="hold" nodeType="withEffect">
                                  <p:stCondLst>
                                    <p:cond delay="600"/>
                                  </p:stCondLst>
                                  <p:childTnLst>
                                    <p:set>
                                      <p:cBhvr>
                                        <p:cTn id="45" dur="1" fill="hold">
                                          <p:stCondLst>
                                            <p:cond delay="0"/>
                                          </p:stCondLst>
                                        </p:cTn>
                                        <p:tgtEl>
                                          <p:spTgt spid="22"/>
                                        </p:tgtEl>
                                        <p:attrNameLst>
                                          <p:attrName>style.visibility</p:attrName>
                                        </p:attrNameLst>
                                      </p:cBhvr>
                                      <p:to>
                                        <p:strVal val="visible"/>
                                      </p:to>
                                    </p:set>
                                    <p:animScale>
                                      <p:cBhvr>
                                        <p:cTn id="46"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22"/>
                                        </p:tgtEl>
                                        <p:attrNameLst>
                                          <p:attrName>ppt_x</p:attrName>
                                          <p:attrName>ppt_y</p:attrName>
                                        </p:attrNameLst>
                                      </p:cBhvr>
                                    </p:animMotion>
                                    <p:animEffect transition="in" filter="fade">
                                      <p:cBhvr>
                                        <p:cTn id="48" dur="1000"/>
                                        <p:tgtEl>
                                          <p:spTgt spid="22"/>
                                        </p:tgtEl>
                                      </p:cBhvr>
                                    </p:animEffect>
                                  </p:childTnLst>
                                </p:cTn>
                              </p:par>
                            </p:childTnLst>
                          </p:cTn>
                        </p:par>
                        <p:par>
                          <p:cTn id="49" fill="hold">
                            <p:stCondLst>
                              <p:cond delay="3860"/>
                            </p:stCondLst>
                            <p:childTnLst>
                              <p:par>
                                <p:cTn id="50" presetID="2" presetClass="entr" presetSubtype="8"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additive="base">
                                        <p:cTn id="52" dur="500" fill="hold"/>
                                        <p:tgtEl>
                                          <p:spTgt spid="6"/>
                                        </p:tgtEl>
                                        <p:attrNameLst>
                                          <p:attrName>ppt_x</p:attrName>
                                        </p:attrNameLst>
                                      </p:cBhvr>
                                      <p:tavLst>
                                        <p:tav tm="0">
                                          <p:val>
                                            <p:strVal val="0-#ppt_w/2"/>
                                          </p:val>
                                        </p:tav>
                                        <p:tav tm="100000">
                                          <p:val>
                                            <p:strVal val="#ppt_x"/>
                                          </p:val>
                                        </p:tav>
                                      </p:tavLst>
                                    </p:anim>
                                    <p:anim calcmode="lin" valueType="num">
                                      <p:cBhvr additive="base">
                                        <p:cTn id="53" dur="500" fill="hold"/>
                                        <p:tgtEl>
                                          <p:spTgt spid="6"/>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7"/>
                                        </p:tgtEl>
                                        <p:attrNameLst>
                                          <p:attrName>style.visibility</p:attrName>
                                        </p:attrNameLst>
                                      </p:cBhvr>
                                      <p:to>
                                        <p:strVal val="visible"/>
                                      </p:to>
                                    </p:set>
                                    <p:anim calcmode="lin" valueType="num">
                                      <p:cBhvr additive="base">
                                        <p:cTn id="56" dur="500" fill="hold"/>
                                        <p:tgtEl>
                                          <p:spTgt spid="7"/>
                                        </p:tgtEl>
                                        <p:attrNameLst>
                                          <p:attrName>ppt_x</p:attrName>
                                        </p:attrNameLst>
                                      </p:cBhvr>
                                      <p:tavLst>
                                        <p:tav tm="0">
                                          <p:val>
                                            <p:strVal val="0-#ppt_w/2"/>
                                          </p:val>
                                        </p:tav>
                                        <p:tav tm="100000">
                                          <p:val>
                                            <p:strVal val="#ppt_x"/>
                                          </p:val>
                                        </p:tav>
                                      </p:tavLst>
                                    </p:anim>
                                    <p:anim calcmode="lin" valueType="num">
                                      <p:cBhvr additive="base">
                                        <p:cTn id="57" dur="500" fill="hold"/>
                                        <p:tgtEl>
                                          <p:spTgt spid="7"/>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cBhvr additive="base">
                                        <p:cTn id="60" dur="500" fill="hold"/>
                                        <p:tgtEl>
                                          <p:spTgt spid="8"/>
                                        </p:tgtEl>
                                        <p:attrNameLst>
                                          <p:attrName>ppt_x</p:attrName>
                                        </p:attrNameLst>
                                      </p:cBhvr>
                                      <p:tavLst>
                                        <p:tav tm="0">
                                          <p:val>
                                            <p:strVal val="0-#ppt_w/2"/>
                                          </p:val>
                                        </p:tav>
                                        <p:tav tm="100000">
                                          <p:val>
                                            <p:strVal val="#ppt_x"/>
                                          </p:val>
                                        </p:tav>
                                      </p:tavLst>
                                    </p:anim>
                                    <p:anim calcmode="lin" valueType="num">
                                      <p:cBhvr additive="base">
                                        <p:cTn id="61" dur="500" fill="hold"/>
                                        <p:tgtEl>
                                          <p:spTgt spid="8"/>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additive="base">
                                        <p:cTn id="64" dur="500" fill="hold"/>
                                        <p:tgtEl>
                                          <p:spTgt spid="9"/>
                                        </p:tgtEl>
                                        <p:attrNameLst>
                                          <p:attrName>ppt_x</p:attrName>
                                        </p:attrNameLst>
                                      </p:cBhvr>
                                      <p:tavLst>
                                        <p:tav tm="0">
                                          <p:val>
                                            <p:strVal val="0-#ppt_w/2"/>
                                          </p:val>
                                        </p:tav>
                                        <p:tav tm="100000">
                                          <p:val>
                                            <p:strVal val="#ppt_x"/>
                                          </p:val>
                                        </p:tav>
                                      </p:tavLst>
                                    </p:anim>
                                    <p:anim calcmode="lin" valueType="num">
                                      <p:cBhvr additive="base">
                                        <p:cTn id="65" dur="500" fill="hold"/>
                                        <p:tgtEl>
                                          <p:spTgt spid="9"/>
                                        </p:tgtEl>
                                        <p:attrNameLst>
                                          <p:attrName>ppt_y</p:attrName>
                                        </p:attrNameLst>
                                      </p:cBhvr>
                                      <p:tavLst>
                                        <p:tav tm="0">
                                          <p:val>
                                            <p:strVal val="#ppt_y"/>
                                          </p:val>
                                        </p:tav>
                                        <p:tav tm="100000">
                                          <p:val>
                                            <p:strVal val="#ppt_y"/>
                                          </p:val>
                                        </p:tav>
                                      </p:tavLst>
                                    </p:anim>
                                  </p:childTnLst>
                                </p:cTn>
                              </p:par>
                            </p:childTnLst>
                          </p:cTn>
                        </p:par>
                        <p:par>
                          <p:cTn id="66" fill="hold">
                            <p:stCondLst>
                              <p:cond delay="4360"/>
                            </p:stCondLst>
                            <p:childTnLst>
                              <p:par>
                                <p:cTn id="67" presetID="22" presetClass="entr" presetSubtype="8" fill="hold" grpId="0" nodeType="after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wipe(left)">
                                      <p:cBhvr>
                                        <p:cTn id="69" dur="500"/>
                                        <p:tgtEl>
                                          <p:spTgt spid="26"/>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wipe(left)">
                                      <p:cBhvr>
                                        <p:cTn id="72" dur="500"/>
                                        <p:tgtEl>
                                          <p:spTgt spid="28"/>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wipe(left)">
                                      <p:cBhvr>
                                        <p:cTn id="75" dur="500"/>
                                        <p:tgtEl>
                                          <p:spTgt spid="30"/>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wipe(left)">
                                      <p:cBhvr>
                                        <p:cTn id="78" dur="500"/>
                                        <p:tgtEl>
                                          <p:spTgt spid="32"/>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wipe(left)">
                                      <p:cBhvr>
                                        <p:cTn id="81" dur="500"/>
                                        <p:tgtEl>
                                          <p:spTgt spid="27"/>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wipe(left)">
                                      <p:cBhvr>
                                        <p:cTn id="84" dur="500"/>
                                        <p:tgtEl>
                                          <p:spTgt spid="29"/>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wipe(left)">
                                      <p:cBhvr>
                                        <p:cTn id="87" dur="500"/>
                                        <p:tgtEl>
                                          <p:spTgt spid="3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33"/>
                                        </p:tgtEl>
                                        <p:attrNameLst>
                                          <p:attrName>style.visibility</p:attrName>
                                        </p:attrNameLst>
                                      </p:cBhvr>
                                      <p:to>
                                        <p:strVal val="visible"/>
                                      </p:to>
                                    </p:set>
                                    <p:animEffect transition="in" filter="wipe(left)">
                                      <p:cBhvr>
                                        <p:cTn id="9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5" grpId="0" animBg="1"/>
      <p:bldP spid="6" grpId="0" animBg="1"/>
      <p:bldP spid="7" grpId="0" animBg="1"/>
      <p:bldP spid="8" grpId="0" animBg="1"/>
      <p:bldP spid="9" grpId="0" animBg="1"/>
      <p:bldP spid="26" grpId="0"/>
      <p:bldP spid="27" grpId="0"/>
      <p:bldP spid="28" grpId="0"/>
      <p:bldP spid="29" grpId="0"/>
      <p:bldP spid="30" grpId="0"/>
      <p:bldP spid="31" grpId="0"/>
      <p:bldP spid="32" grpId="0"/>
      <p:bldP spid="3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811" y="151502"/>
            <a:ext cx="283429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您的标题</a:t>
            </a:r>
          </a:p>
        </p:txBody>
      </p:sp>
      <p:sp>
        <p:nvSpPr>
          <p:cNvPr id="71"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4" name="Freeform 6"/>
          <p:cNvSpPr/>
          <p:nvPr/>
        </p:nvSpPr>
        <p:spPr bwMode="auto">
          <a:xfrm>
            <a:off x="2028791" y="1626733"/>
            <a:ext cx="3529011" cy="4210409"/>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5" name="Freeform 6"/>
          <p:cNvSpPr/>
          <p:nvPr/>
        </p:nvSpPr>
        <p:spPr bwMode="auto">
          <a:xfrm>
            <a:off x="4850622" y="3112352"/>
            <a:ext cx="2336248" cy="278734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6" name="椭圆 5"/>
          <p:cNvSpPr/>
          <p:nvPr/>
        </p:nvSpPr>
        <p:spPr bwMode="auto">
          <a:xfrm>
            <a:off x="4604478" y="1639770"/>
            <a:ext cx="936104" cy="936104"/>
          </a:xfrm>
          <a:prstGeom prst="ellipse">
            <a:avLst/>
          </a:prstGeom>
          <a:solidFill>
            <a:schemeClr val="bg1"/>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7" name="椭圆 6"/>
          <p:cNvSpPr/>
          <p:nvPr/>
        </p:nvSpPr>
        <p:spPr bwMode="auto">
          <a:xfrm>
            <a:off x="6607880" y="3244217"/>
            <a:ext cx="782712" cy="782712"/>
          </a:xfrm>
          <a:prstGeom prst="ellipse">
            <a:avLst/>
          </a:prstGeom>
          <a:solidFill>
            <a:schemeClr val="bg1"/>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8" name="TextBox 7"/>
          <p:cNvSpPr txBox="1"/>
          <p:nvPr/>
        </p:nvSpPr>
        <p:spPr>
          <a:xfrm>
            <a:off x="4605297" y="1830823"/>
            <a:ext cx="952505" cy="553998"/>
          </a:xfrm>
          <a:prstGeom prst="rect">
            <a:avLst/>
          </a:prstGeom>
          <a:noFill/>
        </p:spPr>
        <p:txBody>
          <a:bodyPr wrap="none" rtlCol="0">
            <a:spAutoFit/>
          </a:bodyPr>
          <a:lstStyle/>
          <a:p>
            <a:r>
              <a:rPr lang="en-US" altLang="zh-CN" sz="3000" dirty="0">
                <a:solidFill>
                  <a:srgbClr val="F8F8F8"/>
                </a:solidFill>
              </a:rPr>
              <a:t>75%</a:t>
            </a:r>
            <a:endParaRPr lang="zh-CN" altLang="en-US" sz="3000" dirty="0">
              <a:solidFill>
                <a:srgbClr val="F8F8F8"/>
              </a:solidFill>
            </a:endParaRPr>
          </a:p>
        </p:txBody>
      </p:sp>
      <p:sp>
        <p:nvSpPr>
          <p:cNvPr id="9" name="TextBox 8"/>
          <p:cNvSpPr txBox="1"/>
          <p:nvPr/>
        </p:nvSpPr>
        <p:spPr>
          <a:xfrm>
            <a:off x="6624502" y="3404740"/>
            <a:ext cx="801823" cy="461665"/>
          </a:xfrm>
          <a:prstGeom prst="rect">
            <a:avLst/>
          </a:prstGeom>
          <a:noFill/>
        </p:spPr>
        <p:txBody>
          <a:bodyPr wrap="none" rtlCol="0">
            <a:spAutoFit/>
          </a:bodyPr>
          <a:lstStyle/>
          <a:p>
            <a:r>
              <a:rPr lang="en-US" altLang="zh-CN" sz="2400" dirty="0">
                <a:solidFill>
                  <a:srgbClr val="F8F8F8"/>
                </a:solidFill>
              </a:rPr>
              <a:t>34%</a:t>
            </a:r>
            <a:endParaRPr lang="zh-CN" altLang="en-US" sz="2400" dirty="0">
              <a:solidFill>
                <a:srgbClr val="F8F8F8"/>
              </a:solidFill>
            </a:endParaRPr>
          </a:p>
        </p:txBody>
      </p:sp>
      <p:sp>
        <p:nvSpPr>
          <p:cNvPr id="10" name="TextBox 9"/>
          <p:cNvSpPr txBox="1"/>
          <p:nvPr/>
        </p:nvSpPr>
        <p:spPr>
          <a:xfrm>
            <a:off x="2873188" y="2151799"/>
            <a:ext cx="1826141" cy="584775"/>
          </a:xfrm>
          <a:prstGeom prst="rect">
            <a:avLst/>
          </a:prstGeom>
          <a:noFill/>
        </p:spPr>
        <p:txBody>
          <a:bodyPr wrap="none" rtlCol="0">
            <a:spAutoFit/>
          </a:bodyPr>
          <a:lstStyle/>
          <a:p>
            <a:r>
              <a:rPr lang="zh-CN" altLang="en-US" sz="3200" dirty="0">
                <a:solidFill>
                  <a:srgbClr val="F8F8F8"/>
                </a:solidFill>
                <a:latin typeface="+mj-ea"/>
                <a:ea typeface="+mj-ea"/>
              </a:rPr>
              <a:t>预计数字</a:t>
            </a:r>
          </a:p>
        </p:txBody>
      </p:sp>
      <p:sp>
        <p:nvSpPr>
          <p:cNvPr id="11" name="TextBox 10"/>
          <p:cNvSpPr txBox="1"/>
          <p:nvPr/>
        </p:nvSpPr>
        <p:spPr>
          <a:xfrm>
            <a:off x="2439063" y="2751696"/>
            <a:ext cx="2611611" cy="1754326"/>
          </a:xfrm>
          <a:prstGeom prst="rect">
            <a:avLst/>
          </a:prstGeom>
          <a:noFill/>
        </p:spPr>
        <p:txBody>
          <a:bodyPr wrap="square" rtlCol="0">
            <a:spAutoFit/>
          </a:bodyPr>
          <a:lstStyle/>
          <a:p>
            <a:pPr algn="ctr"/>
            <a:r>
              <a:rPr lang="zh-CN" altLang="en-US" dirty="0">
                <a:solidFill>
                  <a:srgbClr val="F8F8F8"/>
                </a:solidFill>
                <a:latin typeface="+mn-ea"/>
                <a:ea typeface="+mn-ea"/>
              </a:rPr>
              <a:t>请输入您的文字对目标进行说明请输入您的文字对目标进行说明请输入您的文字对目标进行说明</a:t>
            </a:r>
          </a:p>
          <a:p>
            <a:pPr algn="ctr"/>
            <a:endParaRPr lang="zh-CN" altLang="en-US" dirty="0">
              <a:solidFill>
                <a:srgbClr val="F8F8F8"/>
              </a:solidFill>
              <a:latin typeface="+mn-ea"/>
              <a:ea typeface="+mn-ea"/>
            </a:endParaRPr>
          </a:p>
        </p:txBody>
      </p:sp>
      <p:sp>
        <p:nvSpPr>
          <p:cNvPr id="12" name="TextBox 11"/>
          <p:cNvSpPr txBox="1"/>
          <p:nvPr/>
        </p:nvSpPr>
        <p:spPr>
          <a:xfrm>
            <a:off x="5199067" y="3724680"/>
            <a:ext cx="1620957" cy="523220"/>
          </a:xfrm>
          <a:prstGeom prst="rect">
            <a:avLst/>
          </a:prstGeom>
          <a:noFill/>
        </p:spPr>
        <p:txBody>
          <a:bodyPr wrap="none" rtlCol="0">
            <a:spAutoFit/>
          </a:bodyPr>
          <a:lstStyle/>
          <a:p>
            <a:r>
              <a:rPr lang="zh-CN" altLang="en-US" sz="2800">
                <a:solidFill>
                  <a:srgbClr val="F8F8F8"/>
                </a:solidFill>
                <a:latin typeface="+mj-ea"/>
                <a:ea typeface="+mj-ea"/>
              </a:rPr>
              <a:t>现有资金</a:t>
            </a:r>
            <a:endParaRPr lang="zh-CN" altLang="en-US" sz="2800" dirty="0">
              <a:solidFill>
                <a:srgbClr val="F8F8F8"/>
              </a:solidFill>
              <a:latin typeface="+mj-ea"/>
              <a:ea typeface="+mj-ea"/>
            </a:endParaRPr>
          </a:p>
        </p:txBody>
      </p:sp>
      <p:sp>
        <p:nvSpPr>
          <p:cNvPr id="13" name="TextBox 12"/>
          <p:cNvSpPr txBox="1"/>
          <p:nvPr/>
        </p:nvSpPr>
        <p:spPr>
          <a:xfrm>
            <a:off x="5018255" y="4197366"/>
            <a:ext cx="1982582" cy="923330"/>
          </a:xfrm>
          <a:prstGeom prst="rect">
            <a:avLst/>
          </a:prstGeom>
          <a:noFill/>
        </p:spPr>
        <p:txBody>
          <a:bodyPr wrap="square" rtlCol="0">
            <a:spAutoFit/>
          </a:bodyPr>
          <a:lstStyle/>
          <a:p>
            <a:pPr algn="ctr"/>
            <a:r>
              <a:rPr lang="zh-CN" altLang="en-US" dirty="0">
                <a:solidFill>
                  <a:srgbClr val="F8F8F8"/>
                </a:solidFill>
                <a:latin typeface="+mn-ea"/>
                <a:ea typeface="+mn-ea"/>
              </a:rPr>
              <a:t>请输入您的文字对实际情况进行说明</a:t>
            </a:r>
          </a:p>
        </p:txBody>
      </p:sp>
      <p:sp>
        <p:nvSpPr>
          <p:cNvPr id="14" name="TextBox 13"/>
          <p:cNvSpPr txBox="1"/>
          <p:nvPr/>
        </p:nvSpPr>
        <p:spPr>
          <a:xfrm>
            <a:off x="5808171" y="1461491"/>
            <a:ext cx="5114745" cy="646331"/>
          </a:xfrm>
          <a:prstGeom prst="rect">
            <a:avLst/>
          </a:prstGeom>
          <a:noFill/>
        </p:spPr>
        <p:txBody>
          <a:bodyPr wrap="square" rtlCol="0">
            <a:spAutoFit/>
          </a:bodyPr>
          <a:lstStyle/>
          <a:p>
            <a:r>
              <a:rPr lang="zh-CN" altLang="en-US" dirty="0">
                <a:solidFill>
                  <a:schemeClr val="accent1"/>
                </a:solidFill>
                <a:latin typeface="+mn-ea"/>
                <a:ea typeface="+mn-ea"/>
              </a:rPr>
              <a:t>请输入您的文字请输入您的文字请输入您的文字请输入您的文字请输入您的文字</a:t>
            </a:r>
          </a:p>
        </p:txBody>
      </p:sp>
      <p:sp>
        <p:nvSpPr>
          <p:cNvPr id="15" name="TextBox 14"/>
          <p:cNvSpPr txBox="1"/>
          <p:nvPr/>
        </p:nvSpPr>
        <p:spPr>
          <a:xfrm>
            <a:off x="7525669" y="3160136"/>
            <a:ext cx="3397247" cy="923330"/>
          </a:xfrm>
          <a:prstGeom prst="rect">
            <a:avLst/>
          </a:prstGeom>
          <a:noFill/>
        </p:spPr>
        <p:txBody>
          <a:bodyPr wrap="square" rtlCol="0">
            <a:spAutoFit/>
          </a:bodyPr>
          <a:lstStyle/>
          <a:p>
            <a:r>
              <a:rPr lang="zh-CN" altLang="en-US" dirty="0">
                <a:solidFill>
                  <a:schemeClr val="accent1"/>
                </a:solidFill>
                <a:latin typeface="+mn-ea"/>
                <a:ea typeface="+mn-ea"/>
              </a:rPr>
              <a:t>请输入您的文字请输入您的文字请输入您的文字请输入您的文字请输入您的文字</a:t>
            </a:r>
          </a:p>
        </p:txBody>
      </p:sp>
    </p:spTree>
  </p:cSld>
  <p:clrMapOvr>
    <a:masterClrMapping/>
  </p:clrMapOvr>
  <p:transition spd="slow" advTm="7372">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819"/>
                            </p:stCondLst>
                            <p:childTnLst>
                              <p:par>
                                <p:cTn id="19" presetID="26"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435">
                                          <p:stCondLst>
                                            <p:cond delay="0"/>
                                          </p:stCondLst>
                                        </p:cTn>
                                        <p:tgtEl>
                                          <p:spTgt spid="4"/>
                                        </p:tgtEl>
                                      </p:cBhvr>
                                    </p:animEffect>
                                    <p:anim calcmode="lin" valueType="num">
                                      <p:cBhvr>
                                        <p:cTn id="22"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3"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4"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25"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26"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27" dur="20">
                                          <p:stCondLst>
                                            <p:cond delay="487"/>
                                          </p:stCondLst>
                                        </p:cTn>
                                        <p:tgtEl>
                                          <p:spTgt spid="4"/>
                                        </p:tgtEl>
                                      </p:cBhvr>
                                      <p:to x="100000" y="60000"/>
                                    </p:animScale>
                                    <p:animScale>
                                      <p:cBhvr>
                                        <p:cTn id="28" dur="124" decel="50000">
                                          <p:stCondLst>
                                            <p:cond delay="507"/>
                                          </p:stCondLst>
                                        </p:cTn>
                                        <p:tgtEl>
                                          <p:spTgt spid="4"/>
                                        </p:tgtEl>
                                      </p:cBhvr>
                                      <p:to x="100000" y="100000"/>
                                    </p:animScale>
                                    <p:animScale>
                                      <p:cBhvr>
                                        <p:cTn id="29" dur="20">
                                          <p:stCondLst>
                                            <p:cond delay="984"/>
                                          </p:stCondLst>
                                        </p:cTn>
                                        <p:tgtEl>
                                          <p:spTgt spid="4"/>
                                        </p:tgtEl>
                                      </p:cBhvr>
                                      <p:to x="100000" y="80000"/>
                                    </p:animScale>
                                    <p:animScale>
                                      <p:cBhvr>
                                        <p:cTn id="30" dur="124" decel="50000">
                                          <p:stCondLst>
                                            <p:cond delay="1004"/>
                                          </p:stCondLst>
                                        </p:cTn>
                                        <p:tgtEl>
                                          <p:spTgt spid="4"/>
                                        </p:tgtEl>
                                      </p:cBhvr>
                                      <p:to x="100000" y="100000"/>
                                    </p:animScale>
                                    <p:animScale>
                                      <p:cBhvr>
                                        <p:cTn id="31" dur="20">
                                          <p:stCondLst>
                                            <p:cond delay="1231"/>
                                          </p:stCondLst>
                                        </p:cTn>
                                        <p:tgtEl>
                                          <p:spTgt spid="4"/>
                                        </p:tgtEl>
                                      </p:cBhvr>
                                      <p:to x="100000" y="90000"/>
                                    </p:animScale>
                                    <p:animScale>
                                      <p:cBhvr>
                                        <p:cTn id="32" dur="124" decel="50000">
                                          <p:stCondLst>
                                            <p:cond delay="1251"/>
                                          </p:stCondLst>
                                        </p:cTn>
                                        <p:tgtEl>
                                          <p:spTgt spid="4"/>
                                        </p:tgtEl>
                                      </p:cBhvr>
                                      <p:to x="100000" y="100000"/>
                                    </p:animScale>
                                    <p:animScale>
                                      <p:cBhvr>
                                        <p:cTn id="33" dur="20">
                                          <p:stCondLst>
                                            <p:cond delay="1356"/>
                                          </p:stCondLst>
                                        </p:cTn>
                                        <p:tgtEl>
                                          <p:spTgt spid="4"/>
                                        </p:tgtEl>
                                      </p:cBhvr>
                                      <p:to x="100000" y="95000"/>
                                    </p:animScale>
                                    <p:animScale>
                                      <p:cBhvr>
                                        <p:cTn id="34" dur="124" decel="50000">
                                          <p:stCondLst>
                                            <p:cond delay="1376"/>
                                          </p:stCondLst>
                                        </p:cTn>
                                        <p:tgtEl>
                                          <p:spTgt spid="4"/>
                                        </p:tgtEl>
                                      </p:cBhvr>
                                      <p:to x="100000" y="100000"/>
                                    </p:animScale>
                                  </p:childTnLst>
                                </p:cTn>
                              </p:par>
                              <p:par>
                                <p:cTn id="35" presetID="26" presetClass="entr" presetSubtype="0" fill="hold" grpId="0" nodeType="withEffect">
                                  <p:stCondLst>
                                    <p:cond delay="50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435">
                                          <p:stCondLst>
                                            <p:cond delay="0"/>
                                          </p:stCondLst>
                                        </p:cTn>
                                        <p:tgtEl>
                                          <p:spTgt spid="5"/>
                                        </p:tgtEl>
                                      </p:cBhvr>
                                    </p:animEffect>
                                    <p:anim calcmode="lin" valueType="num">
                                      <p:cBhvr>
                                        <p:cTn id="38" dur="1367"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9" dur="498"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0" dur="498" tmFilter="0, 0; 0.125,0.2665; 0.25,0.4; 0.375,0.465; 0.5,0.5;  0.625,0.535; 0.75,0.6; 0.875,0.7335; 1,1">
                                          <p:stCondLst>
                                            <p:cond delay="498"/>
                                          </p:stCondLst>
                                        </p:cTn>
                                        <p:tgtEl>
                                          <p:spTgt spid="5"/>
                                        </p:tgtEl>
                                        <p:attrNameLst>
                                          <p:attrName>ppt_y</p:attrName>
                                        </p:attrNameLst>
                                      </p:cBhvr>
                                      <p:tavLst>
                                        <p:tav tm="0" fmla="#ppt_y-sin(pi*$)/9">
                                          <p:val>
                                            <p:fltVal val="0"/>
                                          </p:val>
                                        </p:tav>
                                        <p:tav tm="100000">
                                          <p:val>
                                            <p:fltVal val="1"/>
                                          </p:val>
                                        </p:tav>
                                      </p:tavLst>
                                    </p:anim>
                                    <p:anim calcmode="lin" valueType="num">
                                      <p:cBhvr>
                                        <p:cTn id="41" dur="249" tmFilter="0, 0; 0.125,0.2665; 0.25,0.4; 0.375,0.465; 0.5,0.5;  0.625,0.535; 0.75,0.6; 0.875,0.7335; 1,1">
                                          <p:stCondLst>
                                            <p:cond delay="993"/>
                                          </p:stCondLst>
                                        </p:cTn>
                                        <p:tgtEl>
                                          <p:spTgt spid="5"/>
                                        </p:tgtEl>
                                        <p:attrNameLst>
                                          <p:attrName>ppt_y</p:attrName>
                                        </p:attrNameLst>
                                      </p:cBhvr>
                                      <p:tavLst>
                                        <p:tav tm="0" fmla="#ppt_y-sin(pi*$)/27">
                                          <p:val>
                                            <p:fltVal val="0"/>
                                          </p:val>
                                        </p:tav>
                                        <p:tav tm="100000">
                                          <p:val>
                                            <p:fltVal val="1"/>
                                          </p:val>
                                        </p:tav>
                                      </p:tavLst>
                                    </p:anim>
                                    <p:anim calcmode="lin" valueType="num">
                                      <p:cBhvr>
                                        <p:cTn id="42" dur="123" tmFilter="0, 0; 0.125,0.2665; 0.25,0.4; 0.375,0.465; 0.5,0.5;  0.625,0.535; 0.75,0.6; 0.875,0.7335; 1,1">
                                          <p:stCondLst>
                                            <p:cond delay="1242"/>
                                          </p:stCondLst>
                                        </p:cTn>
                                        <p:tgtEl>
                                          <p:spTgt spid="5"/>
                                        </p:tgtEl>
                                        <p:attrNameLst>
                                          <p:attrName>ppt_y</p:attrName>
                                        </p:attrNameLst>
                                      </p:cBhvr>
                                      <p:tavLst>
                                        <p:tav tm="0" fmla="#ppt_y-sin(pi*$)/81">
                                          <p:val>
                                            <p:fltVal val="0"/>
                                          </p:val>
                                        </p:tav>
                                        <p:tav tm="100000">
                                          <p:val>
                                            <p:fltVal val="1"/>
                                          </p:val>
                                        </p:tav>
                                      </p:tavLst>
                                    </p:anim>
                                    <p:animScale>
                                      <p:cBhvr>
                                        <p:cTn id="43" dur="20">
                                          <p:stCondLst>
                                            <p:cond delay="487"/>
                                          </p:stCondLst>
                                        </p:cTn>
                                        <p:tgtEl>
                                          <p:spTgt spid="5"/>
                                        </p:tgtEl>
                                      </p:cBhvr>
                                      <p:to x="100000" y="60000"/>
                                    </p:animScale>
                                    <p:animScale>
                                      <p:cBhvr>
                                        <p:cTn id="44" dur="124" decel="50000">
                                          <p:stCondLst>
                                            <p:cond delay="507"/>
                                          </p:stCondLst>
                                        </p:cTn>
                                        <p:tgtEl>
                                          <p:spTgt spid="5"/>
                                        </p:tgtEl>
                                      </p:cBhvr>
                                      <p:to x="100000" y="100000"/>
                                    </p:animScale>
                                    <p:animScale>
                                      <p:cBhvr>
                                        <p:cTn id="45" dur="20">
                                          <p:stCondLst>
                                            <p:cond delay="984"/>
                                          </p:stCondLst>
                                        </p:cTn>
                                        <p:tgtEl>
                                          <p:spTgt spid="5"/>
                                        </p:tgtEl>
                                      </p:cBhvr>
                                      <p:to x="100000" y="80000"/>
                                    </p:animScale>
                                    <p:animScale>
                                      <p:cBhvr>
                                        <p:cTn id="46" dur="124" decel="50000">
                                          <p:stCondLst>
                                            <p:cond delay="1004"/>
                                          </p:stCondLst>
                                        </p:cTn>
                                        <p:tgtEl>
                                          <p:spTgt spid="5"/>
                                        </p:tgtEl>
                                      </p:cBhvr>
                                      <p:to x="100000" y="100000"/>
                                    </p:animScale>
                                    <p:animScale>
                                      <p:cBhvr>
                                        <p:cTn id="47" dur="20">
                                          <p:stCondLst>
                                            <p:cond delay="1231"/>
                                          </p:stCondLst>
                                        </p:cTn>
                                        <p:tgtEl>
                                          <p:spTgt spid="5"/>
                                        </p:tgtEl>
                                      </p:cBhvr>
                                      <p:to x="100000" y="90000"/>
                                    </p:animScale>
                                    <p:animScale>
                                      <p:cBhvr>
                                        <p:cTn id="48" dur="124" decel="50000">
                                          <p:stCondLst>
                                            <p:cond delay="1251"/>
                                          </p:stCondLst>
                                        </p:cTn>
                                        <p:tgtEl>
                                          <p:spTgt spid="5"/>
                                        </p:tgtEl>
                                      </p:cBhvr>
                                      <p:to x="100000" y="100000"/>
                                    </p:animScale>
                                    <p:animScale>
                                      <p:cBhvr>
                                        <p:cTn id="49" dur="20">
                                          <p:stCondLst>
                                            <p:cond delay="1356"/>
                                          </p:stCondLst>
                                        </p:cTn>
                                        <p:tgtEl>
                                          <p:spTgt spid="5"/>
                                        </p:tgtEl>
                                      </p:cBhvr>
                                      <p:to x="100000" y="95000"/>
                                    </p:animScale>
                                    <p:animScale>
                                      <p:cBhvr>
                                        <p:cTn id="50" dur="124" decel="50000">
                                          <p:stCondLst>
                                            <p:cond delay="1376"/>
                                          </p:stCondLst>
                                        </p:cTn>
                                        <p:tgtEl>
                                          <p:spTgt spid="5"/>
                                        </p:tgtEl>
                                      </p:cBhvr>
                                      <p:to x="100000" y="100000"/>
                                    </p:animScale>
                                  </p:childTnLst>
                                </p:cTn>
                              </p:par>
                            </p:childTnLst>
                          </p:cTn>
                        </p:par>
                        <p:par>
                          <p:cTn id="51" fill="hold">
                            <p:stCondLst>
                              <p:cond delay="2319"/>
                            </p:stCondLst>
                            <p:childTnLst>
                              <p:par>
                                <p:cTn id="52" presetID="31" presetClass="entr" presetSubtype="0"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fltVal val="0"/>
                                          </p:val>
                                        </p:tav>
                                        <p:tav tm="100000">
                                          <p:val>
                                            <p:strVal val="#ppt_w"/>
                                          </p:val>
                                        </p:tav>
                                      </p:tavLst>
                                    </p:anim>
                                    <p:anim calcmode="lin" valueType="num">
                                      <p:cBhvr>
                                        <p:cTn id="55" dur="500" fill="hold"/>
                                        <p:tgtEl>
                                          <p:spTgt spid="10"/>
                                        </p:tgtEl>
                                        <p:attrNameLst>
                                          <p:attrName>ppt_h</p:attrName>
                                        </p:attrNameLst>
                                      </p:cBhvr>
                                      <p:tavLst>
                                        <p:tav tm="0">
                                          <p:val>
                                            <p:fltVal val="0"/>
                                          </p:val>
                                        </p:tav>
                                        <p:tav tm="100000">
                                          <p:val>
                                            <p:strVal val="#ppt_h"/>
                                          </p:val>
                                        </p:tav>
                                      </p:tavLst>
                                    </p:anim>
                                    <p:anim calcmode="lin" valueType="num">
                                      <p:cBhvr>
                                        <p:cTn id="56" dur="500" fill="hold"/>
                                        <p:tgtEl>
                                          <p:spTgt spid="10"/>
                                        </p:tgtEl>
                                        <p:attrNameLst>
                                          <p:attrName>style.rotation</p:attrName>
                                        </p:attrNameLst>
                                      </p:cBhvr>
                                      <p:tavLst>
                                        <p:tav tm="0">
                                          <p:val>
                                            <p:fltVal val="90"/>
                                          </p:val>
                                        </p:tav>
                                        <p:tav tm="100000">
                                          <p:val>
                                            <p:fltVal val="0"/>
                                          </p:val>
                                        </p:tav>
                                      </p:tavLst>
                                    </p:anim>
                                    <p:animEffect transition="in" filter="fade">
                                      <p:cBhvr>
                                        <p:cTn id="57" dur="500"/>
                                        <p:tgtEl>
                                          <p:spTgt spid="10"/>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11"/>
                                        </p:tgtEl>
                                        <p:attrNameLst>
                                          <p:attrName>style.visibility</p:attrName>
                                        </p:attrNameLst>
                                      </p:cBhvr>
                                      <p:to>
                                        <p:strVal val="visible"/>
                                      </p:to>
                                    </p:set>
                                    <p:anim calcmode="lin" valueType="num">
                                      <p:cBhvr>
                                        <p:cTn id="60" dur="500" fill="hold"/>
                                        <p:tgtEl>
                                          <p:spTgt spid="11"/>
                                        </p:tgtEl>
                                        <p:attrNameLst>
                                          <p:attrName>ppt_w</p:attrName>
                                        </p:attrNameLst>
                                      </p:cBhvr>
                                      <p:tavLst>
                                        <p:tav tm="0">
                                          <p:val>
                                            <p:fltVal val="0"/>
                                          </p:val>
                                        </p:tav>
                                        <p:tav tm="100000">
                                          <p:val>
                                            <p:strVal val="#ppt_w"/>
                                          </p:val>
                                        </p:tav>
                                      </p:tavLst>
                                    </p:anim>
                                    <p:anim calcmode="lin" valueType="num">
                                      <p:cBhvr>
                                        <p:cTn id="61" dur="500" fill="hold"/>
                                        <p:tgtEl>
                                          <p:spTgt spid="11"/>
                                        </p:tgtEl>
                                        <p:attrNameLst>
                                          <p:attrName>ppt_h</p:attrName>
                                        </p:attrNameLst>
                                      </p:cBhvr>
                                      <p:tavLst>
                                        <p:tav tm="0">
                                          <p:val>
                                            <p:fltVal val="0"/>
                                          </p:val>
                                        </p:tav>
                                        <p:tav tm="100000">
                                          <p:val>
                                            <p:strVal val="#ppt_h"/>
                                          </p:val>
                                        </p:tav>
                                      </p:tavLst>
                                    </p:anim>
                                    <p:anim calcmode="lin" valueType="num">
                                      <p:cBhvr>
                                        <p:cTn id="62" dur="500" fill="hold"/>
                                        <p:tgtEl>
                                          <p:spTgt spid="11"/>
                                        </p:tgtEl>
                                        <p:attrNameLst>
                                          <p:attrName>style.rotation</p:attrName>
                                        </p:attrNameLst>
                                      </p:cBhvr>
                                      <p:tavLst>
                                        <p:tav tm="0">
                                          <p:val>
                                            <p:fltVal val="90"/>
                                          </p:val>
                                        </p:tav>
                                        <p:tav tm="100000">
                                          <p:val>
                                            <p:fltVal val="0"/>
                                          </p:val>
                                        </p:tav>
                                      </p:tavLst>
                                    </p:anim>
                                    <p:animEffect transition="in" filter="fade">
                                      <p:cBhvr>
                                        <p:cTn id="63" dur="500"/>
                                        <p:tgtEl>
                                          <p:spTgt spid="11"/>
                                        </p:tgtEl>
                                      </p:cBhvr>
                                    </p:animEffect>
                                  </p:childTnLst>
                                </p:cTn>
                              </p:par>
                            </p:childTnLst>
                          </p:cTn>
                        </p:par>
                        <p:par>
                          <p:cTn id="64" fill="hold">
                            <p:stCondLst>
                              <p:cond delay="2819"/>
                            </p:stCondLst>
                            <p:childTnLst>
                              <p:par>
                                <p:cTn id="65" presetID="52" presetClass="entr" presetSubtype="0" fill="hold" grpId="0" nodeType="afterEffect">
                                  <p:stCondLst>
                                    <p:cond delay="0"/>
                                  </p:stCondLst>
                                  <p:childTnLst>
                                    <p:set>
                                      <p:cBhvr>
                                        <p:cTn id="66" dur="1" fill="hold">
                                          <p:stCondLst>
                                            <p:cond delay="0"/>
                                          </p:stCondLst>
                                        </p:cTn>
                                        <p:tgtEl>
                                          <p:spTgt spid="6"/>
                                        </p:tgtEl>
                                        <p:attrNameLst>
                                          <p:attrName>style.visibility</p:attrName>
                                        </p:attrNameLst>
                                      </p:cBhvr>
                                      <p:to>
                                        <p:strVal val="visible"/>
                                      </p:to>
                                    </p:set>
                                    <p:animScale>
                                      <p:cBhvr>
                                        <p:cTn id="6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8" dur="1000" decel="50000" fill="hold">
                                          <p:stCondLst>
                                            <p:cond delay="0"/>
                                          </p:stCondLst>
                                        </p:cTn>
                                        <p:tgtEl>
                                          <p:spTgt spid="6"/>
                                        </p:tgtEl>
                                        <p:attrNameLst>
                                          <p:attrName>ppt_x</p:attrName>
                                          <p:attrName>ppt_y</p:attrName>
                                        </p:attrNameLst>
                                      </p:cBhvr>
                                    </p:animMotion>
                                    <p:animEffect transition="in" filter="fade">
                                      <p:cBhvr>
                                        <p:cTn id="69" dur="1000"/>
                                        <p:tgtEl>
                                          <p:spTgt spid="6"/>
                                        </p:tgtEl>
                                      </p:cBhvr>
                                    </p:animEffect>
                                  </p:childTnLst>
                                </p:cTn>
                              </p:par>
                              <p:par>
                                <p:cTn id="70" presetID="52" presetClass="entr" presetSubtype="0" fill="hold" grpId="0" nodeType="withEffect">
                                  <p:stCondLst>
                                    <p:cond delay="0"/>
                                  </p:stCondLst>
                                  <p:childTnLst>
                                    <p:set>
                                      <p:cBhvr>
                                        <p:cTn id="71" dur="1" fill="hold">
                                          <p:stCondLst>
                                            <p:cond delay="0"/>
                                          </p:stCondLst>
                                        </p:cTn>
                                        <p:tgtEl>
                                          <p:spTgt spid="8"/>
                                        </p:tgtEl>
                                        <p:attrNameLst>
                                          <p:attrName>style.visibility</p:attrName>
                                        </p:attrNameLst>
                                      </p:cBhvr>
                                      <p:to>
                                        <p:strVal val="visible"/>
                                      </p:to>
                                    </p:set>
                                    <p:animScale>
                                      <p:cBhvr>
                                        <p:cTn id="7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3" dur="1000" decel="50000" fill="hold">
                                          <p:stCondLst>
                                            <p:cond delay="0"/>
                                          </p:stCondLst>
                                        </p:cTn>
                                        <p:tgtEl>
                                          <p:spTgt spid="8"/>
                                        </p:tgtEl>
                                        <p:attrNameLst>
                                          <p:attrName>ppt_x</p:attrName>
                                          <p:attrName>ppt_y</p:attrName>
                                        </p:attrNameLst>
                                      </p:cBhvr>
                                    </p:animMotion>
                                    <p:animEffect transition="in" filter="fade">
                                      <p:cBhvr>
                                        <p:cTn id="74" dur="1000"/>
                                        <p:tgtEl>
                                          <p:spTgt spid="8"/>
                                        </p:tgtEl>
                                      </p:cBhvr>
                                    </p:animEffect>
                                  </p:childTnLst>
                                </p:cTn>
                              </p:par>
                            </p:childTnLst>
                          </p:cTn>
                        </p:par>
                        <p:par>
                          <p:cTn id="75" fill="hold">
                            <p:stCondLst>
                              <p:cond delay="3819"/>
                            </p:stCondLst>
                            <p:childTnLst>
                              <p:par>
                                <p:cTn id="76" presetID="22" presetClass="entr" presetSubtype="8" fill="hold" grpId="0" nodeType="after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wipe(left)">
                                      <p:cBhvr>
                                        <p:cTn id="78" dur="500"/>
                                        <p:tgtEl>
                                          <p:spTgt spid="14"/>
                                        </p:tgtEl>
                                      </p:cBhvr>
                                    </p:animEffect>
                                  </p:childTnLst>
                                </p:cTn>
                              </p:par>
                            </p:childTnLst>
                          </p:cTn>
                        </p:par>
                        <p:par>
                          <p:cTn id="79" fill="hold">
                            <p:stCondLst>
                              <p:cond delay="4319"/>
                            </p:stCondLst>
                            <p:childTnLst>
                              <p:par>
                                <p:cTn id="80" presetID="31" presetClass="entr" presetSubtype="0" fill="hold" grpId="0" nodeType="after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p:cTn id="82" dur="500" fill="hold"/>
                                        <p:tgtEl>
                                          <p:spTgt spid="12"/>
                                        </p:tgtEl>
                                        <p:attrNameLst>
                                          <p:attrName>ppt_w</p:attrName>
                                        </p:attrNameLst>
                                      </p:cBhvr>
                                      <p:tavLst>
                                        <p:tav tm="0">
                                          <p:val>
                                            <p:fltVal val="0"/>
                                          </p:val>
                                        </p:tav>
                                        <p:tav tm="100000">
                                          <p:val>
                                            <p:strVal val="#ppt_w"/>
                                          </p:val>
                                        </p:tav>
                                      </p:tavLst>
                                    </p:anim>
                                    <p:anim calcmode="lin" valueType="num">
                                      <p:cBhvr>
                                        <p:cTn id="83" dur="500" fill="hold"/>
                                        <p:tgtEl>
                                          <p:spTgt spid="12"/>
                                        </p:tgtEl>
                                        <p:attrNameLst>
                                          <p:attrName>ppt_h</p:attrName>
                                        </p:attrNameLst>
                                      </p:cBhvr>
                                      <p:tavLst>
                                        <p:tav tm="0">
                                          <p:val>
                                            <p:fltVal val="0"/>
                                          </p:val>
                                        </p:tav>
                                        <p:tav tm="100000">
                                          <p:val>
                                            <p:strVal val="#ppt_h"/>
                                          </p:val>
                                        </p:tav>
                                      </p:tavLst>
                                    </p:anim>
                                    <p:anim calcmode="lin" valueType="num">
                                      <p:cBhvr>
                                        <p:cTn id="84" dur="500" fill="hold"/>
                                        <p:tgtEl>
                                          <p:spTgt spid="12"/>
                                        </p:tgtEl>
                                        <p:attrNameLst>
                                          <p:attrName>style.rotation</p:attrName>
                                        </p:attrNameLst>
                                      </p:cBhvr>
                                      <p:tavLst>
                                        <p:tav tm="0">
                                          <p:val>
                                            <p:fltVal val="90"/>
                                          </p:val>
                                        </p:tav>
                                        <p:tav tm="100000">
                                          <p:val>
                                            <p:fltVal val="0"/>
                                          </p:val>
                                        </p:tav>
                                      </p:tavLst>
                                    </p:anim>
                                    <p:animEffect transition="in" filter="fade">
                                      <p:cBhvr>
                                        <p:cTn id="85" dur="500"/>
                                        <p:tgtEl>
                                          <p:spTgt spid="12"/>
                                        </p:tgtEl>
                                      </p:cBhvr>
                                    </p:animEffect>
                                  </p:childTnLst>
                                </p:cTn>
                              </p:par>
                              <p:par>
                                <p:cTn id="86" presetID="31" presetClass="entr" presetSubtype="0" fill="hold" grpId="0" nodeType="withEffect">
                                  <p:stCondLst>
                                    <p:cond delay="0"/>
                                  </p:stCondLst>
                                  <p:childTnLst>
                                    <p:set>
                                      <p:cBhvr>
                                        <p:cTn id="87" dur="1" fill="hold">
                                          <p:stCondLst>
                                            <p:cond delay="0"/>
                                          </p:stCondLst>
                                        </p:cTn>
                                        <p:tgtEl>
                                          <p:spTgt spid="13"/>
                                        </p:tgtEl>
                                        <p:attrNameLst>
                                          <p:attrName>style.visibility</p:attrName>
                                        </p:attrNameLst>
                                      </p:cBhvr>
                                      <p:to>
                                        <p:strVal val="visible"/>
                                      </p:to>
                                    </p:set>
                                    <p:anim calcmode="lin" valueType="num">
                                      <p:cBhvr>
                                        <p:cTn id="88" dur="500" fill="hold"/>
                                        <p:tgtEl>
                                          <p:spTgt spid="13"/>
                                        </p:tgtEl>
                                        <p:attrNameLst>
                                          <p:attrName>ppt_w</p:attrName>
                                        </p:attrNameLst>
                                      </p:cBhvr>
                                      <p:tavLst>
                                        <p:tav tm="0">
                                          <p:val>
                                            <p:fltVal val="0"/>
                                          </p:val>
                                        </p:tav>
                                        <p:tav tm="100000">
                                          <p:val>
                                            <p:strVal val="#ppt_w"/>
                                          </p:val>
                                        </p:tav>
                                      </p:tavLst>
                                    </p:anim>
                                    <p:anim calcmode="lin" valueType="num">
                                      <p:cBhvr>
                                        <p:cTn id="89" dur="500" fill="hold"/>
                                        <p:tgtEl>
                                          <p:spTgt spid="13"/>
                                        </p:tgtEl>
                                        <p:attrNameLst>
                                          <p:attrName>ppt_h</p:attrName>
                                        </p:attrNameLst>
                                      </p:cBhvr>
                                      <p:tavLst>
                                        <p:tav tm="0">
                                          <p:val>
                                            <p:fltVal val="0"/>
                                          </p:val>
                                        </p:tav>
                                        <p:tav tm="100000">
                                          <p:val>
                                            <p:strVal val="#ppt_h"/>
                                          </p:val>
                                        </p:tav>
                                      </p:tavLst>
                                    </p:anim>
                                    <p:anim calcmode="lin" valueType="num">
                                      <p:cBhvr>
                                        <p:cTn id="90" dur="500" fill="hold"/>
                                        <p:tgtEl>
                                          <p:spTgt spid="13"/>
                                        </p:tgtEl>
                                        <p:attrNameLst>
                                          <p:attrName>style.rotation</p:attrName>
                                        </p:attrNameLst>
                                      </p:cBhvr>
                                      <p:tavLst>
                                        <p:tav tm="0">
                                          <p:val>
                                            <p:fltVal val="90"/>
                                          </p:val>
                                        </p:tav>
                                        <p:tav tm="100000">
                                          <p:val>
                                            <p:fltVal val="0"/>
                                          </p:val>
                                        </p:tav>
                                      </p:tavLst>
                                    </p:anim>
                                    <p:animEffect transition="in" filter="fade">
                                      <p:cBhvr>
                                        <p:cTn id="91" dur="500"/>
                                        <p:tgtEl>
                                          <p:spTgt spid="13"/>
                                        </p:tgtEl>
                                      </p:cBhvr>
                                    </p:animEffect>
                                  </p:childTnLst>
                                </p:cTn>
                              </p:par>
                            </p:childTnLst>
                          </p:cTn>
                        </p:par>
                        <p:par>
                          <p:cTn id="92" fill="hold">
                            <p:stCondLst>
                              <p:cond delay="4819"/>
                            </p:stCondLst>
                            <p:childTnLst>
                              <p:par>
                                <p:cTn id="93" presetID="52" presetClass="entr" presetSubtype="0" fill="hold" grpId="0" nodeType="afterEffect">
                                  <p:stCondLst>
                                    <p:cond delay="0"/>
                                  </p:stCondLst>
                                  <p:childTnLst>
                                    <p:set>
                                      <p:cBhvr>
                                        <p:cTn id="94" dur="1" fill="hold">
                                          <p:stCondLst>
                                            <p:cond delay="0"/>
                                          </p:stCondLst>
                                        </p:cTn>
                                        <p:tgtEl>
                                          <p:spTgt spid="7"/>
                                        </p:tgtEl>
                                        <p:attrNameLst>
                                          <p:attrName>style.visibility</p:attrName>
                                        </p:attrNameLst>
                                      </p:cBhvr>
                                      <p:to>
                                        <p:strVal val="visible"/>
                                      </p:to>
                                    </p:set>
                                    <p:animScale>
                                      <p:cBhvr>
                                        <p:cTn id="95"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6" dur="1000" decel="50000" fill="hold">
                                          <p:stCondLst>
                                            <p:cond delay="0"/>
                                          </p:stCondLst>
                                        </p:cTn>
                                        <p:tgtEl>
                                          <p:spTgt spid="7"/>
                                        </p:tgtEl>
                                        <p:attrNameLst>
                                          <p:attrName>ppt_x</p:attrName>
                                          <p:attrName>ppt_y</p:attrName>
                                        </p:attrNameLst>
                                      </p:cBhvr>
                                    </p:animMotion>
                                    <p:animEffect transition="in" filter="fade">
                                      <p:cBhvr>
                                        <p:cTn id="97" dur="1000"/>
                                        <p:tgtEl>
                                          <p:spTgt spid="7"/>
                                        </p:tgtEl>
                                      </p:cBhvr>
                                    </p:animEffect>
                                  </p:childTnLst>
                                </p:cTn>
                              </p:par>
                              <p:par>
                                <p:cTn id="98" presetID="52" presetClass="entr" presetSubtype="0" fill="hold" grpId="0" nodeType="withEffect">
                                  <p:stCondLst>
                                    <p:cond delay="0"/>
                                  </p:stCondLst>
                                  <p:childTnLst>
                                    <p:set>
                                      <p:cBhvr>
                                        <p:cTn id="99" dur="1" fill="hold">
                                          <p:stCondLst>
                                            <p:cond delay="0"/>
                                          </p:stCondLst>
                                        </p:cTn>
                                        <p:tgtEl>
                                          <p:spTgt spid="9"/>
                                        </p:tgtEl>
                                        <p:attrNameLst>
                                          <p:attrName>style.visibility</p:attrName>
                                        </p:attrNameLst>
                                      </p:cBhvr>
                                      <p:to>
                                        <p:strVal val="visible"/>
                                      </p:to>
                                    </p:set>
                                    <p:animScale>
                                      <p:cBhvr>
                                        <p:cTn id="100"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1" dur="1000" decel="50000" fill="hold">
                                          <p:stCondLst>
                                            <p:cond delay="0"/>
                                          </p:stCondLst>
                                        </p:cTn>
                                        <p:tgtEl>
                                          <p:spTgt spid="9"/>
                                        </p:tgtEl>
                                        <p:attrNameLst>
                                          <p:attrName>ppt_x</p:attrName>
                                          <p:attrName>ppt_y</p:attrName>
                                        </p:attrNameLst>
                                      </p:cBhvr>
                                    </p:animMotion>
                                    <p:animEffect transition="in" filter="fade">
                                      <p:cBhvr>
                                        <p:cTn id="102" dur="1000"/>
                                        <p:tgtEl>
                                          <p:spTgt spid="9"/>
                                        </p:tgtEl>
                                      </p:cBhvr>
                                    </p:animEffect>
                                  </p:childTnLst>
                                </p:cTn>
                              </p:par>
                            </p:childTnLst>
                          </p:cTn>
                        </p:par>
                        <p:par>
                          <p:cTn id="103" fill="hold">
                            <p:stCondLst>
                              <p:cond delay="5819"/>
                            </p:stCondLst>
                            <p:childTnLst>
                              <p:par>
                                <p:cTn id="104" presetID="22" presetClass="entr" presetSubtype="8" fill="hold" grpId="0" nodeType="afterEffect">
                                  <p:stCondLst>
                                    <p:cond delay="0"/>
                                  </p:stCondLst>
                                  <p:childTnLst>
                                    <p:set>
                                      <p:cBhvr>
                                        <p:cTn id="105" dur="1" fill="hold">
                                          <p:stCondLst>
                                            <p:cond delay="0"/>
                                          </p:stCondLst>
                                        </p:cTn>
                                        <p:tgtEl>
                                          <p:spTgt spid="15"/>
                                        </p:tgtEl>
                                        <p:attrNameLst>
                                          <p:attrName>style.visibility</p:attrName>
                                        </p:attrNameLst>
                                      </p:cBhvr>
                                      <p:to>
                                        <p:strVal val="visible"/>
                                      </p:to>
                                    </p:set>
                                    <p:animEffect transition="in" filter="wipe(left)">
                                      <p:cBhvr>
                                        <p:cTn id="10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4" grpId="0" animBg="1"/>
      <p:bldP spid="5" grpId="0" animBg="1"/>
      <p:bldP spid="6" grpId="0" animBg="1"/>
      <p:bldP spid="7" grpId="0" animBg="1"/>
      <p:bldP spid="8" grpId="0"/>
      <p:bldP spid="9" grpId="0"/>
      <p:bldP spid="10" grpId="0"/>
      <p:bldP spid="11" grpId="0"/>
      <p:bldP spid="12" grpId="0"/>
      <p:bldP spid="13" grpId="0"/>
      <p:bldP spid="14" grpId="0"/>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811" y="151502"/>
            <a:ext cx="3468896"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您的标题</a:t>
            </a:r>
          </a:p>
        </p:txBody>
      </p:sp>
      <p:sp>
        <p:nvSpPr>
          <p:cNvPr id="71"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3" name="矩形 2"/>
          <p:cNvSpPr/>
          <p:nvPr/>
        </p:nvSpPr>
        <p:spPr>
          <a:xfrm>
            <a:off x="879227" y="1280141"/>
            <a:ext cx="8675538" cy="707886"/>
          </a:xfrm>
          <a:prstGeom prst="rect">
            <a:avLst/>
          </a:prstGeom>
        </p:spPr>
        <p:txBody>
          <a:bodyPr wrap="square">
            <a:spAutoFit/>
          </a:bodyPr>
          <a:lstStyle/>
          <a:p>
            <a:pPr algn="just"/>
            <a:r>
              <a:rPr lang="zh-CN" altLang="en-US" sz="2000" dirty="0">
                <a:solidFill>
                  <a:schemeClr val="accent1"/>
                </a:solidFill>
                <a:latin typeface="+mj-ea"/>
                <a:ea typeface="+mj-ea"/>
              </a:rPr>
              <a:t>成长型家庭的理财目标较多，我们的建议是您实现理财目标的顺序要先短期后长期，先重要后次要，把家庭理财目标的优先顺序安排为：</a:t>
            </a:r>
          </a:p>
        </p:txBody>
      </p:sp>
      <p:sp>
        <p:nvSpPr>
          <p:cNvPr id="47" name="Rectangle 5"/>
          <p:cNvSpPr>
            <a:spLocks noChangeArrowheads="1"/>
          </p:cNvSpPr>
          <p:nvPr/>
        </p:nvSpPr>
        <p:spPr bwMode="auto">
          <a:xfrm>
            <a:off x="890588" y="6151563"/>
            <a:ext cx="1574800" cy="184150"/>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48" name="Freeform 6"/>
          <p:cNvSpPr/>
          <p:nvPr/>
        </p:nvSpPr>
        <p:spPr bwMode="auto">
          <a:xfrm>
            <a:off x="2354263" y="5526088"/>
            <a:ext cx="695325" cy="809625"/>
          </a:xfrm>
          <a:custGeom>
            <a:avLst/>
            <a:gdLst>
              <a:gd name="T0" fmla="*/ 0 w 884"/>
              <a:gd name="T1" fmla="*/ 860 h 1024"/>
              <a:gd name="T2" fmla="*/ 743 w 884"/>
              <a:gd name="T3" fmla="*/ 0 h 1024"/>
              <a:gd name="T4" fmla="*/ 884 w 884"/>
              <a:gd name="T5" fmla="*/ 164 h 1024"/>
              <a:gd name="T6" fmla="*/ 142 w 884"/>
              <a:gd name="T7" fmla="*/ 1024 h 1024"/>
              <a:gd name="T8" fmla="*/ 0 w 884"/>
              <a:gd name="T9" fmla="*/ 860 h 1024"/>
            </a:gdLst>
            <a:ahLst/>
            <a:cxnLst>
              <a:cxn ang="0">
                <a:pos x="T0" y="T1"/>
              </a:cxn>
              <a:cxn ang="0">
                <a:pos x="T2" y="T3"/>
              </a:cxn>
              <a:cxn ang="0">
                <a:pos x="T4" y="T5"/>
              </a:cxn>
              <a:cxn ang="0">
                <a:pos x="T6" y="T7"/>
              </a:cxn>
              <a:cxn ang="0">
                <a:pos x="T8" y="T9"/>
              </a:cxn>
            </a:cxnLst>
            <a:rect l="0" t="0" r="r" b="b"/>
            <a:pathLst>
              <a:path w="884" h="1024">
                <a:moveTo>
                  <a:pt x="0" y="860"/>
                </a:moveTo>
                <a:lnTo>
                  <a:pt x="743" y="0"/>
                </a:lnTo>
                <a:lnTo>
                  <a:pt x="884" y="164"/>
                </a:lnTo>
                <a:lnTo>
                  <a:pt x="142" y="1024"/>
                </a:lnTo>
                <a:lnTo>
                  <a:pt x="0" y="86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49" name="Rectangle 7"/>
          <p:cNvSpPr>
            <a:spLocks noChangeArrowheads="1"/>
          </p:cNvSpPr>
          <p:nvPr/>
        </p:nvSpPr>
        <p:spPr bwMode="auto">
          <a:xfrm>
            <a:off x="2938463" y="5526088"/>
            <a:ext cx="1574800" cy="184150"/>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50" name="Freeform 8"/>
          <p:cNvSpPr/>
          <p:nvPr/>
        </p:nvSpPr>
        <p:spPr bwMode="auto">
          <a:xfrm>
            <a:off x="4402138" y="4900613"/>
            <a:ext cx="695325" cy="809625"/>
          </a:xfrm>
          <a:custGeom>
            <a:avLst/>
            <a:gdLst>
              <a:gd name="T0" fmla="*/ 0 w 884"/>
              <a:gd name="T1" fmla="*/ 860 h 1024"/>
              <a:gd name="T2" fmla="*/ 743 w 884"/>
              <a:gd name="T3" fmla="*/ 0 h 1024"/>
              <a:gd name="T4" fmla="*/ 884 w 884"/>
              <a:gd name="T5" fmla="*/ 164 h 1024"/>
              <a:gd name="T6" fmla="*/ 141 w 884"/>
              <a:gd name="T7" fmla="*/ 1024 h 1024"/>
              <a:gd name="T8" fmla="*/ 0 w 884"/>
              <a:gd name="T9" fmla="*/ 860 h 1024"/>
            </a:gdLst>
            <a:ahLst/>
            <a:cxnLst>
              <a:cxn ang="0">
                <a:pos x="T0" y="T1"/>
              </a:cxn>
              <a:cxn ang="0">
                <a:pos x="T2" y="T3"/>
              </a:cxn>
              <a:cxn ang="0">
                <a:pos x="T4" y="T5"/>
              </a:cxn>
              <a:cxn ang="0">
                <a:pos x="T6" y="T7"/>
              </a:cxn>
              <a:cxn ang="0">
                <a:pos x="T8" y="T9"/>
              </a:cxn>
            </a:cxnLst>
            <a:rect l="0" t="0" r="r" b="b"/>
            <a:pathLst>
              <a:path w="884" h="1024">
                <a:moveTo>
                  <a:pt x="0" y="860"/>
                </a:moveTo>
                <a:lnTo>
                  <a:pt x="743" y="0"/>
                </a:lnTo>
                <a:lnTo>
                  <a:pt x="884" y="164"/>
                </a:lnTo>
                <a:lnTo>
                  <a:pt x="141" y="1024"/>
                </a:lnTo>
                <a:lnTo>
                  <a:pt x="0" y="86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1" name="Rectangle 9"/>
          <p:cNvSpPr>
            <a:spLocks noChangeArrowheads="1"/>
          </p:cNvSpPr>
          <p:nvPr/>
        </p:nvSpPr>
        <p:spPr bwMode="auto">
          <a:xfrm>
            <a:off x="4986338" y="4900613"/>
            <a:ext cx="1574800" cy="182563"/>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52" name="Freeform 10"/>
          <p:cNvSpPr/>
          <p:nvPr/>
        </p:nvSpPr>
        <p:spPr bwMode="auto">
          <a:xfrm>
            <a:off x="6450013" y="4275138"/>
            <a:ext cx="695325" cy="808038"/>
          </a:xfrm>
          <a:custGeom>
            <a:avLst/>
            <a:gdLst>
              <a:gd name="T0" fmla="*/ 0 w 884"/>
              <a:gd name="T1" fmla="*/ 861 h 1024"/>
              <a:gd name="T2" fmla="*/ 742 w 884"/>
              <a:gd name="T3" fmla="*/ 0 h 1024"/>
              <a:gd name="T4" fmla="*/ 884 w 884"/>
              <a:gd name="T5" fmla="*/ 164 h 1024"/>
              <a:gd name="T6" fmla="*/ 141 w 884"/>
              <a:gd name="T7" fmla="*/ 1024 h 1024"/>
              <a:gd name="T8" fmla="*/ 0 w 884"/>
              <a:gd name="T9" fmla="*/ 861 h 1024"/>
            </a:gdLst>
            <a:ahLst/>
            <a:cxnLst>
              <a:cxn ang="0">
                <a:pos x="T0" y="T1"/>
              </a:cxn>
              <a:cxn ang="0">
                <a:pos x="T2" y="T3"/>
              </a:cxn>
              <a:cxn ang="0">
                <a:pos x="T4" y="T5"/>
              </a:cxn>
              <a:cxn ang="0">
                <a:pos x="T6" y="T7"/>
              </a:cxn>
              <a:cxn ang="0">
                <a:pos x="T8" y="T9"/>
              </a:cxn>
            </a:cxnLst>
            <a:rect l="0" t="0" r="r" b="b"/>
            <a:pathLst>
              <a:path w="884" h="1024">
                <a:moveTo>
                  <a:pt x="0" y="861"/>
                </a:moveTo>
                <a:lnTo>
                  <a:pt x="742" y="0"/>
                </a:lnTo>
                <a:lnTo>
                  <a:pt x="884" y="164"/>
                </a:lnTo>
                <a:lnTo>
                  <a:pt x="141" y="1024"/>
                </a:lnTo>
                <a:lnTo>
                  <a:pt x="0" y="861"/>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3" name="Rectangle 11"/>
          <p:cNvSpPr>
            <a:spLocks noChangeArrowheads="1"/>
          </p:cNvSpPr>
          <p:nvPr/>
        </p:nvSpPr>
        <p:spPr bwMode="auto">
          <a:xfrm>
            <a:off x="7034213" y="4275138"/>
            <a:ext cx="1574800" cy="182563"/>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54" name="Freeform 12"/>
          <p:cNvSpPr/>
          <p:nvPr/>
        </p:nvSpPr>
        <p:spPr bwMode="auto">
          <a:xfrm>
            <a:off x="8497888" y="3648075"/>
            <a:ext cx="695325" cy="809625"/>
          </a:xfrm>
          <a:custGeom>
            <a:avLst/>
            <a:gdLst>
              <a:gd name="T0" fmla="*/ 0 w 884"/>
              <a:gd name="T1" fmla="*/ 860 h 1024"/>
              <a:gd name="T2" fmla="*/ 742 w 884"/>
              <a:gd name="T3" fmla="*/ 0 h 1024"/>
              <a:gd name="T4" fmla="*/ 884 w 884"/>
              <a:gd name="T5" fmla="*/ 164 h 1024"/>
              <a:gd name="T6" fmla="*/ 141 w 884"/>
              <a:gd name="T7" fmla="*/ 1024 h 1024"/>
              <a:gd name="T8" fmla="*/ 0 w 884"/>
              <a:gd name="T9" fmla="*/ 860 h 1024"/>
            </a:gdLst>
            <a:ahLst/>
            <a:cxnLst>
              <a:cxn ang="0">
                <a:pos x="T0" y="T1"/>
              </a:cxn>
              <a:cxn ang="0">
                <a:pos x="T2" y="T3"/>
              </a:cxn>
              <a:cxn ang="0">
                <a:pos x="T4" y="T5"/>
              </a:cxn>
              <a:cxn ang="0">
                <a:pos x="T6" y="T7"/>
              </a:cxn>
              <a:cxn ang="0">
                <a:pos x="T8" y="T9"/>
              </a:cxn>
            </a:cxnLst>
            <a:rect l="0" t="0" r="r" b="b"/>
            <a:pathLst>
              <a:path w="884" h="1024">
                <a:moveTo>
                  <a:pt x="0" y="860"/>
                </a:moveTo>
                <a:lnTo>
                  <a:pt x="742" y="0"/>
                </a:lnTo>
                <a:lnTo>
                  <a:pt x="884" y="164"/>
                </a:lnTo>
                <a:lnTo>
                  <a:pt x="141" y="1024"/>
                </a:lnTo>
                <a:lnTo>
                  <a:pt x="0" y="86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5" name="Rectangle 13"/>
          <p:cNvSpPr>
            <a:spLocks noChangeArrowheads="1"/>
          </p:cNvSpPr>
          <p:nvPr/>
        </p:nvSpPr>
        <p:spPr bwMode="auto">
          <a:xfrm>
            <a:off x="9082088" y="3648075"/>
            <a:ext cx="1574800" cy="184150"/>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56" name="Freeform 14"/>
          <p:cNvSpPr/>
          <p:nvPr/>
        </p:nvSpPr>
        <p:spPr bwMode="auto">
          <a:xfrm>
            <a:off x="10545763" y="2390775"/>
            <a:ext cx="1236663" cy="1441450"/>
          </a:xfrm>
          <a:custGeom>
            <a:avLst/>
            <a:gdLst>
              <a:gd name="T0" fmla="*/ 0 w 1571"/>
              <a:gd name="T1" fmla="*/ 1660 h 1824"/>
              <a:gd name="T2" fmla="*/ 529 w 1571"/>
              <a:gd name="T3" fmla="*/ 1047 h 1824"/>
              <a:gd name="T4" fmla="*/ 743 w 1571"/>
              <a:gd name="T5" fmla="*/ 800 h 1824"/>
              <a:gd name="T6" fmla="*/ 1215 w 1571"/>
              <a:gd name="T7" fmla="*/ 254 h 1824"/>
              <a:gd name="T8" fmla="*/ 1108 w 1571"/>
              <a:gd name="T9" fmla="*/ 161 h 1824"/>
              <a:gd name="T10" fmla="*/ 1340 w 1571"/>
              <a:gd name="T11" fmla="*/ 81 h 1824"/>
              <a:gd name="T12" fmla="*/ 1571 w 1571"/>
              <a:gd name="T13" fmla="*/ 0 h 1824"/>
              <a:gd name="T14" fmla="*/ 1524 w 1571"/>
              <a:gd name="T15" fmla="*/ 241 h 1824"/>
              <a:gd name="T16" fmla="*/ 1477 w 1571"/>
              <a:gd name="T17" fmla="*/ 482 h 1824"/>
              <a:gd name="T18" fmla="*/ 1376 w 1571"/>
              <a:gd name="T19" fmla="*/ 394 h 1824"/>
              <a:gd name="T20" fmla="*/ 885 w 1571"/>
              <a:gd name="T21" fmla="*/ 963 h 1824"/>
              <a:gd name="T22" fmla="*/ 671 w 1571"/>
              <a:gd name="T23" fmla="*/ 1211 h 1824"/>
              <a:gd name="T24" fmla="*/ 142 w 1571"/>
              <a:gd name="T25" fmla="*/ 1824 h 1824"/>
              <a:gd name="T26" fmla="*/ 0 w 1571"/>
              <a:gd name="T27" fmla="*/ 1660 h 1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1" h="1824">
                <a:moveTo>
                  <a:pt x="0" y="1660"/>
                </a:moveTo>
                <a:lnTo>
                  <a:pt x="529" y="1047"/>
                </a:lnTo>
                <a:lnTo>
                  <a:pt x="743" y="800"/>
                </a:lnTo>
                <a:lnTo>
                  <a:pt x="1215" y="254"/>
                </a:lnTo>
                <a:lnTo>
                  <a:pt x="1108" y="161"/>
                </a:lnTo>
                <a:lnTo>
                  <a:pt x="1340" y="81"/>
                </a:lnTo>
                <a:lnTo>
                  <a:pt x="1571" y="0"/>
                </a:lnTo>
                <a:lnTo>
                  <a:pt x="1524" y="241"/>
                </a:lnTo>
                <a:lnTo>
                  <a:pt x="1477" y="482"/>
                </a:lnTo>
                <a:lnTo>
                  <a:pt x="1376" y="394"/>
                </a:lnTo>
                <a:lnTo>
                  <a:pt x="885" y="963"/>
                </a:lnTo>
                <a:lnTo>
                  <a:pt x="671" y="1211"/>
                </a:lnTo>
                <a:lnTo>
                  <a:pt x="142" y="1824"/>
                </a:lnTo>
                <a:lnTo>
                  <a:pt x="0" y="166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7" name="Oval 15"/>
          <p:cNvSpPr>
            <a:spLocks noChangeArrowheads="1"/>
          </p:cNvSpPr>
          <p:nvPr/>
        </p:nvSpPr>
        <p:spPr bwMode="auto">
          <a:xfrm>
            <a:off x="974726" y="4702175"/>
            <a:ext cx="1433513" cy="1441450"/>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58" name="Oval 16"/>
          <p:cNvSpPr>
            <a:spLocks noChangeArrowheads="1"/>
          </p:cNvSpPr>
          <p:nvPr/>
        </p:nvSpPr>
        <p:spPr bwMode="auto">
          <a:xfrm>
            <a:off x="3030538" y="4084638"/>
            <a:ext cx="1435100" cy="1441450"/>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59" name="Oval 17"/>
          <p:cNvSpPr>
            <a:spLocks noChangeArrowheads="1"/>
          </p:cNvSpPr>
          <p:nvPr/>
        </p:nvSpPr>
        <p:spPr bwMode="auto">
          <a:xfrm>
            <a:off x="5043488" y="3444875"/>
            <a:ext cx="1435100" cy="1439863"/>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60" name="Oval 18"/>
          <p:cNvSpPr>
            <a:spLocks noChangeArrowheads="1"/>
          </p:cNvSpPr>
          <p:nvPr/>
        </p:nvSpPr>
        <p:spPr bwMode="auto">
          <a:xfrm>
            <a:off x="7100888" y="2825750"/>
            <a:ext cx="1433513" cy="1441450"/>
          </a:xfrm>
          <a:prstGeom prst="ellipse">
            <a:avLst/>
          </a:prstGeom>
          <a:solidFill>
            <a:schemeClr val="tx2"/>
          </a:solidFill>
          <a:ln>
            <a:noFill/>
          </a:ln>
        </p:spPr>
        <p:txBody>
          <a:bodyPr vert="horz" wrap="square" lIns="91440" tIns="45720" rIns="91440" bIns="45720" numCol="1" anchor="t" anchorCtr="0" compatLnSpc="1"/>
          <a:lstStyle/>
          <a:p>
            <a:endParaRPr lang="zh-CN" altLang="en-US"/>
          </a:p>
        </p:txBody>
      </p:sp>
      <p:sp>
        <p:nvSpPr>
          <p:cNvPr id="61" name="Oval 19"/>
          <p:cNvSpPr>
            <a:spLocks noChangeArrowheads="1"/>
          </p:cNvSpPr>
          <p:nvPr/>
        </p:nvSpPr>
        <p:spPr bwMode="auto">
          <a:xfrm>
            <a:off x="9209088" y="2197100"/>
            <a:ext cx="1435100" cy="1439863"/>
          </a:xfrm>
          <a:prstGeom prst="ellipse">
            <a:avLst/>
          </a:prstGeom>
          <a:solidFill>
            <a:schemeClr val="bg2"/>
          </a:solidFill>
          <a:ln>
            <a:noFill/>
          </a:ln>
        </p:spPr>
        <p:txBody>
          <a:bodyPr vert="horz" wrap="square" lIns="91440" tIns="45720" rIns="91440" bIns="45720" numCol="1" anchor="t" anchorCtr="0" compatLnSpc="1"/>
          <a:lstStyle/>
          <a:p>
            <a:endParaRPr lang="zh-CN" altLang="en-US"/>
          </a:p>
        </p:txBody>
      </p:sp>
      <p:sp>
        <p:nvSpPr>
          <p:cNvPr id="62" name="Freeform 20"/>
          <p:cNvSpPr/>
          <p:nvPr/>
        </p:nvSpPr>
        <p:spPr bwMode="auto">
          <a:xfrm>
            <a:off x="1685926" y="3844925"/>
            <a:ext cx="1581150" cy="800100"/>
          </a:xfrm>
          <a:custGeom>
            <a:avLst/>
            <a:gdLst>
              <a:gd name="T0" fmla="*/ 0 w 2009"/>
              <a:gd name="T1" fmla="*/ 1013 h 1013"/>
              <a:gd name="T2" fmla="*/ 2009 w 2009"/>
              <a:gd name="T3" fmla="*/ 427 h 1013"/>
            </a:gdLst>
            <a:ahLst/>
            <a:cxnLst>
              <a:cxn ang="0">
                <a:pos x="T0" y="T1"/>
              </a:cxn>
              <a:cxn ang="0">
                <a:pos x="T2" y="T3"/>
              </a:cxn>
            </a:cxnLst>
            <a:rect l="0" t="0" r="r" b="b"/>
            <a:pathLst>
              <a:path w="2009" h="1013">
                <a:moveTo>
                  <a:pt x="0" y="1013"/>
                </a:moveTo>
                <a:cubicBezTo>
                  <a:pt x="385" y="242"/>
                  <a:pt x="1047" y="0"/>
                  <a:pt x="2009" y="427"/>
                </a:cubicBezTo>
              </a:path>
            </a:pathLst>
          </a:custGeom>
          <a:ln w="19050">
            <a:solidFill>
              <a:schemeClr val="accent1"/>
            </a:solidFill>
            <a:prstDash val="dash"/>
            <a:headEnd type="none" w="med" len="med"/>
            <a:tailEnd type="triangle" w="med" len="me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p>
        </p:txBody>
      </p:sp>
      <p:sp>
        <p:nvSpPr>
          <p:cNvPr id="63" name="Freeform 21"/>
          <p:cNvSpPr/>
          <p:nvPr/>
        </p:nvSpPr>
        <p:spPr bwMode="auto">
          <a:xfrm>
            <a:off x="3652838" y="3240088"/>
            <a:ext cx="1582738" cy="800100"/>
          </a:xfrm>
          <a:custGeom>
            <a:avLst/>
            <a:gdLst>
              <a:gd name="T0" fmla="*/ 0 w 2010"/>
              <a:gd name="T1" fmla="*/ 1013 h 1013"/>
              <a:gd name="T2" fmla="*/ 2010 w 2010"/>
              <a:gd name="T3" fmla="*/ 427 h 1013"/>
            </a:gdLst>
            <a:ahLst/>
            <a:cxnLst>
              <a:cxn ang="0">
                <a:pos x="T0" y="T1"/>
              </a:cxn>
              <a:cxn ang="0">
                <a:pos x="T2" y="T3"/>
              </a:cxn>
            </a:cxnLst>
            <a:rect l="0" t="0" r="r" b="b"/>
            <a:pathLst>
              <a:path w="2010" h="1013">
                <a:moveTo>
                  <a:pt x="0" y="1013"/>
                </a:moveTo>
                <a:cubicBezTo>
                  <a:pt x="386" y="242"/>
                  <a:pt x="1048" y="0"/>
                  <a:pt x="2010" y="427"/>
                </a:cubicBezTo>
              </a:path>
            </a:pathLst>
          </a:custGeom>
          <a:ln w="19050">
            <a:solidFill>
              <a:schemeClr val="accent1"/>
            </a:solidFill>
            <a:prstDash val="dash"/>
            <a:headEnd type="none" w="med" len="med"/>
            <a:tailEnd type="triangle" w="med" len="me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p>
        </p:txBody>
      </p:sp>
      <p:sp>
        <p:nvSpPr>
          <p:cNvPr id="64" name="Freeform 22"/>
          <p:cNvSpPr/>
          <p:nvPr/>
        </p:nvSpPr>
        <p:spPr bwMode="auto">
          <a:xfrm>
            <a:off x="5756276" y="2586038"/>
            <a:ext cx="1581150" cy="800100"/>
          </a:xfrm>
          <a:custGeom>
            <a:avLst/>
            <a:gdLst>
              <a:gd name="T0" fmla="*/ 0 w 2010"/>
              <a:gd name="T1" fmla="*/ 1012 h 1012"/>
              <a:gd name="T2" fmla="*/ 2010 w 2010"/>
              <a:gd name="T3" fmla="*/ 427 h 1012"/>
            </a:gdLst>
            <a:ahLst/>
            <a:cxnLst>
              <a:cxn ang="0">
                <a:pos x="T0" y="T1"/>
              </a:cxn>
              <a:cxn ang="0">
                <a:pos x="T2" y="T3"/>
              </a:cxn>
            </a:cxnLst>
            <a:rect l="0" t="0" r="r" b="b"/>
            <a:pathLst>
              <a:path w="2010" h="1012">
                <a:moveTo>
                  <a:pt x="0" y="1012"/>
                </a:moveTo>
                <a:cubicBezTo>
                  <a:pt x="385" y="242"/>
                  <a:pt x="1048" y="0"/>
                  <a:pt x="2010" y="427"/>
                </a:cubicBezTo>
              </a:path>
            </a:pathLst>
          </a:custGeom>
          <a:ln w="19050">
            <a:solidFill>
              <a:schemeClr val="accent1"/>
            </a:solidFill>
            <a:prstDash val="dash"/>
            <a:headEnd type="none" w="med" len="med"/>
            <a:tailEnd type="triangle" w="med" len="me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p>
        </p:txBody>
      </p:sp>
      <p:sp>
        <p:nvSpPr>
          <p:cNvPr id="65" name="Freeform 23"/>
          <p:cNvSpPr/>
          <p:nvPr/>
        </p:nvSpPr>
        <p:spPr bwMode="auto">
          <a:xfrm>
            <a:off x="7723188" y="1982788"/>
            <a:ext cx="1581150" cy="800100"/>
          </a:xfrm>
          <a:custGeom>
            <a:avLst/>
            <a:gdLst>
              <a:gd name="T0" fmla="*/ 0 w 2009"/>
              <a:gd name="T1" fmla="*/ 1013 h 1013"/>
              <a:gd name="T2" fmla="*/ 2009 w 2009"/>
              <a:gd name="T3" fmla="*/ 427 h 1013"/>
            </a:gdLst>
            <a:ahLst/>
            <a:cxnLst>
              <a:cxn ang="0">
                <a:pos x="T0" y="T1"/>
              </a:cxn>
              <a:cxn ang="0">
                <a:pos x="T2" y="T3"/>
              </a:cxn>
            </a:cxnLst>
            <a:rect l="0" t="0" r="r" b="b"/>
            <a:pathLst>
              <a:path w="2009" h="1013">
                <a:moveTo>
                  <a:pt x="0" y="1013"/>
                </a:moveTo>
                <a:cubicBezTo>
                  <a:pt x="385" y="242"/>
                  <a:pt x="1047" y="0"/>
                  <a:pt x="2009" y="427"/>
                </a:cubicBezTo>
              </a:path>
            </a:pathLst>
          </a:custGeom>
          <a:ln w="19050">
            <a:solidFill>
              <a:schemeClr val="accent1"/>
            </a:solidFill>
            <a:prstDash val="dash"/>
            <a:headEnd type="none" w="med" len="med"/>
            <a:tailEnd type="triangle" w="med" len="me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p>
        </p:txBody>
      </p:sp>
      <p:sp>
        <p:nvSpPr>
          <p:cNvPr id="33" name="TextBox 32"/>
          <p:cNvSpPr txBox="1"/>
          <p:nvPr/>
        </p:nvSpPr>
        <p:spPr>
          <a:xfrm>
            <a:off x="1096112" y="5007401"/>
            <a:ext cx="1179628" cy="830997"/>
          </a:xfrm>
          <a:prstGeom prst="rect">
            <a:avLst/>
          </a:prstGeom>
          <a:noFill/>
        </p:spPr>
        <p:txBody>
          <a:bodyPr wrap="square" rtlCol="0">
            <a:spAutoFit/>
          </a:bodyPr>
          <a:lstStyle>
            <a:defPPr>
              <a:defRPr lang="zh-CN"/>
            </a:defPPr>
            <a:lvl1pPr>
              <a:defRPr sz="2400" b="1">
                <a:solidFill>
                  <a:schemeClr val="tx2"/>
                </a:solidFill>
                <a:latin typeface="+mj-ea"/>
                <a:ea typeface="+mj-ea"/>
              </a:defRPr>
            </a:lvl1pPr>
          </a:lstStyle>
          <a:p>
            <a:pPr algn="ctr"/>
            <a:r>
              <a:rPr lang="zh-CN" altLang="en-US" dirty="0">
                <a:solidFill>
                  <a:schemeClr val="accent2"/>
                </a:solidFill>
              </a:rPr>
              <a:t>增加家庭保障</a:t>
            </a:r>
          </a:p>
        </p:txBody>
      </p:sp>
      <p:sp>
        <p:nvSpPr>
          <p:cNvPr id="34" name="TextBox 33"/>
          <p:cNvSpPr txBox="1"/>
          <p:nvPr/>
        </p:nvSpPr>
        <p:spPr>
          <a:xfrm>
            <a:off x="3105079" y="4389864"/>
            <a:ext cx="1179628" cy="830997"/>
          </a:xfrm>
          <a:prstGeom prst="rect">
            <a:avLst/>
          </a:prstGeom>
          <a:noFill/>
        </p:spPr>
        <p:txBody>
          <a:bodyPr wrap="square" rtlCol="0">
            <a:spAutoFit/>
          </a:bodyPr>
          <a:lstStyle>
            <a:defPPr>
              <a:defRPr lang="zh-CN"/>
            </a:defPPr>
            <a:lvl1pPr>
              <a:defRPr sz="2400" b="1">
                <a:solidFill>
                  <a:schemeClr val="tx2"/>
                </a:solidFill>
                <a:latin typeface="+mj-ea"/>
                <a:ea typeface="+mj-ea"/>
              </a:defRPr>
            </a:lvl1pPr>
          </a:lstStyle>
          <a:p>
            <a:pPr algn="ctr"/>
            <a:r>
              <a:rPr lang="zh-CN" altLang="en-US" dirty="0">
                <a:solidFill>
                  <a:schemeClr val="accent2"/>
                </a:solidFill>
              </a:rPr>
              <a:t>子女教育金</a:t>
            </a:r>
          </a:p>
        </p:txBody>
      </p:sp>
      <p:sp>
        <p:nvSpPr>
          <p:cNvPr id="35" name="TextBox 34"/>
          <p:cNvSpPr txBox="1"/>
          <p:nvPr/>
        </p:nvSpPr>
        <p:spPr>
          <a:xfrm>
            <a:off x="5171224" y="3817915"/>
            <a:ext cx="1179628" cy="830997"/>
          </a:xfrm>
          <a:prstGeom prst="rect">
            <a:avLst/>
          </a:prstGeom>
          <a:noFill/>
        </p:spPr>
        <p:txBody>
          <a:bodyPr wrap="square" rtlCol="0">
            <a:spAutoFit/>
          </a:bodyPr>
          <a:lstStyle>
            <a:defPPr>
              <a:defRPr lang="zh-CN"/>
            </a:defPPr>
            <a:lvl1pPr>
              <a:defRPr sz="2400" b="1">
                <a:solidFill>
                  <a:schemeClr val="tx2"/>
                </a:solidFill>
                <a:latin typeface="+mj-ea"/>
                <a:ea typeface="+mj-ea"/>
              </a:defRPr>
            </a:lvl1pPr>
          </a:lstStyle>
          <a:p>
            <a:pPr algn="ctr"/>
            <a:r>
              <a:rPr lang="zh-CN" altLang="en-US" dirty="0">
                <a:solidFill>
                  <a:schemeClr val="accent2"/>
                </a:solidFill>
              </a:rPr>
              <a:t>提高生活品质</a:t>
            </a:r>
          </a:p>
        </p:txBody>
      </p:sp>
      <p:sp>
        <p:nvSpPr>
          <p:cNvPr id="36" name="TextBox 35"/>
          <p:cNvSpPr txBox="1"/>
          <p:nvPr/>
        </p:nvSpPr>
        <p:spPr>
          <a:xfrm>
            <a:off x="7233655" y="3280717"/>
            <a:ext cx="1179628" cy="461665"/>
          </a:xfrm>
          <a:prstGeom prst="rect">
            <a:avLst/>
          </a:prstGeom>
          <a:noFill/>
        </p:spPr>
        <p:txBody>
          <a:bodyPr wrap="square" rtlCol="0">
            <a:spAutoFit/>
          </a:bodyPr>
          <a:lstStyle>
            <a:defPPr>
              <a:defRPr lang="zh-CN"/>
            </a:defPPr>
            <a:lvl1pPr>
              <a:defRPr sz="2400" b="1">
                <a:solidFill>
                  <a:schemeClr val="tx2"/>
                </a:solidFill>
                <a:latin typeface="+mj-ea"/>
                <a:ea typeface="+mj-ea"/>
              </a:defRPr>
            </a:lvl1pPr>
          </a:lstStyle>
          <a:p>
            <a:pPr algn="ctr"/>
            <a:r>
              <a:rPr lang="zh-CN" altLang="en-US" dirty="0">
                <a:solidFill>
                  <a:schemeClr val="accent2"/>
                </a:solidFill>
              </a:rPr>
              <a:t>换房</a:t>
            </a:r>
          </a:p>
        </p:txBody>
      </p:sp>
      <p:sp>
        <p:nvSpPr>
          <p:cNvPr id="68" name="TextBox 67"/>
          <p:cNvSpPr txBox="1"/>
          <p:nvPr/>
        </p:nvSpPr>
        <p:spPr>
          <a:xfrm>
            <a:off x="9330469" y="2555141"/>
            <a:ext cx="1179628" cy="830997"/>
          </a:xfrm>
          <a:prstGeom prst="rect">
            <a:avLst/>
          </a:prstGeom>
          <a:noFill/>
        </p:spPr>
        <p:txBody>
          <a:bodyPr wrap="square" rtlCol="0">
            <a:spAutoFit/>
          </a:bodyPr>
          <a:lstStyle>
            <a:defPPr>
              <a:defRPr lang="zh-CN"/>
            </a:defPPr>
            <a:lvl1pPr>
              <a:defRPr sz="2400" b="1">
                <a:solidFill>
                  <a:schemeClr val="tx2"/>
                </a:solidFill>
                <a:latin typeface="+mj-ea"/>
                <a:ea typeface="+mj-ea"/>
              </a:defRPr>
            </a:lvl1pPr>
          </a:lstStyle>
          <a:p>
            <a:pPr algn="ctr"/>
            <a:r>
              <a:rPr lang="zh-CN" altLang="en-US" dirty="0">
                <a:solidFill>
                  <a:schemeClr val="accent2"/>
                </a:solidFill>
              </a:rPr>
              <a:t>养老金准备</a:t>
            </a:r>
          </a:p>
        </p:txBody>
      </p:sp>
    </p:spTree>
  </p:cSld>
  <p:clrMapOvr>
    <a:masterClrMapping/>
  </p:clrMapOvr>
  <p:transition spd="slow" advTm="10405">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819"/>
                            </p:stCondLst>
                            <p:childTnLst>
                              <p:par>
                                <p:cTn id="19" presetID="22" presetClass="entr" presetSubtype="1"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up)">
                                      <p:cBhvr>
                                        <p:cTn id="21" dur="400"/>
                                        <p:tgtEl>
                                          <p:spTgt spid="3"/>
                                        </p:tgtEl>
                                      </p:cBhvr>
                                    </p:animEffect>
                                  </p:childTnLst>
                                </p:cTn>
                              </p:par>
                            </p:childTnLst>
                          </p:cTn>
                        </p:par>
                        <p:par>
                          <p:cTn id="22" fill="hold">
                            <p:stCondLst>
                              <p:cond delay="1319"/>
                            </p:stCondLst>
                            <p:childTnLst>
                              <p:par>
                                <p:cTn id="23" presetID="22" presetClass="entr" presetSubtype="8"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wipe(left)">
                                      <p:cBhvr>
                                        <p:cTn id="25" dur="300"/>
                                        <p:tgtEl>
                                          <p:spTgt spid="47"/>
                                        </p:tgtEl>
                                      </p:cBhvr>
                                    </p:animEffect>
                                  </p:childTnLst>
                                </p:cTn>
                              </p:par>
                            </p:childTnLst>
                          </p:cTn>
                        </p:par>
                        <p:par>
                          <p:cTn id="26" fill="hold">
                            <p:stCondLst>
                              <p:cond delay="1819"/>
                            </p:stCondLst>
                            <p:childTnLst>
                              <p:par>
                                <p:cTn id="27" presetID="22" presetClass="entr" presetSubtype="4" fill="hold" grpId="0" nodeType="after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wipe(down)">
                                      <p:cBhvr>
                                        <p:cTn id="29" dur="200"/>
                                        <p:tgtEl>
                                          <p:spTgt spid="48"/>
                                        </p:tgtEl>
                                      </p:cBhvr>
                                    </p:animEffect>
                                  </p:childTnLst>
                                </p:cTn>
                              </p:par>
                            </p:childTnLst>
                          </p:cTn>
                        </p:par>
                        <p:par>
                          <p:cTn id="30" fill="hold">
                            <p:stCondLst>
                              <p:cond delay="2319"/>
                            </p:stCondLst>
                            <p:childTnLst>
                              <p:par>
                                <p:cTn id="31" presetID="22" presetClass="entr" presetSubtype="8"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wipe(left)">
                                      <p:cBhvr>
                                        <p:cTn id="33" dur="300"/>
                                        <p:tgtEl>
                                          <p:spTgt spid="49"/>
                                        </p:tgtEl>
                                      </p:cBhvr>
                                    </p:animEffect>
                                  </p:childTnLst>
                                </p:cTn>
                              </p:par>
                            </p:childTnLst>
                          </p:cTn>
                        </p:par>
                        <p:par>
                          <p:cTn id="34" fill="hold">
                            <p:stCondLst>
                              <p:cond delay="2819"/>
                            </p:stCondLst>
                            <p:childTnLst>
                              <p:par>
                                <p:cTn id="35" presetID="22" presetClass="entr" presetSubtype="4" fill="hold" grpId="0" nodeType="after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wipe(down)">
                                      <p:cBhvr>
                                        <p:cTn id="37" dur="200"/>
                                        <p:tgtEl>
                                          <p:spTgt spid="50"/>
                                        </p:tgtEl>
                                      </p:cBhvr>
                                    </p:animEffect>
                                  </p:childTnLst>
                                </p:cTn>
                              </p:par>
                            </p:childTnLst>
                          </p:cTn>
                        </p:par>
                        <p:par>
                          <p:cTn id="38" fill="hold">
                            <p:stCondLst>
                              <p:cond delay="3319"/>
                            </p:stCondLst>
                            <p:childTnLst>
                              <p:par>
                                <p:cTn id="39" presetID="22" presetClass="entr" presetSubtype="8" fill="hold" grpId="0" nodeType="after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wipe(left)">
                                      <p:cBhvr>
                                        <p:cTn id="41" dur="300"/>
                                        <p:tgtEl>
                                          <p:spTgt spid="51"/>
                                        </p:tgtEl>
                                      </p:cBhvr>
                                    </p:animEffect>
                                  </p:childTnLst>
                                </p:cTn>
                              </p:par>
                            </p:childTnLst>
                          </p:cTn>
                        </p:par>
                        <p:par>
                          <p:cTn id="42" fill="hold">
                            <p:stCondLst>
                              <p:cond delay="3819"/>
                            </p:stCondLst>
                            <p:childTnLst>
                              <p:par>
                                <p:cTn id="43" presetID="22" presetClass="entr" presetSubtype="4" fill="hold" grpId="0" nodeType="after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wipe(down)">
                                      <p:cBhvr>
                                        <p:cTn id="45" dur="200"/>
                                        <p:tgtEl>
                                          <p:spTgt spid="52"/>
                                        </p:tgtEl>
                                      </p:cBhvr>
                                    </p:animEffect>
                                  </p:childTnLst>
                                </p:cTn>
                              </p:par>
                            </p:childTnLst>
                          </p:cTn>
                        </p:par>
                        <p:par>
                          <p:cTn id="46" fill="hold">
                            <p:stCondLst>
                              <p:cond delay="4319"/>
                            </p:stCondLst>
                            <p:childTnLst>
                              <p:par>
                                <p:cTn id="47" presetID="22" presetClass="entr" presetSubtype="8"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wipe(left)">
                                      <p:cBhvr>
                                        <p:cTn id="49" dur="300"/>
                                        <p:tgtEl>
                                          <p:spTgt spid="53"/>
                                        </p:tgtEl>
                                      </p:cBhvr>
                                    </p:animEffect>
                                  </p:childTnLst>
                                </p:cTn>
                              </p:par>
                            </p:childTnLst>
                          </p:cTn>
                        </p:par>
                        <p:par>
                          <p:cTn id="50" fill="hold">
                            <p:stCondLst>
                              <p:cond delay="4819"/>
                            </p:stCondLst>
                            <p:childTnLst>
                              <p:par>
                                <p:cTn id="51" presetID="22" presetClass="entr" presetSubtype="4" fill="hold" grpId="0" nodeType="after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wipe(down)">
                                      <p:cBhvr>
                                        <p:cTn id="53" dur="200"/>
                                        <p:tgtEl>
                                          <p:spTgt spid="54"/>
                                        </p:tgtEl>
                                      </p:cBhvr>
                                    </p:animEffect>
                                  </p:childTnLst>
                                </p:cTn>
                              </p:par>
                            </p:childTnLst>
                          </p:cTn>
                        </p:par>
                        <p:par>
                          <p:cTn id="54" fill="hold">
                            <p:stCondLst>
                              <p:cond delay="5319"/>
                            </p:stCondLst>
                            <p:childTnLst>
                              <p:par>
                                <p:cTn id="55" presetID="22" presetClass="entr" presetSubtype="8" fill="hold" grpId="0" nodeType="after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wipe(left)">
                                      <p:cBhvr>
                                        <p:cTn id="57" dur="300"/>
                                        <p:tgtEl>
                                          <p:spTgt spid="55"/>
                                        </p:tgtEl>
                                      </p:cBhvr>
                                    </p:animEffect>
                                  </p:childTnLst>
                                </p:cTn>
                              </p:par>
                            </p:childTnLst>
                          </p:cTn>
                        </p:par>
                        <p:par>
                          <p:cTn id="58" fill="hold">
                            <p:stCondLst>
                              <p:cond delay="5819"/>
                            </p:stCondLst>
                            <p:childTnLst>
                              <p:par>
                                <p:cTn id="59" presetID="22" presetClass="entr" presetSubtype="4" fill="hold" grpId="0" nodeType="afterEffect">
                                  <p:stCondLst>
                                    <p:cond delay="0"/>
                                  </p:stCondLst>
                                  <p:childTnLst>
                                    <p:set>
                                      <p:cBhvr>
                                        <p:cTn id="60" dur="1" fill="hold">
                                          <p:stCondLst>
                                            <p:cond delay="0"/>
                                          </p:stCondLst>
                                        </p:cTn>
                                        <p:tgtEl>
                                          <p:spTgt spid="56"/>
                                        </p:tgtEl>
                                        <p:attrNameLst>
                                          <p:attrName>style.visibility</p:attrName>
                                        </p:attrNameLst>
                                      </p:cBhvr>
                                      <p:to>
                                        <p:strVal val="visible"/>
                                      </p:to>
                                    </p:set>
                                    <p:animEffect transition="in" filter="wipe(down)">
                                      <p:cBhvr>
                                        <p:cTn id="61" dur="200"/>
                                        <p:tgtEl>
                                          <p:spTgt spid="56"/>
                                        </p:tgtEl>
                                      </p:cBhvr>
                                    </p:animEffect>
                                  </p:childTnLst>
                                </p:cTn>
                              </p:par>
                            </p:childTnLst>
                          </p:cTn>
                        </p:par>
                        <p:par>
                          <p:cTn id="62" fill="hold">
                            <p:stCondLst>
                              <p:cond delay="6319"/>
                            </p:stCondLst>
                            <p:childTnLst>
                              <p:par>
                                <p:cTn id="63" presetID="26" presetClass="entr" presetSubtype="0" fill="hold" grpId="0"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down)">
                                      <p:cBhvr>
                                        <p:cTn id="65" dur="290">
                                          <p:stCondLst>
                                            <p:cond delay="0"/>
                                          </p:stCondLst>
                                        </p:cTn>
                                        <p:tgtEl>
                                          <p:spTgt spid="57"/>
                                        </p:tgtEl>
                                      </p:cBhvr>
                                    </p:animEffect>
                                    <p:anim calcmode="lin" valueType="num">
                                      <p:cBhvr>
                                        <p:cTn id="66" dur="911" tmFilter="0,0; 0.14,0.36; 0.43,0.73; 0.71,0.91; 1.0,1.0">
                                          <p:stCondLst>
                                            <p:cond delay="0"/>
                                          </p:stCondLst>
                                        </p:cTn>
                                        <p:tgtEl>
                                          <p:spTgt spid="57"/>
                                        </p:tgtEl>
                                        <p:attrNameLst>
                                          <p:attrName>ppt_x</p:attrName>
                                        </p:attrNameLst>
                                      </p:cBhvr>
                                      <p:tavLst>
                                        <p:tav tm="0">
                                          <p:val>
                                            <p:strVal val="#ppt_x-0.25"/>
                                          </p:val>
                                        </p:tav>
                                        <p:tav tm="100000">
                                          <p:val>
                                            <p:strVal val="#ppt_x"/>
                                          </p:val>
                                        </p:tav>
                                      </p:tavLst>
                                    </p:anim>
                                    <p:anim calcmode="lin" valueType="num">
                                      <p:cBhvr>
                                        <p:cTn id="67" dur="332" tmFilter="0.0,0.0; 0.25,0.07; 0.50,0.2; 0.75,0.467; 1.0,1.0">
                                          <p:stCondLst>
                                            <p:cond delay="0"/>
                                          </p:stCondLst>
                                        </p:cTn>
                                        <p:tgtEl>
                                          <p:spTgt spid="57"/>
                                        </p:tgtEl>
                                        <p:attrNameLst>
                                          <p:attrName>ppt_y</p:attrName>
                                        </p:attrNameLst>
                                      </p:cBhvr>
                                      <p:tavLst>
                                        <p:tav tm="0" fmla="#ppt_y-sin(pi*$)/3">
                                          <p:val>
                                            <p:fltVal val="0.5"/>
                                          </p:val>
                                        </p:tav>
                                        <p:tav tm="100000">
                                          <p:val>
                                            <p:fltVal val="1"/>
                                          </p:val>
                                        </p:tav>
                                      </p:tavLst>
                                    </p:anim>
                                    <p:anim calcmode="lin" valueType="num">
                                      <p:cBhvr>
                                        <p:cTn id="68" dur="332" tmFilter="0, 0; 0.125,0.2665; 0.25,0.4; 0.375,0.465; 0.5,0.5;  0.625,0.535; 0.75,0.6; 0.875,0.7335; 1,1">
                                          <p:stCondLst>
                                            <p:cond delay="332"/>
                                          </p:stCondLst>
                                        </p:cTn>
                                        <p:tgtEl>
                                          <p:spTgt spid="57"/>
                                        </p:tgtEl>
                                        <p:attrNameLst>
                                          <p:attrName>ppt_y</p:attrName>
                                        </p:attrNameLst>
                                      </p:cBhvr>
                                      <p:tavLst>
                                        <p:tav tm="0" fmla="#ppt_y-sin(pi*$)/9">
                                          <p:val>
                                            <p:fltVal val="0"/>
                                          </p:val>
                                        </p:tav>
                                        <p:tav tm="100000">
                                          <p:val>
                                            <p:fltVal val="1"/>
                                          </p:val>
                                        </p:tav>
                                      </p:tavLst>
                                    </p:anim>
                                    <p:anim calcmode="lin" valueType="num">
                                      <p:cBhvr>
                                        <p:cTn id="69" dur="166" tmFilter="0, 0; 0.125,0.2665; 0.25,0.4; 0.375,0.465; 0.5,0.5;  0.625,0.535; 0.75,0.6; 0.875,0.7335; 1,1">
                                          <p:stCondLst>
                                            <p:cond delay="662"/>
                                          </p:stCondLst>
                                        </p:cTn>
                                        <p:tgtEl>
                                          <p:spTgt spid="57"/>
                                        </p:tgtEl>
                                        <p:attrNameLst>
                                          <p:attrName>ppt_y</p:attrName>
                                        </p:attrNameLst>
                                      </p:cBhvr>
                                      <p:tavLst>
                                        <p:tav tm="0" fmla="#ppt_y-sin(pi*$)/27">
                                          <p:val>
                                            <p:fltVal val="0"/>
                                          </p:val>
                                        </p:tav>
                                        <p:tav tm="100000">
                                          <p:val>
                                            <p:fltVal val="1"/>
                                          </p:val>
                                        </p:tav>
                                      </p:tavLst>
                                    </p:anim>
                                    <p:anim calcmode="lin" valueType="num">
                                      <p:cBhvr>
                                        <p:cTn id="70" dur="82" tmFilter="0, 0; 0.125,0.2665; 0.25,0.4; 0.375,0.465; 0.5,0.5;  0.625,0.535; 0.75,0.6; 0.875,0.7335; 1,1">
                                          <p:stCondLst>
                                            <p:cond delay="828"/>
                                          </p:stCondLst>
                                        </p:cTn>
                                        <p:tgtEl>
                                          <p:spTgt spid="57"/>
                                        </p:tgtEl>
                                        <p:attrNameLst>
                                          <p:attrName>ppt_y</p:attrName>
                                        </p:attrNameLst>
                                      </p:cBhvr>
                                      <p:tavLst>
                                        <p:tav tm="0" fmla="#ppt_y-sin(pi*$)/81">
                                          <p:val>
                                            <p:fltVal val="0"/>
                                          </p:val>
                                        </p:tav>
                                        <p:tav tm="100000">
                                          <p:val>
                                            <p:fltVal val="1"/>
                                          </p:val>
                                        </p:tav>
                                      </p:tavLst>
                                    </p:anim>
                                    <p:animScale>
                                      <p:cBhvr>
                                        <p:cTn id="71" dur="13">
                                          <p:stCondLst>
                                            <p:cond delay="325"/>
                                          </p:stCondLst>
                                        </p:cTn>
                                        <p:tgtEl>
                                          <p:spTgt spid="57"/>
                                        </p:tgtEl>
                                      </p:cBhvr>
                                      <p:to x="100000" y="60000"/>
                                    </p:animScale>
                                    <p:animScale>
                                      <p:cBhvr>
                                        <p:cTn id="72" dur="83" decel="50000">
                                          <p:stCondLst>
                                            <p:cond delay="338"/>
                                          </p:stCondLst>
                                        </p:cTn>
                                        <p:tgtEl>
                                          <p:spTgt spid="57"/>
                                        </p:tgtEl>
                                      </p:cBhvr>
                                      <p:to x="100000" y="100000"/>
                                    </p:animScale>
                                    <p:animScale>
                                      <p:cBhvr>
                                        <p:cTn id="73" dur="13">
                                          <p:stCondLst>
                                            <p:cond delay="656"/>
                                          </p:stCondLst>
                                        </p:cTn>
                                        <p:tgtEl>
                                          <p:spTgt spid="57"/>
                                        </p:tgtEl>
                                      </p:cBhvr>
                                      <p:to x="100000" y="80000"/>
                                    </p:animScale>
                                    <p:animScale>
                                      <p:cBhvr>
                                        <p:cTn id="74" dur="83" decel="50000">
                                          <p:stCondLst>
                                            <p:cond delay="669"/>
                                          </p:stCondLst>
                                        </p:cTn>
                                        <p:tgtEl>
                                          <p:spTgt spid="57"/>
                                        </p:tgtEl>
                                      </p:cBhvr>
                                      <p:to x="100000" y="100000"/>
                                    </p:animScale>
                                    <p:animScale>
                                      <p:cBhvr>
                                        <p:cTn id="75" dur="13">
                                          <p:stCondLst>
                                            <p:cond delay="821"/>
                                          </p:stCondLst>
                                        </p:cTn>
                                        <p:tgtEl>
                                          <p:spTgt spid="57"/>
                                        </p:tgtEl>
                                      </p:cBhvr>
                                      <p:to x="100000" y="90000"/>
                                    </p:animScale>
                                    <p:animScale>
                                      <p:cBhvr>
                                        <p:cTn id="76" dur="83" decel="50000">
                                          <p:stCondLst>
                                            <p:cond delay="834"/>
                                          </p:stCondLst>
                                        </p:cTn>
                                        <p:tgtEl>
                                          <p:spTgt spid="57"/>
                                        </p:tgtEl>
                                      </p:cBhvr>
                                      <p:to x="100000" y="100000"/>
                                    </p:animScale>
                                    <p:animScale>
                                      <p:cBhvr>
                                        <p:cTn id="77" dur="13">
                                          <p:stCondLst>
                                            <p:cond delay="904"/>
                                          </p:stCondLst>
                                        </p:cTn>
                                        <p:tgtEl>
                                          <p:spTgt spid="57"/>
                                        </p:tgtEl>
                                      </p:cBhvr>
                                      <p:to x="100000" y="95000"/>
                                    </p:animScale>
                                    <p:animScale>
                                      <p:cBhvr>
                                        <p:cTn id="78" dur="83" decel="50000">
                                          <p:stCondLst>
                                            <p:cond delay="917"/>
                                          </p:stCondLst>
                                        </p:cTn>
                                        <p:tgtEl>
                                          <p:spTgt spid="57"/>
                                        </p:tgtEl>
                                      </p:cBhvr>
                                      <p:to x="100000" y="100000"/>
                                    </p:animScale>
                                  </p:childTnLst>
                                </p:cTn>
                              </p:par>
                              <p:par>
                                <p:cTn id="79" presetID="26" presetClass="entr" presetSubtype="0" fill="hold" grpId="0" nodeType="withEffect">
                                  <p:stCondLst>
                                    <p:cond delay="100"/>
                                  </p:stCondLst>
                                  <p:childTnLst>
                                    <p:set>
                                      <p:cBhvr>
                                        <p:cTn id="80" dur="1" fill="hold">
                                          <p:stCondLst>
                                            <p:cond delay="0"/>
                                          </p:stCondLst>
                                        </p:cTn>
                                        <p:tgtEl>
                                          <p:spTgt spid="58"/>
                                        </p:tgtEl>
                                        <p:attrNameLst>
                                          <p:attrName>style.visibility</p:attrName>
                                        </p:attrNameLst>
                                      </p:cBhvr>
                                      <p:to>
                                        <p:strVal val="visible"/>
                                      </p:to>
                                    </p:set>
                                    <p:animEffect transition="in" filter="wipe(down)">
                                      <p:cBhvr>
                                        <p:cTn id="81" dur="290">
                                          <p:stCondLst>
                                            <p:cond delay="0"/>
                                          </p:stCondLst>
                                        </p:cTn>
                                        <p:tgtEl>
                                          <p:spTgt spid="58"/>
                                        </p:tgtEl>
                                      </p:cBhvr>
                                    </p:animEffect>
                                    <p:anim calcmode="lin" valueType="num">
                                      <p:cBhvr>
                                        <p:cTn id="82" dur="911" tmFilter="0,0; 0.14,0.36; 0.43,0.73; 0.71,0.91; 1.0,1.0">
                                          <p:stCondLst>
                                            <p:cond delay="0"/>
                                          </p:stCondLst>
                                        </p:cTn>
                                        <p:tgtEl>
                                          <p:spTgt spid="58"/>
                                        </p:tgtEl>
                                        <p:attrNameLst>
                                          <p:attrName>ppt_x</p:attrName>
                                        </p:attrNameLst>
                                      </p:cBhvr>
                                      <p:tavLst>
                                        <p:tav tm="0">
                                          <p:val>
                                            <p:strVal val="#ppt_x-0.25"/>
                                          </p:val>
                                        </p:tav>
                                        <p:tav tm="100000">
                                          <p:val>
                                            <p:strVal val="#ppt_x"/>
                                          </p:val>
                                        </p:tav>
                                      </p:tavLst>
                                    </p:anim>
                                    <p:anim calcmode="lin" valueType="num">
                                      <p:cBhvr>
                                        <p:cTn id="83" dur="332" tmFilter="0.0,0.0; 0.25,0.07; 0.50,0.2; 0.75,0.467; 1.0,1.0">
                                          <p:stCondLst>
                                            <p:cond delay="0"/>
                                          </p:stCondLst>
                                        </p:cTn>
                                        <p:tgtEl>
                                          <p:spTgt spid="58"/>
                                        </p:tgtEl>
                                        <p:attrNameLst>
                                          <p:attrName>ppt_y</p:attrName>
                                        </p:attrNameLst>
                                      </p:cBhvr>
                                      <p:tavLst>
                                        <p:tav tm="0" fmla="#ppt_y-sin(pi*$)/3">
                                          <p:val>
                                            <p:fltVal val="0.5"/>
                                          </p:val>
                                        </p:tav>
                                        <p:tav tm="100000">
                                          <p:val>
                                            <p:fltVal val="1"/>
                                          </p:val>
                                        </p:tav>
                                      </p:tavLst>
                                    </p:anim>
                                    <p:anim calcmode="lin" valueType="num">
                                      <p:cBhvr>
                                        <p:cTn id="84" dur="332" tmFilter="0, 0; 0.125,0.2665; 0.25,0.4; 0.375,0.465; 0.5,0.5;  0.625,0.535; 0.75,0.6; 0.875,0.7335; 1,1">
                                          <p:stCondLst>
                                            <p:cond delay="332"/>
                                          </p:stCondLst>
                                        </p:cTn>
                                        <p:tgtEl>
                                          <p:spTgt spid="58"/>
                                        </p:tgtEl>
                                        <p:attrNameLst>
                                          <p:attrName>ppt_y</p:attrName>
                                        </p:attrNameLst>
                                      </p:cBhvr>
                                      <p:tavLst>
                                        <p:tav tm="0" fmla="#ppt_y-sin(pi*$)/9">
                                          <p:val>
                                            <p:fltVal val="0"/>
                                          </p:val>
                                        </p:tav>
                                        <p:tav tm="100000">
                                          <p:val>
                                            <p:fltVal val="1"/>
                                          </p:val>
                                        </p:tav>
                                      </p:tavLst>
                                    </p:anim>
                                    <p:anim calcmode="lin" valueType="num">
                                      <p:cBhvr>
                                        <p:cTn id="85" dur="166" tmFilter="0, 0; 0.125,0.2665; 0.25,0.4; 0.375,0.465; 0.5,0.5;  0.625,0.535; 0.75,0.6; 0.875,0.7335; 1,1">
                                          <p:stCondLst>
                                            <p:cond delay="662"/>
                                          </p:stCondLst>
                                        </p:cTn>
                                        <p:tgtEl>
                                          <p:spTgt spid="58"/>
                                        </p:tgtEl>
                                        <p:attrNameLst>
                                          <p:attrName>ppt_y</p:attrName>
                                        </p:attrNameLst>
                                      </p:cBhvr>
                                      <p:tavLst>
                                        <p:tav tm="0" fmla="#ppt_y-sin(pi*$)/27">
                                          <p:val>
                                            <p:fltVal val="0"/>
                                          </p:val>
                                        </p:tav>
                                        <p:tav tm="100000">
                                          <p:val>
                                            <p:fltVal val="1"/>
                                          </p:val>
                                        </p:tav>
                                      </p:tavLst>
                                    </p:anim>
                                    <p:anim calcmode="lin" valueType="num">
                                      <p:cBhvr>
                                        <p:cTn id="86" dur="82" tmFilter="0, 0; 0.125,0.2665; 0.25,0.4; 0.375,0.465; 0.5,0.5;  0.625,0.535; 0.75,0.6; 0.875,0.7335; 1,1">
                                          <p:stCondLst>
                                            <p:cond delay="828"/>
                                          </p:stCondLst>
                                        </p:cTn>
                                        <p:tgtEl>
                                          <p:spTgt spid="58"/>
                                        </p:tgtEl>
                                        <p:attrNameLst>
                                          <p:attrName>ppt_y</p:attrName>
                                        </p:attrNameLst>
                                      </p:cBhvr>
                                      <p:tavLst>
                                        <p:tav tm="0" fmla="#ppt_y-sin(pi*$)/81">
                                          <p:val>
                                            <p:fltVal val="0"/>
                                          </p:val>
                                        </p:tav>
                                        <p:tav tm="100000">
                                          <p:val>
                                            <p:fltVal val="1"/>
                                          </p:val>
                                        </p:tav>
                                      </p:tavLst>
                                    </p:anim>
                                    <p:animScale>
                                      <p:cBhvr>
                                        <p:cTn id="87" dur="13">
                                          <p:stCondLst>
                                            <p:cond delay="325"/>
                                          </p:stCondLst>
                                        </p:cTn>
                                        <p:tgtEl>
                                          <p:spTgt spid="58"/>
                                        </p:tgtEl>
                                      </p:cBhvr>
                                      <p:to x="100000" y="60000"/>
                                    </p:animScale>
                                    <p:animScale>
                                      <p:cBhvr>
                                        <p:cTn id="88" dur="83" decel="50000">
                                          <p:stCondLst>
                                            <p:cond delay="338"/>
                                          </p:stCondLst>
                                        </p:cTn>
                                        <p:tgtEl>
                                          <p:spTgt spid="58"/>
                                        </p:tgtEl>
                                      </p:cBhvr>
                                      <p:to x="100000" y="100000"/>
                                    </p:animScale>
                                    <p:animScale>
                                      <p:cBhvr>
                                        <p:cTn id="89" dur="13">
                                          <p:stCondLst>
                                            <p:cond delay="656"/>
                                          </p:stCondLst>
                                        </p:cTn>
                                        <p:tgtEl>
                                          <p:spTgt spid="58"/>
                                        </p:tgtEl>
                                      </p:cBhvr>
                                      <p:to x="100000" y="80000"/>
                                    </p:animScale>
                                    <p:animScale>
                                      <p:cBhvr>
                                        <p:cTn id="90" dur="83" decel="50000">
                                          <p:stCondLst>
                                            <p:cond delay="669"/>
                                          </p:stCondLst>
                                        </p:cTn>
                                        <p:tgtEl>
                                          <p:spTgt spid="58"/>
                                        </p:tgtEl>
                                      </p:cBhvr>
                                      <p:to x="100000" y="100000"/>
                                    </p:animScale>
                                    <p:animScale>
                                      <p:cBhvr>
                                        <p:cTn id="91" dur="13">
                                          <p:stCondLst>
                                            <p:cond delay="821"/>
                                          </p:stCondLst>
                                        </p:cTn>
                                        <p:tgtEl>
                                          <p:spTgt spid="58"/>
                                        </p:tgtEl>
                                      </p:cBhvr>
                                      <p:to x="100000" y="90000"/>
                                    </p:animScale>
                                    <p:animScale>
                                      <p:cBhvr>
                                        <p:cTn id="92" dur="83" decel="50000">
                                          <p:stCondLst>
                                            <p:cond delay="834"/>
                                          </p:stCondLst>
                                        </p:cTn>
                                        <p:tgtEl>
                                          <p:spTgt spid="58"/>
                                        </p:tgtEl>
                                      </p:cBhvr>
                                      <p:to x="100000" y="100000"/>
                                    </p:animScale>
                                    <p:animScale>
                                      <p:cBhvr>
                                        <p:cTn id="93" dur="13">
                                          <p:stCondLst>
                                            <p:cond delay="904"/>
                                          </p:stCondLst>
                                        </p:cTn>
                                        <p:tgtEl>
                                          <p:spTgt spid="58"/>
                                        </p:tgtEl>
                                      </p:cBhvr>
                                      <p:to x="100000" y="95000"/>
                                    </p:animScale>
                                    <p:animScale>
                                      <p:cBhvr>
                                        <p:cTn id="94" dur="83" decel="50000">
                                          <p:stCondLst>
                                            <p:cond delay="917"/>
                                          </p:stCondLst>
                                        </p:cTn>
                                        <p:tgtEl>
                                          <p:spTgt spid="58"/>
                                        </p:tgtEl>
                                      </p:cBhvr>
                                      <p:to x="100000" y="100000"/>
                                    </p:animScale>
                                  </p:childTnLst>
                                </p:cTn>
                              </p:par>
                              <p:par>
                                <p:cTn id="95" presetID="26" presetClass="entr" presetSubtype="0" fill="hold" grpId="0" nodeType="withEffect">
                                  <p:stCondLst>
                                    <p:cond delay="200"/>
                                  </p:stCondLst>
                                  <p:childTnLst>
                                    <p:set>
                                      <p:cBhvr>
                                        <p:cTn id="96" dur="1" fill="hold">
                                          <p:stCondLst>
                                            <p:cond delay="0"/>
                                          </p:stCondLst>
                                        </p:cTn>
                                        <p:tgtEl>
                                          <p:spTgt spid="59"/>
                                        </p:tgtEl>
                                        <p:attrNameLst>
                                          <p:attrName>style.visibility</p:attrName>
                                        </p:attrNameLst>
                                      </p:cBhvr>
                                      <p:to>
                                        <p:strVal val="visible"/>
                                      </p:to>
                                    </p:set>
                                    <p:animEffect transition="in" filter="wipe(down)">
                                      <p:cBhvr>
                                        <p:cTn id="97" dur="290">
                                          <p:stCondLst>
                                            <p:cond delay="0"/>
                                          </p:stCondLst>
                                        </p:cTn>
                                        <p:tgtEl>
                                          <p:spTgt spid="59"/>
                                        </p:tgtEl>
                                      </p:cBhvr>
                                    </p:animEffect>
                                    <p:anim calcmode="lin" valueType="num">
                                      <p:cBhvr>
                                        <p:cTn id="98" dur="911" tmFilter="0,0; 0.14,0.36; 0.43,0.73; 0.71,0.91; 1.0,1.0">
                                          <p:stCondLst>
                                            <p:cond delay="0"/>
                                          </p:stCondLst>
                                        </p:cTn>
                                        <p:tgtEl>
                                          <p:spTgt spid="59"/>
                                        </p:tgtEl>
                                        <p:attrNameLst>
                                          <p:attrName>ppt_x</p:attrName>
                                        </p:attrNameLst>
                                      </p:cBhvr>
                                      <p:tavLst>
                                        <p:tav tm="0">
                                          <p:val>
                                            <p:strVal val="#ppt_x-0.25"/>
                                          </p:val>
                                        </p:tav>
                                        <p:tav tm="100000">
                                          <p:val>
                                            <p:strVal val="#ppt_x"/>
                                          </p:val>
                                        </p:tav>
                                      </p:tavLst>
                                    </p:anim>
                                    <p:anim calcmode="lin" valueType="num">
                                      <p:cBhvr>
                                        <p:cTn id="99" dur="332" tmFilter="0.0,0.0; 0.25,0.07; 0.50,0.2; 0.75,0.467; 1.0,1.0">
                                          <p:stCondLst>
                                            <p:cond delay="0"/>
                                          </p:stCondLst>
                                        </p:cTn>
                                        <p:tgtEl>
                                          <p:spTgt spid="59"/>
                                        </p:tgtEl>
                                        <p:attrNameLst>
                                          <p:attrName>ppt_y</p:attrName>
                                        </p:attrNameLst>
                                      </p:cBhvr>
                                      <p:tavLst>
                                        <p:tav tm="0" fmla="#ppt_y-sin(pi*$)/3">
                                          <p:val>
                                            <p:fltVal val="0.5"/>
                                          </p:val>
                                        </p:tav>
                                        <p:tav tm="100000">
                                          <p:val>
                                            <p:fltVal val="1"/>
                                          </p:val>
                                        </p:tav>
                                      </p:tavLst>
                                    </p:anim>
                                    <p:anim calcmode="lin" valueType="num">
                                      <p:cBhvr>
                                        <p:cTn id="100" dur="332" tmFilter="0, 0; 0.125,0.2665; 0.25,0.4; 0.375,0.465; 0.5,0.5;  0.625,0.535; 0.75,0.6; 0.875,0.7335; 1,1">
                                          <p:stCondLst>
                                            <p:cond delay="332"/>
                                          </p:stCondLst>
                                        </p:cTn>
                                        <p:tgtEl>
                                          <p:spTgt spid="59"/>
                                        </p:tgtEl>
                                        <p:attrNameLst>
                                          <p:attrName>ppt_y</p:attrName>
                                        </p:attrNameLst>
                                      </p:cBhvr>
                                      <p:tavLst>
                                        <p:tav tm="0" fmla="#ppt_y-sin(pi*$)/9">
                                          <p:val>
                                            <p:fltVal val="0"/>
                                          </p:val>
                                        </p:tav>
                                        <p:tav tm="100000">
                                          <p:val>
                                            <p:fltVal val="1"/>
                                          </p:val>
                                        </p:tav>
                                      </p:tavLst>
                                    </p:anim>
                                    <p:anim calcmode="lin" valueType="num">
                                      <p:cBhvr>
                                        <p:cTn id="101" dur="166" tmFilter="0, 0; 0.125,0.2665; 0.25,0.4; 0.375,0.465; 0.5,0.5;  0.625,0.535; 0.75,0.6; 0.875,0.7335; 1,1">
                                          <p:stCondLst>
                                            <p:cond delay="662"/>
                                          </p:stCondLst>
                                        </p:cTn>
                                        <p:tgtEl>
                                          <p:spTgt spid="59"/>
                                        </p:tgtEl>
                                        <p:attrNameLst>
                                          <p:attrName>ppt_y</p:attrName>
                                        </p:attrNameLst>
                                      </p:cBhvr>
                                      <p:tavLst>
                                        <p:tav tm="0" fmla="#ppt_y-sin(pi*$)/27">
                                          <p:val>
                                            <p:fltVal val="0"/>
                                          </p:val>
                                        </p:tav>
                                        <p:tav tm="100000">
                                          <p:val>
                                            <p:fltVal val="1"/>
                                          </p:val>
                                        </p:tav>
                                      </p:tavLst>
                                    </p:anim>
                                    <p:anim calcmode="lin" valueType="num">
                                      <p:cBhvr>
                                        <p:cTn id="102" dur="82" tmFilter="0, 0; 0.125,0.2665; 0.25,0.4; 0.375,0.465; 0.5,0.5;  0.625,0.535; 0.75,0.6; 0.875,0.7335; 1,1">
                                          <p:stCondLst>
                                            <p:cond delay="828"/>
                                          </p:stCondLst>
                                        </p:cTn>
                                        <p:tgtEl>
                                          <p:spTgt spid="59"/>
                                        </p:tgtEl>
                                        <p:attrNameLst>
                                          <p:attrName>ppt_y</p:attrName>
                                        </p:attrNameLst>
                                      </p:cBhvr>
                                      <p:tavLst>
                                        <p:tav tm="0" fmla="#ppt_y-sin(pi*$)/81">
                                          <p:val>
                                            <p:fltVal val="0"/>
                                          </p:val>
                                        </p:tav>
                                        <p:tav tm="100000">
                                          <p:val>
                                            <p:fltVal val="1"/>
                                          </p:val>
                                        </p:tav>
                                      </p:tavLst>
                                    </p:anim>
                                    <p:animScale>
                                      <p:cBhvr>
                                        <p:cTn id="103" dur="13">
                                          <p:stCondLst>
                                            <p:cond delay="325"/>
                                          </p:stCondLst>
                                        </p:cTn>
                                        <p:tgtEl>
                                          <p:spTgt spid="59"/>
                                        </p:tgtEl>
                                      </p:cBhvr>
                                      <p:to x="100000" y="60000"/>
                                    </p:animScale>
                                    <p:animScale>
                                      <p:cBhvr>
                                        <p:cTn id="104" dur="83" decel="50000">
                                          <p:stCondLst>
                                            <p:cond delay="338"/>
                                          </p:stCondLst>
                                        </p:cTn>
                                        <p:tgtEl>
                                          <p:spTgt spid="59"/>
                                        </p:tgtEl>
                                      </p:cBhvr>
                                      <p:to x="100000" y="100000"/>
                                    </p:animScale>
                                    <p:animScale>
                                      <p:cBhvr>
                                        <p:cTn id="105" dur="13">
                                          <p:stCondLst>
                                            <p:cond delay="656"/>
                                          </p:stCondLst>
                                        </p:cTn>
                                        <p:tgtEl>
                                          <p:spTgt spid="59"/>
                                        </p:tgtEl>
                                      </p:cBhvr>
                                      <p:to x="100000" y="80000"/>
                                    </p:animScale>
                                    <p:animScale>
                                      <p:cBhvr>
                                        <p:cTn id="106" dur="83" decel="50000">
                                          <p:stCondLst>
                                            <p:cond delay="669"/>
                                          </p:stCondLst>
                                        </p:cTn>
                                        <p:tgtEl>
                                          <p:spTgt spid="59"/>
                                        </p:tgtEl>
                                      </p:cBhvr>
                                      <p:to x="100000" y="100000"/>
                                    </p:animScale>
                                    <p:animScale>
                                      <p:cBhvr>
                                        <p:cTn id="107" dur="13">
                                          <p:stCondLst>
                                            <p:cond delay="821"/>
                                          </p:stCondLst>
                                        </p:cTn>
                                        <p:tgtEl>
                                          <p:spTgt spid="59"/>
                                        </p:tgtEl>
                                      </p:cBhvr>
                                      <p:to x="100000" y="90000"/>
                                    </p:animScale>
                                    <p:animScale>
                                      <p:cBhvr>
                                        <p:cTn id="108" dur="83" decel="50000">
                                          <p:stCondLst>
                                            <p:cond delay="834"/>
                                          </p:stCondLst>
                                        </p:cTn>
                                        <p:tgtEl>
                                          <p:spTgt spid="59"/>
                                        </p:tgtEl>
                                      </p:cBhvr>
                                      <p:to x="100000" y="100000"/>
                                    </p:animScale>
                                    <p:animScale>
                                      <p:cBhvr>
                                        <p:cTn id="109" dur="13">
                                          <p:stCondLst>
                                            <p:cond delay="904"/>
                                          </p:stCondLst>
                                        </p:cTn>
                                        <p:tgtEl>
                                          <p:spTgt spid="59"/>
                                        </p:tgtEl>
                                      </p:cBhvr>
                                      <p:to x="100000" y="95000"/>
                                    </p:animScale>
                                    <p:animScale>
                                      <p:cBhvr>
                                        <p:cTn id="110" dur="83" decel="50000">
                                          <p:stCondLst>
                                            <p:cond delay="917"/>
                                          </p:stCondLst>
                                        </p:cTn>
                                        <p:tgtEl>
                                          <p:spTgt spid="59"/>
                                        </p:tgtEl>
                                      </p:cBhvr>
                                      <p:to x="100000" y="100000"/>
                                    </p:animScale>
                                  </p:childTnLst>
                                </p:cTn>
                              </p:par>
                              <p:par>
                                <p:cTn id="111" presetID="26" presetClass="entr" presetSubtype="0" fill="hold" grpId="0" nodeType="withEffect">
                                  <p:stCondLst>
                                    <p:cond delay="300"/>
                                  </p:stCondLst>
                                  <p:childTnLst>
                                    <p:set>
                                      <p:cBhvr>
                                        <p:cTn id="112" dur="1" fill="hold">
                                          <p:stCondLst>
                                            <p:cond delay="0"/>
                                          </p:stCondLst>
                                        </p:cTn>
                                        <p:tgtEl>
                                          <p:spTgt spid="60"/>
                                        </p:tgtEl>
                                        <p:attrNameLst>
                                          <p:attrName>style.visibility</p:attrName>
                                        </p:attrNameLst>
                                      </p:cBhvr>
                                      <p:to>
                                        <p:strVal val="visible"/>
                                      </p:to>
                                    </p:set>
                                    <p:animEffect transition="in" filter="wipe(down)">
                                      <p:cBhvr>
                                        <p:cTn id="113" dur="290">
                                          <p:stCondLst>
                                            <p:cond delay="0"/>
                                          </p:stCondLst>
                                        </p:cTn>
                                        <p:tgtEl>
                                          <p:spTgt spid="60"/>
                                        </p:tgtEl>
                                      </p:cBhvr>
                                    </p:animEffect>
                                    <p:anim calcmode="lin" valueType="num">
                                      <p:cBhvr>
                                        <p:cTn id="114" dur="911" tmFilter="0,0; 0.14,0.36; 0.43,0.73; 0.71,0.91; 1.0,1.0">
                                          <p:stCondLst>
                                            <p:cond delay="0"/>
                                          </p:stCondLst>
                                        </p:cTn>
                                        <p:tgtEl>
                                          <p:spTgt spid="60"/>
                                        </p:tgtEl>
                                        <p:attrNameLst>
                                          <p:attrName>ppt_x</p:attrName>
                                        </p:attrNameLst>
                                      </p:cBhvr>
                                      <p:tavLst>
                                        <p:tav tm="0">
                                          <p:val>
                                            <p:strVal val="#ppt_x-0.25"/>
                                          </p:val>
                                        </p:tav>
                                        <p:tav tm="100000">
                                          <p:val>
                                            <p:strVal val="#ppt_x"/>
                                          </p:val>
                                        </p:tav>
                                      </p:tavLst>
                                    </p:anim>
                                    <p:anim calcmode="lin" valueType="num">
                                      <p:cBhvr>
                                        <p:cTn id="115" dur="332" tmFilter="0.0,0.0; 0.25,0.07; 0.50,0.2; 0.75,0.467; 1.0,1.0">
                                          <p:stCondLst>
                                            <p:cond delay="0"/>
                                          </p:stCondLst>
                                        </p:cTn>
                                        <p:tgtEl>
                                          <p:spTgt spid="60"/>
                                        </p:tgtEl>
                                        <p:attrNameLst>
                                          <p:attrName>ppt_y</p:attrName>
                                        </p:attrNameLst>
                                      </p:cBhvr>
                                      <p:tavLst>
                                        <p:tav tm="0" fmla="#ppt_y-sin(pi*$)/3">
                                          <p:val>
                                            <p:fltVal val="0.5"/>
                                          </p:val>
                                        </p:tav>
                                        <p:tav tm="100000">
                                          <p:val>
                                            <p:fltVal val="1"/>
                                          </p:val>
                                        </p:tav>
                                      </p:tavLst>
                                    </p:anim>
                                    <p:anim calcmode="lin" valueType="num">
                                      <p:cBhvr>
                                        <p:cTn id="116" dur="332" tmFilter="0, 0; 0.125,0.2665; 0.25,0.4; 0.375,0.465; 0.5,0.5;  0.625,0.535; 0.75,0.6; 0.875,0.7335; 1,1">
                                          <p:stCondLst>
                                            <p:cond delay="332"/>
                                          </p:stCondLst>
                                        </p:cTn>
                                        <p:tgtEl>
                                          <p:spTgt spid="60"/>
                                        </p:tgtEl>
                                        <p:attrNameLst>
                                          <p:attrName>ppt_y</p:attrName>
                                        </p:attrNameLst>
                                      </p:cBhvr>
                                      <p:tavLst>
                                        <p:tav tm="0" fmla="#ppt_y-sin(pi*$)/9">
                                          <p:val>
                                            <p:fltVal val="0"/>
                                          </p:val>
                                        </p:tav>
                                        <p:tav tm="100000">
                                          <p:val>
                                            <p:fltVal val="1"/>
                                          </p:val>
                                        </p:tav>
                                      </p:tavLst>
                                    </p:anim>
                                    <p:anim calcmode="lin" valueType="num">
                                      <p:cBhvr>
                                        <p:cTn id="117" dur="166" tmFilter="0, 0; 0.125,0.2665; 0.25,0.4; 0.375,0.465; 0.5,0.5;  0.625,0.535; 0.75,0.6; 0.875,0.7335; 1,1">
                                          <p:stCondLst>
                                            <p:cond delay="662"/>
                                          </p:stCondLst>
                                        </p:cTn>
                                        <p:tgtEl>
                                          <p:spTgt spid="60"/>
                                        </p:tgtEl>
                                        <p:attrNameLst>
                                          <p:attrName>ppt_y</p:attrName>
                                        </p:attrNameLst>
                                      </p:cBhvr>
                                      <p:tavLst>
                                        <p:tav tm="0" fmla="#ppt_y-sin(pi*$)/27">
                                          <p:val>
                                            <p:fltVal val="0"/>
                                          </p:val>
                                        </p:tav>
                                        <p:tav tm="100000">
                                          <p:val>
                                            <p:fltVal val="1"/>
                                          </p:val>
                                        </p:tav>
                                      </p:tavLst>
                                    </p:anim>
                                    <p:anim calcmode="lin" valueType="num">
                                      <p:cBhvr>
                                        <p:cTn id="118" dur="82" tmFilter="0, 0; 0.125,0.2665; 0.25,0.4; 0.375,0.465; 0.5,0.5;  0.625,0.535; 0.75,0.6; 0.875,0.7335; 1,1">
                                          <p:stCondLst>
                                            <p:cond delay="828"/>
                                          </p:stCondLst>
                                        </p:cTn>
                                        <p:tgtEl>
                                          <p:spTgt spid="60"/>
                                        </p:tgtEl>
                                        <p:attrNameLst>
                                          <p:attrName>ppt_y</p:attrName>
                                        </p:attrNameLst>
                                      </p:cBhvr>
                                      <p:tavLst>
                                        <p:tav tm="0" fmla="#ppt_y-sin(pi*$)/81">
                                          <p:val>
                                            <p:fltVal val="0"/>
                                          </p:val>
                                        </p:tav>
                                        <p:tav tm="100000">
                                          <p:val>
                                            <p:fltVal val="1"/>
                                          </p:val>
                                        </p:tav>
                                      </p:tavLst>
                                    </p:anim>
                                    <p:animScale>
                                      <p:cBhvr>
                                        <p:cTn id="119" dur="13">
                                          <p:stCondLst>
                                            <p:cond delay="325"/>
                                          </p:stCondLst>
                                        </p:cTn>
                                        <p:tgtEl>
                                          <p:spTgt spid="60"/>
                                        </p:tgtEl>
                                      </p:cBhvr>
                                      <p:to x="100000" y="60000"/>
                                    </p:animScale>
                                    <p:animScale>
                                      <p:cBhvr>
                                        <p:cTn id="120" dur="83" decel="50000">
                                          <p:stCondLst>
                                            <p:cond delay="338"/>
                                          </p:stCondLst>
                                        </p:cTn>
                                        <p:tgtEl>
                                          <p:spTgt spid="60"/>
                                        </p:tgtEl>
                                      </p:cBhvr>
                                      <p:to x="100000" y="100000"/>
                                    </p:animScale>
                                    <p:animScale>
                                      <p:cBhvr>
                                        <p:cTn id="121" dur="13">
                                          <p:stCondLst>
                                            <p:cond delay="656"/>
                                          </p:stCondLst>
                                        </p:cTn>
                                        <p:tgtEl>
                                          <p:spTgt spid="60"/>
                                        </p:tgtEl>
                                      </p:cBhvr>
                                      <p:to x="100000" y="80000"/>
                                    </p:animScale>
                                    <p:animScale>
                                      <p:cBhvr>
                                        <p:cTn id="122" dur="83" decel="50000">
                                          <p:stCondLst>
                                            <p:cond delay="669"/>
                                          </p:stCondLst>
                                        </p:cTn>
                                        <p:tgtEl>
                                          <p:spTgt spid="60"/>
                                        </p:tgtEl>
                                      </p:cBhvr>
                                      <p:to x="100000" y="100000"/>
                                    </p:animScale>
                                    <p:animScale>
                                      <p:cBhvr>
                                        <p:cTn id="123" dur="13">
                                          <p:stCondLst>
                                            <p:cond delay="821"/>
                                          </p:stCondLst>
                                        </p:cTn>
                                        <p:tgtEl>
                                          <p:spTgt spid="60"/>
                                        </p:tgtEl>
                                      </p:cBhvr>
                                      <p:to x="100000" y="90000"/>
                                    </p:animScale>
                                    <p:animScale>
                                      <p:cBhvr>
                                        <p:cTn id="124" dur="83" decel="50000">
                                          <p:stCondLst>
                                            <p:cond delay="834"/>
                                          </p:stCondLst>
                                        </p:cTn>
                                        <p:tgtEl>
                                          <p:spTgt spid="60"/>
                                        </p:tgtEl>
                                      </p:cBhvr>
                                      <p:to x="100000" y="100000"/>
                                    </p:animScale>
                                    <p:animScale>
                                      <p:cBhvr>
                                        <p:cTn id="125" dur="13">
                                          <p:stCondLst>
                                            <p:cond delay="904"/>
                                          </p:stCondLst>
                                        </p:cTn>
                                        <p:tgtEl>
                                          <p:spTgt spid="60"/>
                                        </p:tgtEl>
                                      </p:cBhvr>
                                      <p:to x="100000" y="95000"/>
                                    </p:animScale>
                                    <p:animScale>
                                      <p:cBhvr>
                                        <p:cTn id="126" dur="83" decel="50000">
                                          <p:stCondLst>
                                            <p:cond delay="917"/>
                                          </p:stCondLst>
                                        </p:cTn>
                                        <p:tgtEl>
                                          <p:spTgt spid="60"/>
                                        </p:tgtEl>
                                      </p:cBhvr>
                                      <p:to x="100000" y="100000"/>
                                    </p:animScale>
                                  </p:childTnLst>
                                </p:cTn>
                              </p:par>
                              <p:par>
                                <p:cTn id="127" presetID="26" presetClass="entr" presetSubtype="0" fill="hold" grpId="0" nodeType="withEffect">
                                  <p:stCondLst>
                                    <p:cond delay="400"/>
                                  </p:stCondLst>
                                  <p:childTnLst>
                                    <p:set>
                                      <p:cBhvr>
                                        <p:cTn id="128" dur="1" fill="hold">
                                          <p:stCondLst>
                                            <p:cond delay="0"/>
                                          </p:stCondLst>
                                        </p:cTn>
                                        <p:tgtEl>
                                          <p:spTgt spid="61"/>
                                        </p:tgtEl>
                                        <p:attrNameLst>
                                          <p:attrName>style.visibility</p:attrName>
                                        </p:attrNameLst>
                                      </p:cBhvr>
                                      <p:to>
                                        <p:strVal val="visible"/>
                                      </p:to>
                                    </p:set>
                                    <p:animEffect transition="in" filter="wipe(down)">
                                      <p:cBhvr>
                                        <p:cTn id="129" dur="290">
                                          <p:stCondLst>
                                            <p:cond delay="0"/>
                                          </p:stCondLst>
                                        </p:cTn>
                                        <p:tgtEl>
                                          <p:spTgt spid="61"/>
                                        </p:tgtEl>
                                      </p:cBhvr>
                                    </p:animEffect>
                                    <p:anim calcmode="lin" valueType="num">
                                      <p:cBhvr>
                                        <p:cTn id="130" dur="911" tmFilter="0,0; 0.14,0.36; 0.43,0.73; 0.71,0.91; 1.0,1.0">
                                          <p:stCondLst>
                                            <p:cond delay="0"/>
                                          </p:stCondLst>
                                        </p:cTn>
                                        <p:tgtEl>
                                          <p:spTgt spid="61"/>
                                        </p:tgtEl>
                                        <p:attrNameLst>
                                          <p:attrName>ppt_x</p:attrName>
                                        </p:attrNameLst>
                                      </p:cBhvr>
                                      <p:tavLst>
                                        <p:tav tm="0">
                                          <p:val>
                                            <p:strVal val="#ppt_x-0.25"/>
                                          </p:val>
                                        </p:tav>
                                        <p:tav tm="100000">
                                          <p:val>
                                            <p:strVal val="#ppt_x"/>
                                          </p:val>
                                        </p:tav>
                                      </p:tavLst>
                                    </p:anim>
                                    <p:anim calcmode="lin" valueType="num">
                                      <p:cBhvr>
                                        <p:cTn id="131" dur="332" tmFilter="0.0,0.0; 0.25,0.07; 0.50,0.2; 0.75,0.467; 1.0,1.0">
                                          <p:stCondLst>
                                            <p:cond delay="0"/>
                                          </p:stCondLst>
                                        </p:cTn>
                                        <p:tgtEl>
                                          <p:spTgt spid="61"/>
                                        </p:tgtEl>
                                        <p:attrNameLst>
                                          <p:attrName>ppt_y</p:attrName>
                                        </p:attrNameLst>
                                      </p:cBhvr>
                                      <p:tavLst>
                                        <p:tav tm="0" fmla="#ppt_y-sin(pi*$)/3">
                                          <p:val>
                                            <p:fltVal val="0.5"/>
                                          </p:val>
                                        </p:tav>
                                        <p:tav tm="100000">
                                          <p:val>
                                            <p:fltVal val="1"/>
                                          </p:val>
                                        </p:tav>
                                      </p:tavLst>
                                    </p:anim>
                                    <p:anim calcmode="lin" valueType="num">
                                      <p:cBhvr>
                                        <p:cTn id="132" dur="332" tmFilter="0, 0; 0.125,0.2665; 0.25,0.4; 0.375,0.465; 0.5,0.5;  0.625,0.535; 0.75,0.6; 0.875,0.7335; 1,1">
                                          <p:stCondLst>
                                            <p:cond delay="332"/>
                                          </p:stCondLst>
                                        </p:cTn>
                                        <p:tgtEl>
                                          <p:spTgt spid="61"/>
                                        </p:tgtEl>
                                        <p:attrNameLst>
                                          <p:attrName>ppt_y</p:attrName>
                                        </p:attrNameLst>
                                      </p:cBhvr>
                                      <p:tavLst>
                                        <p:tav tm="0" fmla="#ppt_y-sin(pi*$)/9">
                                          <p:val>
                                            <p:fltVal val="0"/>
                                          </p:val>
                                        </p:tav>
                                        <p:tav tm="100000">
                                          <p:val>
                                            <p:fltVal val="1"/>
                                          </p:val>
                                        </p:tav>
                                      </p:tavLst>
                                    </p:anim>
                                    <p:anim calcmode="lin" valueType="num">
                                      <p:cBhvr>
                                        <p:cTn id="133" dur="166" tmFilter="0, 0; 0.125,0.2665; 0.25,0.4; 0.375,0.465; 0.5,0.5;  0.625,0.535; 0.75,0.6; 0.875,0.7335; 1,1">
                                          <p:stCondLst>
                                            <p:cond delay="662"/>
                                          </p:stCondLst>
                                        </p:cTn>
                                        <p:tgtEl>
                                          <p:spTgt spid="61"/>
                                        </p:tgtEl>
                                        <p:attrNameLst>
                                          <p:attrName>ppt_y</p:attrName>
                                        </p:attrNameLst>
                                      </p:cBhvr>
                                      <p:tavLst>
                                        <p:tav tm="0" fmla="#ppt_y-sin(pi*$)/27">
                                          <p:val>
                                            <p:fltVal val="0"/>
                                          </p:val>
                                        </p:tav>
                                        <p:tav tm="100000">
                                          <p:val>
                                            <p:fltVal val="1"/>
                                          </p:val>
                                        </p:tav>
                                      </p:tavLst>
                                    </p:anim>
                                    <p:anim calcmode="lin" valueType="num">
                                      <p:cBhvr>
                                        <p:cTn id="134" dur="82" tmFilter="0, 0; 0.125,0.2665; 0.25,0.4; 0.375,0.465; 0.5,0.5;  0.625,0.535; 0.75,0.6; 0.875,0.7335; 1,1">
                                          <p:stCondLst>
                                            <p:cond delay="828"/>
                                          </p:stCondLst>
                                        </p:cTn>
                                        <p:tgtEl>
                                          <p:spTgt spid="61"/>
                                        </p:tgtEl>
                                        <p:attrNameLst>
                                          <p:attrName>ppt_y</p:attrName>
                                        </p:attrNameLst>
                                      </p:cBhvr>
                                      <p:tavLst>
                                        <p:tav tm="0" fmla="#ppt_y-sin(pi*$)/81">
                                          <p:val>
                                            <p:fltVal val="0"/>
                                          </p:val>
                                        </p:tav>
                                        <p:tav tm="100000">
                                          <p:val>
                                            <p:fltVal val="1"/>
                                          </p:val>
                                        </p:tav>
                                      </p:tavLst>
                                    </p:anim>
                                    <p:animScale>
                                      <p:cBhvr>
                                        <p:cTn id="135" dur="13">
                                          <p:stCondLst>
                                            <p:cond delay="325"/>
                                          </p:stCondLst>
                                        </p:cTn>
                                        <p:tgtEl>
                                          <p:spTgt spid="61"/>
                                        </p:tgtEl>
                                      </p:cBhvr>
                                      <p:to x="100000" y="60000"/>
                                    </p:animScale>
                                    <p:animScale>
                                      <p:cBhvr>
                                        <p:cTn id="136" dur="83" decel="50000">
                                          <p:stCondLst>
                                            <p:cond delay="338"/>
                                          </p:stCondLst>
                                        </p:cTn>
                                        <p:tgtEl>
                                          <p:spTgt spid="61"/>
                                        </p:tgtEl>
                                      </p:cBhvr>
                                      <p:to x="100000" y="100000"/>
                                    </p:animScale>
                                    <p:animScale>
                                      <p:cBhvr>
                                        <p:cTn id="137" dur="13">
                                          <p:stCondLst>
                                            <p:cond delay="656"/>
                                          </p:stCondLst>
                                        </p:cTn>
                                        <p:tgtEl>
                                          <p:spTgt spid="61"/>
                                        </p:tgtEl>
                                      </p:cBhvr>
                                      <p:to x="100000" y="80000"/>
                                    </p:animScale>
                                    <p:animScale>
                                      <p:cBhvr>
                                        <p:cTn id="138" dur="83" decel="50000">
                                          <p:stCondLst>
                                            <p:cond delay="669"/>
                                          </p:stCondLst>
                                        </p:cTn>
                                        <p:tgtEl>
                                          <p:spTgt spid="61"/>
                                        </p:tgtEl>
                                      </p:cBhvr>
                                      <p:to x="100000" y="100000"/>
                                    </p:animScale>
                                    <p:animScale>
                                      <p:cBhvr>
                                        <p:cTn id="139" dur="13">
                                          <p:stCondLst>
                                            <p:cond delay="821"/>
                                          </p:stCondLst>
                                        </p:cTn>
                                        <p:tgtEl>
                                          <p:spTgt spid="61"/>
                                        </p:tgtEl>
                                      </p:cBhvr>
                                      <p:to x="100000" y="90000"/>
                                    </p:animScale>
                                    <p:animScale>
                                      <p:cBhvr>
                                        <p:cTn id="140" dur="83" decel="50000">
                                          <p:stCondLst>
                                            <p:cond delay="834"/>
                                          </p:stCondLst>
                                        </p:cTn>
                                        <p:tgtEl>
                                          <p:spTgt spid="61"/>
                                        </p:tgtEl>
                                      </p:cBhvr>
                                      <p:to x="100000" y="100000"/>
                                    </p:animScale>
                                    <p:animScale>
                                      <p:cBhvr>
                                        <p:cTn id="141" dur="13">
                                          <p:stCondLst>
                                            <p:cond delay="904"/>
                                          </p:stCondLst>
                                        </p:cTn>
                                        <p:tgtEl>
                                          <p:spTgt spid="61"/>
                                        </p:tgtEl>
                                      </p:cBhvr>
                                      <p:to x="100000" y="95000"/>
                                    </p:animScale>
                                    <p:animScale>
                                      <p:cBhvr>
                                        <p:cTn id="142" dur="83" decel="50000">
                                          <p:stCondLst>
                                            <p:cond delay="917"/>
                                          </p:stCondLst>
                                        </p:cTn>
                                        <p:tgtEl>
                                          <p:spTgt spid="61"/>
                                        </p:tgtEl>
                                      </p:cBhvr>
                                      <p:to x="100000" y="100000"/>
                                    </p:animScale>
                                  </p:childTnLst>
                                </p:cTn>
                              </p:par>
                            </p:childTnLst>
                          </p:cTn>
                        </p:par>
                        <p:par>
                          <p:cTn id="143" fill="hold">
                            <p:stCondLst>
                              <p:cond delay="7319"/>
                            </p:stCondLst>
                            <p:childTnLst>
                              <p:par>
                                <p:cTn id="144" presetID="31" presetClass="entr" presetSubtype="0" fill="hold" grpId="0" nodeType="afterEffect">
                                  <p:stCondLst>
                                    <p:cond delay="0"/>
                                  </p:stCondLst>
                                  <p:childTnLst>
                                    <p:set>
                                      <p:cBhvr>
                                        <p:cTn id="145" dur="1" fill="hold">
                                          <p:stCondLst>
                                            <p:cond delay="0"/>
                                          </p:stCondLst>
                                        </p:cTn>
                                        <p:tgtEl>
                                          <p:spTgt spid="33"/>
                                        </p:tgtEl>
                                        <p:attrNameLst>
                                          <p:attrName>style.visibility</p:attrName>
                                        </p:attrNameLst>
                                      </p:cBhvr>
                                      <p:to>
                                        <p:strVal val="visible"/>
                                      </p:to>
                                    </p:set>
                                    <p:anim calcmode="lin" valueType="num">
                                      <p:cBhvr>
                                        <p:cTn id="146" dur="500" fill="hold"/>
                                        <p:tgtEl>
                                          <p:spTgt spid="33"/>
                                        </p:tgtEl>
                                        <p:attrNameLst>
                                          <p:attrName>ppt_w</p:attrName>
                                        </p:attrNameLst>
                                      </p:cBhvr>
                                      <p:tavLst>
                                        <p:tav tm="0">
                                          <p:val>
                                            <p:fltVal val="0"/>
                                          </p:val>
                                        </p:tav>
                                        <p:tav tm="100000">
                                          <p:val>
                                            <p:strVal val="#ppt_w"/>
                                          </p:val>
                                        </p:tav>
                                      </p:tavLst>
                                    </p:anim>
                                    <p:anim calcmode="lin" valueType="num">
                                      <p:cBhvr>
                                        <p:cTn id="147" dur="500" fill="hold"/>
                                        <p:tgtEl>
                                          <p:spTgt spid="33"/>
                                        </p:tgtEl>
                                        <p:attrNameLst>
                                          <p:attrName>ppt_h</p:attrName>
                                        </p:attrNameLst>
                                      </p:cBhvr>
                                      <p:tavLst>
                                        <p:tav tm="0">
                                          <p:val>
                                            <p:fltVal val="0"/>
                                          </p:val>
                                        </p:tav>
                                        <p:tav tm="100000">
                                          <p:val>
                                            <p:strVal val="#ppt_h"/>
                                          </p:val>
                                        </p:tav>
                                      </p:tavLst>
                                    </p:anim>
                                    <p:anim calcmode="lin" valueType="num">
                                      <p:cBhvr>
                                        <p:cTn id="148" dur="500" fill="hold"/>
                                        <p:tgtEl>
                                          <p:spTgt spid="33"/>
                                        </p:tgtEl>
                                        <p:attrNameLst>
                                          <p:attrName>style.rotation</p:attrName>
                                        </p:attrNameLst>
                                      </p:cBhvr>
                                      <p:tavLst>
                                        <p:tav tm="0">
                                          <p:val>
                                            <p:fltVal val="90"/>
                                          </p:val>
                                        </p:tav>
                                        <p:tav tm="100000">
                                          <p:val>
                                            <p:fltVal val="0"/>
                                          </p:val>
                                        </p:tav>
                                      </p:tavLst>
                                    </p:anim>
                                    <p:animEffect transition="in" filter="fade">
                                      <p:cBhvr>
                                        <p:cTn id="149" dur="500"/>
                                        <p:tgtEl>
                                          <p:spTgt spid="33"/>
                                        </p:tgtEl>
                                      </p:cBhvr>
                                    </p:animEffect>
                                  </p:childTnLst>
                                </p:cTn>
                              </p:par>
                            </p:childTnLst>
                          </p:cTn>
                        </p:par>
                        <p:par>
                          <p:cTn id="150" fill="hold">
                            <p:stCondLst>
                              <p:cond delay="7819"/>
                            </p:stCondLst>
                            <p:childTnLst>
                              <p:par>
                                <p:cTn id="151" presetID="22" presetClass="entr" presetSubtype="8" fill="hold" grpId="0" nodeType="afterEffect">
                                  <p:stCondLst>
                                    <p:cond delay="0"/>
                                  </p:stCondLst>
                                  <p:childTnLst>
                                    <p:set>
                                      <p:cBhvr>
                                        <p:cTn id="152" dur="1" fill="hold">
                                          <p:stCondLst>
                                            <p:cond delay="0"/>
                                          </p:stCondLst>
                                        </p:cTn>
                                        <p:tgtEl>
                                          <p:spTgt spid="62"/>
                                        </p:tgtEl>
                                        <p:attrNameLst>
                                          <p:attrName>style.visibility</p:attrName>
                                        </p:attrNameLst>
                                      </p:cBhvr>
                                      <p:to>
                                        <p:strVal val="visible"/>
                                      </p:to>
                                    </p:set>
                                    <p:animEffect transition="in" filter="wipe(left)">
                                      <p:cBhvr>
                                        <p:cTn id="153" dur="500"/>
                                        <p:tgtEl>
                                          <p:spTgt spid="62"/>
                                        </p:tgtEl>
                                      </p:cBhvr>
                                    </p:animEffect>
                                  </p:childTnLst>
                                </p:cTn>
                              </p:par>
                            </p:childTnLst>
                          </p:cTn>
                        </p:par>
                        <p:par>
                          <p:cTn id="154" fill="hold">
                            <p:stCondLst>
                              <p:cond delay="8319"/>
                            </p:stCondLst>
                            <p:childTnLst>
                              <p:par>
                                <p:cTn id="155" presetID="31" presetClass="entr" presetSubtype="0" fill="hold" grpId="0" nodeType="afterEffect">
                                  <p:stCondLst>
                                    <p:cond delay="0"/>
                                  </p:stCondLst>
                                  <p:childTnLst>
                                    <p:set>
                                      <p:cBhvr>
                                        <p:cTn id="156" dur="1" fill="hold">
                                          <p:stCondLst>
                                            <p:cond delay="0"/>
                                          </p:stCondLst>
                                        </p:cTn>
                                        <p:tgtEl>
                                          <p:spTgt spid="34"/>
                                        </p:tgtEl>
                                        <p:attrNameLst>
                                          <p:attrName>style.visibility</p:attrName>
                                        </p:attrNameLst>
                                      </p:cBhvr>
                                      <p:to>
                                        <p:strVal val="visible"/>
                                      </p:to>
                                    </p:set>
                                    <p:anim calcmode="lin" valueType="num">
                                      <p:cBhvr>
                                        <p:cTn id="157" dur="500" fill="hold"/>
                                        <p:tgtEl>
                                          <p:spTgt spid="34"/>
                                        </p:tgtEl>
                                        <p:attrNameLst>
                                          <p:attrName>ppt_w</p:attrName>
                                        </p:attrNameLst>
                                      </p:cBhvr>
                                      <p:tavLst>
                                        <p:tav tm="0">
                                          <p:val>
                                            <p:fltVal val="0"/>
                                          </p:val>
                                        </p:tav>
                                        <p:tav tm="100000">
                                          <p:val>
                                            <p:strVal val="#ppt_w"/>
                                          </p:val>
                                        </p:tav>
                                      </p:tavLst>
                                    </p:anim>
                                    <p:anim calcmode="lin" valueType="num">
                                      <p:cBhvr>
                                        <p:cTn id="158" dur="500" fill="hold"/>
                                        <p:tgtEl>
                                          <p:spTgt spid="34"/>
                                        </p:tgtEl>
                                        <p:attrNameLst>
                                          <p:attrName>ppt_h</p:attrName>
                                        </p:attrNameLst>
                                      </p:cBhvr>
                                      <p:tavLst>
                                        <p:tav tm="0">
                                          <p:val>
                                            <p:fltVal val="0"/>
                                          </p:val>
                                        </p:tav>
                                        <p:tav tm="100000">
                                          <p:val>
                                            <p:strVal val="#ppt_h"/>
                                          </p:val>
                                        </p:tav>
                                      </p:tavLst>
                                    </p:anim>
                                    <p:anim calcmode="lin" valueType="num">
                                      <p:cBhvr>
                                        <p:cTn id="159" dur="500" fill="hold"/>
                                        <p:tgtEl>
                                          <p:spTgt spid="34"/>
                                        </p:tgtEl>
                                        <p:attrNameLst>
                                          <p:attrName>style.rotation</p:attrName>
                                        </p:attrNameLst>
                                      </p:cBhvr>
                                      <p:tavLst>
                                        <p:tav tm="0">
                                          <p:val>
                                            <p:fltVal val="90"/>
                                          </p:val>
                                        </p:tav>
                                        <p:tav tm="100000">
                                          <p:val>
                                            <p:fltVal val="0"/>
                                          </p:val>
                                        </p:tav>
                                      </p:tavLst>
                                    </p:anim>
                                    <p:animEffect transition="in" filter="fade">
                                      <p:cBhvr>
                                        <p:cTn id="160" dur="500"/>
                                        <p:tgtEl>
                                          <p:spTgt spid="34"/>
                                        </p:tgtEl>
                                      </p:cBhvr>
                                    </p:animEffect>
                                  </p:childTnLst>
                                </p:cTn>
                              </p:par>
                            </p:childTnLst>
                          </p:cTn>
                        </p:par>
                        <p:par>
                          <p:cTn id="161" fill="hold">
                            <p:stCondLst>
                              <p:cond delay="8819"/>
                            </p:stCondLst>
                            <p:childTnLst>
                              <p:par>
                                <p:cTn id="162" presetID="22" presetClass="entr" presetSubtype="8" fill="hold" grpId="0" nodeType="afterEffect">
                                  <p:stCondLst>
                                    <p:cond delay="0"/>
                                  </p:stCondLst>
                                  <p:childTnLst>
                                    <p:set>
                                      <p:cBhvr>
                                        <p:cTn id="163" dur="1" fill="hold">
                                          <p:stCondLst>
                                            <p:cond delay="0"/>
                                          </p:stCondLst>
                                        </p:cTn>
                                        <p:tgtEl>
                                          <p:spTgt spid="63"/>
                                        </p:tgtEl>
                                        <p:attrNameLst>
                                          <p:attrName>style.visibility</p:attrName>
                                        </p:attrNameLst>
                                      </p:cBhvr>
                                      <p:to>
                                        <p:strVal val="visible"/>
                                      </p:to>
                                    </p:set>
                                    <p:animEffect transition="in" filter="wipe(left)">
                                      <p:cBhvr>
                                        <p:cTn id="164" dur="500"/>
                                        <p:tgtEl>
                                          <p:spTgt spid="63"/>
                                        </p:tgtEl>
                                      </p:cBhvr>
                                    </p:animEffect>
                                  </p:childTnLst>
                                </p:cTn>
                              </p:par>
                            </p:childTnLst>
                          </p:cTn>
                        </p:par>
                        <p:par>
                          <p:cTn id="165" fill="hold">
                            <p:stCondLst>
                              <p:cond delay="9319"/>
                            </p:stCondLst>
                            <p:childTnLst>
                              <p:par>
                                <p:cTn id="166" presetID="31" presetClass="entr" presetSubtype="0" fill="hold" grpId="0" nodeType="afterEffect">
                                  <p:stCondLst>
                                    <p:cond delay="0"/>
                                  </p:stCondLst>
                                  <p:childTnLst>
                                    <p:set>
                                      <p:cBhvr>
                                        <p:cTn id="167" dur="1" fill="hold">
                                          <p:stCondLst>
                                            <p:cond delay="0"/>
                                          </p:stCondLst>
                                        </p:cTn>
                                        <p:tgtEl>
                                          <p:spTgt spid="35"/>
                                        </p:tgtEl>
                                        <p:attrNameLst>
                                          <p:attrName>style.visibility</p:attrName>
                                        </p:attrNameLst>
                                      </p:cBhvr>
                                      <p:to>
                                        <p:strVal val="visible"/>
                                      </p:to>
                                    </p:set>
                                    <p:anim calcmode="lin" valueType="num">
                                      <p:cBhvr>
                                        <p:cTn id="168" dur="500" fill="hold"/>
                                        <p:tgtEl>
                                          <p:spTgt spid="35"/>
                                        </p:tgtEl>
                                        <p:attrNameLst>
                                          <p:attrName>ppt_w</p:attrName>
                                        </p:attrNameLst>
                                      </p:cBhvr>
                                      <p:tavLst>
                                        <p:tav tm="0">
                                          <p:val>
                                            <p:fltVal val="0"/>
                                          </p:val>
                                        </p:tav>
                                        <p:tav tm="100000">
                                          <p:val>
                                            <p:strVal val="#ppt_w"/>
                                          </p:val>
                                        </p:tav>
                                      </p:tavLst>
                                    </p:anim>
                                    <p:anim calcmode="lin" valueType="num">
                                      <p:cBhvr>
                                        <p:cTn id="169" dur="500" fill="hold"/>
                                        <p:tgtEl>
                                          <p:spTgt spid="35"/>
                                        </p:tgtEl>
                                        <p:attrNameLst>
                                          <p:attrName>ppt_h</p:attrName>
                                        </p:attrNameLst>
                                      </p:cBhvr>
                                      <p:tavLst>
                                        <p:tav tm="0">
                                          <p:val>
                                            <p:fltVal val="0"/>
                                          </p:val>
                                        </p:tav>
                                        <p:tav tm="100000">
                                          <p:val>
                                            <p:strVal val="#ppt_h"/>
                                          </p:val>
                                        </p:tav>
                                      </p:tavLst>
                                    </p:anim>
                                    <p:anim calcmode="lin" valueType="num">
                                      <p:cBhvr>
                                        <p:cTn id="170" dur="500" fill="hold"/>
                                        <p:tgtEl>
                                          <p:spTgt spid="35"/>
                                        </p:tgtEl>
                                        <p:attrNameLst>
                                          <p:attrName>style.rotation</p:attrName>
                                        </p:attrNameLst>
                                      </p:cBhvr>
                                      <p:tavLst>
                                        <p:tav tm="0">
                                          <p:val>
                                            <p:fltVal val="90"/>
                                          </p:val>
                                        </p:tav>
                                        <p:tav tm="100000">
                                          <p:val>
                                            <p:fltVal val="0"/>
                                          </p:val>
                                        </p:tav>
                                      </p:tavLst>
                                    </p:anim>
                                    <p:animEffect transition="in" filter="fade">
                                      <p:cBhvr>
                                        <p:cTn id="171" dur="500"/>
                                        <p:tgtEl>
                                          <p:spTgt spid="35"/>
                                        </p:tgtEl>
                                      </p:cBhvr>
                                    </p:animEffect>
                                  </p:childTnLst>
                                </p:cTn>
                              </p:par>
                            </p:childTnLst>
                          </p:cTn>
                        </p:par>
                        <p:par>
                          <p:cTn id="172" fill="hold">
                            <p:stCondLst>
                              <p:cond delay="9819"/>
                            </p:stCondLst>
                            <p:childTnLst>
                              <p:par>
                                <p:cTn id="173" presetID="22" presetClass="entr" presetSubtype="8" fill="hold" grpId="0" nodeType="afterEffect">
                                  <p:stCondLst>
                                    <p:cond delay="0"/>
                                  </p:stCondLst>
                                  <p:childTnLst>
                                    <p:set>
                                      <p:cBhvr>
                                        <p:cTn id="174" dur="1" fill="hold">
                                          <p:stCondLst>
                                            <p:cond delay="0"/>
                                          </p:stCondLst>
                                        </p:cTn>
                                        <p:tgtEl>
                                          <p:spTgt spid="64"/>
                                        </p:tgtEl>
                                        <p:attrNameLst>
                                          <p:attrName>style.visibility</p:attrName>
                                        </p:attrNameLst>
                                      </p:cBhvr>
                                      <p:to>
                                        <p:strVal val="visible"/>
                                      </p:to>
                                    </p:set>
                                    <p:animEffect transition="in" filter="wipe(left)">
                                      <p:cBhvr>
                                        <p:cTn id="175" dur="500"/>
                                        <p:tgtEl>
                                          <p:spTgt spid="64"/>
                                        </p:tgtEl>
                                      </p:cBhvr>
                                    </p:animEffect>
                                  </p:childTnLst>
                                </p:cTn>
                              </p:par>
                            </p:childTnLst>
                          </p:cTn>
                        </p:par>
                        <p:par>
                          <p:cTn id="176" fill="hold">
                            <p:stCondLst>
                              <p:cond delay="10319"/>
                            </p:stCondLst>
                            <p:childTnLst>
                              <p:par>
                                <p:cTn id="177" presetID="31" presetClass="entr" presetSubtype="0" fill="hold" grpId="0" nodeType="afterEffect">
                                  <p:stCondLst>
                                    <p:cond delay="0"/>
                                  </p:stCondLst>
                                  <p:childTnLst>
                                    <p:set>
                                      <p:cBhvr>
                                        <p:cTn id="178" dur="1" fill="hold">
                                          <p:stCondLst>
                                            <p:cond delay="0"/>
                                          </p:stCondLst>
                                        </p:cTn>
                                        <p:tgtEl>
                                          <p:spTgt spid="36"/>
                                        </p:tgtEl>
                                        <p:attrNameLst>
                                          <p:attrName>style.visibility</p:attrName>
                                        </p:attrNameLst>
                                      </p:cBhvr>
                                      <p:to>
                                        <p:strVal val="visible"/>
                                      </p:to>
                                    </p:set>
                                    <p:anim calcmode="lin" valueType="num">
                                      <p:cBhvr>
                                        <p:cTn id="179" dur="500" fill="hold"/>
                                        <p:tgtEl>
                                          <p:spTgt spid="36"/>
                                        </p:tgtEl>
                                        <p:attrNameLst>
                                          <p:attrName>ppt_w</p:attrName>
                                        </p:attrNameLst>
                                      </p:cBhvr>
                                      <p:tavLst>
                                        <p:tav tm="0">
                                          <p:val>
                                            <p:fltVal val="0"/>
                                          </p:val>
                                        </p:tav>
                                        <p:tav tm="100000">
                                          <p:val>
                                            <p:strVal val="#ppt_w"/>
                                          </p:val>
                                        </p:tav>
                                      </p:tavLst>
                                    </p:anim>
                                    <p:anim calcmode="lin" valueType="num">
                                      <p:cBhvr>
                                        <p:cTn id="180" dur="500" fill="hold"/>
                                        <p:tgtEl>
                                          <p:spTgt spid="36"/>
                                        </p:tgtEl>
                                        <p:attrNameLst>
                                          <p:attrName>ppt_h</p:attrName>
                                        </p:attrNameLst>
                                      </p:cBhvr>
                                      <p:tavLst>
                                        <p:tav tm="0">
                                          <p:val>
                                            <p:fltVal val="0"/>
                                          </p:val>
                                        </p:tav>
                                        <p:tav tm="100000">
                                          <p:val>
                                            <p:strVal val="#ppt_h"/>
                                          </p:val>
                                        </p:tav>
                                      </p:tavLst>
                                    </p:anim>
                                    <p:anim calcmode="lin" valueType="num">
                                      <p:cBhvr>
                                        <p:cTn id="181" dur="500" fill="hold"/>
                                        <p:tgtEl>
                                          <p:spTgt spid="36"/>
                                        </p:tgtEl>
                                        <p:attrNameLst>
                                          <p:attrName>style.rotation</p:attrName>
                                        </p:attrNameLst>
                                      </p:cBhvr>
                                      <p:tavLst>
                                        <p:tav tm="0">
                                          <p:val>
                                            <p:fltVal val="90"/>
                                          </p:val>
                                        </p:tav>
                                        <p:tav tm="100000">
                                          <p:val>
                                            <p:fltVal val="0"/>
                                          </p:val>
                                        </p:tav>
                                      </p:tavLst>
                                    </p:anim>
                                    <p:animEffect transition="in" filter="fade">
                                      <p:cBhvr>
                                        <p:cTn id="182" dur="500"/>
                                        <p:tgtEl>
                                          <p:spTgt spid="36"/>
                                        </p:tgtEl>
                                      </p:cBhvr>
                                    </p:animEffect>
                                  </p:childTnLst>
                                </p:cTn>
                              </p:par>
                            </p:childTnLst>
                          </p:cTn>
                        </p:par>
                        <p:par>
                          <p:cTn id="183" fill="hold">
                            <p:stCondLst>
                              <p:cond delay="10819"/>
                            </p:stCondLst>
                            <p:childTnLst>
                              <p:par>
                                <p:cTn id="184" presetID="22" presetClass="entr" presetSubtype="8" fill="hold" grpId="0" nodeType="afterEffect">
                                  <p:stCondLst>
                                    <p:cond delay="0"/>
                                  </p:stCondLst>
                                  <p:childTnLst>
                                    <p:set>
                                      <p:cBhvr>
                                        <p:cTn id="185" dur="1" fill="hold">
                                          <p:stCondLst>
                                            <p:cond delay="0"/>
                                          </p:stCondLst>
                                        </p:cTn>
                                        <p:tgtEl>
                                          <p:spTgt spid="65"/>
                                        </p:tgtEl>
                                        <p:attrNameLst>
                                          <p:attrName>style.visibility</p:attrName>
                                        </p:attrNameLst>
                                      </p:cBhvr>
                                      <p:to>
                                        <p:strVal val="visible"/>
                                      </p:to>
                                    </p:set>
                                    <p:animEffect transition="in" filter="wipe(left)">
                                      <p:cBhvr>
                                        <p:cTn id="186" dur="500"/>
                                        <p:tgtEl>
                                          <p:spTgt spid="65"/>
                                        </p:tgtEl>
                                      </p:cBhvr>
                                    </p:animEffect>
                                  </p:childTnLst>
                                </p:cTn>
                              </p:par>
                            </p:childTnLst>
                          </p:cTn>
                        </p:par>
                        <p:par>
                          <p:cTn id="187" fill="hold">
                            <p:stCondLst>
                              <p:cond delay="11319"/>
                            </p:stCondLst>
                            <p:childTnLst>
                              <p:par>
                                <p:cTn id="188" presetID="31" presetClass="entr" presetSubtype="0" fill="hold" grpId="0" nodeType="afterEffect">
                                  <p:stCondLst>
                                    <p:cond delay="0"/>
                                  </p:stCondLst>
                                  <p:childTnLst>
                                    <p:set>
                                      <p:cBhvr>
                                        <p:cTn id="189" dur="1" fill="hold">
                                          <p:stCondLst>
                                            <p:cond delay="0"/>
                                          </p:stCondLst>
                                        </p:cTn>
                                        <p:tgtEl>
                                          <p:spTgt spid="68"/>
                                        </p:tgtEl>
                                        <p:attrNameLst>
                                          <p:attrName>style.visibility</p:attrName>
                                        </p:attrNameLst>
                                      </p:cBhvr>
                                      <p:to>
                                        <p:strVal val="visible"/>
                                      </p:to>
                                    </p:set>
                                    <p:anim calcmode="lin" valueType="num">
                                      <p:cBhvr>
                                        <p:cTn id="190" dur="500" fill="hold"/>
                                        <p:tgtEl>
                                          <p:spTgt spid="68"/>
                                        </p:tgtEl>
                                        <p:attrNameLst>
                                          <p:attrName>ppt_w</p:attrName>
                                        </p:attrNameLst>
                                      </p:cBhvr>
                                      <p:tavLst>
                                        <p:tav tm="0">
                                          <p:val>
                                            <p:fltVal val="0"/>
                                          </p:val>
                                        </p:tav>
                                        <p:tav tm="100000">
                                          <p:val>
                                            <p:strVal val="#ppt_w"/>
                                          </p:val>
                                        </p:tav>
                                      </p:tavLst>
                                    </p:anim>
                                    <p:anim calcmode="lin" valueType="num">
                                      <p:cBhvr>
                                        <p:cTn id="191" dur="500" fill="hold"/>
                                        <p:tgtEl>
                                          <p:spTgt spid="68"/>
                                        </p:tgtEl>
                                        <p:attrNameLst>
                                          <p:attrName>ppt_h</p:attrName>
                                        </p:attrNameLst>
                                      </p:cBhvr>
                                      <p:tavLst>
                                        <p:tav tm="0">
                                          <p:val>
                                            <p:fltVal val="0"/>
                                          </p:val>
                                        </p:tav>
                                        <p:tav tm="100000">
                                          <p:val>
                                            <p:strVal val="#ppt_h"/>
                                          </p:val>
                                        </p:tav>
                                      </p:tavLst>
                                    </p:anim>
                                    <p:anim calcmode="lin" valueType="num">
                                      <p:cBhvr>
                                        <p:cTn id="192" dur="500" fill="hold"/>
                                        <p:tgtEl>
                                          <p:spTgt spid="68"/>
                                        </p:tgtEl>
                                        <p:attrNameLst>
                                          <p:attrName>style.rotation</p:attrName>
                                        </p:attrNameLst>
                                      </p:cBhvr>
                                      <p:tavLst>
                                        <p:tav tm="0">
                                          <p:val>
                                            <p:fltVal val="90"/>
                                          </p:val>
                                        </p:tav>
                                        <p:tav tm="100000">
                                          <p:val>
                                            <p:fltVal val="0"/>
                                          </p:val>
                                        </p:tav>
                                      </p:tavLst>
                                    </p:anim>
                                    <p:animEffect transition="in" filter="fade">
                                      <p:cBhvr>
                                        <p:cTn id="19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3" grpId="0"/>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33" grpId="0"/>
      <p:bldP spid="34" grpId="0"/>
      <p:bldP spid="35" grpId="0"/>
      <p:bldP spid="36" grpId="0"/>
      <p:bldP spid="6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811" y="151502"/>
            <a:ext cx="283429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您的标题</a:t>
            </a:r>
          </a:p>
        </p:txBody>
      </p:sp>
      <p:sp>
        <p:nvSpPr>
          <p:cNvPr id="71"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5" name="Freeform 6"/>
          <p:cNvSpPr/>
          <p:nvPr/>
        </p:nvSpPr>
        <p:spPr bwMode="auto">
          <a:xfrm>
            <a:off x="6835314" y="2749852"/>
            <a:ext cx="1376363" cy="1587500"/>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5"/>
          </a:solidFill>
          <a:ln>
            <a:noFill/>
          </a:ln>
        </p:spPr>
        <p:txBody>
          <a:bodyPr vert="horz" wrap="square" lIns="91440" tIns="45720" rIns="91440" bIns="45720" numCol="1" anchor="t" anchorCtr="0" compatLnSpc="1"/>
          <a:lstStyle/>
          <a:p>
            <a:endParaRPr lang="zh-CN" altLang="en-US"/>
          </a:p>
        </p:txBody>
      </p:sp>
      <p:sp>
        <p:nvSpPr>
          <p:cNvPr id="6" name="Freeform 7"/>
          <p:cNvSpPr/>
          <p:nvPr/>
        </p:nvSpPr>
        <p:spPr bwMode="auto">
          <a:xfrm>
            <a:off x="3980989" y="2749852"/>
            <a:ext cx="1374775" cy="1587500"/>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7" name="Freeform 8"/>
          <p:cNvSpPr/>
          <p:nvPr/>
        </p:nvSpPr>
        <p:spPr bwMode="auto">
          <a:xfrm>
            <a:off x="4693777" y="1510014"/>
            <a:ext cx="1374775"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8" name="Freeform 9"/>
          <p:cNvSpPr/>
          <p:nvPr/>
        </p:nvSpPr>
        <p:spPr bwMode="auto">
          <a:xfrm>
            <a:off x="6124114" y="1510014"/>
            <a:ext cx="1374775"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9" name="Freeform 10"/>
          <p:cNvSpPr/>
          <p:nvPr/>
        </p:nvSpPr>
        <p:spPr bwMode="auto">
          <a:xfrm>
            <a:off x="4693777" y="3981752"/>
            <a:ext cx="1374775" cy="158908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0" name="Freeform 11"/>
          <p:cNvSpPr/>
          <p:nvPr/>
        </p:nvSpPr>
        <p:spPr bwMode="auto">
          <a:xfrm>
            <a:off x="6124114" y="3981752"/>
            <a:ext cx="1374775" cy="158908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8" name="TextBox 17"/>
          <p:cNvSpPr txBox="1"/>
          <p:nvPr/>
        </p:nvSpPr>
        <p:spPr>
          <a:xfrm>
            <a:off x="1126317" y="1826522"/>
            <a:ext cx="3408288" cy="923330"/>
          </a:xfrm>
          <a:prstGeom prst="rect">
            <a:avLst/>
          </a:prstGeom>
          <a:noFill/>
        </p:spPr>
        <p:txBody>
          <a:bodyPr wrap="square" rtlCol="0">
            <a:spAutoFit/>
          </a:bodyPr>
          <a:lstStyle>
            <a:defPPr>
              <a:defRPr lang="zh-CN"/>
            </a:defPPr>
            <a:lvl1pPr algn="r">
              <a:defRPr>
                <a:solidFill>
                  <a:schemeClr val="accent1"/>
                </a:solidFill>
                <a:latin typeface="+mn-ea"/>
                <a:ea typeface="+mn-ea"/>
              </a:defRPr>
            </a:lvl1pPr>
          </a:lstStyle>
          <a:p>
            <a:pPr algn="just"/>
            <a:r>
              <a:rPr lang="zh-CN" altLang="en-US" dirty="0"/>
              <a:t>积累每年的家庭盈余，进行积极稳健的分散投资，为实现其他理财目标储备资金</a:t>
            </a:r>
          </a:p>
        </p:txBody>
      </p:sp>
      <p:sp>
        <p:nvSpPr>
          <p:cNvPr id="20" name="TextBox 19"/>
          <p:cNvSpPr txBox="1"/>
          <p:nvPr/>
        </p:nvSpPr>
        <p:spPr>
          <a:xfrm>
            <a:off x="7651234" y="1970637"/>
            <a:ext cx="3408288" cy="646331"/>
          </a:xfrm>
          <a:prstGeom prst="rect">
            <a:avLst/>
          </a:prstGeom>
          <a:noFill/>
        </p:spPr>
        <p:txBody>
          <a:bodyPr wrap="square" rtlCol="0">
            <a:spAutoFit/>
          </a:bodyPr>
          <a:lstStyle>
            <a:defPPr>
              <a:defRPr lang="zh-CN"/>
            </a:defPPr>
            <a:lvl1pPr>
              <a:defRPr>
                <a:solidFill>
                  <a:schemeClr val="accent1"/>
                </a:solidFill>
                <a:latin typeface="+mn-ea"/>
                <a:ea typeface="+mn-ea"/>
              </a:defRPr>
            </a:lvl1pPr>
          </a:lstStyle>
          <a:p>
            <a:pPr algn="just"/>
            <a:r>
              <a:rPr lang="zh-CN" altLang="en-US" dirty="0"/>
              <a:t>提高现有生活质量，每年准备旅游基金。</a:t>
            </a:r>
          </a:p>
        </p:txBody>
      </p:sp>
      <p:sp>
        <p:nvSpPr>
          <p:cNvPr id="22" name="TextBox 21"/>
          <p:cNvSpPr txBox="1"/>
          <p:nvPr/>
        </p:nvSpPr>
        <p:spPr>
          <a:xfrm>
            <a:off x="8344917" y="3099102"/>
            <a:ext cx="2938040" cy="923330"/>
          </a:xfrm>
          <a:prstGeom prst="rect">
            <a:avLst/>
          </a:prstGeom>
          <a:noFill/>
        </p:spPr>
        <p:txBody>
          <a:bodyPr wrap="square" rtlCol="0">
            <a:spAutoFit/>
          </a:bodyPr>
          <a:lstStyle>
            <a:defPPr>
              <a:defRPr lang="zh-CN"/>
            </a:defPPr>
            <a:lvl1pPr>
              <a:defRPr>
                <a:solidFill>
                  <a:schemeClr val="accent1"/>
                </a:solidFill>
                <a:latin typeface="+mn-ea"/>
                <a:ea typeface="+mn-ea"/>
              </a:defRPr>
            </a:lvl1pPr>
          </a:lstStyle>
          <a:p>
            <a:pPr algn="just"/>
            <a:r>
              <a:rPr lang="zh-CN" altLang="en-US" dirty="0"/>
              <a:t>建立子女教育创业基金，为子女之后的教育奠定经济基础。</a:t>
            </a:r>
          </a:p>
        </p:txBody>
      </p:sp>
      <p:sp>
        <p:nvSpPr>
          <p:cNvPr id="24" name="TextBox 23"/>
          <p:cNvSpPr txBox="1"/>
          <p:nvPr/>
        </p:nvSpPr>
        <p:spPr>
          <a:xfrm>
            <a:off x="7619703" y="4713837"/>
            <a:ext cx="3408288" cy="646331"/>
          </a:xfrm>
          <a:prstGeom prst="rect">
            <a:avLst/>
          </a:prstGeom>
          <a:noFill/>
        </p:spPr>
        <p:txBody>
          <a:bodyPr wrap="square" rtlCol="0">
            <a:spAutoFit/>
          </a:bodyPr>
          <a:lstStyle>
            <a:defPPr>
              <a:defRPr lang="zh-CN"/>
            </a:defPPr>
            <a:lvl1pPr>
              <a:defRPr>
                <a:solidFill>
                  <a:schemeClr val="accent1"/>
                </a:solidFill>
                <a:latin typeface="+mn-ea"/>
                <a:ea typeface="+mn-ea"/>
              </a:defRPr>
            </a:lvl1pPr>
          </a:lstStyle>
          <a:p>
            <a:pPr algn="just"/>
            <a:r>
              <a:rPr lang="zh-CN" altLang="en-US" dirty="0"/>
              <a:t>增加定期寿险，意外险和住院医疗险的投保，给家庭一个保障。</a:t>
            </a:r>
          </a:p>
        </p:txBody>
      </p:sp>
      <p:sp>
        <p:nvSpPr>
          <p:cNvPr id="26" name="TextBox 25"/>
          <p:cNvSpPr txBox="1"/>
          <p:nvPr/>
        </p:nvSpPr>
        <p:spPr>
          <a:xfrm>
            <a:off x="1108545" y="4729603"/>
            <a:ext cx="3408288" cy="923330"/>
          </a:xfrm>
          <a:prstGeom prst="rect">
            <a:avLst/>
          </a:prstGeom>
          <a:noFill/>
        </p:spPr>
        <p:txBody>
          <a:bodyPr wrap="square" rtlCol="0">
            <a:spAutoFit/>
          </a:bodyPr>
          <a:lstStyle>
            <a:defPPr>
              <a:defRPr lang="zh-CN"/>
            </a:defPPr>
            <a:lvl1pPr algn="r">
              <a:defRPr>
                <a:solidFill>
                  <a:schemeClr val="accent1"/>
                </a:solidFill>
                <a:latin typeface="+mn-ea"/>
                <a:ea typeface="+mn-ea"/>
              </a:defRPr>
            </a:lvl1pPr>
          </a:lstStyle>
          <a:p>
            <a:pPr algn="just"/>
            <a:r>
              <a:rPr lang="zh-CN" altLang="en-US" dirty="0"/>
              <a:t>在储备教育金、旅游基金等理财目标后，可考虑换购新房，提高生活质量</a:t>
            </a:r>
          </a:p>
        </p:txBody>
      </p:sp>
      <p:sp>
        <p:nvSpPr>
          <p:cNvPr id="28" name="TextBox 27"/>
          <p:cNvSpPr txBox="1"/>
          <p:nvPr/>
        </p:nvSpPr>
        <p:spPr>
          <a:xfrm>
            <a:off x="1552078" y="3373769"/>
            <a:ext cx="2179838" cy="369332"/>
          </a:xfrm>
          <a:prstGeom prst="rect">
            <a:avLst/>
          </a:prstGeom>
          <a:noFill/>
        </p:spPr>
        <p:txBody>
          <a:bodyPr wrap="square" rtlCol="0">
            <a:spAutoFit/>
          </a:bodyPr>
          <a:lstStyle>
            <a:defPPr>
              <a:defRPr lang="zh-CN"/>
            </a:defPPr>
            <a:lvl1pPr algn="r">
              <a:defRPr>
                <a:solidFill>
                  <a:schemeClr val="accent1"/>
                </a:solidFill>
                <a:latin typeface="+mn-ea"/>
                <a:ea typeface="+mn-ea"/>
              </a:defRPr>
            </a:lvl1pPr>
          </a:lstStyle>
          <a:p>
            <a:pPr algn="just"/>
            <a:r>
              <a:rPr lang="zh-CN" altLang="en-US" dirty="0"/>
              <a:t>逐步建立养老体系。</a:t>
            </a:r>
          </a:p>
        </p:txBody>
      </p:sp>
      <p:sp>
        <p:nvSpPr>
          <p:cNvPr id="3" name="TextBox 2"/>
          <p:cNvSpPr txBox="1"/>
          <p:nvPr/>
        </p:nvSpPr>
        <p:spPr>
          <a:xfrm>
            <a:off x="5114905" y="1909081"/>
            <a:ext cx="532518" cy="769441"/>
          </a:xfrm>
          <a:prstGeom prst="rect">
            <a:avLst/>
          </a:prstGeom>
          <a:noFill/>
        </p:spPr>
        <p:txBody>
          <a:bodyPr wrap="none" rtlCol="0">
            <a:spAutoFit/>
          </a:bodyPr>
          <a:lstStyle/>
          <a:p>
            <a:pPr algn="ctr"/>
            <a:r>
              <a:rPr lang="en-US" altLang="zh-CN" sz="4400" b="1" dirty="0">
                <a:solidFill>
                  <a:schemeClr val="accent2"/>
                </a:solidFill>
                <a:latin typeface="+mj-ea"/>
                <a:ea typeface="+mj-ea"/>
              </a:rPr>
              <a:t>1</a:t>
            </a:r>
            <a:endParaRPr lang="zh-CN" altLang="en-US" sz="4400" b="1" dirty="0">
              <a:solidFill>
                <a:schemeClr val="accent2"/>
              </a:solidFill>
              <a:latin typeface="+mj-ea"/>
              <a:ea typeface="+mj-ea"/>
            </a:endParaRPr>
          </a:p>
        </p:txBody>
      </p:sp>
      <p:sp>
        <p:nvSpPr>
          <p:cNvPr id="30" name="TextBox 29"/>
          <p:cNvSpPr txBox="1"/>
          <p:nvPr/>
        </p:nvSpPr>
        <p:spPr>
          <a:xfrm>
            <a:off x="6539944" y="1909081"/>
            <a:ext cx="532518" cy="769441"/>
          </a:xfrm>
          <a:prstGeom prst="rect">
            <a:avLst/>
          </a:prstGeom>
          <a:noFill/>
        </p:spPr>
        <p:txBody>
          <a:bodyPr wrap="none" rtlCol="0">
            <a:spAutoFit/>
          </a:bodyPr>
          <a:lstStyle/>
          <a:p>
            <a:pPr algn="ctr"/>
            <a:r>
              <a:rPr lang="en-US" altLang="zh-CN" sz="4400" b="1" dirty="0">
                <a:solidFill>
                  <a:schemeClr val="accent2"/>
                </a:solidFill>
                <a:latin typeface="+mj-ea"/>
                <a:ea typeface="+mj-ea"/>
              </a:rPr>
              <a:t>2</a:t>
            </a:r>
            <a:endParaRPr lang="zh-CN" altLang="en-US" sz="4400" b="1" dirty="0">
              <a:solidFill>
                <a:schemeClr val="accent2"/>
              </a:solidFill>
              <a:latin typeface="+mj-ea"/>
              <a:ea typeface="+mj-ea"/>
            </a:endParaRPr>
          </a:p>
        </p:txBody>
      </p:sp>
      <p:sp>
        <p:nvSpPr>
          <p:cNvPr id="31" name="TextBox 30"/>
          <p:cNvSpPr txBox="1"/>
          <p:nvPr/>
        </p:nvSpPr>
        <p:spPr>
          <a:xfrm>
            <a:off x="7276214" y="3155990"/>
            <a:ext cx="532518" cy="769441"/>
          </a:xfrm>
          <a:prstGeom prst="rect">
            <a:avLst/>
          </a:prstGeom>
          <a:noFill/>
        </p:spPr>
        <p:txBody>
          <a:bodyPr wrap="none" rtlCol="0">
            <a:spAutoFit/>
          </a:bodyPr>
          <a:lstStyle/>
          <a:p>
            <a:pPr algn="ctr"/>
            <a:r>
              <a:rPr lang="en-US" altLang="zh-CN" sz="4400" b="1" dirty="0">
                <a:solidFill>
                  <a:schemeClr val="accent2"/>
                </a:solidFill>
                <a:latin typeface="+mj-ea"/>
                <a:ea typeface="+mj-ea"/>
              </a:rPr>
              <a:t>3</a:t>
            </a:r>
            <a:endParaRPr lang="zh-CN" altLang="en-US" sz="4400" b="1" dirty="0">
              <a:solidFill>
                <a:schemeClr val="accent2"/>
              </a:solidFill>
              <a:latin typeface="+mj-ea"/>
              <a:ea typeface="+mj-ea"/>
            </a:endParaRPr>
          </a:p>
        </p:txBody>
      </p:sp>
      <p:sp>
        <p:nvSpPr>
          <p:cNvPr id="32" name="TextBox 31"/>
          <p:cNvSpPr txBox="1"/>
          <p:nvPr/>
        </p:nvSpPr>
        <p:spPr>
          <a:xfrm>
            <a:off x="6528069" y="4402899"/>
            <a:ext cx="532518" cy="769441"/>
          </a:xfrm>
          <a:prstGeom prst="rect">
            <a:avLst/>
          </a:prstGeom>
          <a:noFill/>
        </p:spPr>
        <p:txBody>
          <a:bodyPr wrap="none" rtlCol="0">
            <a:spAutoFit/>
          </a:bodyPr>
          <a:lstStyle/>
          <a:p>
            <a:pPr algn="ctr"/>
            <a:r>
              <a:rPr lang="en-US" altLang="zh-CN" sz="4400" b="1" dirty="0">
                <a:solidFill>
                  <a:schemeClr val="accent2"/>
                </a:solidFill>
                <a:latin typeface="+mj-ea"/>
                <a:ea typeface="+mj-ea"/>
              </a:rPr>
              <a:t>4</a:t>
            </a:r>
            <a:endParaRPr lang="zh-CN" altLang="en-US" sz="4400" b="1" dirty="0">
              <a:solidFill>
                <a:schemeClr val="accent2"/>
              </a:solidFill>
              <a:latin typeface="+mj-ea"/>
              <a:ea typeface="+mj-ea"/>
            </a:endParaRPr>
          </a:p>
        </p:txBody>
      </p:sp>
      <p:sp>
        <p:nvSpPr>
          <p:cNvPr id="33" name="TextBox 32"/>
          <p:cNvSpPr txBox="1"/>
          <p:nvPr/>
        </p:nvSpPr>
        <p:spPr>
          <a:xfrm>
            <a:off x="5138656" y="4402899"/>
            <a:ext cx="532518" cy="769441"/>
          </a:xfrm>
          <a:prstGeom prst="rect">
            <a:avLst/>
          </a:prstGeom>
          <a:noFill/>
        </p:spPr>
        <p:txBody>
          <a:bodyPr wrap="none" rtlCol="0">
            <a:spAutoFit/>
          </a:bodyPr>
          <a:lstStyle/>
          <a:p>
            <a:pPr algn="ctr"/>
            <a:r>
              <a:rPr lang="en-US" altLang="zh-CN" sz="4400" b="1" dirty="0">
                <a:solidFill>
                  <a:schemeClr val="accent2"/>
                </a:solidFill>
                <a:latin typeface="+mj-ea"/>
                <a:ea typeface="+mj-ea"/>
              </a:rPr>
              <a:t>5</a:t>
            </a:r>
            <a:endParaRPr lang="zh-CN" altLang="en-US" sz="4400" b="1" dirty="0">
              <a:solidFill>
                <a:schemeClr val="accent2"/>
              </a:solidFill>
              <a:latin typeface="+mj-ea"/>
              <a:ea typeface="+mj-ea"/>
            </a:endParaRPr>
          </a:p>
        </p:txBody>
      </p:sp>
      <p:sp>
        <p:nvSpPr>
          <p:cNvPr id="34" name="TextBox 33"/>
          <p:cNvSpPr txBox="1"/>
          <p:nvPr/>
        </p:nvSpPr>
        <p:spPr>
          <a:xfrm>
            <a:off x="4378635" y="3155990"/>
            <a:ext cx="532518" cy="769441"/>
          </a:xfrm>
          <a:prstGeom prst="rect">
            <a:avLst/>
          </a:prstGeom>
          <a:noFill/>
        </p:spPr>
        <p:txBody>
          <a:bodyPr wrap="none" rtlCol="0">
            <a:spAutoFit/>
          </a:bodyPr>
          <a:lstStyle/>
          <a:p>
            <a:pPr algn="ctr"/>
            <a:r>
              <a:rPr lang="en-US" altLang="zh-CN" sz="4400" b="1" dirty="0">
                <a:solidFill>
                  <a:schemeClr val="accent2"/>
                </a:solidFill>
                <a:latin typeface="+mj-ea"/>
                <a:ea typeface="+mj-ea"/>
              </a:rPr>
              <a:t>6</a:t>
            </a:r>
            <a:endParaRPr lang="zh-CN" altLang="en-US" sz="4400" b="1" dirty="0">
              <a:solidFill>
                <a:schemeClr val="accent2"/>
              </a:solidFill>
              <a:latin typeface="+mj-ea"/>
              <a:ea typeface="+mj-ea"/>
            </a:endParaRPr>
          </a:p>
        </p:txBody>
      </p:sp>
    </p:spTree>
  </p:cSld>
  <p:clrMapOvr>
    <a:masterClrMapping/>
  </p:clrMapOvr>
  <p:transition spd="slow" advTm="7147">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819"/>
                                </p:stCondLst>
                                <p:childTnLst>
                                  <p:par>
                                    <p:cTn id="19" presetID="2" presetClass="entr" presetSubtype="9" fill="hold" grpId="0" nodeType="afterEffect" p14:presetBounceEnd="40000">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14:bounceEnd="40000">
                                          <p:cBhvr additive="base">
                                            <p:cTn id="21" dur="5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22" dur="500" fill="hold"/>
                                            <p:tgtEl>
                                              <p:spTgt spid="7"/>
                                            </p:tgtEl>
                                            <p:attrNameLst>
                                              <p:attrName>ppt_y</p:attrName>
                                            </p:attrNameLst>
                                          </p:cBhvr>
                                          <p:tavLst>
                                            <p:tav tm="0">
                                              <p:val>
                                                <p:strVal val="0-#ppt_h/2"/>
                                              </p:val>
                                            </p:tav>
                                            <p:tav tm="100000">
                                              <p:val>
                                                <p:strVal val="#ppt_y"/>
                                              </p:val>
                                            </p:tav>
                                          </p:tavLst>
                                        </p:anim>
                                      </p:childTnLst>
                                    </p:cTn>
                                  </p:par>
                                  <p:par>
                                    <p:cTn id="23" presetID="2" presetClass="entr" presetSubtype="3" fill="hold" grpId="0" nodeType="withEffect" p14:presetBounceEnd="40000">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14:bounceEnd="40000">
                                          <p:cBhvr additive="base">
                                            <p:cTn id="25"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26" dur="500" fill="hold"/>
                                            <p:tgtEl>
                                              <p:spTgt spid="8"/>
                                            </p:tgtEl>
                                            <p:attrNameLst>
                                              <p:attrName>ppt_y</p:attrName>
                                            </p:attrNameLst>
                                          </p:cBhvr>
                                          <p:tavLst>
                                            <p:tav tm="0">
                                              <p:val>
                                                <p:strVal val="0-#ppt_h/2"/>
                                              </p:val>
                                            </p:tav>
                                            <p:tav tm="100000">
                                              <p:val>
                                                <p:strVal val="#ppt_y"/>
                                              </p:val>
                                            </p:tav>
                                          </p:tavLst>
                                        </p:anim>
                                      </p:childTnLst>
                                    </p:cTn>
                                  </p:par>
                                  <p:par>
                                    <p:cTn id="27" presetID="2" presetClass="entr" presetSubtype="2" fill="hold" grpId="0" nodeType="withEffect" p14:presetBounceEnd="40000">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14:bounceEnd="40000">
                                          <p:cBhvr additive="base">
                                            <p:cTn id="29"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30" dur="500" fill="hold"/>
                                            <p:tgtEl>
                                              <p:spTgt spid="5"/>
                                            </p:tgtEl>
                                            <p:attrNameLst>
                                              <p:attrName>ppt_y</p:attrName>
                                            </p:attrNameLst>
                                          </p:cBhvr>
                                          <p:tavLst>
                                            <p:tav tm="0">
                                              <p:val>
                                                <p:strVal val="#ppt_y"/>
                                              </p:val>
                                            </p:tav>
                                            <p:tav tm="100000">
                                              <p:val>
                                                <p:strVal val="#ppt_y"/>
                                              </p:val>
                                            </p:tav>
                                          </p:tavLst>
                                        </p:anim>
                                      </p:childTnLst>
                                    </p:cTn>
                                  </p:par>
                                  <p:par>
                                    <p:cTn id="31" presetID="2" presetClass="entr" presetSubtype="6" fill="hold" grpId="0" nodeType="withEffect" p14:presetBounceEnd="40000">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14:bounceEnd="40000">
                                          <p:cBhvr additive="base">
                                            <p:cTn id="33" dur="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14:presetBounceEnd="40000">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14:bounceEnd="40000">
                                          <p:cBhvr additive="base">
                                            <p:cTn id="37" dur="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8" fill="hold" grpId="0" nodeType="withEffect" p14:presetBounceEnd="40000">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14:bounceEnd="40000">
                                          <p:cBhvr additive="base">
                                            <p:cTn id="41" dur="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42" dur="500" fill="hold"/>
                                            <p:tgtEl>
                                              <p:spTgt spid="6"/>
                                            </p:tgtEl>
                                            <p:attrNameLst>
                                              <p:attrName>ppt_y</p:attrName>
                                            </p:attrNameLst>
                                          </p:cBhvr>
                                          <p:tavLst>
                                            <p:tav tm="0">
                                              <p:val>
                                                <p:strVal val="#ppt_y"/>
                                              </p:val>
                                            </p:tav>
                                            <p:tav tm="100000">
                                              <p:val>
                                                <p:strVal val="#ppt_y"/>
                                              </p:val>
                                            </p:tav>
                                          </p:tavLst>
                                        </p:anim>
                                      </p:childTnLst>
                                    </p:cTn>
                                  </p:par>
                                </p:childTnLst>
                              </p:cTn>
                            </p:par>
                            <p:par>
                              <p:cTn id="43" fill="hold">
                                <p:stCondLst>
                                  <p:cond delay="1319"/>
                                </p:stCondLst>
                                <p:childTnLst>
                                  <p:par>
                                    <p:cTn id="44" presetID="31" presetClass="entr" presetSubtype="0"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430" fill="hold"/>
                                            <p:tgtEl>
                                              <p:spTgt spid="3"/>
                                            </p:tgtEl>
                                            <p:attrNameLst>
                                              <p:attrName>ppt_w</p:attrName>
                                            </p:attrNameLst>
                                          </p:cBhvr>
                                          <p:tavLst>
                                            <p:tav tm="0">
                                              <p:val>
                                                <p:fltVal val="0"/>
                                              </p:val>
                                            </p:tav>
                                            <p:tav tm="100000">
                                              <p:val>
                                                <p:strVal val="#ppt_w"/>
                                              </p:val>
                                            </p:tav>
                                          </p:tavLst>
                                        </p:anim>
                                        <p:anim calcmode="lin" valueType="num">
                                          <p:cBhvr>
                                            <p:cTn id="47" dur="430" fill="hold"/>
                                            <p:tgtEl>
                                              <p:spTgt spid="3"/>
                                            </p:tgtEl>
                                            <p:attrNameLst>
                                              <p:attrName>ppt_h</p:attrName>
                                            </p:attrNameLst>
                                          </p:cBhvr>
                                          <p:tavLst>
                                            <p:tav tm="0">
                                              <p:val>
                                                <p:fltVal val="0"/>
                                              </p:val>
                                            </p:tav>
                                            <p:tav tm="100000">
                                              <p:val>
                                                <p:strVal val="#ppt_h"/>
                                              </p:val>
                                            </p:tav>
                                          </p:tavLst>
                                        </p:anim>
                                        <p:anim calcmode="lin" valueType="num">
                                          <p:cBhvr>
                                            <p:cTn id="48" dur="430" fill="hold"/>
                                            <p:tgtEl>
                                              <p:spTgt spid="3"/>
                                            </p:tgtEl>
                                            <p:attrNameLst>
                                              <p:attrName>style.rotation</p:attrName>
                                            </p:attrNameLst>
                                          </p:cBhvr>
                                          <p:tavLst>
                                            <p:tav tm="0">
                                              <p:val>
                                                <p:fltVal val="90"/>
                                              </p:val>
                                            </p:tav>
                                            <p:tav tm="100000">
                                              <p:val>
                                                <p:fltVal val="0"/>
                                              </p:val>
                                            </p:tav>
                                          </p:tavLst>
                                        </p:anim>
                                        <p:animEffect transition="in" filter="fade">
                                          <p:cBhvr>
                                            <p:cTn id="49" dur="430"/>
                                            <p:tgtEl>
                                              <p:spTgt spid="3"/>
                                            </p:tgtEl>
                                          </p:cBhvr>
                                        </p:animEffect>
                                      </p:childTnLst>
                                    </p:cTn>
                                  </p:par>
                                </p:childTnLst>
                              </p:cTn>
                            </p:par>
                            <p:par>
                              <p:cTn id="50" fill="hold">
                                <p:stCondLst>
                                  <p:cond delay="1819"/>
                                </p:stCondLst>
                                <p:childTnLst>
                                  <p:par>
                                    <p:cTn id="51" presetID="22" presetClass="entr" presetSubtype="2"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wipe(right)">
                                          <p:cBhvr>
                                            <p:cTn id="53" dur="500"/>
                                            <p:tgtEl>
                                              <p:spTgt spid="18"/>
                                            </p:tgtEl>
                                          </p:cBhvr>
                                        </p:animEffect>
                                      </p:childTnLst>
                                    </p:cTn>
                                  </p:par>
                                </p:childTnLst>
                              </p:cTn>
                            </p:par>
                            <p:par>
                              <p:cTn id="54" fill="hold">
                                <p:stCondLst>
                                  <p:cond delay="2319"/>
                                </p:stCondLst>
                                <p:childTnLst>
                                  <p:par>
                                    <p:cTn id="55" presetID="31" presetClass="entr" presetSubtype="0"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p:cTn id="57" dur="400" fill="hold"/>
                                            <p:tgtEl>
                                              <p:spTgt spid="30"/>
                                            </p:tgtEl>
                                            <p:attrNameLst>
                                              <p:attrName>ppt_w</p:attrName>
                                            </p:attrNameLst>
                                          </p:cBhvr>
                                          <p:tavLst>
                                            <p:tav tm="0">
                                              <p:val>
                                                <p:fltVal val="0"/>
                                              </p:val>
                                            </p:tav>
                                            <p:tav tm="100000">
                                              <p:val>
                                                <p:strVal val="#ppt_w"/>
                                              </p:val>
                                            </p:tav>
                                          </p:tavLst>
                                        </p:anim>
                                        <p:anim calcmode="lin" valueType="num">
                                          <p:cBhvr>
                                            <p:cTn id="58" dur="400" fill="hold"/>
                                            <p:tgtEl>
                                              <p:spTgt spid="30"/>
                                            </p:tgtEl>
                                            <p:attrNameLst>
                                              <p:attrName>ppt_h</p:attrName>
                                            </p:attrNameLst>
                                          </p:cBhvr>
                                          <p:tavLst>
                                            <p:tav tm="0">
                                              <p:val>
                                                <p:fltVal val="0"/>
                                              </p:val>
                                            </p:tav>
                                            <p:tav tm="100000">
                                              <p:val>
                                                <p:strVal val="#ppt_h"/>
                                              </p:val>
                                            </p:tav>
                                          </p:tavLst>
                                        </p:anim>
                                        <p:anim calcmode="lin" valueType="num">
                                          <p:cBhvr>
                                            <p:cTn id="59" dur="400" fill="hold"/>
                                            <p:tgtEl>
                                              <p:spTgt spid="30"/>
                                            </p:tgtEl>
                                            <p:attrNameLst>
                                              <p:attrName>style.rotation</p:attrName>
                                            </p:attrNameLst>
                                          </p:cBhvr>
                                          <p:tavLst>
                                            <p:tav tm="0">
                                              <p:val>
                                                <p:fltVal val="90"/>
                                              </p:val>
                                            </p:tav>
                                            <p:tav tm="100000">
                                              <p:val>
                                                <p:fltVal val="0"/>
                                              </p:val>
                                            </p:tav>
                                          </p:tavLst>
                                        </p:anim>
                                        <p:animEffect transition="in" filter="fade">
                                          <p:cBhvr>
                                            <p:cTn id="60" dur="400"/>
                                            <p:tgtEl>
                                              <p:spTgt spid="30"/>
                                            </p:tgtEl>
                                          </p:cBhvr>
                                        </p:animEffect>
                                      </p:childTnLst>
                                    </p:cTn>
                                  </p:par>
                                </p:childTnLst>
                              </p:cTn>
                            </p:par>
                            <p:par>
                              <p:cTn id="61" fill="hold">
                                <p:stCondLst>
                                  <p:cond delay="2819"/>
                                </p:stCondLst>
                                <p:childTnLst>
                                  <p:par>
                                    <p:cTn id="62" presetID="22" presetClass="entr" presetSubtype="8"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left)">
                                          <p:cBhvr>
                                            <p:cTn id="64" dur="500"/>
                                            <p:tgtEl>
                                              <p:spTgt spid="20"/>
                                            </p:tgtEl>
                                          </p:cBhvr>
                                        </p:animEffect>
                                      </p:childTnLst>
                                    </p:cTn>
                                  </p:par>
                                </p:childTnLst>
                              </p:cTn>
                            </p:par>
                            <p:par>
                              <p:cTn id="65" fill="hold">
                                <p:stCondLst>
                                  <p:cond delay="3319"/>
                                </p:stCondLst>
                                <p:childTnLst>
                                  <p:par>
                                    <p:cTn id="66" presetID="31" presetClass="entr" presetSubtype="0" fill="hold" grpId="0" nodeType="afterEffect">
                                      <p:stCondLst>
                                        <p:cond delay="0"/>
                                      </p:stCondLst>
                                      <p:childTnLst>
                                        <p:set>
                                          <p:cBhvr>
                                            <p:cTn id="67" dur="1" fill="hold">
                                              <p:stCondLst>
                                                <p:cond delay="0"/>
                                              </p:stCondLst>
                                            </p:cTn>
                                            <p:tgtEl>
                                              <p:spTgt spid="31"/>
                                            </p:tgtEl>
                                            <p:attrNameLst>
                                              <p:attrName>style.visibility</p:attrName>
                                            </p:attrNameLst>
                                          </p:cBhvr>
                                          <p:to>
                                            <p:strVal val="visible"/>
                                          </p:to>
                                        </p:set>
                                        <p:anim calcmode="lin" valueType="num">
                                          <p:cBhvr>
                                            <p:cTn id="68" dur="400" fill="hold"/>
                                            <p:tgtEl>
                                              <p:spTgt spid="31"/>
                                            </p:tgtEl>
                                            <p:attrNameLst>
                                              <p:attrName>ppt_w</p:attrName>
                                            </p:attrNameLst>
                                          </p:cBhvr>
                                          <p:tavLst>
                                            <p:tav tm="0">
                                              <p:val>
                                                <p:fltVal val="0"/>
                                              </p:val>
                                            </p:tav>
                                            <p:tav tm="100000">
                                              <p:val>
                                                <p:strVal val="#ppt_w"/>
                                              </p:val>
                                            </p:tav>
                                          </p:tavLst>
                                        </p:anim>
                                        <p:anim calcmode="lin" valueType="num">
                                          <p:cBhvr>
                                            <p:cTn id="69" dur="400" fill="hold"/>
                                            <p:tgtEl>
                                              <p:spTgt spid="31"/>
                                            </p:tgtEl>
                                            <p:attrNameLst>
                                              <p:attrName>ppt_h</p:attrName>
                                            </p:attrNameLst>
                                          </p:cBhvr>
                                          <p:tavLst>
                                            <p:tav tm="0">
                                              <p:val>
                                                <p:fltVal val="0"/>
                                              </p:val>
                                            </p:tav>
                                            <p:tav tm="100000">
                                              <p:val>
                                                <p:strVal val="#ppt_h"/>
                                              </p:val>
                                            </p:tav>
                                          </p:tavLst>
                                        </p:anim>
                                        <p:anim calcmode="lin" valueType="num">
                                          <p:cBhvr>
                                            <p:cTn id="70" dur="400" fill="hold"/>
                                            <p:tgtEl>
                                              <p:spTgt spid="31"/>
                                            </p:tgtEl>
                                            <p:attrNameLst>
                                              <p:attrName>style.rotation</p:attrName>
                                            </p:attrNameLst>
                                          </p:cBhvr>
                                          <p:tavLst>
                                            <p:tav tm="0">
                                              <p:val>
                                                <p:fltVal val="90"/>
                                              </p:val>
                                            </p:tav>
                                            <p:tav tm="100000">
                                              <p:val>
                                                <p:fltVal val="0"/>
                                              </p:val>
                                            </p:tav>
                                          </p:tavLst>
                                        </p:anim>
                                        <p:animEffect transition="in" filter="fade">
                                          <p:cBhvr>
                                            <p:cTn id="71" dur="400"/>
                                            <p:tgtEl>
                                              <p:spTgt spid="31"/>
                                            </p:tgtEl>
                                          </p:cBhvr>
                                        </p:animEffect>
                                      </p:childTnLst>
                                    </p:cTn>
                                  </p:par>
                                </p:childTnLst>
                              </p:cTn>
                            </p:par>
                            <p:par>
                              <p:cTn id="72" fill="hold">
                                <p:stCondLst>
                                  <p:cond delay="3819"/>
                                </p:stCondLst>
                                <p:childTnLst>
                                  <p:par>
                                    <p:cTn id="73" presetID="22" presetClass="entr" presetSubtype="8"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left)">
                                          <p:cBhvr>
                                            <p:cTn id="75" dur="500"/>
                                            <p:tgtEl>
                                              <p:spTgt spid="22"/>
                                            </p:tgtEl>
                                          </p:cBhvr>
                                        </p:animEffect>
                                      </p:childTnLst>
                                    </p:cTn>
                                  </p:par>
                                </p:childTnLst>
                              </p:cTn>
                            </p:par>
                            <p:par>
                              <p:cTn id="76" fill="hold">
                                <p:stCondLst>
                                  <p:cond delay="4319"/>
                                </p:stCondLst>
                                <p:childTnLst>
                                  <p:par>
                                    <p:cTn id="77" presetID="31" presetClass="entr" presetSubtype="0" fill="hold" grpId="0" nodeType="afterEffect">
                                      <p:stCondLst>
                                        <p:cond delay="0"/>
                                      </p:stCondLst>
                                      <p:childTnLst>
                                        <p:set>
                                          <p:cBhvr>
                                            <p:cTn id="78" dur="1" fill="hold">
                                              <p:stCondLst>
                                                <p:cond delay="0"/>
                                              </p:stCondLst>
                                            </p:cTn>
                                            <p:tgtEl>
                                              <p:spTgt spid="32"/>
                                            </p:tgtEl>
                                            <p:attrNameLst>
                                              <p:attrName>style.visibility</p:attrName>
                                            </p:attrNameLst>
                                          </p:cBhvr>
                                          <p:to>
                                            <p:strVal val="visible"/>
                                          </p:to>
                                        </p:set>
                                        <p:anim calcmode="lin" valueType="num">
                                          <p:cBhvr>
                                            <p:cTn id="79" dur="400" fill="hold"/>
                                            <p:tgtEl>
                                              <p:spTgt spid="32"/>
                                            </p:tgtEl>
                                            <p:attrNameLst>
                                              <p:attrName>ppt_w</p:attrName>
                                            </p:attrNameLst>
                                          </p:cBhvr>
                                          <p:tavLst>
                                            <p:tav tm="0">
                                              <p:val>
                                                <p:fltVal val="0"/>
                                              </p:val>
                                            </p:tav>
                                            <p:tav tm="100000">
                                              <p:val>
                                                <p:strVal val="#ppt_w"/>
                                              </p:val>
                                            </p:tav>
                                          </p:tavLst>
                                        </p:anim>
                                        <p:anim calcmode="lin" valueType="num">
                                          <p:cBhvr>
                                            <p:cTn id="80" dur="400" fill="hold"/>
                                            <p:tgtEl>
                                              <p:spTgt spid="32"/>
                                            </p:tgtEl>
                                            <p:attrNameLst>
                                              <p:attrName>ppt_h</p:attrName>
                                            </p:attrNameLst>
                                          </p:cBhvr>
                                          <p:tavLst>
                                            <p:tav tm="0">
                                              <p:val>
                                                <p:fltVal val="0"/>
                                              </p:val>
                                            </p:tav>
                                            <p:tav tm="100000">
                                              <p:val>
                                                <p:strVal val="#ppt_h"/>
                                              </p:val>
                                            </p:tav>
                                          </p:tavLst>
                                        </p:anim>
                                        <p:anim calcmode="lin" valueType="num">
                                          <p:cBhvr>
                                            <p:cTn id="81" dur="400" fill="hold"/>
                                            <p:tgtEl>
                                              <p:spTgt spid="32"/>
                                            </p:tgtEl>
                                            <p:attrNameLst>
                                              <p:attrName>style.rotation</p:attrName>
                                            </p:attrNameLst>
                                          </p:cBhvr>
                                          <p:tavLst>
                                            <p:tav tm="0">
                                              <p:val>
                                                <p:fltVal val="90"/>
                                              </p:val>
                                            </p:tav>
                                            <p:tav tm="100000">
                                              <p:val>
                                                <p:fltVal val="0"/>
                                              </p:val>
                                            </p:tav>
                                          </p:tavLst>
                                        </p:anim>
                                        <p:animEffect transition="in" filter="fade">
                                          <p:cBhvr>
                                            <p:cTn id="82" dur="400"/>
                                            <p:tgtEl>
                                              <p:spTgt spid="32"/>
                                            </p:tgtEl>
                                          </p:cBhvr>
                                        </p:animEffect>
                                      </p:childTnLst>
                                    </p:cTn>
                                  </p:par>
                                </p:childTnLst>
                              </p:cTn>
                            </p:par>
                            <p:par>
                              <p:cTn id="83" fill="hold">
                                <p:stCondLst>
                                  <p:cond delay="4819"/>
                                </p:stCondLst>
                                <p:childTnLst>
                                  <p:par>
                                    <p:cTn id="84" presetID="22" presetClass="entr" presetSubtype="8" fill="hold" grpId="0" nodeType="after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wipe(left)">
                                          <p:cBhvr>
                                            <p:cTn id="86" dur="500"/>
                                            <p:tgtEl>
                                              <p:spTgt spid="24"/>
                                            </p:tgtEl>
                                          </p:cBhvr>
                                        </p:animEffect>
                                      </p:childTnLst>
                                    </p:cTn>
                                  </p:par>
                                </p:childTnLst>
                              </p:cTn>
                            </p:par>
                            <p:par>
                              <p:cTn id="87" fill="hold">
                                <p:stCondLst>
                                  <p:cond delay="5319"/>
                                </p:stCondLst>
                                <p:childTnLst>
                                  <p:par>
                                    <p:cTn id="88" presetID="31" presetClass="entr" presetSubtype="0" fill="hold" grpId="0" nodeType="afterEffect">
                                      <p:stCondLst>
                                        <p:cond delay="0"/>
                                      </p:stCondLst>
                                      <p:childTnLst>
                                        <p:set>
                                          <p:cBhvr>
                                            <p:cTn id="89" dur="1" fill="hold">
                                              <p:stCondLst>
                                                <p:cond delay="0"/>
                                              </p:stCondLst>
                                            </p:cTn>
                                            <p:tgtEl>
                                              <p:spTgt spid="33"/>
                                            </p:tgtEl>
                                            <p:attrNameLst>
                                              <p:attrName>style.visibility</p:attrName>
                                            </p:attrNameLst>
                                          </p:cBhvr>
                                          <p:to>
                                            <p:strVal val="visible"/>
                                          </p:to>
                                        </p:set>
                                        <p:anim calcmode="lin" valueType="num">
                                          <p:cBhvr>
                                            <p:cTn id="90" dur="400" fill="hold"/>
                                            <p:tgtEl>
                                              <p:spTgt spid="33"/>
                                            </p:tgtEl>
                                            <p:attrNameLst>
                                              <p:attrName>ppt_w</p:attrName>
                                            </p:attrNameLst>
                                          </p:cBhvr>
                                          <p:tavLst>
                                            <p:tav tm="0">
                                              <p:val>
                                                <p:fltVal val="0"/>
                                              </p:val>
                                            </p:tav>
                                            <p:tav tm="100000">
                                              <p:val>
                                                <p:strVal val="#ppt_w"/>
                                              </p:val>
                                            </p:tav>
                                          </p:tavLst>
                                        </p:anim>
                                        <p:anim calcmode="lin" valueType="num">
                                          <p:cBhvr>
                                            <p:cTn id="91" dur="400" fill="hold"/>
                                            <p:tgtEl>
                                              <p:spTgt spid="33"/>
                                            </p:tgtEl>
                                            <p:attrNameLst>
                                              <p:attrName>ppt_h</p:attrName>
                                            </p:attrNameLst>
                                          </p:cBhvr>
                                          <p:tavLst>
                                            <p:tav tm="0">
                                              <p:val>
                                                <p:fltVal val="0"/>
                                              </p:val>
                                            </p:tav>
                                            <p:tav tm="100000">
                                              <p:val>
                                                <p:strVal val="#ppt_h"/>
                                              </p:val>
                                            </p:tav>
                                          </p:tavLst>
                                        </p:anim>
                                        <p:anim calcmode="lin" valueType="num">
                                          <p:cBhvr>
                                            <p:cTn id="92" dur="400" fill="hold"/>
                                            <p:tgtEl>
                                              <p:spTgt spid="33"/>
                                            </p:tgtEl>
                                            <p:attrNameLst>
                                              <p:attrName>style.rotation</p:attrName>
                                            </p:attrNameLst>
                                          </p:cBhvr>
                                          <p:tavLst>
                                            <p:tav tm="0">
                                              <p:val>
                                                <p:fltVal val="90"/>
                                              </p:val>
                                            </p:tav>
                                            <p:tav tm="100000">
                                              <p:val>
                                                <p:fltVal val="0"/>
                                              </p:val>
                                            </p:tav>
                                          </p:tavLst>
                                        </p:anim>
                                        <p:animEffect transition="in" filter="fade">
                                          <p:cBhvr>
                                            <p:cTn id="93" dur="400"/>
                                            <p:tgtEl>
                                              <p:spTgt spid="33"/>
                                            </p:tgtEl>
                                          </p:cBhvr>
                                        </p:animEffect>
                                      </p:childTnLst>
                                    </p:cTn>
                                  </p:par>
                                </p:childTnLst>
                              </p:cTn>
                            </p:par>
                            <p:par>
                              <p:cTn id="94" fill="hold">
                                <p:stCondLst>
                                  <p:cond delay="5819"/>
                                </p:stCondLst>
                                <p:childTnLst>
                                  <p:par>
                                    <p:cTn id="95" presetID="22" presetClass="entr" presetSubtype="2" fill="hold" grpId="0" nodeType="after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wipe(right)">
                                          <p:cBhvr>
                                            <p:cTn id="97" dur="500"/>
                                            <p:tgtEl>
                                              <p:spTgt spid="26"/>
                                            </p:tgtEl>
                                          </p:cBhvr>
                                        </p:animEffect>
                                      </p:childTnLst>
                                    </p:cTn>
                                  </p:par>
                                </p:childTnLst>
                              </p:cTn>
                            </p:par>
                            <p:par>
                              <p:cTn id="98" fill="hold">
                                <p:stCondLst>
                                  <p:cond delay="6319"/>
                                </p:stCondLst>
                                <p:childTnLst>
                                  <p:par>
                                    <p:cTn id="99" presetID="31" presetClass="entr" presetSubtype="0" fill="hold" grpId="0" nodeType="afterEffect">
                                      <p:stCondLst>
                                        <p:cond delay="0"/>
                                      </p:stCondLst>
                                      <p:childTnLst>
                                        <p:set>
                                          <p:cBhvr>
                                            <p:cTn id="100" dur="1" fill="hold">
                                              <p:stCondLst>
                                                <p:cond delay="0"/>
                                              </p:stCondLst>
                                            </p:cTn>
                                            <p:tgtEl>
                                              <p:spTgt spid="34"/>
                                            </p:tgtEl>
                                            <p:attrNameLst>
                                              <p:attrName>style.visibility</p:attrName>
                                            </p:attrNameLst>
                                          </p:cBhvr>
                                          <p:to>
                                            <p:strVal val="visible"/>
                                          </p:to>
                                        </p:set>
                                        <p:anim calcmode="lin" valueType="num">
                                          <p:cBhvr>
                                            <p:cTn id="101" dur="400" fill="hold"/>
                                            <p:tgtEl>
                                              <p:spTgt spid="34"/>
                                            </p:tgtEl>
                                            <p:attrNameLst>
                                              <p:attrName>ppt_w</p:attrName>
                                            </p:attrNameLst>
                                          </p:cBhvr>
                                          <p:tavLst>
                                            <p:tav tm="0">
                                              <p:val>
                                                <p:fltVal val="0"/>
                                              </p:val>
                                            </p:tav>
                                            <p:tav tm="100000">
                                              <p:val>
                                                <p:strVal val="#ppt_w"/>
                                              </p:val>
                                            </p:tav>
                                          </p:tavLst>
                                        </p:anim>
                                        <p:anim calcmode="lin" valueType="num">
                                          <p:cBhvr>
                                            <p:cTn id="102" dur="400" fill="hold"/>
                                            <p:tgtEl>
                                              <p:spTgt spid="34"/>
                                            </p:tgtEl>
                                            <p:attrNameLst>
                                              <p:attrName>ppt_h</p:attrName>
                                            </p:attrNameLst>
                                          </p:cBhvr>
                                          <p:tavLst>
                                            <p:tav tm="0">
                                              <p:val>
                                                <p:fltVal val="0"/>
                                              </p:val>
                                            </p:tav>
                                            <p:tav tm="100000">
                                              <p:val>
                                                <p:strVal val="#ppt_h"/>
                                              </p:val>
                                            </p:tav>
                                          </p:tavLst>
                                        </p:anim>
                                        <p:anim calcmode="lin" valueType="num">
                                          <p:cBhvr>
                                            <p:cTn id="103" dur="400" fill="hold"/>
                                            <p:tgtEl>
                                              <p:spTgt spid="34"/>
                                            </p:tgtEl>
                                            <p:attrNameLst>
                                              <p:attrName>style.rotation</p:attrName>
                                            </p:attrNameLst>
                                          </p:cBhvr>
                                          <p:tavLst>
                                            <p:tav tm="0">
                                              <p:val>
                                                <p:fltVal val="90"/>
                                              </p:val>
                                            </p:tav>
                                            <p:tav tm="100000">
                                              <p:val>
                                                <p:fltVal val="0"/>
                                              </p:val>
                                            </p:tav>
                                          </p:tavLst>
                                        </p:anim>
                                        <p:animEffect transition="in" filter="fade">
                                          <p:cBhvr>
                                            <p:cTn id="104" dur="400"/>
                                            <p:tgtEl>
                                              <p:spTgt spid="34"/>
                                            </p:tgtEl>
                                          </p:cBhvr>
                                        </p:animEffect>
                                      </p:childTnLst>
                                    </p:cTn>
                                  </p:par>
                                </p:childTnLst>
                              </p:cTn>
                            </p:par>
                            <p:par>
                              <p:cTn id="105" fill="hold">
                                <p:stCondLst>
                                  <p:cond delay="6819"/>
                                </p:stCondLst>
                                <p:childTnLst>
                                  <p:par>
                                    <p:cTn id="106" presetID="22" presetClass="entr" presetSubtype="2" fill="hold" grpId="0" nodeType="afterEffect">
                                      <p:stCondLst>
                                        <p:cond delay="0"/>
                                      </p:stCondLst>
                                      <p:childTnLst>
                                        <p:set>
                                          <p:cBhvr>
                                            <p:cTn id="107" dur="1" fill="hold">
                                              <p:stCondLst>
                                                <p:cond delay="0"/>
                                              </p:stCondLst>
                                            </p:cTn>
                                            <p:tgtEl>
                                              <p:spTgt spid="28"/>
                                            </p:tgtEl>
                                            <p:attrNameLst>
                                              <p:attrName>style.visibility</p:attrName>
                                            </p:attrNameLst>
                                          </p:cBhvr>
                                          <p:to>
                                            <p:strVal val="visible"/>
                                          </p:to>
                                        </p:set>
                                        <p:animEffect transition="in" filter="wipe(right)">
                                          <p:cBhvr>
                                            <p:cTn id="10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5" grpId="0" animBg="1"/>
          <p:bldP spid="6" grpId="0" animBg="1"/>
          <p:bldP spid="7" grpId="0" animBg="1"/>
          <p:bldP spid="8" grpId="0" animBg="1"/>
          <p:bldP spid="9" grpId="0" animBg="1"/>
          <p:bldP spid="10" grpId="0" animBg="1"/>
          <p:bldP spid="18" grpId="0"/>
          <p:bldP spid="20" grpId="0"/>
          <p:bldP spid="22" grpId="0"/>
          <p:bldP spid="24" grpId="0"/>
          <p:bldP spid="26" grpId="0"/>
          <p:bldP spid="28" grpId="0"/>
          <p:bldP spid="3" grpId="0"/>
          <p:bldP spid="30" grpId="0"/>
          <p:bldP spid="31" grpId="0"/>
          <p:bldP spid="32" grpId="0"/>
          <p:bldP spid="33" grpId="0"/>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819"/>
                                </p:stCondLst>
                                <p:childTnLst>
                                  <p:par>
                                    <p:cTn id="19" presetID="2" presetClass="entr" presetSubtype="9"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0-#ppt_h/2"/>
                                              </p:val>
                                            </p:tav>
                                            <p:tav tm="100000">
                                              <p:val>
                                                <p:strVal val="#ppt_y"/>
                                              </p:val>
                                            </p:tav>
                                          </p:tavLst>
                                        </p:anim>
                                      </p:childTnLst>
                                    </p:cTn>
                                  </p:par>
                                  <p:par>
                                    <p:cTn id="23" presetID="2" presetClass="entr" presetSubtype="3"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0-#ppt_h/2"/>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1+#ppt_w/2"/>
                                              </p:val>
                                            </p:tav>
                                            <p:tav tm="100000">
                                              <p:val>
                                                <p:strVal val="#ppt_x"/>
                                              </p:val>
                                            </p:tav>
                                          </p:tavLst>
                                        </p:anim>
                                        <p:anim calcmode="lin" valueType="num">
                                          <p:cBhvr additive="base">
                                            <p:cTn id="30" dur="500" fill="hold"/>
                                            <p:tgtEl>
                                              <p:spTgt spid="5"/>
                                            </p:tgtEl>
                                            <p:attrNameLst>
                                              <p:attrName>ppt_y</p:attrName>
                                            </p:attrNameLst>
                                          </p:cBhvr>
                                          <p:tavLst>
                                            <p:tav tm="0">
                                              <p:val>
                                                <p:strVal val="#ppt_y"/>
                                              </p:val>
                                            </p:tav>
                                            <p:tav tm="100000">
                                              <p:val>
                                                <p:strVal val="#ppt_y"/>
                                              </p:val>
                                            </p:tav>
                                          </p:tavLst>
                                        </p:anim>
                                      </p:childTnLst>
                                    </p:cTn>
                                  </p:par>
                                  <p:par>
                                    <p:cTn id="31" presetID="2" presetClass="entr" presetSubtype="6"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1+#ppt_w/2"/>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0-#ppt_w/2"/>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fill="hold"/>
                                            <p:tgtEl>
                                              <p:spTgt spid="6"/>
                                            </p:tgtEl>
                                            <p:attrNameLst>
                                              <p:attrName>ppt_x</p:attrName>
                                            </p:attrNameLst>
                                          </p:cBhvr>
                                          <p:tavLst>
                                            <p:tav tm="0">
                                              <p:val>
                                                <p:strVal val="0-#ppt_w/2"/>
                                              </p:val>
                                            </p:tav>
                                            <p:tav tm="100000">
                                              <p:val>
                                                <p:strVal val="#ppt_x"/>
                                              </p:val>
                                            </p:tav>
                                          </p:tavLst>
                                        </p:anim>
                                        <p:anim calcmode="lin" valueType="num">
                                          <p:cBhvr additive="base">
                                            <p:cTn id="42" dur="500" fill="hold"/>
                                            <p:tgtEl>
                                              <p:spTgt spid="6"/>
                                            </p:tgtEl>
                                            <p:attrNameLst>
                                              <p:attrName>ppt_y</p:attrName>
                                            </p:attrNameLst>
                                          </p:cBhvr>
                                          <p:tavLst>
                                            <p:tav tm="0">
                                              <p:val>
                                                <p:strVal val="#ppt_y"/>
                                              </p:val>
                                            </p:tav>
                                            <p:tav tm="100000">
                                              <p:val>
                                                <p:strVal val="#ppt_y"/>
                                              </p:val>
                                            </p:tav>
                                          </p:tavLst>
                                        </p:anim>
                                      </p:childTnLst>
                                    </p:cTn>
                                  </p:par>
                                </p:childTnLst>
                              </p:cTn>
                            </p:par>
                            <p:par>
                              <p:cTn id="43" fill="hold">
                                <p:stCondLst>
                                  <p:cond delay="1319"/>
                                </p:stCondLst>
                                <p:childTnLst>
                                  <p:par>
                                    <p:cTn id="44" presetID="31" presetClass="entr" presetSubtype="0"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430" fill="hold"/>
                                            <p:tgtEl>
                                              <p:spTgt spid="3"/>
                                            </p:tgtEl>
                                            <p:attrNameLst>
                                              <p:attrName>ppt_w</p:attrName>
                                            </p:attrNameLst>
                                          </p:cBhvr>
                                          <p:tavLst>
                                            <p:tav tm="0">
                                              <p:val>
                                                <p:fltVal val="0"/>
                                              </p:val>
                                            </p:tav>
                                            <p:tav tm="100000">
                                              <p:val>
                                                <p:strVal val="#ppt_w"/>
                                              </p:val>
                                            </p:tav>
                                          </p:tavLst>
                                        </p:anim>
                                        <p:anim calcmode="lin" valueType="num">
                                          <p:cBhvr>
                                            <p:cTn id="47" dur="430" fill="hold"/>
                                            <p:tgtEl>
                                              <p:spTgt spid="3"/>
                                            </p:tgtEl>
                                            <p:attrNameLst>
                                              <p:attrName>ppt_h</p:attrName>
                                            </p:attrNameLst>
                                          </p:cBhvr>
                                          <p:tavLst>
                                            <p:tav tm="0">
                                              <p:val>
                                                <p:fltVal val="0"/>
                                              </p:val>
                                            </p:tav>
                                            <p:tav tm="100000">
                                              <p:val>
                                                <p:strVal val="#ppt_h"/>
                                              </p:val>
                                            </p:tav>
                                          </p:tavLst>
                                        </p:anim>
                                        <p:anim calcmode="lin" valueType="num">
                                          <p:cBhvr>
                                            <p:cTn id="48" dur="430" fill="hold"/>
                                            <p:tgtEl>
                                              <p:spTgt spid="3"/>
                                            </p:tgtEl>
                                            <p:attrNameLst>
                                              <p:attrName>style.rotation</p:attrName>
                                            </p:attrNameLst>
                                          </p:cBhvr>
                                          <p:tavLst>
                                            <p:tav tm="0">
                                              <p:val>
                                                <p:fltVal val="90"/>
                                              </p:val>
                                            </p:tav>
                                            <p:tav tm="100000">
                                              <p:val>
                                                <p:fltVal val="0"/>
                                              </p:val>
                                            </p:tav>
                                          </p:tavLst>
                                        </p:anim>
                                        <p:animEffect transition="in" filter="fade">
                                          <p:cBhvr>
                                            <p:cTn id="49" dur="430"/>
                                            <p:tgtEl>
                                              <p:spTgt spid="3"/>
                                            </p:tgtEl>
                                          </p:cBhvr>
                                        </p:animEffect>
                                      </p:childTnLst>
                                    </p:cTn>
                                  </p:par>
                                </p:childTnLst>
                              </p:cTn>
                            </p:par>
                            <p:par>
                              <p:cTn id="50" fill="hold">
                                <p:stCondLst>
                                  <p:cond delay="1819"/>
                                </p:stCondLst>
                                <p:childTnLst>
                                  <p:par>
                                    <p:cTn id="51" presetID="22" presetClass="entr" presetSubtype="2"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wipe(right)">
                                          <p:cBhvr>
                                            <p:cTn id="53" dur="500"/>
                                            <p:tgtEl>
                                              <p:spTgt spid="18"/>
                                            </p:tgtEl>
                                          </p:cBhvr>
                                        </p:animEffect>
                                      </p:childTnLst>
                                    </p:cTn>
                                  </p:par>
                                </p:childTnLst>
                              </p:cTn>
                            </p:par>
                            <p:par>
                              <p:cTn id="54" fill="hold">
                                <p:stCondLst>
                                  <p:cond delay="2319"/>
                                </p:stCondLst>
                                <p:childTnLst>
                                  <p:par>
                                    <p:cTn id="55" presetID="31" presetClass="entr" presetSubtype="0"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p:cTn id="57" dur="400" fill="hold"/>
                                            <p:tgtEl>
                                              <p:spTgt spid="30"/>
                                            </p:tgtEl>
                                            <p:attrNameLst>
                                              <p:attrName>ppt_w</p:attrName>
                                            </p:attrNameLst>
                                          </p:cBhvr>
                                          <p:tavLst>
                                            <p:tav tm="0">
                                              <p:val>
                                                <p:fltVal val="0"/>
                                              </p:val>
                                            </p:tav>
                                            <p:tav tm="100000">
                                              <p:val>
                                                <p:strVal val="#ppt_w"/>
                                              </p:val>
                                            </p:tav>
                                          </p:tavLst>
                                        </p:anim>
                                        <p:anim calcmode="lin" valueType="num">
                                          <p:cBhvr>
                                            <p:cTn id="58" dur="400" fill="hold"/>
                                            <p:tgtEl>
                                              <p:spTgt spid="30"/>
                                            </p:tgtEl>
                                            <p:attrNameLst>
                                              <p:attrName>ppt_h</p:attrName>
                                            </p:attrNameLst>
                                          </p:cBhvr>
                                          <p:tavLst>
                                            <p:tav tm="0">
                                              <p:val>
                                                <p:fltVal val="0"/>
                                              </p:val>
                                            </p:tav>
                                            <p:tav tm="100000">
                                              <p:val>
                                                <p:strVal val="#ppt_h"/>
                                              </p:val>
                                            </p:tav>
                                          </p:tavLst>
                                        </p:anim>
                                        <p:anim calcmode="lin" valueType="num">
                                          <p:cBhvr>
                                            <p:cTn id="59" dur="400" fill="hold"/>
                                            <p:tgtEl>
                                              <p:spTgt spid="30"/>
                                            </p:tgtEl>
                                            <p:attrNameLst>
                                              <p:attrName>style.rotation</p:attrName>
                                            </p:attrNameLst>
                                          </p:cBhvr>
                                          <p:tavLst>
                                            <p:tav tm="0">
                                              <p:val>
                                                <p:fltVal val="90"/>
                                              </p:val>
                                            </p:tav>
                                            <p:tav tm="100000">
                                              <p:val>
                                                <p:fltVal val="0"/>
                                              </p:val>
                                            </p:tav>
                                          </p:tavLst>
                                        </p:anim>
                                        <p:animEffect transition="in" filter="fade">
                                          <p:cBhvr>
                                            <p:cTn id="60" dur="400"/>
                                            <p:tgtEl>
                                              <p:spTgt spid="30"/>
                                            </p:tgtEl>
                                          </p:cBhvr>
                                        </p:animEffect>
                                      </p:childTnLst>
                                    </p:cTn>
                                  </p:par>
                                </p:childTnLst>
                              </p:cTn>
                            </p:par>
                            <p:par>
                              <p:cTn id="61" fill="hold">
                                <p:stCondLst>
                                  <p:cond delay="2819"/>
                                </p:stCondLst>
                                <p:childTnLst>
                                  <p:par>
                                    <p:cTn id="62" presetID="22" presetClass="entr" presetSubtype="8"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left)">
                                          <p:cBhvr>
                                            <p:cTn id="64" dur="500"/>
                                            <p:tgtEl>
                                              <p:spTgt spid="20"/>
                                            </p:tgtEl>
                                          </p:cBhvr>
                                        </p:animEffect>
                                      </p:childTnLst>
                                    </p:cTn>
                                  </p:par>
                                </p:childTnLst>
                              </p:cTn>
                            </p:par>
                            <p:par>
                              <p:cTn id="65" fill="hold">
                                <p:stCondLst>
                                  <p:cond delay="3319"/>
                                </p:stCondLst>
                                <p:childTnLst>
                                  <p:par>
                                    <p:cTn id="66" presetID="31" presetClass="entr" presetSubtype="0" fill="hold" grpId="0" nodeType="afterEffect">
                                      <p:stCondLst>
                                        <p:cond delay="0"/>
                                      </p:stCondLst>
                                      <p:childTnLst>
                                        <p:set>
                                          <p:cBhvr>
                                            <p:cTn id="67" dur="1" fill="hold">
                                              <p:stCondLst>
                                                <p:cond delay="0"/>
                                              </p:stCondLst>
                                            </p:cTn>
                                            <p:tgtEl>
                                              <p:spTgt spid="31"/>
                                            </p:tgtEl>
                                            <p:attrNameLst>
                                              <p:attrName>style.visibility</p:attrName>
                                            </p:attrNameLst>
                                          </p:cBhvr>
                                          <p:to>
                                            <p:strVal val="visible"/>
                                          </p:to>
                                        </p:set>
                                        <p:anim calcmode="lin" valueType="num">
                                          <p:cBhvr>
                                            <p:cTn id="68" dur="400" fill="hold"/>
                                            <p:tgtEl>
                                              <p:spTgt spid="31"/>
                                            </p:tgtEl>
                                            <p:attrNameLst>
                                              <p:attrName>ppt_w</p:attrName>
                                            </p:attrNameLst>
                                          </p:cBhvr>
                                          <p:tavLst>
                                            <p:tav tm="0">
                                              <p:val>
                                                <p:fltVal val="0"/>
                                              </p:val>
                                            </p:tav>
                                            <p:tav tm="100000">
                                              <p:val>
                                                <p:strVal val="#ppt_w"/>
                                              </p:val>
                                            </p:tav>
                                          </p:tavLst>
                                        </p:anim>
                                        <p:anim calcmode="lin" valueType="num">
                                          <p:cBhvr>
                                            <p:cTn id="69" dur="400" fill="hold"/>
                                            <p:tgtEl>
                                              <p:spTgt spid="31"/>
                                            </p:tgtEl>
                                            <p:attrNameLst>
                                              <p:attrName>ppt_h</p:attrName>
                                            </p:attrNameLst>
                                          </p:cBhvr>
                                          <p:tavLst>
                                            <p:tav tm="0">
                                              <p:val>
                                                <p:fltVal val="0"/>
                                              </p:val>
                                            </p:tav>
                                            <p:tav tm="100000">
                                              <p:val>
                                                <p:strVal val="#ppt_h"/>
                                              </p:val>
                                            </p:tav>
                                          </p:tavLst>
                                        </p:anim>
                                        <p:anim calcmode="lin" valueType="num">
                                          <p:cBhvr>
                                            <p:cTn id="70" dur="400" fill="hold"/>
                                            <p:tgtEl>
                                              <p:spTgt spid="31"/>
                                            </p:tgtEl>
                                            <p:attrNameLst>
                                              <p:attrName>style.rotation</p:attrName>
                                            </p:attrNameLst>
                                          </p:cBhvr>
                                          <p:tavLst>
                                            <p:tav tm="0">
                                              <p:val>
                                                <p:fltVal val="90"/>
                                              </p:val>
                                            </p:tav>
                                            <p:tav tm="100000">
                                              <p:val>
                                                <p:fltVal val="0"/>
                                              </p:val>
                                            </p:tav>
                                          </p:tavLst>
                                        </p:anim>
                                        <p:animEffect transition="in" filter="fade">
                                          <p:cBhvr>
                                            <p:cTn id="71" dur="400"/>
                                            <p:tgtEl>
                                              <p:spTgt spid="31"/>
                                            </p:tgtEl>
                                          </p:cBhvr>
                                        </p:animEffect>
                                      </p:childTnLst>
                                    </p:cTn>
                                  </p:par>
                                </p:childTnLst>
                              </p:cTn>
                            </p:par>
                            <p:par>
                              <p:cTn id="72" fill="hold">
                                <p:stCondLst>
                                  <p:cond delay="3819"/>
                                </p:stCondLst>
                                <p:childTnLst>
                                  <p:par>
                                    <p:cTn id="73" presetID="22" presetClass="entr" presetSubtype="8"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left)">
                                          <p:cBhvr>
                                            <p:cTn id="75" dur="500"/>
                                            <p:tgtEl>
                                              <p:spTgt spid="22"/>
                                            </p:tgtEl>
                                          </p:cBhvr>
                                        </p:animEffect>
                                      </p:childTnLst>
                                    </p:cTn>
                                  </p:par>
                                </p:childTnLst>
                              </p:cTn>
                            </p:par>
                            <p:par>
                              <p:cTn id="76" fill="hold">
                                <p:stCondLst>
                                  <p:cond delay="4319"/>
                                </p:stCondLst>
                                <p:childTnLst>
                                  <p:par>
                                    <p:cTn id="77" presetID="31" presetClass="entr" presetSubtype="0" fill="hold" grpId="0" nodeType="afterEffect">
                                      <p:stCondLst>
                                        <p:cond delay="0"/>
                                      </p:stCondLst>
                                      <p:childTnLst>
                                        <p:set>
                                          <p:cBhvr>
                                            <p:cTn id="78" dur="1" fill="hold">
                                              <p:stCondLst>
                                                <p:cond delay="0"/>
                                              </p:stCondLst>
                                            </p:cTn>
                                            <p:tgtEl>
                                              <p:spTgt spid="32"/>
                                            </p:tgtEl>
                                            <p:attrNameLst>
                                              <p:attrName>style.visibility</p:attrName>
                                            </p:attrNameLst>
                                          </p:cBhvr>
                                          <p:to>
                                            <p:strVal val="visible"/>
                                          </p:to>
                                        </p:set>
                                        <p:anim calcmode="lin" valueType="num">
                                          <p:cBhvr>
                                            <p:cTn id="79" dur="400" fill="hold"/>
                                            <p:tgtEl>
                                              <p:spTgt spid="32"/>
                                            </p:tgtEl>
                                            <p:attrNameLst>
                                              <p:attrName>ppt_w</p:attrName>
                                            </p:attrNameLst>
                                          </p:cBhvr>
                                          <p:tavLst>
                                            <p:tav tm="0">
                                              <p:val>
                                                <p:fltVal val="0"/>
                                              </p:val>
                                            </p:tav>
                                            <p:tav tm="100000">
                                              <p:val>
                                                <p:strVal val="#ppt_w"/>
                                              </p:val>
                                            </p:tav>
                                          </p:tavLst>
                                        </p:anim>
                                        <p:anim calcmode="lin" valueType="num">
                                          <p:cBhvr>
                                            <p:cTn id="80" dur="400" fill="hold"/>
                                            <p:tgtEl>
                                              <p:spTgt spid="32"/>
                                            </p:tgtEl>
                                            <p:attrNameLst>
                                              <p:attrName>ppt_h</p:attrName>
                                            </p:attrNameLst>
                                          </p:cBhvr>
                                          <p:tavLst>
                                            <p:tav tm="0">
                                              <p:val>
                                                <p:fltVal val="0"/>
                                              </p:val>
                                            </p:tav>
                                            <p:tav tm="100000">
                                              <p:val>
                                                <p:strVal val="#ppt_h"/>
                                              </p:val>
                                            </p:tav>
                                          </p:tavLst>
                                        </p:anim>
                                        <p:anim calcmode="lin" valueType="num">
                                          <p:cBhvr>
                                            <p:cTn id="81" dur="400" fill="hold"/>
                                            <p:tgtEl>
                                              <p:spTgt spid="32"/>
                                            </p:tgtEl>
                                            <p:attrNameLst>
                                              <p:attrName>style.rotation</p:attrName>
                                            </p:attrNameLst>
                                          </p:cBhvr>
                                          <p:tavLst>
                                            <p:tav tm="0">
                                              <p:val>
                                                <p:fltVal val="90"/>
                                              </p:val>
                                            </p:tav>
                                            <p:tav tm="100000">
                                              <p:val>
                                                <p:fltVal val="0"/>
                                              </p:val>
                                            </p:tav>
                                          </p:tavLst>
                                        </p:anim>
                                        <p:animEffect transition="in" filter="fade">
                                          <p:cBhvr>
                                            <p:cTn id="82" dur="400"/>
                                            <p:tgtEl>
                                              <p:spTgt spid="32"/>
                                            </p:tgtEl>
                                          </p:cBhvr>
                                        </p:animEffect>
                                      </p:childTnLst>
                                    </p:cTn>
                                  </p:par>
                                </p:childTnLst>
                              </p:cTn>
                            </p:par>
                            <p:par>
                              <p:cTn id="83" fill="hold">
                                <p:stCondLst>
                                  <p:cond delay="4819"/>
                                </p:stCondLst>
                                <p:childTnLst>
                                  <p:par>
                                    <p:cTn id="84" presetID="22" presetClass="entr" presetSubtype="8" fill="hold" grpId="0" nodeType="after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wipe(left)">
                                          <p:cBhvr>
                                            <p:cTn id="86" dur="500"/>
                                            <p:tgtEl>
                                              <p:spTgt spid="24"/>
                                            </p:tgtEl>
                                          </p:cBhvr>
                                        </p:animEffect>
                                      </p:childTnLst>
                                    </p:cTn>
                                  </p:par>
                                </p:childTnLst>
                              </p:cTn>
                            </p:par>
                            <p:par>
                              <p:cTn id="87" fill="hold">
                                <p:stCondLst>
                                  <p:cond delay="5319"/>
                                </p:stCondLst>
                                <p:childTnLst>
                                  <p:par>
                                    <p:cTn id="88" presetID="31" presetClass="entr" presetSubtype="0" fill="hold" grpId="0" nodeType="afterEffect">
                                      <p:stCondLst>
                                        <p:cond delay="0"/>
                                      </p:stCondLst>
                                      <p:childTnLst>
                                        <p:set>
                                          <p:cBhvr>
                                            <p:cTn id="89" dur="1" fill="hold">
                                              <p:stCondLst>
                                                <p:cond delay="0"/>
                                              </p:stCondLst>
                                            </p:cTn>
                                            <p:tgtEl>
                                              <p:spTgt spid="33"/>
                                            </p:tgtEl>
                                            <p:attrNameLst>
                                              <p:attrName>style.visibility</p:attrName>
                                            </p:attrNameLst>
                                          </p:cBhvr>
                                          <p:to>
                                            <p:strVal val="visible"/>
                                          </p:to>
                                        </p:set>
                                        <p:anim calcmode="lin" valueType="num">
                                          <p:cBhvr>
                                            <p:cTn id="90" dur="400" fill="hold"/>
                                            <p:tgtEl>
                                              <p:spTgt spid="33"/>
                                            </p:tgtEl>
                                            <p:attrNameLst>
                                              <p:attrName>ppt_w</p:attrName>
                                            </p:attrNameLst>
                                          </p:cBhvr>
                                          <p:tavLst>
                                            <p:tav tm="0">
                                              <p:val>
                                                <p:fltVal val="0"/>
                                              </p:val>
                                            </p:tav>
                                            <p:tav tm="100000">
                                              <p:val>
                                                <p:strVal val="#ppt_w"/>
                                              </p:val>
                                            </p:tav>
                                          </p:tavLst>
                                        </p:anim>
                                        <p:anim calcmode="lin" valueType="num">
                                          <p:cBhvr>
                                            <p:cTn id="91" dur="400" fill="hold"/>
                                            <p:tgtEl>
                                              <p:spTgt spid="33"/>
                                            </p:tgtEl>
                                            <p:attrNameLst>
                                              <p:attrName>ppt_h</p:attrName>
                                            </p:attrNameLst>
                                          </p:cBhvr>
                                          <p:tavLst>
                                            <p:tav tm="0">
                                              <p:val>
                                                <p:fltVal val="0"/>
                                              </p:val>
                                            </p:tav>
                                            <p:tav tm="100000">
                                              <p:val>
                                                <p:strVal val="#ppt_h"/>
                                              </p:val>
                                            </p:tav>
                                          </p:tavLst>
                                        </p:anim>
                                        <p:anim calcmode="lin" valueType="num">
                                          <p:cBhvr>
                                            <p:cTn id="92" dur="400" fill="hold"/>
                                            <p:tgtEl>
                                              <p:spTgt spid="33"/>
                                            </p:tgtEl>
                                            <p:attrNameLst>
                                              <p:attrName>style.rotation</p:attrName>
                                            </p:attrNameLst>
                                          </p:cBhvr>
                                          <p:tavLst>
                                            <p:tav tm="0">
                                              <p:val>
                                                <p:fltVal val="90"/>
                                              </p:val>
                                            </p:tav>
                                            <p:tav tm="100000">
                                              <p:val>
                                                <p:fltVal val="0"/>
                                              </p:val>
                                            </p:tav>
                                          </p:tavLst>
                                        </p:anim>
                                        <p:animEffect transition="in" filter="fade">
                                          <p:cBhvr>
                                            <p:cTn id="93" dur="400"/>
                                            <p:tgtEl>
                                              <p:spTgt spid="33"/>
                                            </p:tgtEl>
                                          </p:cBhvr>
                                        </p:animEffect>
                                      </p:childTnLst>
                                    </p:cTn>
                                  </p:par>
                                </p:childTnLst>
                              </p:cTn>
                            </p:par>
                            <p:par>
                              <p:cTn id="94" fill="hold">
                                <p:stCondLst>
                                  <p:cond delay="5819"/>
                                </p:stCondLst>
                                <p:childTnLst>
                                  <p:par>
                                    <p:cTn id="95" presetID="22" presetClass="entr" presetSubtype="2" fill="hold" grpId="0" nodeType="after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wipe(right)">
                                          <p:cBhvr>
                                            <p:cTn id="97" dur="500"/>
                                            <p:tgtEl>
                                              <p:spTgt spid="26"/>
                                            </p:tgtEl>
                                          </p:cBhvr>
                                        </p:animEffect>
                                      </p:childTnLst>
                                    </p:cTn>
                                  </p:par>
                                </p:childTnLst>
                              </p:cTn>
                            </p:par>
                            <p:par>
                              <p:cTn id="98" fill="hold">
                                <p:stCondLst>
                                  <p:cond delay="6319"/>
                                </p:stCondLst>
                                <p:childTnLst>
                                  <p:par>
                                    <p:cTn id="99" presetID="31" presetClass="entr" presetSubtype="0" fill="hold" grpId="0" nodeType="afterEffect">
                                      <p:stCondLst>
                                        <p:cond delay="0"/>
                                      </p:stCondLst>
                                      <p:childTnLst>
                                        <p:set>
                                          <p:cBhvr>
                                            <p:cTn id="100" dur="1" fill="hold">
                                              <p:stCondLst>
                                                <p:cond delay="0"/>
                                              </p:stCondLst>
                                            </p:cTn>
                                            <p:tgtEl>
                                              <p:spTgt spid="34"/>
                                            </p:tgtEl>
                                            <p:attrNameLst>
                                              <p:attrName>style.visibility</p:attrName>
                                            </p:attrNameLst>
                                          </p:cBhvr>
                                          <p:to>
                                            <p:strVal val="visible"/>
                                          </p:to>
                                        </p:set>
                                        <p:anim calcmode="lin" valueType="num">
                                          <p:cBhvr>
                                            <p:cTn id="101" dur="400" fill="hold"/>
                                            <p:tgtEl>
                                              <p:spTgt spid="34"/>
                                            </p:tgtEl>
                                            <p:attrNameLst>
                                              <p:attrName>ppt_w</p:attrName>
                                            </p:attrNameLst>
                                          </p:cBhvr>
                                          <p:tavLst>
                                            <p:tav tm="0">
                                              <p:val>
                                                <p:fltVal val="0"/>
                                              </p:val>
                                            </p:tav>
                                            <p:tav tm="100000">
                                              <p:val>
                                                <p:strVal val="#ppt_w"/>
                                              </p:val>
                                            </p:tav>
                                          </p:tavLst>
                                        </p:anim>
                                        <p:anim calcmode="lin" valueType="num">
                                          <p:cBhvr>
                                            <p:cTn id="102" dur="400" fill="hold"/>
                                            <p:tgtEl>
                                              <p:spTgt spid="34"/>
                                            </p:tgtEl>
                                            <p:attrNameLst>
                                              <p:attrName>ppt_h</p:attrName>
                                            </p:attrNameLst>
                                          </p:cBhvr>
                                          <p:tavLst>
                                            <p:tav tm="0">
                                              <p:val>
                                                <p:fltVal val="0"/>
                                              </p:val>
                                            </p:tav>
                                            <p:tav tm="100000">
                                              <p:val>
                                                <p:strVal val="#ppt_h"/>
                                              </p:val>
                                            </p:tav>
                                          </p:tavLst>
                                        </p:anim>
                                        <p:anim calcmode="lin" valueType="num">
                                          <p:cBhvr>
                                            <p:cTn id="103" dur="400" fill="hold"/>
                                            <p:tgtEl>
                                              <p:spTgt spid="34"/>
                                            </p:tgtEl>
                                            <p:attrNameLst>
                                              <p:attrName>style.rotation</p:attrName>
                                            </p:attrNameLst>
                                          </p:cBhvr>
                                          <p:tavLst>
                                            <p:tav tm="0">
                                              <p:val>
                                                <p:fltVal val="90"/>
                                              </p:val>
                                            </p:tav>
                                            <p:tav tm="100000">
                                              <p:val>
                                                <p:fltVal val="0"/>
                                              </p:val>
                                            </p:tav>
                                          </p:tavLst>
                                        </p:anim>
                                        <p:animEffect transition="in" filter="fade">
                                          <p:cBhvr>
                                            <p:cTn id="104" dur="400"/>
                                            <p:tgtEl>
                                              <p:spTgt spid="34"/>
                                            </p:tgtEl>
                                          </p:cBhvr>
                                        </p:animEffect>
                                      </p:childTnLst>
                                    </p:cTn>
                                  </p:par>
                                </p:childTnLst>
                              </p:cTn>
                            </p:par>
                            <p:par>
                              <p:cTn id="105" fill="hold">
                                <p:stCondLst>
                                  <p:cond delay="6819"/>
                                </p:stCondLst>
                                <p:childTnLst>
                                  <p:par>
                                    <p:cTn id="106" presetID="22" presetClass="entr" presetSubtype="2" fill="hold" grpId="0" nodeType="afterEffect">
                                      <p:stCondLst>
                                        <p:cond delay="0"/>
                                      </p:stCondLst>
                                      <p:childTnLst>
                                        <p:set>
                                          <p:cBhvr>
                                            <p:cTn id="107" dur="1" fill="hold">
                                              <p:stCondLst>
                                                <p:cond delay="0"/>
                                              </p:stCondLst>
                                            </p:cTn>
                                            <p:tgtEl>
                                              <p:spTgt spid="28"/>
                                            </p:tgtEl>
                                            <p:attrNameLst>
                                              <p:attrName>style.visibility</p:attrName>
                                            </p:attrNameLst>
                                          </p:cBhvr>
                                          <p:to>
                                            <p:strVal val="visible"/>
                                          </p:to>
                                        </p:set>
                                        <p:animEffect transition="in" filter="wipe(right)">
                                          <p:cBhvr>
                                            <p:cTn id="10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5" grpId="0" animBg="1"/>
          <p:bldP spid="6" grpId="0" animBg="1"/>
          <p:bldP spid="7" grpId="0" animBg="1"/>
          <p:bldP spid="8" grpId="0" animBg="1"/>
          <p:bldP spid="9" grpId="0" animBg="1"/>
          <p:bldP spid="10" grpId="0" animBg="1"/>
          <p:bldP spid="18" grpId="0"/>
          <p:bldP spid="20" grpId="0"/>
          <p:bldP spid="22" grpId="0"/>
          <p:bldP spid="24" grpId="0"/>
          <p:bldP spid="26" grpId="0"/>
          <p:bldP spid="28" grpId="0"/>
          <p:bldP spid="3" grpId="0"/>
          <p:bldP spid="30" grpId="0"/>
          <p:bldP spid="31" grpId="0"/>
          <p:bldP spid="32" grpId="0"/>
          <p:bldP spid="33" grpId="0"/>
          <p:bldP spid="34"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811" y="151502"/>
            <a:ext cx="283429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现场服务</a:t>
            </a:r>
          </a:p>
        </p:txBody>
      </p:sp>
      <p:sp>
        <p:nvSpPr>
          <p:cNvPr id="71"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4" name="Freeform 5"/>
          <p:cNvSpPr/>
          <p:nvPr/>
        </p:nvSpPr>
        <p:spPr bwMode="auto">
          <a:xfrm>
            <a:off x="5715650" y="1030034"/>
            <a:ext cx="1961270" cy="2077821"/>
          </a:xfrm>
          <a:custGeom>
            <a:avLst/>
            <a:gdLst>
              <a:gd name="T0" fmla="*/ 2245 w 2245"/>
              <a:gd name="T1" fmla="*/ 0 h 2370"/>
              <a:gd name="T2" fmla="*/ 1772 w 2245"/>
              <a:gd name="T3" fmla="*/ 223 h 2370"/>
              <a:gd name="T4" fmla="*/ 702 w 2245"/>
              <a:gd name="T5" fmla="*/ 223 h 2370"/>
              <a:gd name="T6" fmla="*/ 0 w 2245"/>
              <a:gd name="T7" fmla="*/ 1012 h 2370"/>
              <a:gd name="T8" fmla="*/ 0 w 2245"/>
              <a:gd name="T9" fmla="*/ 2370 h 2370"/>
              <a:gd name="T10" fmla="*/ 468 w 2245"/>
              <a:gd name="T11" fmla="*/ 2089 h 2370"/>
              <a:gd name="T12" fmla="*/ 1431 w 2245"/>
              <a:gd name="T13" fmla="*/ 2089 h 2370"/>
              <a:gd name="T14" fmla="*/ 2240 w 2245"/>
              <a:gd name="T15" fmla="*/ 1373 h 2370"/>
              <a:gd name="T16" fmla="*/ 2245 w 2245"/>
              <a:gd name="T17" fmla="*/ 0 h 2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45" h="2370">
                <a:moveTo>
                  <a:pt x="2245" y="0"/>
                </a:moveTo>
                <a:cubicBezTo>
                  <a:pt x="2134" y="114"/>
                  <a:pt x="1990" y="199"/>
                  <a:pt x="1772" y="223"/>
                </a:cubicBezTo>
                <a:cubicBezTo>
                  <a:pt x="1415" y="223"/>
                  <a:pt x="1058" y="223"/>
                  <a:pt x="702" y="223"/>
                </a:cubicBezTo>
                <a:cubicBezTo>
                  <a:pt x="409" y="254"/>
                  <a:pt x="2" y="616"/>
                  <a:pt x="0" y="1012"/>
                </a:cubicBezTo>
                <a:cubicBezTo>
                  <a:pt x="0" y="1465"/>
                  <a:pt x="0" y="1917"/>
                  <a:pt x="0" y="2370"/>
                </a:cubicBezTo>
                <a:cubicBezTo>
                  <a:pt x="101" y="2221"/>
                  <a:pt x="241" y="2112"/>
                  <a:pt x="468" y="2089"/>
                </a:cubicBezTo>
                <a:cubicBezTo>
                  <a:pt x="789" y="2089"/>
                  <a:pt x="1110" y="2089"/>
                  <a:pt x="1431" y="2089"/>
                </a:cubicBezTo>
                <a:cubicBezTo>
                  <a:pt x="1798" y="2064"/>
                  <a:pt x="2087" y="1870"/>
                  <a:pt x="2240" y="1373"/>
                </a:cubicBezTo>
                <a:cubicBezTo>
                  <a:pt x="2242" y="916"/>
                  <a:pt x="2243" y="458"/>
                  <a:pt x="2245" y="0"/>
                </a:cubicBezTo>
                <a:close/>
              </a:path>
            </a:pathLst>
          </a:custGeom>
          <a:solidFill>
            <a:schemeClr val="tx1"/>
          </a:solidFill>
          <a:ln w="9" cap="flat">
            <a:no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5" name="Freeform 6"/>
          <p:cNvSpPr/>
          <p:nvPr/>
        </p:nvSpPr>
        <p:spPr bwMode="auto">
          <a:xfrm>
            <a:off x="5942723" y="3113884"/>
            <a:ext cx="1414687" cy="1499086"/>
          </a:xfrm>
          <a:custGeom>
            <a:avLst/>
            <a:gdLst>
              <a:gd name="T0" fmla="*/ 1621 w 1621"/>
              <a:gd name="T1" fmla="*/ 0 h 1711"/>
              <a:gd name="T2" fmla="*/ 1280 w 1621"/>
              <a:gd name="T3" fmla="*/ 161 h 1711"/>
              <a:gd name="T4" fmla="*/ 507 w 1621"/>
              <a:gd name="T5" fmla="*/ 161 h 1711"/>
              <a:gd name="T6" fmla="*/ 0 w 1621"/>
              <a:gd name="T7" fmla="*/ 731 h 1711"/>
              <a:gd name="T8" fmla="*/ 0 w 1621"/>
              <a:gd name="T9" fmla="*/ 1711 h 1711"/>
              <a:gd name="T10" fmla="*/ 338 w 1621"/>
              <a:gd name="T11" fmla="*/ 1508 h 1711"/>
              <a:gd name="T12" fmla="*/ 1033 w 1621"/>
              <a:gd name="T13" fmla="*/ 1508 h 1711"/>
              <a:gd name="T14" fmla="*/ 1618 w 1621"/>
              <a:gd name="T15" fmla="*/ 991 h 1711"/>
              <a:gd name="T16" fmla="*/ 1621 w 1621"/>
              <a:gd name="T17" fmla="*/ 0 h 1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1" h="1711">
                <a:moveTo>
                  <a:pt x="1621" y="0"/>
                </a:moveTo>
                <a:cubicBezTo>
                  <a:pt x="1541" y="82"/>
                  <a:pt x="1437" y="144"/>
                  <a:pt x="1280" y="161"/>
                </a:cubicBezTo>
                <a:cubicBezTo>
                  <a:pt x="1022" y="161"/>
                  <a:pt x="764" y="161"/>
                  <a:pt x="507" y="161"/>
                </a:cubicBezTo>
                <a:cubicBezTo>
                  <a:pt x="295" y="183"/>
                  <a:pt x="1" y="444"/>
                  <a:pt x="0" y="731"/>
                </a:cubicBezTo>
                <a:cubicBezTo>
                  <a:pt x="0" y="1057"/>
                  <a:pt x="0" y="1384"/>
                  <a:pt x="0" y="1711"/>
                </a:cubicBezTo>
                <a:cubicBezTo>
                  <a:pt x="73" y="1604"/>
                  <a:pt x="174" y="1525"/>
                  <a:pt x="338" y="1508"/>
                </a:cubicBezTo>
                <a:cubicBezTo>
                  <a:pt x="570" y="1508"/>
                  <a:pt x="801" y="1508"/>
                  <a:pt x="1033" y="1508"/>
                </a:cubicBezTo>
                <a:cubicBezTo>
                  <a:pt x="1298" y="1490"/>
                  <a:pt x="1507" y="1350"/>
                  <a:pt x="1618" y="991"/>
                </a:cubicBezTo>
                <a:cubicBezTo>
                  <a:pt x="1619" y="661"/>
                  <a:pt x="1620" y="331"/>
                  <a:pt x="1621" y="0"/>
                </a:cubicBezTo>
                <a:close/>
              </a:path>
            </a:pathLst>
          </a:custGeom>
          <a:solidFill>
            <a:schemeClr val="bg1"/>
          </a:solidFill>
          <a:ln w="9" cap="flat">
            <a:no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6" name="Freeform 7"/>
          <p:cNvSpPr/>
          <p:nvPr/>
        </p:nvSpPr>
        <p:spPr bwMode="auto">
          <a:xfrm>
            <a:off x="4152260" y="3785056"/>
            <a:ext cx="1416697" cy="1497077"/>
          </a:xfrm>
          <a:custGeom>
            <a:avLst/>
            <a:gdLst>
              <a:gd name="T0" fmla="*/ 0 w 1621"/>
              <a:gd name="T1" fmla="*/ 0 h 1710"/>
              <a:gd name="T2" fmla="*/ 342 w 1621"/>
              <a:gd name="T3" fmla="*/ 160 h 1710"/>
              <a:gd name="T4" fmla="*/ 1114 w 1621"/>
              <a:gd name="T5" fmla="*/ 160 h 1710"/>
              <a:gd name="T6" fmla="*/ 1621 w 1621"/>
              <a:gd name="T7" fmla="*/ 730 h 1710"/>
              <a:gd name="T8" fmla="*/ 1621 w 1621"/>
              <a:gd name="T9" fmla="*/ 1710 h 1710"/>
              <a:gd name="T10" fmla="*/ 1283 w 1621"/>
              <a:gd name="T11" fmla="*/ 1508 h 1710"/>
              <a:gd name="T12" fmla="*/ 588 w 1621"/>
              <a:gd name="T13" fmla="*/ 1508 h 1710"/>
              <a:gd name="T14" fmla="*/ 4 w 1621"/>
              <a:gd name="T15" fmla="*/ 991 h 1710"/>
              <a:gd name="T16" fmla="*/ 0 w 1621"/>
              <a:gd name="T17" fmla="*/ 0 h 1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1" h="1710">
                <a:moveTo>
                  <a:pt x="0" y="0"/>
                </a:moveTo>
                <a:cubicBezTo>
                  <a:pt x="80" y="81"/>
                  <a:pt x="184" y="143"/>
                  <a:pt x="342" y="160"/>
                </a:cubicBezTo>
                <a:cubicBezTo>
                  <a:pt x="599" y="160"/>
                  <a:pt x="857" y="160"/>
                  <a:pt x="1114" y="160"/>
                </a:cubicBezTo>
                <a:cubicBezTo>
                  <a:pt x="1326" y="182"/>
                  <a:pt x="1620" y="444"/>
                  <a:pt x="1621" y="730"/>
                </a:cubicBezTo>
                <a:cubicBezTo>
                  <a:pt x="1621" y="1057"/>
                  <a:pt x="1621" y="1384"/>
                  <a:pt x="1621" y="1710"/>
                </a:cubicBezTo>
                <a:cubicBezTo>
                  <a:pt x="1548" y="1603"/>
                  <a:pt x="1447" y="1524"/>
                  <a:pt x="1283" y="1508"/>
                </a:cubicBezTo>
                <a:cubicBezTo>
                  <a:pt x="1052" y="1508"/>
                  <a:pt x="820" y="1508"/>
                  <a:pt x="588" y="1508"/>
                </a:cubicBezTo>
                <a:cubicBezTo>
                  <a:pt x="323" y="1490"/>
                  <a:pt x="114" y="1350"/>
                  <a:pt x="4" y="991"/>
                </a:cubicBezTo>
                <a:cubicBezTo>
                  <a:pt x="2" y="661"/>
                  <a:pt x="1" y="330"/>
                  <a:pt x="0" y="0"/>
                </a:cubicBezTo>
                <a:close/>
              </a:path>
            </a:pathLst>
          </a:custGeom>
          <a:solidFill>
            <a:schemeClr val="tx2"/>
          </a:solidFill>
          <a:ln w="9" cap="flat">
            <a:no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7" name="Freeform 8"/>
          <p:cNvSpPr/>
          <p:nvPr/>
        </p:nvSpPr>
        <p:spPr bwMode="auto">
          <a:xfrm>
            <a:off x="3830740" y="1803691"/>
            <a:ext cx="1603580" cy="1698027"/>
          </a:xfrm>
          <a:custGeom>
            <a:avLst/>
            <a:gdLst>
              <a:gd name="T0" fmla="*/ 0 w 1835"/>
              <a:gd name="T1" fmla="*/ 0 h 1937"/>
              <a:gd name="T2" fmla="*/ 387 w 1835"/>
              <a:gd name="T3" fmla="*/ 182 h 1937"/>
              <a:gd name="T4" fmla="*/ 1261 w 1835"/>
              <a:gd name="T5" fmla="*/ 182 h 1937"/>
              <a:gd name="T6" fmla="*/ 1835 w 1835"/>
              <a:gd name="T7" fmla="*/ 827 h 1937"/>
              <a:gd name="T8" fmla="*/ 1835 w 1835"/>
              <a:gd name="T9" fmla="*/ 1937 h 1937"/>
              <a:gd name="T10" fmla="*/ 1453 w 1835"/>
              <a:gd name="T11" fmla="*/ 1707 h 1937"/>
              <a:gd name="T12" fmla="*/ 666 w 1835"/>
              <a:gd name="T13" fmla="*/ 1707 h 1937"/>
              <a:gd name="T14" fmla="*/ 4 w 1835"/>
              <a:gd name="T15" fmla="*/ 1122 h 1937"/>
              <a:gd name="T16" fmla="*/ 0 w 1835"/>
              <a:gd name="T17" fmla="*/ 0 h 19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5" h="1937">
                <a:moveTo>
                  <a:pt x="0" y="0"/>
                </a:moveTo>
                <a:cubicBezTo>
                  <a:pt x="91" y="93"/>
                  <a:pt x="209" y="163"/>
                  <a:pt x="387" y="182"/>
                </a:cubicBezTo>
                <a:cubicBezTo>
                  <a:pt x="678" y="182"/>
                  <a:pt x="970" y="182"/>
                  <a:pt x="1261" y="182"/>
                </a:cubicBezTo>
                <a:cubicBezTo>
                  <a:pt x="1501" y="207"/>
                  <a:pt x="1834" y="503"/>
                  <a:pt x="1835" y="827"/>
                </a:cubicBezTo>
                <a:cubicBezTo>
                  <a:pt x="1835" y="1197"/>
                  <a:pt x="1835" y="1567"/>
                  <a:pt x="1835" y="1937"/>
                </a:cubicBezTo>
                <a:cubicBezTo>
                  <a:pt x="1753" y="1816"/>
                  <a:pt x="1638" y="1726"/>
                  <a:pt x="1453" y="1707"/>
                </a:cubicBezTo>
                <a:cubicBezTo>
                  <a:pt x="1190" y="1707"/>
                  <a:pt x="928" y="1707"/>
                  <a:pt x="666" y="1707"/>
                </a:cubicBezTo>
                <a:cubicBezTo>
                  <a:pt x="366" y="1687"/>
                  <a:pt x="129" y="1529"/>
                  <a:pt x="4" y="1122"/>
                </a:cubicBezTo>
                <a:cubicBezTo>
                  <a:pt x="3" y="748"/>
                  <a:pt x="1" y="374"/>
                  <a:pt x="0" y="0"/>
                </a:cubicBezTo>
                <a:close/>
              </a:path>
            </a:pathLst>
          </a:custGeom>
          <a:solidFill>
            <a:schemeClr val="accent4"/>
          </a:solidFill>
          <a:ln w="9" cap="flat">
            <a:no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8" name="Freeform 9"/>
          <p:cNvSpPr/>
          <p:nvPr/>
        </p:nvSpPr>
        <p:spPr bwMode="auto">
          <a:xfrm>
            <a:off x="5647327" y="5057068"/>
            <a:ext cx="1251918" cy="1324260"/>
          </a:xfrm>
          <a:custGeom>
            <a:avLst/>
            <a:gdLst>
              <a:gd name="T0" fmla="*/ 1434 w 1434"/>
              <a:gd name="T1" fmla="*/ 0 h 1513"/>
              <a:gd name="T2" fmla="*/ 1132 w 1434"/>
              <a:gd name="T3" fmla="*/ 142 h 1513"/>
              <a:gd name="T4" fmla="*/ 449 w 1434"/>
              <a:gd name="T5" fmla="*/ 142 h 1513"/>
              <a:gd name="T6" fmla="*/ 0 w 1434"/>
              <a:gd name="T7" fmla="*/ 646 h 1513"/>
              <a:gd name="T8" fmla="*/ 0 w 1434"/>
              <a:gd name="T9" fmla="*/ 1513 h 1513"/>
              <a:gd name="T10" fmla="*/ 299 w 1434"/>
              <a:gd name="T11" fmla="*/ 1334 h 1513"/>
              <a:gd name="T12" fmla="*/ 914 w 1434"/>
              <a:gd name="T13" fmla="*/ 1334 h 1513"/>
              <a:gd name="T14" fmla="*/ 1431 w 1434"/>
              <a:gd name="T15" fmla="*/ 877 h 1513"/>
              <a:gd name="T16" fmla="*/ 1434 w 1434"/>
              <a:gd name="T17" fmla="*/ 0 h 1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4" h="1513">
                <a:moveTo>
                  <a:pt x="1434" y="0"/>
                </a:moveTo>
                <a:cubicBezTo>
                  <a:pt x="1364" y="73"/>
                  <a:pt x="1271" y="127"/>
                  <a:pt x="1132" y="142"/>
                </a:cubicBezTo>
                <a:cubicBezTo>
                  <a:pt x="904" y="142"/>
                  <a:pt x="677" y="142"/>
                  <a:pt x="449" y="142"/>
                </a:cubicBezTo>
                <a:cubicBezTo>
                  <a:pt x="262" y="162"/>
                  <a:pt x="2" y="393"/>
                  <a:pt x="0" y="646"/>
                </a:cubicBezTo>
                <a:cubicBezTo>
                  <a:pt x="0" y="935"/>
                  <a:pt x="0" y="1224"/>
                  <a:pt x="0" y="1513"/>
                </a:cubicBezTo>
                <a:cubicBezTo>
                  <a:pt x="65" y="1419"/>
                  <a:pt x="155" y="1349"/>
                  <a:pt x="299" y="1334"/>
                </a:cubicBezTo>
                <a:cubicBezTo>
                  <a:pt x="504" y="1334"/>
                  <a:pt x="709" y="1334"/>
                  <a:pt x="914" y="1334"/>
                </a:cubicBezTo>
                <a:cubicBezTo>
                  <a:pt x="1149" y="1318"/>
                  <a:pt x="1334" y="1194"/>
                  <a:pt x="1431" y="877"/>
                </a:cubicBezTo>
                <a:cubicBezTo>
                  <a:pt x="1432" y="585"/>
                  <a:pt x="1433" y="292"/>
                  <a:pt x="1434" y="0"/>
                </a:cubicBezTo>
                <a:close/>
              </a:path>
            </a:pathLst>
          </a:custGeom>
          <a:solidFill>
            <a:schemeClr val="bg2"/>
          </a:solidFill>
          <a:ln w="9" cap="flat">
            <a:no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9" name="TextBox 8"/>
          <p:cNvSpPr txBox="1"/>
          <p:nvPr/>
        </p:nvSpPr>
        <p:spPr>
          <a:xfrm>
            <a:off x="6227514" y="1684223"/>
            <a:ext cx="845103" cy="769441"/>
          </a:xfrm>
          <a:prstGeom prst="rect">
            <a:avLst/>
          </a:prstGeom>
          <a:noFill/>
        </p:spPr>
        <p:txBody>
          <a:bodyPr wrap="none" rtlCol="0">
            <a:spAutoFit/>
          </a:bodyPr>
          <a:lstStyle/>
          <a:p>
            <a:r>
              <a:rPr lang="en-US" altLang="zh-CN" sz="4400" dirty="0">
                <a:solidFill>
                  <a:schemeClr val="accent2"/>
                </a:solidFill>
                <a:latin typeface="+mj-ea"/>
                <a:ea typeface="+mj-ea"/>
              </a:rPr>
              <a:t>01</a:t>
            </a:r>
            <a:endParaRPr lang="zh-CN" altLang="en-US" sz="4400" dirty="0">
              <a:solidFill>
                <a:schemeClr val="accent2"/>
              </a:solidFill>
              <a:latin typeface="+mj-ea"/>
              <a:ea typeface="+mj-ea"/>
            </a:endParaRPr>
          </a:p>
        </p:txBody>
      </p:sp>
      <p:sp>
        <p:nvSpPr>
          <p:cNvPr id="10" name="TextBox 9"/>
          <p:cNvSpPr txBox="1"/>
          <p:nvPr/>
        </p:nvSpPr>
        <p:spPr>
          <a:xfrm>
            <a:off x="4250642" y="2267983"/>
            <a:ext cx="845103" cy="769441"/>
          </a:xfrm>
          <a:prstGeom prst="rect">
            <a:avLst/>
          </a:prstGeom>
          <a:noFill/>
        </p:spPr>
        <p:txBody>
          <a:bodyPr wrap="none" rtlCol="0">
            <a:spAutoFit/>
          </a:bodyPr>
          <a:lstStyle/>
          <a:p>
            <a:r>
              <a:rPr lang="en-US" altLang="zh-CN" sz="4400" dirty="0">
                <a:solidFill>
                  <a:schemeClr val="accent2"/>
                </a:solidFill>
                <a:latin typeface="+mj-ea"/>
                <a:ea typeface="+mj-ea"/>
              </a:rPr>
              <a:t>02</a:t>
            </a:r>
            <a:endParaRPr lang="zh-CN" altLang="en-US" sz="4400" dirty="0">
              <a:solidFill>
                <a:schemeClr val="accent2"/>
              </a:solidFill>
              <a:latin typeface="+mj-ea"/>
              <a:ea typeface="+mj-ea"/>
            </a:endParaRPr>
          </a:p>
        </p:txBody>
      </p:sp>
      <p:sp>
        <p:nvSpPr>
          <p:cNvPr id="11" name="TextBox 10"/>
          <p:cNvSpPr txBox="1"/>
          <p:nvPr/>
        </p:nvSpPr>
        <p:spPr>
          <a:xfrm>
            <a:off x="6270828" y="3437565"/>
            <a:ext cx="845103" cy="769441"/>
          </a:xfrm>
          <a:prstGeom prst="rect">
            <a:avLst/>
          </a:prstGeom>
          <a:noFill/>
        </p:spPr>
        <p:txBody>
          <a:bodyPr wrap="none" rtlCol="0">
            <a:spAutoFit/>
          </a:bodyPr>
          <a:lstStyle/>
          <a:p>
            <a:r>
              <a:rPr lang="en-US" altLang="zh-CN" sz="4400" dirty="0">
                <a:solidFill>
                  <a:schemeClr val="accent2"/>
                </a:solidFill>
                <a:latin typeface="+mj-ea"/>
                <a:ea typeface="+mj-ea"/>
              </a:rPr>
              <a:t>03</a:t>
            </a:r>
            <a:endParaRPr lang="zh-CN" altLang="en-US" sz="4400" dirty="0">
              <a:solidFill>
                <a:schemeClr val="accent2"/>
              </a:solidFill>
              <a:latin typeface="+mj-ea"/>
              <a:ea typeface="+mj-ea"/>
            </a:endParaRPr>
          </a:p>
        </p:txBody>
      </p:sp>
      <p:sp>
        <p:nvSpPr>
          <p:cNvPr id="12" name="TextBox 11"/>
          <p:cNvSpPr txBox="1"/>
          <p:nvPr/>
        </p:nvSpPr>
        <p:spPr>
          <a:xfrm>
            <a:off x="4473925" y="4171211"/>
            <a:ext cx="845103" cy="769441"/>
          </a:xfrm>
          <a:prstGeom prst="rect">
            <a:avLst/>
          </a:prstGeom>
          <a:noFill/>
        </p:spPr>
        <p:txBody>
          <a:bodyPr wrap="none" rtlCol="0">
            <a:spAutoFit/>
          </a:bodyPr>
          <a:lstStyle/>
          <a:p>
            <a:r>
              <a:rPr lang="en-US" altLang="zh-CN" sz="4400" dirty="0">
                <a:solidFill>
                  <a:schemeClr val="accent2"/>
                </a:solidFill>
                <a:latin typeface="+mj-ea"/>
                <a:ea typeface="+mj-ea"/>
              </a:rPr>
              <a:t>04</a:t>
            </a:r>
            <a:endParaRPr lang="zh-CN" altLang="en-US" sz="4400" dirty="0">
              <a:solidFill>
                <a:schemeClr val="accent2"/>
              </a:solidFill>
              <a:latin typeface="+mj-ea"/>
              <a:ea typeface="+mj-ea"/>
            </a:endParaRPr>
          </a:p>
        </p:txBody>
      </p:sp>
      <p:sp>
        <p:nvSpPr>
          <p:cNvPr id="13" name="TextBox 12"/>
          <p:cNvSpPr txBox="1"/>
          <p:nvPr/>
        </p:nvSpPr>
        <p:spPr>
          <a:xfrm>
            <a:off x="5856157" y="5340792"/>
            <a:ext cx="845103" cy="769441"/>
          </a:xfrm>
          <a:prstGeom prst="rect">
            <a:avLst/>
          </a:prstGeom>
          <a:noFill/>
        </p:spPr>
        <p:txBody>
          <a:bodyPr wrap="none" rtlCol="0">
            <a:spAutoFit/>
          </a:bodyPr>
          <a:lstStyle/>
          <a:p>
            <a:r>
              <a:rPr lang="en-US" altLang="zh-CN" sz="4400" dirty="0">
                <a:solidFill>
                  <a:schemeClr val="accent2"/>
                </a:solidFill>
                <a:latin typeface="+mj-ea"/>
                <a:ea typeface="+mj-ea"/>
              </a:rPr>
              <a:t>05</a:t>
            </a:r>
            <a:endParaRPr lang="zh-CN" altLang="en-US" sz="4400" dirty="0">
              <a:solidFill>
                <a:schemeClr val="accent2"/>
              </a:solidFill>
              <a:latin typeface="+mj-ea"/>
              <a:ea typeface="+mj-ea"/>
            </a:endParaRPr>
          </a:p>
        </p:txBody>
      </p:sp>
      <p:sp>
        <p:nvSpPr>
          <p:cNvPr id="14" name="TextBox 13"/>
          <p:cNvSpPr txBox="1"/>
          <p:nvPr/>
        </p:nvSpPr>
        <p:spPr>
          <a:xfrm>
            <a:off x="7788161" y="1071317"/>
            <a:ext cx="1997346" cy="400110"/>
          </a:xfrm>
          <a:prstGeom prst="rect">
            <a:avLst/>
          </a:prstGeom>
          <a:noFill/>
        </p:spPr>
        <p:txBody>
          <a:bodyPr wrap="square" rtlCol="0">
            <a:spAutoFit/>
          </a:bodyPr>
          <a:lstStyle/>
          <a:p>
            <a:r>
              <a:rPr lang="zh-CN" altLang="en-US" sz="2000" b="1" dirty="0">
                <a:solidFill>
                  <a:schemeClr val="accent1"/>
                </a:solidFill>
                <a:latin typeface="+mj-ea"/>
                <a:ea typeface="+mj-ea"/>
              </a:rPr>
              <a:t>会场布置</a:t>
            </a:r>
          </a:p>
        </p:txBody>
      </p:sp>
      <p:sp>
        <p:nvSpPr>
          <p:cNvPr id="15" name="TextBox 14"/>
          <p:cNvSpPr txBox="1"/>
          <p:nvPr/>
        </p:nvSpPr>
        <p:spPr>
          <a:xfrm>
            <a:off x="7788162" y="1468778"/>
            <a:ext cx="3657574" cy="1200329"/>
          </a:xfrm>
          <a:prstGeom prst="rect">
            <a:avLst/>
          </a:prstGeom>
          <a:noFill/>
        </p:spPr>
        <p:txBody>
          <a:bodyPr wrap="square" rtlCol="0">
            <a:spAutoFit/>
          </a:bodyPr>
          <a:lstStyle>
            <a:defPPr>
              <a:defRPr lang="zh-CN"/>
            </a:defPPr>
            <a:lvl1pPr>
              <a:defRPr>
                <a:latin typeface="+mn-ea"/>
                <a:ea typeface="+mn-ea"/>
              </a:defRPr>
            </a:lvl1pPr>
          </a:lstStyle>
          <a:p>
            <a:r>
              <a:rPr lang="zh-CN" altLang="en-US" dirty="0">
                <a:solidFill>
                  <a:schemeClr val="accent1"/>
                </a:solidFill>
              </a:rPr>
              <a:t>背景、设备（音响、LED）调试、主席台、领导席、嘉宾休息区、嘉宾签到处、迎宾礼仪、引导员、检票员、主持人安排等。</a:t>
            </a:r>
          </a:p>
        </p:txBody>
      </p:sp>
      <p:sp>
        <p:nvSpPr>
          <p:cNvPr id="16" name="TextBox 15"/>
          <p:cNvSpPr txBox="1"/>
          <p:nvPr/>
        </p:nvSpPr>
        <p:spPr>
          <a:xfrm>
            <a:off x="7490450" y="3006443"/>
            <a:ext cx="1997346" cy="400110"/>
          </a:xfrm>
          <a:prstGeom prst="rect">
            <a:avLst/>
          </a:prstGeom>
          <a:noFill/>
        </p:spPr>
        <p:txBody>
          <a:bodyPr wrap="square" rtlCol="0">
            <a:spAutoFit/>
          </a:bodyPr>
          <a:lstStyle>
            <a:defPPr>
              <a:defRPr lang="zh-CN"/>
            </a:defPPr>
            <a:lvl1pPr>
              <a:defRPr sz="2000" b="1">
                <a:latin typeface="+mj-ea"/>
                <a:ea typeface="+mj-ea"/>
              </a:defRPr>
            </a:lvl1pPr>
          </a:lstStyle>
          <a:p>
            <a:r>
              <a:rPr lang="zh-CN" altLang="en-US" dirty="0">
                <a:solidFill>
                  <a:schemeClr val="accent1"/>
                </a:solidFill>
              </a:rPr>
              <a:t>参与人员</a:t>
            </a:r>
          </a:p>
        </p:txBody>
      </p:sp>
      <p:sp>
        <p:nvSpPr>
          <p:cNvPr id="17" name="TextBox 16"/>
          <p:cNvSpPr txBox="1"/>
          <p:nvPr/>
        </p:nvSpPr>
        <p:spPr>
          <a:xfrm>
            <a:off x="7490451" y="3443542"/>
            <a:ext cx="3657574" cy="646331"/>
          </a:xfrm>
          <a:prstGeom prst="rect">
            <a:avLst/>
          </a:prstGeom>
          <a:noFill/>
        </p:spPr>
        <p:txBody>
          <a:bodyPr wrap="square" rtlCol="0">
            <a:spAutoFit/>
          </a:bodyPr>
          <a:lstStyle>
            <a:defPPr>
              <a:defRPr lang="zh-CN"/>
            </a:defPPr>
            <a:lvl1pPr>
              <a:defRPr>
                <a:latin typeface="+mn-ea"/>
                <a:ea typeface="+mn-ea"/>
              </a:defRPr>
            </a:lvl1pPr>
          </a:lstStyle>
          <a:p>
            <a:r>
              <a:rPr lang="zh-CN" altLang="en-US" dirty="0">
                <a:solidFill>
                  <a:schemeClr val="accent1"/>
                </a:solidFill>
              </a:rPr>
              <a:t>引导签到、发放代表证、引导入场入座、相关提醒等</a:t>
            </a:r>
          </a:p>
        </p:txBody>
      </p:sp>
      <p:sp>
        <p:nvSpPr>
          <p:cNvPr id="18" name="TextBox 17"/>
          <p:cNvSpPr txBox="1"/>
          <p:nvPr/>
        </p:nvSpPr>
        <p:spPr>
          <a:xfrm>
            <a:off x="7097045" y="4867141"/>
            <a:ext cx="1997346" cy="400110"/>
          </a:xfrm>
          <a:prstGeom prst="rect">
            <a:avLst/>
          </a:prstGeom>
          <a:noFill/>
        </p:spPr>
        <p:txBody>
          <a:bodyPr wrap="square" rtlCol="0">
            <a:spAutoFit/>
          </a:bodyPr>
          <a:lstStyle>
            <a:defPPr>
              <a:defRPr lang="zh-CN"/>
            </a:defPPr>
            <a:lvl1pPr>
              <a:defRPr sz="2000" b="1">
                <a:latin typeface="+mj-ea"/>
                <a:ea typeface="+mj-ea"/>
              </a:defRPr>
            </a:lvl1pPr>
          </a:lstStyle>
          <a:p>
            <a:r>
              <a:rPr lang="zh-CN" altLang="en-US" dirty="0">
                <a:solidFill>
                  <a:schemeClr val="accent1"/>
                </a:solidFill>
              </a:rPr>
              <a:t>会后服务</a:t>
            </a:r>
          </a:p>
        </p:txBody>
      </p:sp>
      <p:sp>
        <p:nvSpPr>
          <p:cNvPr id="19" name="TextBox 18"/>
          <p:cNvSpPr txBox="1"/>
          <p:nvPr/>
        </p:nvSpPr>
        <p:spPr>
          <a:xfrm>
            <a:off x="7097046" y="5304240"/>
            <a:ext cx="3657574" cy="369332"/>
          </a:xfrm>
          <a:prstGeom prst="rect">
            <a:avLst/>
          </a:prstGeom>
          <a:noFill/>
        </p:spPr>
        <p:txBody>
          <a:bodyPr wrap="square" rtlCol="0">
            <a:spAutoFit/>
          </a:bodyPr>
          <a:lstStyle>
            <a:defPPr>
              <a:defRPr lang="zh-CN"/>
            </a:defPPr>
            <a:lvl1pPr>
              <a:defRPr>
                <a:latin typeface="+mn-ea"/>
                <a:ea typeface="+mn-ea"/>
              </a:defRPr>
            </a:lvl1pPr>
          </a:lstStyle>
          <a:p>
            <a:r>
              <a:rPr lang="zh-CN" altLang="en-US" dirty="0">
                <a:solidFill>
                  <a:schemeClr val="accent1"/>
                </a:solidFill>
              </a:rPr>
              <a:t>退场秩序维持、嘉宾答谢、合影等</a:t>
            </a:r>
          </a:p>
        </p:txBody>
      </p:sp>
      <p:sp>
        <p:nvSpPr>
          <p:cNvPr id="20" name="TextBox 19"/>
          <p:cNvSpPr txBox="1"/>
          <p:nvPr/>
        </p:nvSpPr>
        <p:spPr>
          <a:xfrm>
            <a:off x="1629828" y="1803691"/>
            <a:ext cx="1997346" cy="400110"/>
          </a:xfrm>
          <a:prstGeom prst="rect">
            <a:avLst/>
          </a:prstGeom>
          <a:noFill/>
        </p:spPr>
        <p:txBody>
          <a:bodyPr wrap="square" rtlCol="0">
            <a:spAutoFit/>
          </a:bodyPr>
          <a:lstStyle>
            <a:defPPr>
              <a:defRPr lang="zh-CN"/>
            </a:defPPr>
            <a:lvl1pPr algn="r">
              <a:defRPr sz="2000" b="1">
                <a:latin typeface="+mj-ea"/>
                <a:ea typeface="+mj-ea"/>
              </a:defRPr>
            </a:lvl1pPr>
          </a:lstStyle>
          <a:p>
            <a:r>
              <a:rPr lang="zh-CN" altLang="en-US" dirty="0">
                <a:solidFill>
                  <a:schemeClr val="accent1"/>
                </a:solidFill>
              </a:rPr>
              <a:t>嘉宾接待</a:t>
            </a:r>
          </a:p>
        </p:txBody>
      </p:sp>
      <p:sp>
        <p:nvSpPr>
          <p:cNvPr id="21" name="TextBox 20"/>
          <p:cNvSpPr txBox="1"/>
          <p:nvPr/>
        </p:nvSpPr>
        <p:spPr>
          <a:xfrm>
            <a:off x="697781" y="2240790"/>
            <a:ext cx="3103249" cy="646331"/>
          </a:xfrm>
          <a:prstGeom prst="rect">
            <a:avLst/>
          </a:prstGeom>
          <a:noFill/>
        </p:spPr>
        <p:txBody>
          <a:bodyPr wrap="square" rtlCol="0">
            <a:spAutoFit/>
          </a:bodyPr>
          <a:lstStyle>
            <a:defPPr>
              <a:defRPr lang="zh-CN"/>
            </a:defPPr>
            <a:lvl1pPr>
              <a:defRPr>
                <a:latin typeface="+mn-ea"/>
                <a:ea typeface="+mn-ea"/>
              </a:defRPr>
            </a:lvl1pPr>
          </a:lstStyle>
          <a:p>
            <a:pPr algn="r"/>
            <a:r>
              <a:rPr lang="zh-CN" altLang="en-US" dirty="0">
                <a:solidFill>
                  <a:schemeClr val="accent1"/>
                </a:solidFill>
              </a:rPr>
              <a:t>主讲嘉宾、各部门领导、主赞助、特邀嘉宾等；</a:t>
            </a:r>
          </a:p>
        </p:txBody>
      </p:sp>
      <p:sp>
        <p:nvSpPr>
          <p:cNvPr id="22" name="TextBox 21"/>
          <p:cNvSpPr txBox="1"/>
          <p:nvPr/>
        </p:nvSpPr>
        <p:spPr>
          <a:xfrm>
            <a:off x="1957101" y="3834510"/>
            <a:ext cx="1997346" cy="400110"/>
          </a:xfrm>
          <a:prstGeom prst="rect">
            <a:avLst/>
          </a:prstGeom>
          <a:noFill/>
        </p:spPr>
        <p:txBody>
          <a:bodyPr wrap="square" rtlCol="0">
            <a:spAutoFit/>
          </a:bodyPr>
          <a:lstStyle>
            <a:defPPr>
              <a:defRPr lang="zh-CN"/>
            </a:defPPr>
            <a:lvl1pPr>
              <a:defRPr sz="2000" b="1">
                <a:latin typeface="+mj-ea"/>
                <a:ea typeface="+mj-ea"/>
              </a:defRPr>
            </a:lvl1pPr>
          </a:lstStyle>
          <a:p>
            <a:pPr algn="r"/>
            <a:r>
              <a:rPr lang="zh-CN" altLang="en-US" dirty="0">
                <a:solidFill>
                  <a:schemeClr val="accent1"/>
                </a:solidFill>
              </a:rPr>
              <a:t>会中服务</a:t>
            </a:r>
          </a:p>
        </p:txBody>
      </p:sp>
      <p:sp>
        <p:nvSpPr>
          <p:cNvPr id="23" name="TextBox 22"/>
          <p:cNvSpPr txBox="1"/>
          <p:nvPr/>
        </p:nvSpPr>
        <p:spPr>
          <a:xfrm>
            <a:off x="1025054" y="4271609"/>
            <a:ext cx="3103249" cy="646331"/>
          </a:xfrm>
          <a:prstGeom prst="rect">
            <a:avLst/>
          </a:prstGeom>
          <a:noFill/>
        </p:spPr>
        <p:txBody>
          <a:bodyPr wrap="square" rtlCol="0">
            <a:spAutoFit/>
          </a:bodyPr>
          <a:lstStyle>
            <a:defPPr>
              <a:defRPr lang="zh-CN"/>
            </a:defPPr>
            <a:lvl1pPr>
              <a:defRPr>
                <a:latin typeface="+mn-ea"/>
                <a:ea typeface="+mn-ea"/>
              </a:defRPr>
            </a:lvl1pPr>
          </a:lstStyle>
          <a:p>
            <a:pPr algn="r"/>
            <a:r>
              <a:rPr lang="zh-CN" altLang="en-US" dirty="0">
                <a:solidFill>
                  <a:schemeClr val="accent1"/>
                </a:solidFill>
              </a:rPr>
              <a:t>现场秩序维持、课前宣传片播放等</a:t>
            </a:r>
          </a:p>
        </p:txBody>
      </p:sp>
    </p:spTree>
  </p:cSld>
  <p:clrMapOvr>
    <a:masterClrMapping/>
  </p:clrMapOvr>
  <p:transition spd="slow" advTm="641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819"/>
                            </p:stCondLst>
                            <p:childTnLst>
                              <p:par>
                                <p:cTn id="19" presetID="1"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49" presetClass="path" presetSubtype="0" accel="50000" decel="50000" fill="hold" grpId="1" nodeType="withEffect">
                                  <p:stCondLst>
                                    <p:cond delay="0"/>
                                  </p:stCondLst>
                                  <p:childTnLst>
                                    <p:animMotion origin="layout" path="M 3.48086E-6 -4.45883E-6 L -0.088 0.79418 " pathEditMode="relative" rAng="0" ptsTypes="AA">
                                      <p:cBhvr>
                                        <p:cTn id="22" dur="500" spd="-100000" fill="hold"/>
                                        <p:tgtEl>
                                          <p:spTgt spid="4"/>
                                        </p:tgtEl>
                                        <p:attrNameLst>
                                          <p:attrName>ppt_x</p:attrName>
                                          <p:attrName>ppt_y</p:attrName>
                                        </p:attrNameLst>
                                      </p:cBhvr>
                                      <p:rCtr x="-4400" y="39709"/>
                                    </p:animMotion>
                                  </p:childTnLst>
                                </p:cTn>
                              </p:par>
                              <p:par>
                                <p:cTn id="23" presetID="1" presetClass="entr" presetSubtype="0" fill="hold" grpId="0" nodeType="withEffect">
                                  <p:stCondLst>
                                    <p:cond delay="100"/>
                                  </p:stCondLst>
                                  <p:childTnLst>
                                    <p:set>
                                      <p:cBhvr>
                                        <p:cTn id="24" dur="1" fill="hold">
                                          <p:stCondLst>
                                            <p:cond delay="0"/>
                                          </p:stCondLst>
                                        </p:cTn>
                                        <p:tgtEl>
                                          <p:spTgt spid="7"/>
                                        </p:tgtEl>
                                        <p:attrNameLst>
                                          <p:attrName>style.visibility</p:attrName>
                                        </p:attrNameLst>
                                      </p:cBhvr>
                                      <p:to>
                                        <p:strVal val="visible"/>
                                      </p:to>
                                    </p:set>
                                  </p:childTnLst>
                                </p:cTn>
                              </p:par>
                              <p:par>
                                <p:cTn id="25" presetID="49" presetClass="path" presetSubtype="0" accel="50000" decel="50000" fill="hold" grpId="1" nodeType="withEffect">
                                  <p:stCondLst>
                                    <p:cond delay="100"/>
                                  </p:stCondLst>
                                  <p:childTnLst>
                                    <p:animMotion origin="layout" path="M 2.44728E-7 -8.41813E-7 L 0.08123 0.70907 " pathEditMode="relative" rAng="0" ptsTypes="AA">
                                      <p:cBhvr>
                                        <p:cTn id="26" dur="500" spd="-100000" fill="hold"/>
                                        <p:tgtEl>
                                          <p:spTgt spid="7"/>
                                        </p:tgtEl>
                                        <p:attrNameLst>
                                          <p:attrName>ppt_x</p:attrName>
                                          <p:attrName>ppt_y</p:attrName>
                                        </p:attrNameLst>
                                      </p:cBhvr>
                                      <p:rCtr x="4061" y="35453"/>
                                    </p:animMotion>
                                  </p:childTnLst>
                                </p:cTn>
                              </p:par>
                              <p:par>
                                <p:cTn id="27" presetID="1" presetClass="entr" presetSubtype="0" fill="hold" grpId="0" nodeType="withEffect">
                                  <p:stCondLst>
                                    <p:cond delay="200"/>
                                  </p:stCondLst>
                                  <p:childTnLst>
                                    <p:set>
                                      <p:cBhvr>
                                        <p:cTn id="28" dur="1" fill="hold">
                                          <p:stCondLst>
                                            <p:cond delay="0"/>
                                          </p:stCondLst>
                                        </p:cTn>
                                        <p:tgtEl>
                                          <p:spTgt spid="5"/>
                                        </p:tgtEl>
                                        <p:attrNameLst>
                                          <p:attrName>style.visibility</p:attrName>
                                        </p:attrNameLst>
                                      </p:cBhvr>
                                      <p:to>
                                        <p:strVal val="visible"/>
                                      </p:to>
                                    </p:set>
                                  </p:childTnLst>
                                </p:cTn>
                              </p:par>
                              <p:par>
                                <p:cTn id="29" presetID="49" presetClass="path" presetSubtype="0" accel="50000" decel="50000" fill="hold" grpId="1" nodeType="withEffect">
                                  <p:stCondLst>
                                    <p:cond delay="200"/>
                                  </p:stCondLst>
                                  <p:childTnLst>
                                    <p:animMotion origin="layout" path="M -1.46056E-6 2.17391E-6 L -0.08422 0.53261 " pathEditMode="relative" rAng="0" ptsTypes="AA">
                                      <p:cBhvr>
                                        <p:cTn id="30" dur="500" spd="-100000" fill="hold"/>
                                        <p:tgtEl>
                                          <p:spTgt spid="5"/>
                                        </p:tgtEl>
                                        <p:attrNameLst>
                                          <p:attrName>ppt_x</p:attrName>
                                          <p:attrName>ppt_y</p:attrName>
                                        </p:attrNameLst>
                                      </p:cBhvr>
                                      <p:rCtr x="-4218" y="26619"/>
                                    </p:animMotion>
                                  </p:childTnLst>
                                </p:cTn>
                              </p:par>
                              <p:par>
                                <p:cTn id="31" presetID="1" presetClass="entr" presetSubtype="0" fill="hold" grpId="0" nodeType="withEffect">
                                  <p:stCondLst>
                                    <p:cond delay="300"/>
                                  </p:stCondLst>
                                  <p:childTnLst>
                                    <p:set>
                                      <p:cBhvr>
                                        <p:cTn id="32" dur="1" fill="hold">
                                          <p:stCondLst>
                                            <p:cond delay="0"/>
                                          </p:stCondLst>
                                        </p:cTn>
                                        <p:tgtEl>
                                          <p:spTgt spid="6"/>
                                        </p:tgtEl>
                                        <p:attrNameLst>
                                          <p:attrName>style.visibility</p:attrName>
                                        </p:attrNameLst>
                                      </p:cBhvr>
                                      <p:to>
                                        <p:strVal val="visible"/>
                                      </p:to>
                                    </p:set>
                                  </p:childTnLst>
                                </p:cTn>
                              </p:par>
                              <p:par>
                                <p:cTn id="33" presetID="49" presetClass="path" presetSubtype="0" accel="50000" decel="50000" fill="hold" grpId="1" nodeType="withEffect">
                                  <p:stCondLst>
                                    <p:cond delay="300"/>
                                  </p:stCondLst>
                                  <p:childTnLst>
                                    <p:animMotion origin="layout" path="M -4.87373E-6 -2.6457E-6 L 0.06249 0.43502 " pathEditMode="relative" rAng="0" ptsTypes="AA">
                                      <p:cBhvr>
                                        <p:cTn id="34" dur="500" spd="-100000" fill="hold"/>
                                        <p:tgtEl>
                                          <p:spTgt spid="6"/>
                                        </p:tgtEl>
                                        <p:attrNameLst>
                                          <p:attrName>ppt_x</p:attrName>
                                          <p:attrName>ppt_y</p:attrName>
                                        </p:attrNameLst>
                                      </p:cBhvr>
                                      <p:rCtr x="3124" y="21739"/>
                                    </p:animMotion>
                                  </p:childTnLst>
                                </p:cTn>
                              </p:par>
                              <p:par>
                                <p:cTn id="35" presetID="1" presetClass="entr" presetSubtype="0" fill="hold" grpId="0" nodeType="withEffect">
                                  <p:stCondLst>
                                    <p:cond delay="400"/>
                                  </p:stCondLst>
                                  <p:childTnLst>
                                    <p:set>
                                      <p:cBhvr>
                                        <p:cTn id="36" dur="1" fill="hold">
                                          <p:stCondLst>
                                            <p:cond delay="0"/>
                                          </p:stCondLst>
                                        </p:cTn>
                                        <p:tgtEl>
                                          <p:spTgt spid="8"/>
                                        </p:tgtEl>
                                        <p:attrNameLst>
                                          <p:attrName>style.visibility</p:attrName>
                                        </p:attrNameLst>
                                      </p:cBhvr>
                                      <p:to>
                                        <p:strVal val="visible"/>
                                      </p:to>
                                    </p:set>
                                  </p:childTnLst>
                                </p:cTn>
                              </p:par>
                              <p:par>
                                <p:cTn id="37" presetID="49" presetClass="path" presetSubtype="0" accel="50000" decel="50000" fill="hold" grpId="1" nodeType="withEffect">
                                  <p:stCondLst>
                                    <p:cond delay="400"/>
                                  </p:stCondLst>
                                  <p:childTnLst>
                                    <p:animMotion origin="layout" path="M -1.1976E-7 6.47549E-7 L -0.05337 0.26226 " pathEditMode="relative" rAng="0" ptsTypes="AA">
                                      <p:cBhvr>
                                        <p:cTn id="38" dur="500" spd="-100000" fill="hold"/>
                                        <p:tgtEl>
                                          <p:spTgt spid="8"/>
                                        </p:tgtEl>
                                        <p:attrNameLst>
                                          <p:attrName>ppt_x</p:attrName>
                                          <p:attrName>ppt_y</p:attrName>
                                        </p:attrNameLst>
                                      </p:cBhvr>
                                      <p:rCtr x="-2669" y="13113"/>
                                    </p:animMotion>
                                  </p:childTnLst>
                                </p:cTn>
                              </p:par>
                            </p:childTnLst>
                          </p:cTn>
                        </p:par>
                        <p:par>
                          <p:cTn id="39" fill="hold">
                            <p:stCondLst>
                              <p:cond delay="819"/>
                            </p:stCondLst>
                            <p:childTnLst>
                              <p:par>
                                <p:cTn id="40" presetID="31" presetClass="entr" presetSubtype="0"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400" fill="hold"/>
                                        <p:tgtEl>
                                          <p:spTgt spid="9"/>
                                        </p:tgtEl>
                                        <p:attrNameLst>
                                          <p:attrName>ppt_w</p:attrName>
                                        </p:attrNameLst>
                                      </p:cBhvr>
                                      <p:tavLst>
                                        <p:tav tm="0">
                                          <p:val>
                                            <p:fltVal val="0"/>
                                          </p:val>
                                        </p:tav>
                                        <p:tav tm="100000">
                                          <p:val>
                                            <p:strVal val="#ppt_w"/>
                                          </p:val>
                                        </p:tav>
                                      </p:tavLst>
                                    </p:anim>
                                    <p:anim calcmode="lin" valueType="num">
                                      <p:cBhvr>
                                        <p:cTn id="43" dur="400" fill="hold"/>
                                        <p:tgtEl>
                                          <p:spTgt spid="9"/>
                                        </p:tgtEl>
                                        <p:attrNameLst>
                                          <p:attrName>ppt_h</p:attrName>
                                        </p:attrNameLst>
                                      </p:cBhvr>
                                      <p:tavLst>
                                        <p:tav tm="0">
                                          <p:val>
                                            <p:fltVal val="0"/>
                                          </p:val>
                                        </p:tav>
                                        <p:tav tm="100000">
                                          <p:val>
                                            <p:strVal val="#ppt_h"/>
                                          </p:val>
                                        </p:tav>
                                      </p:tavLst>
                                    </p:anim>
                                    <p:anim calcmode="lin" valueType="num">
                                      <p:cBhvr>
                                        <p:cTn id="44" dur="400" fill="hold"/>
                                        <p:tgtEl>
                                          <p:spTgt spid="9"/>
                                        </p:tgtEl>
                                        <p:attrNameLst>
                                          <p:attrName>style.rotation</p:attrName>
                                        </p:attrNameLst>
                                      </p:cBhvr>
                                      <p:tavLst>
                                        <p:tav tm="0">
                                          <p:val>
                                            <p:fltVal val="90"/>
                                          </p:val>
                                        </p:tav>
                                        <p:tav tm="100000">
                                          <p:val>
                                            <p:fltVal val="0"/>
                                          </p:val>
                                        </p:tav>
                                      </p:tavLst>
                                    </p:anim>
                                    <p:animEffect transition="in" filter="fade">
                                      <p:cBhvr>
                                        <p:cTn id="45" dur="400"/>
                                        <p:tgtEl>
                                          <p:spTgt spid="9"/>
                                        </p:tgtEl>
                                      </p:cBhvr>
                                    </p:animEffect>
                                  </p:childTnLst>
                                </p:cTn>
                              </p:par>
                              <p:par>
                                <p:cTn id="46" presetID="8" presetClass="emph" presetSubtype="0" fill="hold" grpId="1" nodeType="withEffect">
                                  <p:stCondLst>
                                    <p:cond delay="0"/>
                                  </p:stCondLst>
                                  <p:childTnLst>
                                    <p:animRot by="21600000">
                                      <p:cBhvr>
                                        <p:cTn id="47" dur="400" fill="hold"/>
                                        <p:tgtEl>
                                          <p:spTgt spid="9"/>
                                        </p:tgtEl>
                                        <p:attrNameLst>
                                          <p:attrName>r</p:attrName>
                                        </p:attrNameLst>
                                      </p:cBhvr>
                                    </p:animRot>
                                  </p:childTnLst>
                                </p:cTn>
                              </p:par>
                            </p:childTnLst>
                          </p:cTn>
                        </p:par>
                        <p:par>
                          <p:cTn id="48" fill="hold">
                            <p:stCondLst>
                              <p:cond delay="1319"/>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left)">
                                      <p:cBhvr>
                                        <p:cTn id="54" dur="500"/>
                                        <p:tgtEl>
                                          <p:spTgt spid="15"/>
                                        </p:tgtEl>
                                      </p:cBhvr>
                                    </p:animEffect>
                                  </p:childTnLst>
                                </p:cTn>
                              </p:par>
                              <p:par>
                                <p:cTn id="55" presetID="31" presetClass="entr" presetSubtype="0" fill="hold" grpId="0" nodeType="withEffect">
                                  <p:stCondLst>
                                    <p:cond delay="400"/>
                                  </p:stCondLst>
                                  <p:childTnLst>
                                    <p:set>
                                      <p:cBhvr>
                                        <p:cTn id="56" dur="1" fill="hold">
                                          <p:stCondLst>
                                            <p:cond delay="0"/>
                                          </p:stCondLst>
                                        </p:cTn>
                                        <p:tgtEl>
                                          <p:spTgt spid="10"/>
                                        </p:tgtEl>
                                        <p:attrNameLst>
                                          <p:attrName>style.visibility</p:attrName>
                                        </p:attrNameLst>
                                      </p:cBhvr>
                                      <p:to>
                                        <p:strVal val="visible"/>
                                      </p:to>
                                    </p:set>
                                    <p:anim calcmode="lin" valueType="num">
                                      <p:cBhvr>
                                        <p:cTn id="57" dur="400" fill="hold"/>
                                        <p:tgtEl>
                                          <p:spTgt spid="10"/>
                                        </p:tgtEl>
                                        <p:attrNameLst>
                                          <p:attrName>ppt_w</p:attrName>
                                        </p:attrNameLst>
                                      </p:cBhvr>
                                      <p:tavLst>
                                        <p:tav tm="0">
                                          <p:val>
                                            <p:fltVal val="0"/>
                                          </p:val>
                                        </p:tav>
                                        <p:tav tm="100000">
                                          <p:val>
                                            <p:strVal val="#ppt_w"/>
                                          </p:val>
                                        </p:tav>
                                      </p:tavLst>
                                    </p:anim>
                                    <p:anim calcmode="lin" valueType="num">
                                      <p:cBhvr>
                                        <p:cTn id="58" dur="400" fill="hold"/>
                                        <p:tgtEl>
                                          <p:spTgt spid="10"/>
                                        </p:tgtEl>
                                        <p:attrNameLst>
                                          <p:attrName>ppt_h</p:attrName>
                                        </p:attrNameLst>
                                      </p:cBhvr>
                                      <p:tavLst>
                                        <p:tav tm="0">
                                          <p:val>
                                            <p:fltVal val="0"/>
                                          </p:val>
                                        </p:tav>
                                        <p:tav tm="100000">
                                          <p:val>
                                            <p:strVal val="#ppt_h"/>
                                          </p:val>
                                        </p:tav>
                                      </p:tavLst>
                                    </p:anim>
                                    <p:anim calcmode="lin" valueType="num">
                                      <p:cBhvr>
                                        <p:cTn id="59" dur="400" fill="hold"/>
                                        <p:tgtEl>
                                          <p:spTgt spid="10"/>
                                        </p:tgtEl>
                                        <p:attrNameLst>
                                          <p:attrName>style.rotation</p:attrName>
                                        </p:attrNameLst>
                                      </p:cBhvr>
                                      <p:tavLst>
                                        <p:tav tm="0">
                                          <p:val>
                                            <p:fltVal val="90"/>
                                          </p:val>
                                        </p:tav>
                                        <p:tav tm="100000">
                                          <p:val>
                                            <p:fltVal val="0"/>
                                          </p:val>
                                        </p:tav>
                                      </p:tavLst>
                                    </p:anim>
                                    <p:animEffect transition="in" filter="fade">
                                      <p:cBhvr>
                                        <p:cTn id="60" dur="400"/>
                                        <p:tgtEl>
                                          <p:spTgt spid="10"/>
                                        </p:tgtEl>
                                      </p:cBhvr>
                                    </p:animEffect>
                                  </p:childTnLst>
                                </p:cTn>
                              </p:par>
                              <p:par>
                                <p:cTn id="61" presetID="8" presetClass="emph" presetSubtype="0" fill="hold" grpId="1" nodeType="withEffect">
                                  <p:stCondLst>
                                    <p:cond delay="400"/>
                                  </p:stCondLst>
                                  <p:childTnLst>
                                    <p:animRot by="21600000">
                                      <p:cBhvr>
                                        <p:cTn id="62" dur="400" fill="hold"/>
                                        <p:tgtEl>
                                          <p:spTgt spid="10"/>
                                        </p:tgtEl>
                                        <p:attrNameLst>
                                          <p:attrName>r</p:attrName>
                                        </p:attrNameLst>
                                      </p:cBhvr>
                                    </p:animRot>
                                  </p:childTnLst>
                                </p:cTn>
                              </p:par>
                            </p:childTnLst>
                          </p:cTn>
                        </p:par>
                        <p:par>
                          <p:cTn id="63" fill="hold">
                            <p:stCondLst>
                              <p:cond delay="1819"/>
                            </p:stCondLst>
                            <p:childTnLst>
                              <p:par>
                                <p:cTn id="64" presetID="22" presetClass="entr" presetSubtype="2" fill="hold" grpId="0" nodeType="after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right)">
                                      <p:cBhvr>
                                        <p:cTn id="66" dur="500"/>
                                        <p:tgtEl>
                                          <p:spTgt spid="20"/>
                                        </p:tgtEl>
                                      </p:cBhvr>
                                    </p:animEffect>
                                  </p:childTnLst>
                                </p:cTn>
                              </p:par>
                              <p:par>
                                <p:cTn id="67" presetID="22" presetClass="entr" presetSubtype="2"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right)">
                                      <p:cBhvr>
                                        <p:cTn id="69" dur="500"/>
                                        <p:tgtEl>
                                          <p:spTgt spid="21"/>
                                        </p:tgtEl>
                                      </p:cBhvr>
                                    </p:animEffect>
                                  </p:childTnLst>
                                </p:cTn>
                              </p:par>
                              <p:par>
                                <p:cTn id="70" presetID="31" presetClass="entr" presetSubtype="0" fill="hold" grpId="0" nodeType="withEffect">
                                  <p:stCondLst>
                                    <p:cond delay="400"/>
                                  </p:stCondLst>
                                  <p:childTnLst>
                                    <p:set>
                                      <p:cBhvr>
                                        <p:cTn id="71" dur="1" fill="hold">
                                          <p:stCondLst>
                                            <p:cond delay="0"/>
                                          </p:stCondLst>
                                        </p:cTn>
                                        <p:tgtEl>
                                          <p:spTgt spid="11"/>
                                        </p:tgtEl>
                                        <p:attrNameLst>
                                          <p:attrName>style.visibility</p:attrName>
                                        </p:attrNameLst>
                                      </p:cBhvr>
                                      <p:to>
                                        <p:strVal val="visible"/>
                                      </p:to>
                                    </p:set>
                                    <p:anim calcmode="lin" valueType="num">
                                      <p:cBhvr>
                                        <p:cTn id="72" dur="400" fill="hold"/>
                                        <p:tgtEl>
                                          <p:spTgt spid="11"/>
                                        </p:tgtEl>
                                        <p:attrNameLst>
                                          <p:attrName>ppt_w</p:attrName>
                                        </p:attrNameLst>
                                      </p:cBhvr>
                                      <p:tavLst>
                                        <p:tav tm="0">
                                          <p:val>
                                            <p:fltVal val="0"/>
                                          </p:val>
                                        </p:tav>
                                        <p:tav tm="100000">
                                          <p:val>
                                            <p:strVal val="#ppt_w"/>
                                          </p:val>
                                        </p:tav>
                                      </p:tavLst>
                                    </p:anim>
                                    <p:anim calcmode="lin" valueType="num">
                                      <p:cBhvr>
                                        <p:cTn id="73" dur="400" fill="hold"/>
                                        <p:tgtEl>
                                          <p:spTgt spid="11"/>
                                        </p:tgtEl>
                                        <p:attrNameLst>
                                          <p:attrName>ppt_h</p:attrName>
                                        </p:attrNameLst>
                                      </p:cBhvr>
                                      <p:tavLst>
                                        <p:tav tm="0">
                                          <p:val>
                                            <p:fltVal val="0"/>
                                          </p:val>
                                        </p:tav>
                                        <p:tav tm="100000">
                                          <p:val>
                                            <p:strVal val="#ppt_h"/>
                                          </p:val>
                                        </p:tav>
                                      </p:tavLst>
                                    </p:anim>
                                    <p:anim calcmode="lin" valueType="num">
                                      <p:cBhvr>
                                        <p:cTn id="74" dur="400" fill="hold"/>
                                        <p:tgtEl>
                                          <p:spTgt spid="11"/>
                                        </p:tgtEl>
                                        <p:attrNameLst>
                                          <p:attrName>style.rotation</p:attrName>
                                        </p:attrNameLst>
                                      </p:cBhvr>
                                      <p:tavLst>
                                        <p:tav tm="0">
                                          <p:val>
                                            <p:fltVal val="90"/>
                                          </p:val>
                                        </p:tav>
                                        <p:tav tm="100000">
                                          <p:val>
                                            <p:fltVal val="0"/>
                                          </p:val>
                                        </p:tav>
                                      </p:tavLst>
                                    </p:anim>
                                    <p:animEffect transition="in" filter="fade">
                                      <p:cBhvr>
                                        <p:cTn id="75" dur="400"/>
                                        <p:tgtEl>
                                          <p:spTgt spid="11"/>
                                        </p:tgtEl>
                                      </p:cBhvr>
                                    </p:animEffect>
                                  </p:childTnLst>
                                </p:cTn>
                              </p:par>
                              <p:par>
                                <p:cTn id="76" presetID="8" presetClass="emph" presetSubtype="0" fill="hold" grpId="1" nodeType="withEffect">
                                  <p:stCondLst>
                                    <p:cond delay="400"/>
                                  </p:stCondLst>
                                  <p:childTnLst>
                                    <p:animRot by="21600000">
                                      <p:cBhvr>
                                        <p:cTn id="77" dur="400" fill="hold"/>
                                        <p:tgtEl>
                                          <p:spTgt spid="11"/>
                                        </p:tgtEl>
                                        <p:attrNameLst>
                                          <p:attrName>r</p:attrName>
                                        </p:attrNameLst>
                                      </p:cBhvr>
                                    </p:animRot>
                                  </p:childTnLst>
                                </p:cTn>
                              </p:par>
                            </p:childTnLst>
                          </p:cTn>
                        </p:par>
                        <p:par>
                          <p:cTn id="78" fill="hold">
                            <p:stCondLst>
                              <p:cond delay="2319"/>
                            </p:stCondLst>
                            <p:childTnLst>
                              <p:par>
                                <p:cTn id="79" presetID="22" presetClass="entr" presetSubtype="8" fill="hold" grpId="0" nodeType="after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wipe(left)">
                                      <p:cBhvr>
                                        <p:cTn id="81" dur="500"/>
                                        <p:tgtEl>
                                          <p:spTgt spid="16"/>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wipe(left)">
                                      <p:cBhvr>
                                        <p:cTn id="84" dur="500"/>
                                        <p:tgtEl>
                                          <p:spTgt spid="17"/>
                                        </p:tgtEl>
                                      </p:cBhvr>
                                    </p:animEffect>
                                  </p:childTnLst>
                                </p:cTn>
                              </p:par>
                              <p:par>
                                <p:cTn id="85" presetID="31" presetClass="entr" presetSubtype="0" fill="hold" grpId="0" nodeType="withEffect">
                                  <p:stCondLst>
                                    <p:cond delay="400"/>
                                  </p:stCondLst>
                                  <p:childTnLst>
                                    <p:set>
                                      <p:cBhvr>
                                        <p:cTn id="86" dur="1" fill="hold">
                                          <p:stCondLst>
                                            <p:cond delay="0"/>
                                          </p:stCondLst>
                                        </p:cTn>
                                        <p:tgtEl>
                                          <p:spTgt spid="12"/>
                                        </p:tgtEl>
                                        <p:attrNameLst>
                                          <p:attrName>style.visibility</p:attrName>
                                        </p:attrNameLst>
                                      </p:cBhvr>
                                      <p:to>
                                        <p:strVal val="visible"/>
                                      </p:to>
                                    </p:set>
                                    <p:anim calcmode="lin" valueType="num">
                                      <p:cBhvr>
                                        <p:cTn id="87" dur="400" fill="hold"/>
                                        <p:tgtEl>
                                          <p:spTgt spid="12"/>
                                        </p:tgtEl>
                                        <p:attrNameLst>
                                          <p:attrName>ppt_w</p:attrName>
                                        </p:attrNameLst>
                                      </p:cBhvr>
                                      <p:tavLst>
                                        <p:tav tm="0">
                                          <p:val>
                                            <p:fltVal val="0"/>
                                          </p:val>
                                        </p:tav>
                                        <p:tav tm="100000">
                                          <p:val>
                                            <p:strVal val="#ppt_w"/>
                                          </p:val>
                                        </p:tav>
                                      </p:tavLst>
                                    </p:anim>
                                    <p:anim calcmode="lin" valueType="num">
                                      <p:cBhvr>
                                        <p:cTn id="88" dur="400" fill="hold"/>
                                        <p:tgtEl>
                                          <p:spTgt spid="12"/>
                                        </p:tgtEl>
                                        <p:attrNameLst>
                                          <p:attrName>ppt_h</p:attrName>
                                        </p:attrNameLst>
                                      </p:cBhvr>
                                      <p:tavLst>
                                        <p:tav tm="0">
                                          <p:val>
                                            <p:fltVal val="0"/>
                                          </p:val>
                                        </p:tav>
                                        <p:tav tm="100000">
                                          <p:val>
                                            <p:strVal val="#ppt_h"/>
                                          </p:val>
                                        </p:tav>
                                      </p:tavLst>
                                    </p:anim>
                                    <p:anim calcmode="lin" valueType="num">
                                      <p:cBhvr>
                                        <p:cTn id="89" dur="400" fill="hold"/>
                                        <p:tgtEl>
                                          <p:spTgt spid="12"/>
                                        </p:tgtEl>
                                        <p:attrNameLst>
                                          <p:attrName>style.rotation</p:attrName>
                                        </p:attrNameLst>
                                      </p:cBhvr>
                                      <p:tavLst>
                                        <p:tav tm="0">
                                          <p:val>
                                            <p:fltVal val="90"/>
                                          </p:val>
                                        </p:tav>
                                        <p:tav tm="100000">
                                          <p:val>
                                            <p:fltVal val="0"/>
                                          </p:val>
                                        </p:tav>
                                      </p:tavLst>
                                    </p:anim>
                                    <p:animEffect transition="in" filter="fade">
                                      <p:cBhvr>
                                        <p:cTn id="90" dur="400"/>
                                        <p:tgtEl>
                                          <p:spTgt spid="12"/>
                                        </p:tgtEl>
                                      </p:cBhvr>
                                    </p:animEffect>
                                  </p:childTnLst>
                                </p:cTn>
                              </p:par>
                              <p:par>
                                <p:cTn id="91" presetID="8" presetClass="emph" presetSubtype="0" fill="hold" grpId="1" nodeType="withEffect">
                                  <p:stCondLst>
                                    <p:cond delay="400"/>
                                  </p:stCondLst>
                                  <p:childTnLst>
                                    <p:animRot by="21600000">
                                      <p:cBhvr>
                                        <p:cTn id="92" dur="400" fill="hold"/>
                                        <p:tgtEl>
                                          <p:spTgt spid="12"/>
                                        </p:tgtEl>
                                        <p:attrNameLst>
                                          <p:attrName>r</p:attrName>
                                        </p:attrNameLst>
                                      </p:cBhvr>
                                    </p:animRot>
                                  </p:childTnLst>
                                </p:cTn>
                              </p:par>
                            </p:childTnLst>
                          </p:cTn>
                        </p:par>
                        <p:par>
                          <p:cTn id="93" fill="hold">
                            <p:stCondLst>
                              <p:cond delay="2819"/>
                            </p:stCondLst>
                            <p:childTnLst>
                              <p:par>
                                <p:cTn id="94" presetID="22" presetClass="entr" presetSubtype="2" fill="hold" grpId="0" nodeType="after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wipe(right)">
                                      <p:cBhvr>
                                        <p:cTn id="96" dur="500"/>
                                        <p:tgtEl>
                                          <p:spTgt spid="22"/>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23"/>
                                        </p:tgtEl>
                                        <p:attrNameLst>
                                          <p:attrName>style.visibility</p:attrName>
                                        </p:attrNameLst>
                                      </p:cBhvr>
                                      <p:to>
                                        <p:strVal val="visible"/>
                                      </p:to>
                                    </p:set>
                                    <p:animEffect transition="in" filter="wipe(right)">
                                      <p:cBhvr>
                                        <p:cTn id="99" dur="500"/>
                                        <p:tgtEl>
                                          <p:spTgt spid="23"/>
                                        </p:tgtEl>
                                      </p:cBhvr>
                                    </p:animEffect>
                                  </p:childTnLst>
                                </p:cTn>
                              </p:par>
                              <p:par>
                                <p:cTn id="100" presetID="31" presetClass="entr" presetSubtype="0" fill="hold" grpId="0" nodeType="withEffect">
                                  <p:stCondLst>
                                    <p:cond delay="400"/>
                                  </p:stCondLst>
                                  <p:childTnLst>
                                    <p:set>
                                      <p:cBhvr>
                                        <p:cTn id="101" dur="1" fill="hold">
                                          <p:stCondLst>
                                            <p:cond delay="0"/>
                                          </p:stCondLst>
                                        </p:cTn>
                                        <p:tgtEl>
                                          <p:spTgt spid="13"/>
                                        </p:tgtEl>
                                        <p:attrNameLst>
                                          <p:attrName>style.visibility</p:attrName>
                                        </p:attrNameLst>
                                      </p:cBhvr>
                                      <p:to>
                                        <p:strVal val="visible"/>
                                      </p:to>
                                    </p:set>
                                    <p:anim calcmode="lin" valueType="num">
                                      <p:cBhvr>
                                        <p:cTn id="102" dur="400" fill="hold"/>
                                        <p:tgtEl>
                                          <p:spTgt spid="13"/>
                                        </p:tgtEl>
                                        <p:attrNameLst>
                                          <p:attrName>ppt_w</p:attrName>
                                        </p:attrNameLst>
                                      </p:cBhvr>
                                      <p:tavLst>
                                        <p:tav tm="0">
                                          <p:val>
                                            <p:fltVal val="0"/>
                                          </p:val>
                                        </p:tav>
                                        <p:tav tm="100000">
                                          <p:val>
                                            <p:strVal val="#ppt_w"/>
                                          </p:val>
                                        </p:tav>
                                      </p:tavLst>
                                    </p:anim>
                                    <p:anim calcmode="lin" valueType="num">
                                      <p:cBhvr>
                                        <p:cTn id="103" dur="400" fill="hold"/>
                                        <p:tgtEl>
                                          <p:spTgt spid="13"/>
                                        </p:tgtEl>
                                        <p:attrNameLst>
                                          <p:attrName>ppt_h</p:attrName>
                                        </p:attrNameLst>
                                      </p:cBhvr>
                                      <p:tavLst>
                                        <p:tav tm="0">
                                          <p:val>
                                            <p:fltVal val="0"/>
                                          </p:val>
                                        </p:tav>
                                        <p:tav tm="100000">
                                          <p:val>
                                            <p:strVal val="#ppt_h"/>
                                          </p:val>
                                        </p:tav>
                                      </p:tavLst>
                                    </p:anim>
                                    <p:anim calcmode="lin" valueType="num">
                                      <p:cBhvr>
                                        <p:cTn id="104" dur="400" fill="hold"/>
                                        <p:tgtEl>
                                          <p:spTgt spid="13"/>
                                        </p:tgtEl>
                                        <p:attrNameLst>
                                          <p:attrName>style.rotation</p:attrName>
                                        </p:attrNameLst>
                                      </p:cBhvr>
                                      <p:tavLst>
                                        <p:tav tm="0">
                                          <p:val>
                                            <p:fltVal val="90"/>
                                          </p:val>
                                        </p:tav>
                                        <p:tav tm="100000">
                                          <p:val>
                                            <p:fltVal val="0"/>
                                          </p:val>
                                        </p:tav>
                                      </p:tavLst>
                                    </p:anim>
                                    <p:animEffect transition="in" filter="fade">
                                      <p:cBhvr>
                                        <p:cTn id="105" dur="400"/>
                                        <p:tgtEl>
                                          <p:spTgt spid="13"/>
                                        </p:tgtEl>
                                      </p:cBhvr>
                                    </p:animEffect>
                                  </p:childTnLst>
                                </p:cTn>
                              </p:par>
                              <p:par>
                                <p:cTn id="106" presetID="8" presetClass="emph" presetSubtype="0" fill="hold" grpId="1" nodeType="withEffect">
                                  <p:stCondLst>
                                    <p:cond delay="400"/>
                                  </p:stCondLst>
                                  <p:childTnLst>
                                    <p:animRot by="21600000">
                                      <p:cBhvr>
                                        <p:cTn id="107" dur="400" fill="hold"/>
                                        <p:tgtEl>
                                          <p:spTgt spid="13"/>
                                        </p:tgtEl>
                                        <p:attrNameLst>
                                          <p:attrName>r</p:attrName>
                                        </p:attrNameLst>
                                      </p:cBhvr>
                                    </p:animRot>
                                  </p:childTnLst>
                                </p:cTn>
                              </p:par>
                            </p:childTnLst>
                          </p:cTn>
                        </p:par>
                        <p:par>
                          <p:cTn id="108" fill="hold">
                            <p:stCondLst>
                              <p:cond delay="3319"/>
                            </p:stCondLst>
                            <p:childTnLst>
                              <p:par>
                                <p:cTn id="109" presetID="22" presetClass="entr" presetSubtype="8" fill="hold" grpId="0" nodeType="afterEffect">
                                  <p:stCondLst>
                                    <p:cond delay="0"/>
                                  </p:stCondLst>
                                  <p:childTnLst>
                                    <p:set>
                                      <p:cBhvr>
                                        <p:cTn id="110" dur="1" fill="hold">
                                          <p:stCondLst>
                                            <p:cond delay="0"/>
                                          </p:stCondLst>
                                        </p:cTn>
                                        <p:tgtEl>
                                          <p:spTgt spid="18"/>
                                        </p:tgtEl>
                                        <p:attrNameLst>
                                          <p:attrName>style.visibility</p:attrName>
                                        </p:attrNameLst>
                                      </p:cBhvr>
                                      <p:to>
                                        <p:strVal val="visible"/>
                                      </p:to>
                                    </p:set>
                                    <p:animEffect transition="in" filter="wipe(left)">
                                      <p:cBhvr>
                                        <p:cTn id="111" dur="500"/>
                                        <p:tgtEl>
                                          <p:spTgt spid="18"/>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19"/>
                                        </p:tgtEl>
                                        <p:attrNameLst>
                                          <p:attrName>style.visibility</p:attrName>
                                        </p:attrNameLst>
                                      </p:cBhvr>
                                      <p:to>
                                        <p:strVal val="visible"/>
                                      </p:to>
                                    </p:set>
                                    <p:animEffect transition="in" filter="wipe(left)">
                                      <p:cBhvr>
                                        <p:cTn id="11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71" grpId="0"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p:bldP spid="9" grpId="1"/>
      <p:bldP spid="10" grpId="0"/>
      <p:bldP spid="10" grpId="1"/>
      <p:bldP spid="11" grpId="0"/>
      <p:bldP spid="11" grpId="1"/>
      <p:bldP spid="12" grpId="0"/>
      <p:bldP spid="12" grpId="1"/>
      <p:bldP spid="13" grpId="0"/>
      <p:bldP spid="13" grpId="1"/>
      <p:bldP spid="14" grpId="0"/>
      <p:bldP spid="15" grpId="0"/>
      <p:bldP spid="16" grpId="0"/>
      <p:bldP spid="17" grpId="0"/>
      <p:bldP spid="18" grpId="0"/>
      <p:bldP spid="19" grpId="0"/>
      <p:bldP spid="20" grpId="0"/>
      <p:bldP spid="21" grpId="0"/>
      <p:bldP spid="22" grpId="0"/>
      <p:bldP spid="2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48209" y="151502"/>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r>
              <a:rPr lang="zh-CN" altLang="en-US" sz="2800" b="1" dirty="0">
                <a:solidFill>
                  <a:schemeClr val="accent1"/>
                </a:solidFill>
                <a:latin typeface="微软雅黑" panose="020B0503020204020204" pitchFamily="34" charset="-122"/>
                <a:ea typeface="微软雅黑" panose="020B0503020204020204" pitchFamily="34" charset="-122"/>
              </a:rPr>
              <a:t>请在这里输入您的标题</a:t>
            </a:r>
          </a:p>
        </p:txBody>
      </p:sp>
      <p:sp>
        <p:nvSpPr>
          <p:cNvPr id="32"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19" name="Freeform 5"/>
          <p:cNvSpPr/>
          <p:nvPr/>
        </p:nvSpPr>
        <p:spPr bwMode="auto">
          <a:xfrm>
            <a:off x="973393" y="2248314"/>
            <a:ext cx="1057275" cy="1319213"/>
          </a:xfrm>
          <a:custGeom>
            <a:avLst/>
            <a:gdLst>
              <a:gd name="T0" fmla="*/ 657 w 1315"/>
              <a:gd name="T1" fmla="*/ 0 h 1635"/>
              <a:gd name="T2" fmla="*/ 1315 w 1315"/>
              <a:gd name="T3" fmla="*/ 657 h 1635"/>
              <a:gd name="T4" fmla="*/ 657 w 1315"/>
              <a:gd name="T5" fmla="*/ 1635 h 1635"/>
              <a:gd name="T6" fmla="*/ 0 w 1315"/>
              <a:gd name="T7" fmla="*/ 657 h 1635"/>
              <a:gd name="T8" fmla="*/ 657 w 1315"/>
              <a:gd name="T9" fmla="*/ 0 h 1635"/>
            </a:gdLst>
            <a:ahLst/>
            <a:cxnLst>
              <a:cxn ang="0">
                <a:pos x="T0" y="T1"/>
              </a:cxn>
              <a:cxn ang="0">
                <a:pos x="T2" y="T3"/>
              </a:cxn>
              <a:cxn ang="0">
                <a:pos x="T4" y="T5"/>
              </a:cxn>
              <a:cxn ang="0">
                <a:pos x="T6" y="T7"/>
              </a:cxn>
              <a:cxn ang="0">
                <a:pos x="T8" y="T9"/>
              </a:cxn>
            </a:cxnLst>
            <a:rect l="0" t="0" r="r" b="b"/>
            <a:pathLst>
              <a:path w="1315" h="1635">
                <a:moveTo>
                  <a:pt x="657" y="0"/>
                </a:moveTo>
                <a:cubicBezTo>
                  <a:pt x="1021" y="0"/>
                  <a:pt x="1315" y="294"/>
                  <a:pt x="1315" y="657"/>
                </a:cubicBezTo>
                <a:cubicBezTo>
                  <a:pt x="1315" y="1020"/>
                  <a:pt x="805" y="1635"/>
                  <a:pt x="657" y="1635"/>
                </a:cubicBezTo>
                <a:cubicBezTo>
                  <a:pt x="510" y="1635"/>
                  <a:pt x="0" y="1020"/>
                  <a:pt x="0" y="657"/>
                </a:cubicBezTo>
                <a:cubicBezTo>
                  <a:pt x="0" y="294"/>
                  <a:pt x="294" y="0"/>
                  <a:pt x="657" y="0"/>
                </a:cubicBezTo>
                <a:close/>
              </a:path>
            </a:pathLst>
          </a:custGeom>
          <a:solidFill>
            <a:schemeClr val="tx1"/>
          </a:solidFill>
          <a:ln w="10" cap="flat">
            <a:noFill/>
            <a:prstDash val="solid"/>
            <a:miter lim="800000"/>
          </a:ln>
        </p:spPr>
        <p:txBody>
          <a:bodyPr vert="horz" wrap="square" lIns="91440" tIns="45720" rIns="91440" bIns="45720" numCol="1" anchor="t" anchorCtr="0" compatLnSpc="1"/>
          <a:lstStyle/>
          <a:p>
            <a:endParaRPr lang="zh-CN" altLang="en-US"/>
          </a:p>
        </p:txBody>
      </p:sp>
      <p:sp>
        <p:nvSpPr>
          <p:cNvPr id="20" name="Freeform 6"/>
          <p:cNvSpPr/>
          <p:nvPr/>
        </p:nvSpPr>
        <p:spPr bwMode="auto">
          <a:xfrm>
            <a:off x="3253856" y="1987462"/>
            <a:ext cx="1057275" cy="1319213"/>
          </a:xfrm>
          <a:custGeom>
            <a:avLst/>
            <a:gdLst>
              <a:gd name="T0" fmla="*/ 657 w 1315"/>
              <a:gd name="T1" fmla="*/ 0 h 1635"/>
              <a:gd name="T2" fmla="*/ 1315 w 1315"/>
              <a:gd name="T3" fmla="*/ 657 h 1635"/>
              <a:gd name="T4" fmla="*/ 657 w 1315"/>
              <a:gd name="T5" fmla="*/ 1635 h 1635"/>
              <a:gd name="T6" fmla="*/ 0 w 1315"/>
              <a:gd name="T7" fmla="*/ 657 h 1635"/>
              <a:gd name="T8" fmla="*/ 657 w 1315"/>
              <a:gd name="T9" fmla="*/ 0 h 1635"/>
            </a:gdLst>
            <a:ahLst/>
            <a:cxnLst>
              <a:cxn ang="0">
                <a:pos x="T0" y="T1"/>
              </a:cxn>
              <a:cxn ang="0">
                <a:pos x="T2" y="T3"/>
              </a:cxn>
              <a:cxn ang="0">
                <a:pos x="T4" y="T5"/>
              </a:cxn>
              <a:cxn ang="0">
                <a:pos x="T6" y="T7"/>
              </a:cxn>
              <a:cxn ang="0">
                <a:pos x="T8" y="T9"/>
              </a:cxn>
            </a:cxnLst>
            <a:rect l="0" t="0" r="r" b="b"/>
            <a:pathLst>
              <a:path w="1315" h="1635">
                <a:moveTo>
                  <a:pt x="657" y="0"/>
                </a:moveTo>
                <a:cubicBezTo>
                  <a:pt x="1020" y="0"/>
                  <a:pt x="1315" y="294"/>
                  <a:pt x="1315" y="657"/>
                </a:cubicBezTo>
                <a:cubicBezTo>
                  <a:pt x="1315" y="1020"/>
                  <a:pt x="805" y="1635"/>
                  <a:pt x="657" y="1635"/>
                </a:cubicBezTo>
                <a:cubicBezTo>
                  <a:pt x="510" y="1635"/>
                  <a:pt x="0" y="1020"/>
                  <a:pt x="0" y="657"/>
                </a:cubicBezTo>
                <a:cubicBezTo>
                  <a:pt x="0" y="294"/>
                  <a:pt x="294" y="0"/>
                  <a:pt x="657" y="0"/>
                </a:cubicBezTo>
                <a:close/>
              </a:path>
            </a:pathLst>
          </a:custGeom>
          <a:solidFill>
            <a:schemeClr val="accent4"/>
          </a:solidFill>
          <a:ln w="10" cap="flat">
            <a:noFill/>
            <a:prstDash val="solid"/>
            <a:miter lim="800000"/>
          </a:ln>
        </p:spPr>
        <p:txBody>
          <a:bodyPr vert="horz" wrap="square" lIns="91440" tIns="45720" rIns="91440" bIns="45720" numCol="1" anchor="t" anchorCtr="0" compatLnSpc="1"/>
          <a:lstStyle/>
          <a:p>
            <a:endParaRPr lang="zh-CN" altLang="en-US"/>
          </a:p>
        </p:txBody>
      </p:sp>
      <p:sp>
        <p:nvSpPr>
          <p:cNvPr id="21" name="Freeform 7"/>
          <p:cNvSpPr/>
          <p:nvPr/>
        </p:nvSpPr>
        <p:spPr bwMode="auto">
          <a:xfrm>
            <a:off x="5491666" y="1726612"/>
            <a:ext cx="1057275" cy="1319213"/>
          </a:xfrm>
          <a:custGeom>
            <a:avLst/>
            <a:gdLst>
              <a:gd name="T0" fmla="*/ 657 w 1315"/>
              <a:gd name="T1" fmla="*/ 0 h 1635"/>
              <a:gd name="T2" fmla="*/ 1315 w 1315"/>
              <a:gd name="T3" fmla="*/ 657 h 1635"/>
              <a:gd name="T4" fmla="*/ 657 w 1315"/>
              <a:gd name="T5" fmla="*/ 1635 h 1635"/>
              <a:gd name="T6" fmla="*/ 0 w 1315"/>
              <a:gd name="T7" fmla="*/ 657 h 1635"/>
              <a:gd name="T8" fmla="*/ 657 w 1315"/>
              <a:gd name="T9" fmla="*/ 0 h 1635"/>
            </a:gdLst>
            <a:ahLst/>
            <a:cxnLst>
              <a:cxn ang="0">
                <a:pos x="T0" y="T1"/>
              </a:cxn>
              <a:cxn ang="0">
                <a:pos x="T2" y="T3"/>
              </a:cxn>
              <a:cxn ang="0">
                <a:pos x="T4" y="T5"/>
              </a:cxn>
              <a:cxn ang="0">
                <a:pos x="T6" y="T7"/>
              </a:cxn>
              <a:cxn ang="0">
                <a:pos x="T8" y="T9"/>
              </a:cxn>
            </a:cxnLst>
            <a:rect l="0" t="0" r="r" b="b"/>
            <a:pathLst>
              <a:path w="1315" h="1635">
                <a:moveTo>
                  <a:pt x="657" y="0"/>
                </a:moveTo>
                <a:cubicBezTo>
                  <a:pt x="1020" y="0"/>
                  <a:pt x="1315" y="294"/>
                  <a:pt x="1315" y="657"/>
                </a:cubicBezTo>
                <a:cubicBezTo>
                  <a:pt x="1315" y="1020"/>
                  <a:pt x="805" y="1635"/>
                  <a:pt x="657" y="1635"/>
                </a:cubicBezTo>
                <a:cubicBezTo>
                  <a:pt x="510" y="1635"/>
                  <a:pt x="0" y="1020"/>
                  <a:pt x="0" y="657"/>
                </a:cubicBezTo>
                <a:cubicBezTo>
                  <a:pt x="0" y="294"/>
                  <a:pt x="294" y="0"/>
                  <a:pt x="657" y="0"/>
                </a:cubicBezTo>
                <a:close/>
              </a:path>
            </a:pathLst>
          </a:custGeom>
          <a:solidFill>
            <a:schemeClr val="bg1"/>
          </a:solidFill>
          <a:ln w="10" cap="flat">
            <a:noFill/>
            <a:prstDash val="solid"/>
            <a:miter lim="800000"/>
          </a:ln>
        </p:spPr>
        <p:txBody>
          <a:bodyPr vert="horz" wrap="square" lIns="91440" tIns="45720" rIns="91440" bIns="45720" numCol="1" anchor="t" anchorCtr="0" compatLnSpc="1"/>
          <a:lstStyle/>
          <a:p>
            <a:endParaRPr lang="zh-CN" altLang="en-US"/>
          </a:p>
        </p:txBody>
      </p:sp>
      <p:sp>
        <p:nvSpPr>
          <p:cNvPr id="22" name="Freeform 8"/>
          <p:cNvSpPr/>
          <p:nvPr/>
        </p:nvSpPr>
        <p:spPr bwMode="auto">
          <a:xfrm>
            <a:off x="7748711" y="1465762"/>
            <a:ext cx="1057275" cy="1319213"/>
          </a:xfrm>
          <a:custGeom>
            <a:avLst/>
            <a:gdLst>
              <a:gd name="T0" fmla="*/ 657 w 1315"/>
              <a:gd name="T1" fmla="*/ 0 h 1635"/>
              <a:gd name="T2" fmla="*/ 1315 w 1315"/>
              <a:gd name="T3" fmla="*/ 657 h 1635"/>
              <a:gd name="T4" fmla="*/ 657 w 1315"/>
              <a:gd name="T5" fmla="*/ 1635 h 1635"/>
              <a:gd name="T6" fmla="*/ 0 w 1315"/>
              <a:gd name="T7" fmla="*/ 657 h 1635"/>
              <a:gd name="T8" fmla="*/ 657 w 1315"/>
              <a:gd name="T9" fmla="*/ 0 h 1635"/>
            </a:gdLst>
            <a:ahLst/>
            <a:cxnLst>
              <a:cxn ang="0">
                <a:pos x="T0" y="T1"/>
              </a:cxn>
              <a:cxn ang="0">
                <a:pos x="T2" y="T3"/>
              </a:cxn>
              <a:cxn ang="0">
                <a:pos x="T4" y="T5"/>
              </a:cxn>
              <a:cxn ang="0">
                <a:pos x="T6" y="T7"/>
              </a:cxn>
              <a:cxn ang="0">
                <a:pos x="T8" y="T9"/>
              </a:cxn>
            </a:cxnLst>
            <a:rect l="0" t="0" r="r" b="b"/>
            <a:pathLst>
              <a:path w="1315" h="1635">
                <a:moveTo>
                  <a:pt x="657" y="0"/>
                </a:moveTo>
                <a:cubicBezTo>
                  <a:pt x="1020" y="0"/>
                  <a:pt x="1315" y="294"/>
                  <a:pt x="1315" y="657"/>
                </a:cubicBezTo>
                <a:cubicBezTo>
                  <a:pt x="1315" y="1021"/>
                  <a:pt x="805" y="1635"/>
                  <a:pt x="657" y="1635"/>
                </a:cubicBezTo>
                <a:cubicBezTo>
                  <a:pt x="510" y="1635"/>
                  <a:pt x="0" y="1021"/>
                  <a:pt x="0" y="657"/>
                </a:cubicBezTo>
                <a:cubicBezTo>
                  <a:pt x="0" y="294"/>
                  <a:pt x="294" y="0"/>
                  <a:pt x="657" y="0"/>
                </a:cubicBezTo>
                <a:close/>
              </a:path>
            </a:pathLst>
          </a:custGeom>
          <a:solidFill>
            <a:schemeClr val="tx2"/>
          </a:solidFill>
          <a:ln w="10" cap="flat">
            <a:noFill/>
            <a:prstDash val="solid"/>
            <a:miter lim="800000"/>
          </a:ln>
        </p:spPr>
        <p:txBody>
          <a:bodyPr vert="horz" wrap="square" lIns="91440" tIns="45720" rIns="91440" bIns="45720" numCol="1" anchor="t" anchorCtr="0" compatLnSpc="1"/>
          <a:lstStyle/>
          <a:p>
            <a:endParaRPr lang="zh-CN" altLang="en-US"/>
          </a:p>
        </p:txBody>
      </p:sp>
      <p:sp>
        <p:nvSpPr>
          <p:cNvPr id="23" name="Line 9"/>
          <p:cNvSpPr>
            <a:spLocks noChangeShapeType="1"/>
          </p:cNvSpPr>
          <p:nvPr/>
        </p:nvSpPr>
        <p:spPr bwMode="auto">
          <a:xfrm>
            <a:off x="1502031" y="3520009"/>
            <a:ext cx="0" cy="403225"/>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 name="Line 10"/>
          <p:cNvSpPr>
            <a:spLocks noChangeShapeType="1"/>
          </p:cNvSpPr>
          <p:nvPr/>
        </p:nvSpPr>
        <p:spPr bwMode="auto">
          <a:xfrm>
            <a:off x="3787256" y="3307448"/>
            <a:ext cx="0" cy="615786"/>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 name="Line 11"/>
          <p:cNvSpPr>
            <a:spLocks noChangeShapeType="1"/>
          </p:cNvSpPr>
          <p:nvPr/>
        </p:nvSpPr>
        <p:spPr bwMode="auto">
          <a:xfrm>
            <a:off x="6015541" y="3003549"/>
            <a:ext cx="0" cy="919685"/>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 name="Line 12"/>
          <p:cNvSpPr>
            <a:spLocks noChangeShapeType="1"/>
          </p:cNvSpPr>
          <p:nvPr/>
        </p:nvSpPr>
        <p:spPr bwMode="auto">
          <a:xfrm>
            <a:off x="8274173" y="2830513"/>
            <a:ext cx="0" cy="1092722"/>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 name="Freeform 8"/>
          <p:cNvSpPr/>
          <p:nvPr/>
        </p:nvSpPr>
        <p:spPr bwMode="auto">
          <a:xfrm>
            <a:off x="9959058" y="1204912"/>
            <a:ext cx="1057275" cy="1319213"/>
          </a:xfrm>
          <a:custGeom>
            <a:avLst/>
            <a:gdLst>
              <a:gd name="T0" fmla="*/ 657 w 1315"/>
              <a:gd name="T1" fmla="*/ 0 h 1635"/>
              <a:gd name="T2" fmla="*/ 1315 w 1315"/>
              <a:gd name="T3" fmla="*/ 657 h 1635"/>
              <a:gd name="T4" fmla="*/ 657 w 1315"/>
              <a:gd name="T5" fmla="*/ 1635 h 1635"/>
              <a:gd name="T6" fmla="*/ 0 w 1315"/>
              <a:gd name="T7" fmla="*/ 657 h 1635"/>
              <a:gd name="T8" fmla="*/ 657 w 1315"/>
              <a:gd name="T9" fmla="*/ 0 h 1635"/>
            </a:gdLst>
            <a:ahLst/>
            <a:cxnLst>
              <a:cxn ang="0">
                <a:pos x="T0" y="T1"/>
              </a:cxn>
              <a:cxn ang="0">
                <a:pos x="T2" y="T3"/>
              </a:cxn>
              <a:cxn ang="0">
                <a:pos x="T4" y="T5"/>
              </a:cxn>
              <a:cxn ang="0">
                <a:pos x="T6" y="T7"/>
              </a:cxn>
              <a:cxn ang="0">
                <a:pos x="T8" y="T9"/>
              </a:cxn>
            </a:cxnLst>
            <a:rect l="0" t="0" r="r" b="b"/>
            <a:pathLst>
              <a:path w="1315" h="1635">
                <a:moveTo>
                  <a:pt x="657" y="0"/>
                </a:moveTo>
                <a:cubicBezTo>
                  <a:pt x="1020" y="0"/>
                  <a:pt x="1315" y="294"/>
                  <a:pt x="1315" y="657"/>
                </a:cubicBezTo>
                <a:cubicBezTo>
                  <a:pt x="1315" y="1021"/>
                  <a:pt x="805" y="1635"/>
                  <a:pt x="657" y="1635"/>
                </a:cubicBezTo>
                <a:cubicBezTo>
                  <a:pt x="510" y="1635"/>
                  <a:pt x="0" y="1021"/>
                  <a:pt x="0" y="657"/>
                </a:cubicBezTo>
                <a:cubicBezTo>
                  <a:pt x="0" y="294"/>
                  <a:pt x="294" y="0"/>
                  <a:pt x="657" y="0"/>
                </a:cubicBezTo>
                <a:close/>
              </a:path>
            </a:pathLst>
          </a:custGeom>
          <a:solidFill>
            <a:schemeClr val="bg2"/>
          </a:solidFill>
          <a:ln w="10" cap="flat">
            <a:noFill/>
            <a:prstDash val="solid"/>
            <a:miter lim="800000"/>
          </a:ln>
        </p:spPr>
        <p:txBody>
          <a:bodyPr vert="horz" wrap="square" lIns="91440" tIns="45720" rIns="91440" bIns="45720" numCol="1" anchor="t" anchorCtr="0" compatLnSpc="1"/>
          <a:lstStyle/>
          <a:p>
            <a:endParaRPr lang="zh-CN" altLang="en-US"/>
          </a:p>
        </p:txBody>
      </p:sp>
      <p:sp>
        <p:nvSpPr>
          <p:cNvPr id="28" name="Line 12"/>
          <p:cNvSpPr>
            <a:spLocks noChangeShapeType="1"/>
          </p:cNvSpPr>
          <p:nvPr/>
        </p:nvSpPr>
        <p:spPr bwMode="auto">
          <a:xfrm>
            <a:off x="10484520" y="2525712"/>
            <a:ext cx="0" cy="1397523"/>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 name="Freeform 13"/>
          <p:cNvSpPr/>
          <p:nvPr/>
        </p:nvSpPr>
        <p:spPr bwMode="auto">
          <a:xfrm>
            <a:off x="1285705" y="2633903"/>
            <a:ext cx="432650" cy="411922"/>
          </a:xfrm>
          <a:custGeom>
            <a:avLst/>
            <a:gdLst>
              <a:gd name="T0" fmla="*/ 403 w 806"/>
              <a:gd name="T1" fmla="*/ 0 h 766"/>
              <a:gd name="T2" fmla="*/ 497 w 806"/>
              <a:gd name="T3" fmla="*/ 293 h 766"/>
              <a:gd name="T4" fmla="*/ 806 w 806"/>
              <a:gd name="T5" fmla="*/ 292 h 766"/>
              <a:gd name="T6" fmla="*/ 556 w 806"/>
              <a:gd name="T7" fmla="*/ 473 h 766"/>
              <a:gd name="T8" fmla="*/ 652 w 806"/>
              <a:gd name="T9" fmla="*/ 766 h 766"/>
              <a:gd name="T10" fmla="*/ 403 w 806"/>
              <a:gd name="T11" fmla="*/ 584 h 766"/>
              <a:gd name="T12" fmla="*/ 154 w 806"/>
              <a:gd name="T13" fmla="*/ 766 h 766"/>
              <a:gd name="T14" fmla="*/ 250 w 806"/>
              <a:gd name="T15" fmla="*/ 473 h 766"/>
              <a:gd name="T16" fmla="*/ 0 w 806"/>
              <a:gd name="T17" fmla="*/ 292 h 766"/>
              <a:gd name="T18" fmla="*/ 308 w 806"/>
              <a:gd name="T19" fmla="*/ 293 h 766"/>
              <a:gd name="T20" fmla="*/ 403 w 806"/>
              <a:gd name="T21" fmla="*/ 0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6" h="766">
                <a:moveTo>
                  <a:pt x="403" y="0"/>
                </a:moveTo>
                <a:lnTo>
                  <a:pt x="497" y="293"/>
                </a:lnTo>
                <a:lnTo>
                  <a:pt x="806" y="292"/>
                </a:lnTo>
                <a:lnTo>
                  <a:pt x="556" y="473"/>
                </a:lnTo>
                <a:lnTo>
                  <a:pt x="652" y="766"/>
                </a:lnTo>
                <a:lnTo>
                  <a:pt x="403" y="584"/>
                </a:lnTo>
                <a:lnTo>
                  <a:pt x="154" y="766"/>
                </a:lnTo>
                <a:lnTo>
                  <a:pt x="250" y="473"/>
                </a:lnTo>
                <a:lnTo>
                  <a:pt x="0" y="292"/>
                </a:lnTo>
                <a:lnTo>
                  <a:pt x="308" y="293"/>
                </a:lnTo>
                <a:lnTo>
                  <a:pt x="403" y="0"/>
                </a:lnTo>
                <a:close/>
              </a:path>
            </a:pathLst>
          </a:custGeom>
          <a:solidFill>
            <a:srgbClr val="FFFFFF"/>
          </a:solidFill>
          <a:ln>
            <a:noFill/>
          </a:ln>
        </p:spPr>
        <p:txBody>
          <a:bodyPr vert="horz" wrap="square" lIns="91440" tIns="45720" rIns="91440" bIns="45720" numCol="1" anchor="t" anchorCtr="0" compatLnSpc="1"/>
          <a:lstStyle/>
          <a:p>
            <a:endParaRPr lang="zh-CN" altLang="en-US"/>
          </a:p>
        </p:txBody>
      </p:sp>
      <p:sp>
        <p:nvSpPr>
          <p:cNvPr id="30" name="Freeform 14"/>
          <p:cNvSpPr>
            <a:spLocks noEditPoints="1"/>
          </p:cNvSpPr>
          <p:nvPr/>
        </p:nvSpPr>
        <p:spPr bwMode="auto">
          <a:xfrm>
            <a:off x="3485856" y="2463343"/>
            <a:ext cx="593274" cy="268138"/>
          </a:xfrm>
          <a:custGeom>
            <a:avLst/>
            <a:gdLst>
              <a:gd name="T0" fmla="*/ 261 w 1106"/>
              <a:gd name="T1" fmla="*/ 0 h 496"/>
              <a:gd name="T2" fmla="*/ 322 w 1106"/>
              <a:gd name="T3" fmla="*/ 190 h 496"/>
              <a:gd name="T4" fmla="*/ 522 w 1106"/>
              <a:gd name="T5" fmla="*/ 189 h 496"/>
              <a:gd name="T6" fmla="*/ 360 w 1106"/>
              <a:gd name="T7" fmla="*/ 306 h 496"/>
              <a:gd name="T8" fmla="*/ 422 w 1106"/>
              <a:gd name="T9" fmla="*/ 496 h 496"/>
              <a:gd name="T10" fmla="*/ 261 w 1106"/>
              <a:gd name="T11" fmla="*/ 378 h 496"/>
              <a:gd name="T12" fmla="*/ 100 w 1106"/>
              <a:gd name="T13" fmla="*/ 496 h 496"/>
              <a:gd name="T14" fmla="*/ 162 w 1106"/>
              <a:gd name="T15" fmla="*/ 306 h 496"/>
              <a:gd name="T16" fmla="*/ 0 w 1106"/>
              <a:gd name="T17" fmla="*/ 189 h 496"/>
              <a:gd name="T18" fmla="*/ 200 w 1106"/>
              <a:gd name="T19" fmla="*/ 190 h 496"/>
              <a:gd name="T20" fmla="*/ 261 w 1106"/>
              <a:gd name="T21" fmla="*/ 0 h 496"/>
              <a:gd name="T22" fmla="*/ 845 w 1106"/>
              <a:gd name="T23" fmla="*/ 0 h 496"/>
              <a:gd name="T24" fmla="*/ 907 w 1106"/>
              <a:gd name="T25" fmla="*/ 190 h 496"/>
              <a:gd name="T26" fmla="*/ 1106 w 1106"/>
              <a:gd name="T27" fmla="*/ 189 h 496"/>
              <a:gd name="T28" fmla="*/ 944 w 1106"/>
              <a:gd name="T29" fmla="*/ 306 h 496"/>
              <a:gd name="T30" fmla="*/ 1006 w 1106"/>
              <a:gd name="T31" fmla="*/ 496 h 496"/>
              <a:gd name="T32" fmla="*/ 845 w 1106"/>
              <a:gd name="T33" fmla="*/ 378 h 496"/>
              <a:gd name="T34" fmla="*/ 684 w 1106"/>
              <a:gd name="T35" fmla="*/ 496 h 496"/>
              <a:gd name="T36" fmla="*/ 746 w 1106"/>
              <a:gd name="T37" fmla="*/ 306 h 496"/>
              <a:gd name="T38" fmla="*/ 584 w 1106"/>
              <a:gd name="T39" fmla="*/ 189 h 496"/>
              <a:gd name="T40" fmla="*/ 784 w 1106"/>
              <a:gd name="T41" fmla="*/ 190 h 496"/>
              <a:gd name="T42" fmla="*/ 845 w 1106"/>
              <a:gd name="T43" fmla="*/ 0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06" h="496">
                <a:moveTo>
                  <a:pt x="261" y="0"/>
                </a:moveTo>
                <a:lnTo>
                  <a:pt x="322" y="190"/>
                </a:lnTo>
                <a:lnTo>
                  <a:pt x="522" y="189"/>
                </a:lnTo>
                <a:lnTo>
                  <a:pt x="360" y="306"/>
                </a:lnTo>
                <a:lnTo>
                  <a:pt x="422" y="496"/>
                </a:lnTo>
                <a:lnTo>
                  <a:pt x="261" y="378"/>
                </a:lnTo>
                <a:lnTo>
                  <a:pt x="100" y="496"/>
                </a:lnTo>
                <a:lnTo>
                  <a:pt x="162" y="306"/>
                </a:lnTo>
                <a:lnTo>
                  <a:pt x="0" y="189"/>
                </a:lnTo>
                <a:lnTo>
                  <a:pt x="200" y="190"/>
                </a:lnTo>
                <a:lnTo>
                  <a:pt x="261" y="0"/>
                </a:lnTo>
                <a:close/>
                <a:moveTo>
                  <a:pt x="845" y="0"/>
                </a:moveTo>
                <a:lnTo>
                  <a:pt x="907" y="190"/>
                </a:lnTo>
                <a:lnTo>
                  <a:pt x="1106" y="189"/>
                </a:lnTo>
                <a:lnTo>
                  <a:pt x="944" y="306"/>
                </a:lnTo>
                <a:lnTo>
                  <a:pt x="1006" y="496"/>
                </a:lnTo>
                <a:lnTo>
                  <a:pt x="845" y="378"/>
                </a:lnTo>
                <a:lnTo>
                  <a:pt x="684" y="496"/>
                </a:lnTo>
                <a:lnTo>
                  <a:pt x="746" y="306"/>
                </a:lnTo>
                <a:lnTo>
                  <a:pt x="584" y="189"/>
                </a:lnTo>
                <a:lnTo>
                  <a:pt x="784" y="190"/>
                </a:lnTo>
                <a:lnTo>
                  <a:pt x="845" y="0"/>
                </a:lnTo>
                <a:close/>
              </a:path>
            </a:pathLst>
          </a:custGeom>
          <a:solidFill>
            <a:srgbClr val="FFFFFF"/>
          </a:solidFill>
          <a:ln>
            <a:noFill/>
          </a:ln>
        </p:spPr>
        <p:txBody>
          <a:bodyPr vert="horz" wrap="square" lIns="91440" tIns="45720" rIns="91440" bIns="45720" numCol="1" anchor="t" anchorCtr="0" compatLnSpc="1"/>
          <a:lstStyle/>
          <a:p>
            <a:endParaRPr lang="zh-CN" altLang="en-US"/>
          </a:p>
        </p:txBody>
      </p:sp>
      <p:sp>
        <p:nvSpPr>
          <p:cNvPr id="31" name="Freeform 15"/>
          <p:cNvSpPr>
            <a:spLocks noEditPoints="1"/>
          </p:cNvSpPr>
          <p:nvPr/>
        </p:nvSpPr>
        <p:spPr bwMode="auto">
          <a:xfrm>
            <a:off x="5761879" y="2033285"/>
            <a:ext cx="516848" cy="430058"/>
          </a:xfrm>
          <a:custGeom>
            <a:avLst/>
            <a:gdLst>
              <a:gd name="T0" fmla="*/ 211 w 964"/>
              <a:gd name="T1" fmla="*/ 397 h 799"/>
              <a:gd name="T2" fmla="*/ 261 w 964"/>
              <a:gd name="T3" fmla="*/ 551 h 799"/>
              <a:gd name="T4" fmla="*/ 422 w 964"/>
              <a:gd name="T5" fmla="*/ 551 h 799"/>
              <a:gd name="T6" fmla="*/ 291 w 964"/>
              <a:gd name="T7" fmla="*/ 645 h 799"/>
              <a:gd name="T8" fmla="*/ 342 w 964"/>
              <a:gd name="T9" fmla="*/ 799 h 799"/>
              <a:gd name="T10" fmla="*/ 211 w 964"/>
              <a:gd name="T11" fmla="*/ 704 h 799"/>
              <a:gd name="T12" fmla="*/ 81 w 964"/>
              <a:gd name="T13" fmla="*/ 799 h 799"/>
              <a:gd name="T14" fmla="*/ 131 w 964"/>
              <a:gd name="T15" fmla="*/ 645 h 799"/>
              <a:gd name="T16" fmla="*/ 0 w 964"/>
              <a:gd name="T17" fmla="*/ 551 h 799"/>
              <a:gd name="T18" fmla="*/ 162 w 964"/>
              <a:gd name="T19" fmla="*/ 551 h 799"/>
              <a:gd name="T20" fmla="*/ 211 w 964"/>
              <a:gd name="T21" fmla="*/ 397 h 799"/>
              <a:gd name="T22" fmla="*/ 753 w 964"/>
              <a:gd name="T23" fmla="*/ 397 h 799"/>
              <a:gd name="T24" fmla="*/ 802 w 964"/>
              <a:gd name="T25" fmla="*/ 551 h 799"/>
              <a:gd name="T26" fmla="*/ 964 w 964"/>
              <a:gd name="T27" fmla="*/ 551 h 799"/>
              <a:gd name="T28" fmla="*/ 833 w 964"/>
              <a:gd name="T29" fmla="*/ 645 h 799"/>
              <a:gd name="T30" fmla="*/ 883 w 964"/>
              <a:gd name="T31" fmla="*/ 799 h 799"/>
              <a:gd name="T32" fmla="*/ 753 w 964"/>
              <a:gd name="T33" fmla="*/ 704 h 799"/>
              <a:gd name="T34" fmla="*/ 622 w 964"/>
              <a:gd name="T35" fmla="*/ 799 h 799"/>
              <a:gd name="T36" fmla="*/ 672 w 964"/>
              <a:gd name="T37" fmla="*/ 645 h 799"/>
              <a:gd name="T38" fmla="*/ 542 w 964"/>
              <a:gd name="T39" fmla="*/ 551 h 799"/>
              <a:gd name="T40" fmla="*/ 703 w 964"/>
              <a:gd name="T41" fmla="*/ 551 h 799"/>
              <a:gd name="T42" fmla="*/ 753 w 964"/>
              <a:gd name="T43" fmla="*/ 397 h 799"/>
              <a:gd name="T44" fmla="*/ 484 w 964"/>
              <a:gd name="T45" fmla="*/ 0 h 799"/>
              <a:gd name="T46" fmla="*/ 533 w 964"/>
              <a:gd name="T47" fmla="*/ 154 h 799"/>
              <a:gd name="T48" fmla="*/ 695 w 964"/>
              <a:gd name="T49" fmla="*/ 153 h 799"/>
              <a:gd name="T50" fmla="*/ 564 w 964"/>
              <a:gd name="T51" fmla="*/ 248 h 799"/>
              <a:gd name="T52" fmla="*/ 614 w 964"/>
              <a:gd name="T53" fmla="*/ 401 h 799"/>
              <a:gd name="T54" fmla="*/ 484 w 964"/>
              <a:gd name="T55" fmla="*/ 306 h 799"/>
              <a:gd name="T56" fmla="*/ 353 w 964"/>
              <a:gd name="T57" fmla="*/ 401 h 799"/>
              <a:gd name="T58" fmla="*/ 403 w 964"/>
              <a:gd name="T59" fmla="*/ 248 h 799"/>
              <a:gd name="T60" fmla="*/ 273 w 964"/>
              <a:gd name="T61" fmla="*/ 153 h 799"/>
              <a:gd name="T62" fmla="*/ 434 w 964"/>
              <a:gd name="T63" fmla="*/ 154 h 799"/>
              <a:gd name="T64" fmla="*/ 484 w 964"/>
              <a:gd name="T6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64" h="799">
                <a:moveTo>
                  <a:pt x="211" y="397"/>
                </a:moveTo>
                <a:lnTo>
                  <a:pt x="261" y="551"/>
                </a:lnTo>
                <a:lnTo>
                  <a:pt x="422" y="551"/>
                </a:lnTo>
                <a:lnTo>
                  <a:pt x="291" y="645"/>
                </a:lnTo>
                <a:lnTo>
                  <a:pt x="342" y="799"/>
                </a:lnTo>
                <a:lnTo>
                  <a:pt x="211" y="704"/>
                </a:lnTo>
                <a:lnTo>
                  <a:pt x="81" y="799"/>
                </a:lnTo>
                <a:lnTo>
                  <a:pt x="131" y="645"/>
                </a:lnTo>
                <a:lnTo>
                  <a:pt x="0" y="551"/>
                </a:lnTo>
                <a:lnTo>
                  <a:pt x="162" y="551"/>
                </a:lnTo>
                <a:lnTo>
                  <a:pt x="211" y="397"/>
                </a:lnTo>
                <a:close/>
                <a:moveTo>
                  <a:pt x="753" y="397"/>
                </a:moveTo>
                <a:lnTo>
                  <a:pt x="802" y="551"/>
                </a:lnTo>
                <a:lnTo>
                  <a:pt x="964" y="551"/>
                </a:lnTo>
                <a:lnTo>
                  <a:pt x="833" y="645"/>
                </a:lnTo>
                <a:lnTo>
                  <a:pt x="883" y="799"/>
                </a:lnTo>
                <a:lnTo>
                  <a:pt x="753" y="704"/>
                </a:lnTo>
                <a:lnTo>
                  <a:pt x="622" y="799"/>
                </a:lnTo>
                <a:lnTo>
                  <a:pt x="672" y="645"/>
                </a:lnTo>
                <a:lnTo>
                  <a:pt x="542" y="551"/>
                </a:lnTo>
                <a:lnTo>
                  <a:pt x="703" y="551"/>
                </a:lnTo>
                <a:lnTo>
                  <a:pt x="753" y="397"/>
                </a:lnTo>
                <a:close/>
                <a:moveTo>
                  <a:pt x="484" y="0"/>
                </a:moveTo>
                <a:lnTo>
                  <a:pt x="533" y="154"/>
                </a:lnTo>
                <a:lnTo>
                  <a:pt x="695" y="153"/>
                </a:lnTo>
                <a:lnTo>
                  <a:pt x="564" y="248"/>
                </a:lnTo>
                <a:lnTo>
                  <a:pt x="614" y="401"/>
                </a:lnTo>
                <a:lnTo>
                  <a:pt x="484" y="306"/>
                </a:lnTo>
                <a:lnTo>
                  <a:pt x="353" y="401"/>
                </a:lnTo>
                <a:lnTo>
                  <a:pt x="403" y="248"/>
                </a:lnTo>
                <a:lnTo>
                  <a:pt x="273" y="153"/>
                </a:lnTo>
                <a:lnTo>
                  <a:pt x="434" y="154"/>
                </a:lnTo>
                <a:lnTo>
                  <a:pt x="484" y="0"/>
                </a:lnTo>
                <a:close/>
              </a:path>
            </a:pathLst>
          </a:custGeom>
          <a:solidFill>
            <a:srgbClr val="FFFFFF"/>
          </a:solidFill>
          <a:ln>
            <a:noFill/>
          </a:ln>
        </p:spPr>
        <p:txBody>
          <a:bodyPr vert="horz" wrap="square" lIns="91440" tIns="45720" rIns="91440" bIns="45720" numCol="1" anchor="t" anchorCtr="0" compatLnSpc="1"/>
          <a:lstStyle/>
          <a:p>
            <a:endParaRPr lang="zh-CN" altLang="en-US"/>
          </a:p>
        </p:txBody>
      </p:sp>
      <p:sp>
        <p:nvSpPr>
          <p:cNvPr id="33" name="Freeform 16"/>
          <p:cNvSpPr>
            <a:spLocks noEditPoints="1"/>
          </p:cNvSpPr>
          <p:nvPr/>
        </p:nvSpPr>
        <p:spPr bwMode="auto">
          <a:xfrm>
            <a:off x="7971707" y="1747608"/>
            <a:ext cx="604932" cy="638610"/>
          </a:xfrm>
          <a:custGeom>
            <a:avLst/>
            <a:gdLst>
              <a:gd name="T0" fmla="*/ 211 w 1127"/>
              <a:gd name="T1" fmla="*/ 393 h 1186"/>
              <a:gd name="T2" fmla="*/ 261 w 1127"/>
              <a:gd name="T3" fmla="*/ 547 h 1186"/>
              <a:gd name="T4" fmla="*/ 422 w 1127"/>
              <a:gd name="T5" fmla="*/ 546 h 1186"/>
              <a:gd name="T6" fmla="*/ 291 w 1127"/>
              <a:gd name="T7" fmla="*/ 641 h 1186"/>
              <a:gd name="T8" fmla="*/ 342 w 1127"/>
              <a:gd name="T9" fmla="*/ 794 h 1186"/>
              <a:gd name="T10" fmla="*/ 211 w 1127"/>
              <a:gd name="T11" fmla="*/ 699 h 1186"/>
              <a:gd name="T12" fmla="*/ 81 w 1127"/>
              <a:gd name="T13" fmla="*/ 794 h 1186"/>
              <a:gd name="T14" fmla="*/ 131 w 1127"/>
              <a:gd name="T15" fmla="*/ 641 h 1186"/>
              <a:gd name="T16" fmla="*/ 0 w 1127"/>
              <a:gd name="T17" fmla="*/ 546 h 1186"/>
              <a:gd name="T18" fmla="*/ 161 w 1127"/>
              <a:gd name="T19" fmla="*/ 547 h 1186"/>
              <a:gd name="T20" fmla="*/ 211 w 1127"/>
              <a:gd name="T21" fmla="*/ 393 h 1186"/>
              <a:gd name="T22" fmla="*/ 915 w 1127"/>
              <a:gd name="T23" fmla="*/ 393 h 1186"/>
              <a:gd name="T24" fmla="*/ 965 w 1127"/>
              <a:gd name="T25" fmla="*/ 547 h 1186"/>
              <a:gd name="T26" fmla="*/ 1127 w 1127"/>
              <a:gd name="T27" fmla="*/ 546 h 1186"/>
              <a:gd name="T28" fmla="*/ 996 w 1127"/>
              <a:gd name="T29" fmla="*/ 641 h 1186"/>
              <a:gd name="T30" fmla="*/ 1046 w 1127"/>
              <a:gd name="T31" fmla="*/ 794 h 1186"/>
              <a:gd name="T32" fmla="*/ 915 w 1127"/>
              <a:gd name="T33" fmla="*/ 699 h 1186"/>
              <a:gd name="T34" fmla="*/ 785 w 1127"/>
              <a:gd name="T35" fmla="*/ 794 h 1186"/>
              <a:gd name="T36" fmla="*/ 835 w 1127"/>
              <a:gd name="T37" fmla="*/ 641 h 1186"/>
              <a:gd name="T38" fmla="*/ 704 w 1127"/>
              <a:gd name="T39" fmla="*/ 546 h 1186"/>
              <a:gd name="T40" fmla="*/ 866 w 1127"/>
              <a:gd name="T41" fmla="*/ 547 h 1186"/>
              <a:gd name="T42" fmla="*/ 915 w 1127"/>
              <a:gd name="T43" fmla="*/ 393 h 1186"/>
              <a:gd name="T44" fmla="*/ 575 w 1127"/>
              <a:gd name="T45" fmla="*/ 0 h 1186"/>
              <a:gd name="T46" fmla="*/ 625 w 1127"/>
              <a:gd name="T47" fmla="*/ 154 h 1186"/>
              <a:gd name="T48" fmla="*/ 786 w 1127"/>
              <a:gd name="T49" fmla="*/ 154 h 1186"/>
              <a:gd name="T50" fmla="*/ 655 w 1127"/>
              <a:gd name="T51" fmla="*/ 248 h 1186"/>
              <a:gd name="T52" fmla="*/ 706 w 1127"/>
              <a:gd name="T53" fmla="*/ 402 h 1186"/>
              <a:gd name="T54" fmla="*/ 575 w 1127"/>
              <a:gd name="T55" fmla="*/ 307 h 1186"/>
              <a:gd name="T56" fmla="*/ 445 w 1127"/>
              <a:gd name="T57" fmla="*/ 402 h 1186"/>
              <a:gd name="T58" fmla="*/ 495 w 1127"/>
              <a:gd name="T59" fmla="*/ 248 h 1186"/>
              <a:gd name="T60" fmla="*/ 364 w 1127"/>
              <a:gd name="T61" fmla="*/ 154 h 1186"/>
              <a:gd name="T62" fmla="*/ 526 w 1127"/>
              <a:gd name="T63" fmla="*/ 154 h 1186"/>
              <a:gd name="T64" fmla="*/ 575 w 1127"/>
              <a:gd name="T65" fmla="*/ 0 h 1186"/>
              <a:gd name="T66" fmla="*/ 575 w 1127"/>
              <a:gd name="T67" fmla="*/ 784 h 1186"/>
              <a:gd name="T68" fmla="*/ 625 w 1127"/>
              <a:gd name="T69" fmla="*/ 938 h 1186"/>
              <a:gd name="T70" fmla="*/ 786 w 1127"/>
              <a:gd name="T71" fmla="*/ 938 h 1186"/>
              <a:gd name="T72" fmla="*/ 655 w 1127"/>
              <a:gd name="T73" fmla="*/ 1032 h 1186"/>
              <a:gd name="T74" fmla="*/ 706 w 1127"/>
              <a:gd name="T75" fmla="*/ 1186 h 1186"/>
              <a:gd name="T76" fmla="*/ 575 w 1127"/>
              <a:gd name="T77" fmla="*/ 1091 h 1186"/>
              <a:gd name="T78" fmla="*/ 445 w 1127"/>
              <a:gd name="T79" fmla="*/ 1186 h 1186"/>
              <a:gd name="T80" fmla="*/ 495 w 1127"/>
              <a:gd name="T81" fmla="*/ 1032 h 1186"/>
              <a:gd name="T82" fmla="*/ 364 w 1127"/>
              <a:gd name="T83" fmla="*/ 938 h 1186"/>
              <a:gd name="T84" fmla="*/ 526 w 1127"/>
              <a:gd name="T85" fmla="*/ 938 h 1186"/>
              <a:gd name="T86" fmla="*/ 575 w 1127"/>
              <a:gd name="T87" fmla="*/ 784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27" h="1186">
                <a:moveTo>
                  <a:pt x="211" y="393"/>
                </a:moveTo>
                <a:lnTo>
                  <a:pt x="261" y="547"/>
                </a:lnTo>
                <a:lnTo>
                  <a:pt x="422" y="546"/>
                </a:lnTo>
                <a:lnTo>
                  <a:pt x="291" y="641"/>
                </a:lnTo>
                <a:lnTo>
                  <a:pt x="342" y="794"/>
                </a:lnTo>
                <a:lnTo>
                  <a:pt x="211" y="699"/>
                </a:lnTo>
                <a:lnTo>
                  <a:pt x="81" y="794"/>
                </a:lnTo>
                <a:lnTo>
                  <a:pt x="131" y="641"/>
                </a:lnTo>
                <a:lnTo>
                  <a:pt x="0" y="546"/>
                </a:lnTo>
                <a:lnTo>
                  <a:pt x="161" y="547"/>
                </a:lnTo>
                <a:lnTo>
                  <a:pt x="211" y="393"/>
                </a:lnTo>
                <a:close/>
                <a:moveTo>
                  <a:pt x="915" y="393"/>
                </a:moveTo>
                <a:lnTo>
                  <a:pt x="965" y="547"/>
                </a:lnTo>
                <a:lnTo>
                  <a:pt x="1127" y="546"/>
                </a:lnTo>
                <a:lnTo>
                  <a:pt x="996" y="641"/>
                </a:lnTo>
                <a:lnTo>
                  <a:pt x="1046" y="794"/>
                </a:lnTo>
                <a:lnTo>
                  <a:pt x="915" y="699"/>
                </a:lnTo>
                <a:lnTo>
                  <a:pt x="785" y="794"/>
                </a:lnTo>
                <a:lnTo>
                  <a:pt x="835" y="641"/>
                </a:lnTo>
                <a:lnTo>
                  <a:pt x="704" y="546"/>
                </a:lnTo>
                <a:lnTo>
                  <a:pt x="866" y="547"/>
                </a:lnTo>
                <a:lnTo>
                  <a:pt x="915" y="393"/>
                </a:lnTo>
                <a:close/>
                <a:moveTo>
                  <a:pt x="575" y="0"/>
                </a:moveTo>
                <a:lnTo>
                  <a:pt x="625" y="154"/>
                </a:lnTo>
                <a:lnTo>
                  <a:pt x="786" y="154"/>
                </a:lnTo>
                <a:lnTo>
                  <a:pt x="655" y="248"/>
                </a:lnTo>
                <a:lnTo>
                  <a:pt x="706" y="402"/>
                </a:lnTo>
                <a:lnTo>
                  <a:pt x="575" y="307"/>
                </a:lnTo>
                <a:lnTo>
                  <a:pt x="445" y="402"/>
                </a:lnTo>
                <a:lnTo>
                  <a:pt x="495" y="248"/>
                </a:lnTo>
                <a:lnTo>
                  <a:pt x="364" y="154"/>
                </a:lnTo>
                <a:lnTo>
                  <a:pt x="526" y="154"/>
                </a:lnTo>
                <a:lnTo>
                  <a:pt x="575" y="0"/>
                </a:lnTo>
                <a:close/>
                <a:moveTo>
                  <a:pt x="575" y="784"/>
                </a:moveTo>
                <a:lnTo>
                  <a:pt x="625" y="938"/>
                </a:lnTo>
                <a:lnTo>
                  <a:pt x="786" y="938"/>
                </a:lnTo>
                <a:lnTo>
                  <a:pt x="655" y="1032"/>
                </a:lnTo>
                <a:lnTo>
                  <a:pt x="706" y="1186"/>
                </a:lnTo>
                <a:lnTo>
                  <a:pt x="575" y="1091"/>
                </a:lnTo>
                <a:lnTo>
                  <a:pt x="445" y="1186"/>
                </a:lnTo>
                <a:lnTo>
                  <a:pt x="495" y="1032"/>
                </a:lnTo>
                <a:lnTo>
                  <a:pt x="364" y="938"/>
                </a:lnTo>
                <a:lnTo>
                  <a:pt x="526" y="938"/>
                </a:lnTo>
                <a:lnTo>
                  <a:pt x="575" y="784"/>
                </a:lnTo>
                <a:close/>
              </a:path>
            </a:pathLst>
          </a:custGeom>
          <a:solidFill>
            <a:srgbClr val="FFFFFF"/>
          </a:solidFill>
          <a:ln>
            <a:noFill/>
          </a:ln>
        </p:spPr>
        <p:txBody>
          <a:bodyPr vert="horz" wrap="square" lIns="91440" tIns="45720" rIns="91440" bIns="45720" numCol="1" anchor="t" anchorCtr="0" compatLnSpc="1"/>
          <a:lstStyle/>
          <a:p>
            <a:endParaRPr lang="zh-CN" altLang="en-US"/>
          </a:p>
        </p:txBody>
      </p:sp>
      <p:sp>
        <p:nvSpPr>
          <p:cNvPr id="34" name="Freeform 17"/>
          <p:cNvSpPr>
            <a:spLocks noEditPoints="1"/>
          </p:cNvSpPr>
          <p:nvPr/>
        </p:nvSpPr>
        <p:spPr bwMode="auto">
          <a:xfrm>
            <a:off x="10120462" y="1576421"/>
            <a:ext cx="734468" cy="428762"/>
          </a:xfrm>
          <a:custGeom>
            <a:avLst/>
            <a:gdLst>
              <a:gd name="T0" fmla="*/ 211 w 1371"/>
              <a:gd name="T1" fmla="*/ 394 h 796"/>
              <a:gd name="T2" fmla="*/ 261 w 1371"/>
              <a:gd name="T3" fmla="*/ 548 h 796"/>
              <a:gd name="T4" fmla="*/ 422 w 1371"/>
              <a:gd name="T5" fmla="*/ 548 h 796"/>
              <a:gd name="T6" fmla="*/ 292 w 1371"/>
              <a:gd name="T7" fmla="*/ 642 h 796"/>
              <a:gd name="T8" fmla="*/ 342 w 1371"/>
              <a:gd name="T9" fmla="*/ 796 h 796"/>
              <a:gd name="T10" fmla="*/ 211 w 1371"/>
              <a:gd name="T11" fmla="*/ 701 h 796"/>
              <a:gd name="T12" fmla="*/ 81 w 1371"/>
              <a:gd name="T13" fmla="*/ 796 h 796"/>
              <a:gd name="T14" fmla="*/ 131 w 1371"/>
              <a:gd name="T15" fmla="*/ 642 h 796"/>
              <a:gd name="T16" fmla="*/ 0 w 1371"/>
              <a:gd name="T17" fmla="*/ 548 h 796"/>
              <a:gd name="T18" fmla="*/ 162 w 1371"/>
              <a:gd name="T19" fmla="*/ 548 h 796"/>
              <a:gd name="T20" fmla="*/ 211 w 1371"/>
              <a:gd name="T21" fmla="*/ 394 h 796"/>
              <a:gd name="T22" fmla="*/ 672 w 1371"/>
              <a:gd name="T23" fmla="*/ 394 h 796"/>
              <a:gd name="T24" fmla="*/ 721 w 1371"/>
              <a:gd name="T25" fmla="*/ 548 h 796"/>
              <a:gd name="T26" fmla="*/ 883 w 1371"/>
              <a:gd name="T27" fmla="*/ 548 h 796"/>
              <a:gd name="T28" fmla="*/ 752 w 1371"/>
              <a:gd name="T29" fmla="*/ 642 h 796"/>
              <a:gd name="T30" fmla="*/ 802 w 1371"/>
              <a:gd name="T31" fmla="*/ 796 h 796"/>
              <a:gd name="T32" fmla="*/ 672 w 1371"/>
              <a:gd name="T33" fmla="*/ 701 h 796"/>
              <a:gd name="T34" fmla="*/ 541 w 1371"/>
              <a:gd name="T35" fmla="*/ 796 h 796"/>
              <a:gd name="T36" fmla="*/ 592 w 1371"/>
              <a:gd name="T37" fmla="*/ 642 h 796"/>
              <a:gd name="T38" fmla="*/ 461 w 1371"/>
              <a:gd name="T39" fmla="*/ 548 h 796"/>
              <a:gd name="T40" fmla="*/ 622 w 1371"/>
              <a:gd name="T41" fmla="*/ 548 h 796"/>
              <a:gd name="T42" fmla="*/ 672 w 1371"/>
              <a:gd name="T43" fmla="*/ 394 h 796"/>
              <a:gd name="T44" fmla="*/ 1160 w 1371"/>
              <a:gd name="T45" fmla="*/ 394 h 796"/>
              <a:gd name="T46" fmla="*/ 1209 w 1371"/>
              <a:gd name="T47" fmla="*/ 548 h 796"/>
              <a:gd name="T48" fmla="*/ 1371 w 1371"/>
              <a:gd name="T49" fmla="*/ 548 h 796"/>
              <a:gd name="T50" fmla="*/ 1240 w 1371"/>
              <a:gd name="T51" fmla="*/ 642 h 796"/>
              <a:gd name="T52" fmla="*/ 1290 w 1371"/>
              <a:gd name="T53" fmla="*/ 796 h 796"/>
              <a:gd name="T54" fmla="*/ 1160 w 1371"/>
              <a:gd name="T55" fmla="*/ 701 h 796"/>
              <a:gd name="T56" fmla="*/ 1029 w 1371"/>
              <a:gd name="T57" fmla="*/ 796 h 796"/>
              <a:gd name="T58" fmla="*/ 1079 w 1371"/>
              <a:gd name="T59" fmla="*/ 642 h 796"/>
              <a:gd name="T60" fmla="*/ 948 w 1371"/>
              <a:gd name="T61" fmla="*/ 548 h 796"/>
              <a:gd name="T62" fmla="*/ 1110 w 1371"/>
              <a:gd name="T63" fmla="*/ 548 h 796"/>
              <a:gd name="T64" fmla="*/ 1160 w 1371"/>
              <a:gd name="T65" fmla="*/ 394 h 796"/>
              <a:gd name="T66" fmla="*/ 425 w 1371"/>
              <a:gd name="T67" fmla="*/ 0 h 796"/>
              <a:gd name="T68" fmla="*/ 475 w 1371"/>
              <a:gd name="T69" fmla="*/ 154 h 796"/>
              <a:gd name="T70" fmla="*/ 637 w 1371"/>
              <a:gd name="T71" fmla="*/ 154 h 796"/>
              <a:gd name="T72" fmla="*/ 506 w 1371"/>
              <a:gd name="T73" fmla="*/ 249 h 796"/>
              <a:gd name="T74" fmla="*/ 556 w 1371"/>
              <a:gd name="T75" fmla="*/ 402 h 796"/>
              <a:gd name="T76" fmla="*/ 425 w 1371"/>
              <a:gd name="T77" fmla="*/ 307 h 796"/>
              <a:gd name="T78" fmla="*/ 295 w 1371"/>
              <a:gd name="T79" fmla="*/ 402 h 796"/>
              <a:gd name="T80" fmla="*/ 345 w 1371"/>
              <a:gd name="T81" fmla="*/ 249 h 796"/>
              <a:gd name="T82" fmla="*/ 214 w 1371"/>
              <a:gd name="T83" fmla="*/ 154 h 796"/>
              <a:gd name="T84" fmla="*/ 376 w 1371"/>
              <a:gd name="T85" fmla="*/ 154 h 796"/>
              <a:gd name="T86" fmla="*/ 425 w 1371"/>
              <a:gd name="T87" fmla="*/ 0 h 796"/>
              <a:gd name="T88" fmla="*/ 913 w 1371"/>
              <a:gd name="T89" fmla="*/ 0 h 796"/>
              <a:gd name="T90" fmla="*/ 963 w 1371"/>
              <a:gd name="T91" fmla="*/ 154 h 796"/>
              <a:gd name="T92" fmla="*/ 1124 w 1371"/>
              <a:gd name="T93" fmla="*/ 154 h 796"/>
              <a:gd name="T94" fmla="*/ 993 w 1371"/>
              <a:gd name="T95" fmla="*/ 249 h 796"/>
              <a:gd name="T96" fmla="*/ 1044 w 1371"/>
              <a:gd name="T97" fmla="*/ 402 h 796"/>
              <a:gd name="T98" fmla="*/ 913 w 1371"/>
              <a:gd name="T99" fmla="*/ 307 h 796"/>
              <a:gd name="T100" fmla="*/ 783 w 1371"/>
              <a:gd name="T101" fmla="*/ 402 h 796"/>
              <a:gd name="T102" fmla="*/ 833 w 1371"/>
              <a:gd name="T103" fmla="*/ 249 h 796"/>
              <a:gd name="T104" fmla="*/ 702 w 1371"/>
              <a:gd name="T105" fmla="*/ 154 h 796"/>
              <a:gd name="T106" fmla="*/ 864 w 1371"/>
              <a:gd name="T107" fmla="*/ 154 h 796"/>
              <a:gd name="T108" fmla="*/ 913 w 1371"/>
              <a:gd name="T109" fmla="*/ 0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71" h="796">
                <a:moveTo>
                  <a:pt x="211" y="394"/>
                </a:moveTo>
                <a:lnTo>
                  <a:pt x="261" y="548"/>
                </a:lnTo>
                <a:lnTo>
                  <a:pt x="422" y="548"/>
                </a:lnTo>
                <a:lnTo>
                  <a:pt x="292" y="642"/>
                </a:lnTo>
                <a:lnTo>
                  <a:pt x="342" y="796"/>
                </a:lnTo>
                <a:lnTo>
                  <a:pt x="211" y="701"/>
                </a:lnTo>
                <a:lnTo>
                  <a:pt x="81" y="796"/>
                </a:lnTo>
                <a:lnTo>
                  <a:pt x="131" y="642"/>
                </a:lnTo>
                <a:lnTo>
                  <a:pt x="0" y="548"/>
                </a:lnTo>
                <a:lnTo>
                  <a:pt x="162" y="548"/>
                </a:lnTo>
                <a:lnTo>
                  <a:pt x="211" y="394"/>
                </a:lnTo>
                <a:close/>
                <a:moveTo>
                  <a:pt x="672" y="394"/>
                </a:moveTo>
                <a:lnTo>
                  <a:pt x="721" y="548"/>
                </a:lnTo>
                <a:lnTo>
                  <a:pt x="883" y="548"/>
                </a:lnTo>
                <a:lnTo>
                  <a:pt x="752" y="642"/>
                </a:lnTo>
                <a:lnTo>
                  <a:pt x="802" y="796"/>
                </a:lnTo>
                <a:lnTo>
                  <a:pt x="672" y="701"/>
                </a:lnTo>
                <a:lnTo>
                  <a:pt x="541" y="796"/>
                </a:lnTo>
                <a:lnTo>
                  <a:pt x="592" y="642"/>
                </a:lnTo>
                <a:lnTo>
                  <a:pt x="461" y="548"/>
                </a:lnTo>
                <a:lnTo>
                  <a:pt x="622" y="548"/>
                </a:lnTo>
                <a:lnTo>
                  <a:pt x="672" y="394"/>
                </a:lnTo>
                <a:close/>
                <a:moveTo>
                  <a:pt x="1160" y="394"/>
                </a:moveTo>
                <a:lnTo>
                  <a:pt x="1209" y="548"/>
                </a:lnTo>
                <a:lnTo>
                  <a:pt x="1371" y="548"/>
                </a:lnTo>
                <a:lnTo>
                  <a:pt x="1240" y="642"/>
                </a:lnTo>
                <a:lnTo>
                  <a:pt x="1290" y="796"/>
                </a:lnTo>
                <a:lnTo>
                  <a:pt x="1160" y="701"/>
                </a:lnTo>
                <a:lnTo>
                  <a:pt x="1029" y="796"/>
                </a:lnTo>
                <a:lnTo>
                  <a:pt x="1079" y="642"/>
                </a:lnTo>
                <a:lnTo>
                  <a:pt x="948" y="548"/>
                </a:lnTo>
                <a:lnTo>
                  <a:pt x="1110" y="548"/>
                </a:lnTo>
                <a:lnTo>
                  <a:pt x="1160" y="394"/>
                </a:lnTo>
                <a:close/>
                <a:moveTo>
                  <a:pt x="425" y="0"/>
                </a:moveTo>
                <a:lnTo>
                  <a:pt x="475" y="154"/>
                </a:lnTo>
                <a:lnTo>
                  <a:pt x="637" y="154"/>
                </a:lnTo>
                <a:lnTo>
                  <a:pt x="506" y="249"/>
                </a:lnTo>
                <a:lnTo>
                  <a:pt x="556" y="402"/>
                </a:lnTo>
                <a:lnTo>
                  <a:pt x="425" y="307"/>
                </a:lnTo>
                <a:lnTo>
                  <a:pt x="295" y="402"/>
                </a:lnTo>
                <a:lnTo>
                  <a:pt x="345" y="249"/>
                </a:lnTo>
                <a:lnTo>
                  <a:pt x="214" y="154"/>
                </a:lnTo>
                <a:lnTo>
                  <a:pt x="376" y="154"/>
                </a:lnTo>
                <a:lnTo>
                  <a:pt x="425" y="0"/>
                </a:lnTo>
                <a:close/>
                <a:moveTo>
                  <a:pt x="913" y="0"/>
                </a:moveTo>
                <a:lnTo>
                  <a:pt x="963" y="154"/>
                </a:lnTo>
                <a:lnTo>
                  <a:pt x="1124" y="154"/>
                </a:lnTo>
                <a:lnTo>
                  <a:pt x="993" y="249"/>
                </a:lnTo>
                <a:lnTo>
                  <a:pt x="1044" y="402"/>
                </a:lnTo>
                <a:lnTo>
                  <a:pt x="913" y="307"/>
                </a:lnTo>
                <a:lnTo>
                  <a:pt x="783" y="402"/>
                </a:lnTo>
                <a:lnTo>
                  <a:pt x="833" y="249"/>
                </a:lnTo>
                <a:lnTo>
                  <a:pt x="702" y="154"/>
                </a:lnTo>
                <a:lnTo>
                  <a:pt x="864" y="154"/>
                </a:lnTo>
                <a:lnTo>
                  <a:pt x="913" y="0"/>
                </a:lnTo>
                <a:close/>
              </a:path>
            </a:pathLst>
          </a:custGeom>
          <a:solidFill>
            <a:srgbClr val="FFFFFF"/>
          </a:solidFill>
          <a:ln>
            <a:noFill/>
          </a:ln>
        </p:spPr>
        <p:txBody>
          <a:bodyPr vert="horz" wrap="square" lIns="91440" tIns="45720" rIns="91440" bIns="45720" numCol="1" anchor="t" anchorCtr="0" compatLnSpc="1"/>
          <a:lstStyle/>
          <a:p>
            <a:endParaRPr lang="zh-CN" altLang="en-US"/>
          </a:p>
        </p:txBody>
      </p:sp>
      <p:sp>
        <p:nvSpPr>
          <p:cNvPr id="35" name="圆角矩形 34"/>
          <p:cNvSpPr/>
          <p:nvPr/>
        </p:nvSpPr>
        <p:spPr bwMode="auto">
          <a:xfrm>
            <a:off x="582898" y="3923235"/>
            <a:ext cx="1933794" cy="492235"/>
          </a:xfrm>
          <a:prstGeom prst="roundRect">
            <a:avLst>
              <a:gd name="adj" fmla="val 6433"/>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6" name="Text Box 18"/>
          <p:cNvSpPr txBox="1">
            <a:spLocks noChangeArrowheads="1"/>
          </p:cNvSpPr>
          <p:nvPr/>
        </p:nvSpPr>
        <p:spPr bwMode="auto">
          <a:xfrm>
            <a:off x="693257" y="3969297"/>
            <a:ext cx="1713076" cy="400110"/>
          </a:xfrm>
          <a:prstGeom prst="rect">
            <a:avLst/>
          </a:prstGeom>
          <a:noFill/>
          <a:ln>
            <a:noFill/>
          </a:ln>
          <a:effectLst/>
        </p:spPr>
        <p:txBody>
          <a:bodyPr wrap="square">
            <a:spAutoFit/>
          </a:bodyPr>
          <a:lstStyle>
            <a:lvl1pPr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a:solidFill>
                  <a:srgbClr val="FFFFFF"/>
                </a:solidFill>
                <a:latin typeface="+mj-ea"/>
                <a:ea typeface="+mj-ea"/>
                <a:sym typeface="Arial" panose="020B0604020202020204" pitchFamily="34" charset="0"/>
              </a:rPr>
              <a:t>散点客户</a:t>
            </a:r>
            <a:endParaRPr lang="zh-CN" altLang="en-US" sz="2000" b="1" dirty="0">
              <a:solidFill>
                <a:srgbClr val="FFFFFF"/>
              </a:solidFill>
              <a:latin typeface="+mj-ea"/>
              <a:ea typeface="+mj-ea"/>
            </a:endParaRPr>
          </a:p>
        </p:txBody>
      </p:sp>
      <p:sp>
        <p:nvSpPr>
          <p:cNvPr id="37" name="圆角矩形 36"/>
          <p:cNvSpPr/>
          <p:nvPr/>
        </p:nvSpPr>
        <p:spPr bwMode="auto">
          <a:xfrm>
            <a:off x="2821602" y="3923235"/>
            <a:ext cx="1933794" cy="492235"/>
          </a:xfrm>
          <a:prstGeom prst="roundRect">
            <a:avLst>
              <a:gd name="adj" fmla="val 6433"/>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8" name="Text Box 18"/>
          <p:cNvSpPr txBox="1">
            <a:spLocks noChangeArrowheads="1"/>
          </p:cNvSpPr>
          <p:nvPr/>
        </p:nvSpPr>
        <p:spPr bwMode="auto">
          <a:xfrm>
            <a:off x="2931961" y="3969297"/>
            <a:ext cx="1713076" cy="400110"/>
          </a:xfrm>
          <a:prstGeom prst="rect">
            <a:avLst/>
          </a:prstGeom>
          <a:noFill/>
          <a:ln>
            <a:noFill/>
          </a:ln>
          <a:effectLst/>
        </p:spPr>
        <p:txBody>
          <a:bodyPr wrap="square">
            <a:spAutoFit/>
          </a:bodyPr>
          <a:lstStyle>
            <a:lvl1pPr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a:solidFill>
                  <a:srgbClr val="FFFFFF"/>
                </a:solidFill>
                <a:latin typeface="+mj-ea"/>
                <a:ea typeface="+mj-ea"/>
                <a:sym typeface="Arial" panose="020B0604020202020204" pitchFamily="34" charset="0"/>
              </a:rPr>
              <a:t>金牌客户</a:t>
            </a:r>
            <a:endParaRPr lang="zh-CN" altLang="en-US" sz="2000" b="1" dirty="0">
              <a:solidFill>
                <a:srgbClr val="FFFFFF"/>
              </a:solidFill>
              <a:latin typeface="+mj-ea"/>
              <a:ea typeface="+mj-ea"/>
            </a:endParaRPr>
          </a:p>
        </p:txBody>
      </p:sp>
      <p:sp>
        <p:nvSpPr>
          <p:cNvPr id="39" name="圆角矩形 38"/>
          <p:cNvSpPr/>
          <p:nvPr/>
        </p:nvSpPr>
        <p:spPr bwMode="auto">
          <a:xfrm>
            <a:off x="5028774" y="3923235"/>
            <a:ext cx="1933794" cy="492235"/>
          </a:xfrm>
          <a:prstGeom prst="roundRect">
            <a:avLst>
              <a:gd name="adj" fmla="val 6433"/>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40" name="Text Box 18"/>
          <p:cNvSpPr txBox="1">
            <a:spLocks noChangeArrowheads="1"/>
          </p:cNvSpPr>
          <p:nvPr/>
        </p:nvSpPr>
        <p:spPr bwMode="auto">
          <a:xfrm>
            <a:off x="5139133" y="3969297"/>
            <a:ext cx="1713076" cy="400110"/>
          </a:xfrm>
          <a:prstGeom prst="rect">
            <a:avLst/>
          </a:prstGeom>
          <a:noFill/>
          <a:ln>
            <a:noFill/>
          </a:ln>
          <a:effectLst/>
        </p:spPr>
        <p:txBody>
          <a:bodyPr wrap="square">
            <a:spAutoFit/>
          </a:bodyPr>
          <a:lstStyle>
            <a:lvl1pPr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a:solidFill>
                  <a:srgbClr val="FFFFFF"/>
                </a:solidFill>
                <a:latin typeface="+mj-ea"/>
                <a:ea typeface="+mj-ea"/>
                <a:sym typeface="Arial" panose="020B0604020202020204" pitchFamily="34" charset="0"/>
              </a:rPr>
              <a:t>钻石客户</a:t>
            </a:r>
            <a:endParaRPr lang="zh-CN" altLang="en-US" sz="2000" b="1" dirty="0">
              <a:solidFill>
                <a:srgbClr val="FFFFFF"/>
              </a:solidFill>
              <a:latin typeface="+mj-ea"/>
              <a:ea typeface="+mj-ea"/>
            </a:endParaRPr>
          </a:p>
        </p:txBody>
      </p:sp>
      <p:sp>
        <p:nvSpPr>
          <p:cNvPr id="41" name="圆角矩形 40"/>
          <p:cNvSpPr/>
          <p:nvPr/>
        </p:nvSpPr>
        <p:spPr bwMode="auto">
          <a:xfrm>
            <a:off x="7310451" y="3923235"/>
            <a:ext cx="1933794" cy="492235"/>
          </a:xfrm>
          <a:prstGeom prst="roundRect">
            <a:avLst>
              <a:gd name="adj" fmla="val 6433"/>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42" name="Text Box 18"/>
          <p:cNvSpPr txBox="1">
            <a:spLocks noChangeArrowheads="1"/>
          </p:cNvSpPr>
          <p:nvPr/>
        </p:nvSpPr>
        <p:spPr bwMode="auto">
          <a:xfrm>
            <a:off x="7420810" y="3969297"/>
            <a:ext cx="1713076" cy="400110"/>
          </a:xfrm>
          <a:prstGeom prst="rect">
            <a:avLst/>
          </a:prstGeom>
          <a:noFill/>
          <a:ln>
            <a:noFill/>
          </a:ln>
          <a:effectLst/>
        </p:spPr>
        <p:txBody>
          <a:bodyPr wrap="square">
            <a:spAutoFit/>
          </a:bodyPr>
          <a:lstStyle>
            <a:lvl1pPr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a:solidFill>
                  <a:srgbClr val="FFFFFF"/>
                </a:solidFill>
                <a:latin typeface="+mj-ea"/>
                <a:ea typeface="+mj-ea"/>
                <a:sym typeface="Arial" panose="020B0604020202020204" pitchFamily="34" charset="0"/>
              </a:rPr>
              <a:t>翡翠客户</a:t>
            </a:r>
            <a:endParaRPr lang="zh-CN" altLang="en-US" sz="2000" b="1" dirty="0">
              <a:solidFill>
                <a:srgbClr val="FFFFFF"/>
              </a:solidFill>
              <a:latin typeface="+mj-ea"/>
              <a:ea typeface="+mj-ea"/>
            </a:endParaRPr>
          </a:p>
        </p:txBody>
      </p:sp>
      <p:sp>
        <p:nvSpPr>
          <p:cNvPr id="43" name="圆角矩形 42"/>
          <p:cNvSpPr/>
          <p:nvPr/>
        </p:nvSpPr>
        <p:spPr bwMode="auto">
          <a:xfrm>
            <a:off x="9517623" y="3923235"/>
            <a:ext cx="1933794" cy="492235"/>
          </a:xfrm>
          <a:prstGeom prst="roundRect">
            <a:avLst>
              <a:gd name="adj" fmla="val 6433"/>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44" name="Text Box 18"/>
          <p:cNvSpPr txBox="1">
            <a:spLocks noChangeArrowheads="1"/>
          </p:cNvSpPr>
          <p:nvPr/>
        </p:nvSpPr>
        <p:spPr bwMode="auto">
          <a:xfrm>
            <a:off x="9627982" y="3969297"/>
            <a:ext cx="1713076" cy="400110"/>
          </a:xfrm>
          <a:prstGeom prst="rect">
            <a:avLst/>
          </a:prstGeom>
          <a:noFill/>
          <a:ln>
            <a:noFill/>
          </a:ln>
          <a:effectLst/>
        </p:spPr>
        <p:txBody>
          <a:bodyPr wrap="square">
            <a:spAutoFit/>
          </a:bodyPr>
          <a:lstStyle>
            <a:lvl1pPr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a:solidFill>
                  <a:srgbClr val="FFFFFF"/>
                </a:solidFill>
                <a:latin typeface="+mj-ea"/>
                <a:ea typeface="+mj-ea"/>
                <a:sym typeface="Arial" panose="020B0604020202020204" pitchFamily="34" charset="0"/>
              </a:rPr>
              <a:t>五星级客户</a:t>
            </a:r>
            <a:endParaRPr lang="zh-CN" altLang="en-US" sz="2000" b="1" dirty="0">
              <a:solidFill>
                <a:srgbClr val="FFFFFF"/>
              </a:solidFill>
              <a:latin typeface="+mj-ea"/>
              <a:ea typeface="+mj-ea"/>
            </a:endParaRPr>
          </a:p>
        </p:txBody>
      </p:sp>
      <p:sp>
        <p:nvSpPr>
          <p:cNvPr id="45" name="矩形 44"/>
          <p:cNvSpPr/>
          <p:nvPr/>
        </p:nvSpPr>
        <p:spPr>
          <a:xfrm>
            <a:off x="9458706" y="4462766"/>
            <a:ext cx="2069713" cy="1569660"/>
          </a:xfrm>
          <a:prstGeom prst="rect">
            <a:avLst/>
          </a:prstGeom>
        </p:spPr>
        <p:txBody>
          <a:bodyPr wrap="square">
            <a:spAutoFit/>
          </a:bodyPr>
          <a:lstStyle/>
          <a:p>
            <a:pPr algn="just"/>
            <a:r>
              <a:rPr lang="zh-CN" altLang="en-US" sz="1600" dirty="0">
                <a:solidFill>
                  <a:schemeClr val="accent1"/>
                </a:solidFill>
                <a:latin typeface="+mj-ea"/>
                <a:ea typeface="+mj-ea"/>
                <a:sym typeface="Arial" panose="020B0604020202020204" pitchFamily="34" charset="0"/>
              </a:rPr>
              <a:t>最优级客户，领袖级客户。</a:t>
            </a:r>
            <a:endParaRPr lang="en-US" altLang="zh-CN" sz="1600" dirty="0">
              <a:solidFill>
                <a:schemeClr val="accent1"/>
              </a:solidFill>
              <a:latin typeface="+mj-ea"/>
              <a:ea typeface="+mj-ea"/>
              <a:sym typeface="Arial" panose="020B0604020202020204" pitchFamily="34" charset="0"/>
            </a:endParaRPr>
          </a:p>
          <a:p>
            <a:pPr algn="just"/>
            <a:r>
              <a:rPr lang="zh-CN" altLang="en-US" sz="1600" b="1" dirty="0">
                <a:solidFill>
                  <a:schemeClr val="accent1"/>
                </a:solidFill>
                <a:latin typeface="+mj-ea"/>
                <a:ea typeface="+mj-ea"/>
                <a:sym typeface="Arial" panose="020B0604020202020204" pitchFamily="34" charset="0"/>
              </a:rPr>
              <a:t>特征</a:t>
            </a:r>
            <a:r>
              <a:rPr lang="zh-CN" altLang="en-US" sz="1600" dirty="0">
                <a:solidFill>
                  <a:schemeClr val="accent1"/>
                </a:solidFill>
                <a:latin typeface="+mj-ea"/>
                <a:ea typeface="+mj-ea"/>
                <a:sym typeface="Arial" panose="020B0604020202020204" pitchFamily="34" charset="0"/>
              </a:rPr>
              <a:t>：频次高，忠诚度高，有号召力，带客户。年消费10</a:t>
            </a:r>
            <a:r>
              <a:rPr lang="en-US" altLang="zh-CN" sz="1600" dirty="0">
                <a:solidFill>
                  <a:schemeClr val="accent1"/>
                </a:solidFill>
                <a:latin typeface="+mj-ea"/>
                <a:ea typeface="+mj-ea"/>
                <a:sym typeface="Arial" panose="020B0604020202020204" pitchFamily="34" charset="0"/>
              </a:rPr>
              <a:t>0</a:t>
            </a:r>
            <a:r>
              <a:rPr lang="zh-CN" altLang="en-US" sz="1600" dirty="0">
                <a:solidFill>
                  <a:schemeClr val="accent1"/>
                </a:solidFill>
                <a:latin typeface="+mj-ea"/>
                <a:ea typeface="+mj-ea"/>
                <a:sym typeface="Arial" panose="020B0604020202020204" pitchFamily="34" charset="0"/>
              </a:rPr>
              <a:t> 万以上。</a:t>
            </a:r>
            <a:endParaRPr lang="zh-CN" altLang="en-US" sz="1600" dirty="0">
              <a:solidFill>
                <a:schemeClr val="accent1"/>
              </a:solidFill>
              <a:latin typeface="+mj-ea"/>
              <a:ea typeface="+mj-ea"/>
            </a:endParaRPr>
          </a:p>
        </p:txBody>
      </p:sp>
      <p:sp>
        <p:nvSpPr>
          <p:cNvPr id="46" name="矩形 45"/>
          <p:cNvSpPr/>
          <p:nvPr/>
        </p:nvSpPr>
        <p:spPr>
          <a:xfrm>
            <a:off x="7267299" y="4462766"/>
            <a:ext cx="2069713" cy="1323439"/>
          </a:xfrm>
          <a:prstGeom prst="rect">
            <a:avLst/>
          </a:prstGeom>
        </p:spPr>
        <p:txBody>
          <a:bodyPr wrap="square">
            <a:spAutoFit/>
          </a:bodyPr>
          <a:lstStyle/>
          <a:p>
            <a:pPr algn="just"/>
            <a:r>
              <a:rPr lang="zh-CN" altLang="en-US" sz="1600" dirty="0">
                <a:solidFill>
                  <a:schemeClr val="accent1"/>
                </a:solidFill>
                <a:latin typeface="+mj-ea"/>
                <a:ea typeface="+mj-ea"/>
                <a:sym typeface="Arial" panose="020B0604020202020204" pitchFamily="34" charset="0"/>
              </a:rPr>
              <a:t>朋友客户，有一定客户单位。</a:t>
            </a:r>
            <a:endParaRPr lang="en-US" altLang="zh-CN" sz="1600" dirty="0">
              <a:solidFill>
                <a:schemeClr val="accent1"/>
              </a:solidFill>
              <a:latin typeface="+mj-ea"/>
              <a:ea typeface="+mj-ea"/>
              <a:sym typeface="Arial" panose="020B0604020202020204" pitchFamily="34" charset="0"/>
            </a:endParaRPr>
          </a:p>
          <a:p>
            <a:pPr algn="just"/>
            <a:r>
              <a:rPr lang="zh-CN" altLang="en-US" sz="1600" b="1" dirty="0">
                <a:solidFill>
                  <a:schemeClr val="accent1"/>
                </a:solidFill>
                <a:latin typeface="+mj-ea"/>
                <a:ea typeface="+mj-ea"/>
                <a:sym typeface="Arial" panose="020B0604020202020204" pitchFamily="34" charset="0"/>
              </a:rPr>
              <a:t>特征</a:t>
            </a:r>
            <a:r>
              <a:rPr lang="zh-CN" altLang="en-US" sz="1600" dirty="0">
                <a:solidFill>
                  <a:schemeClr val="accent1"/>
                </a:solidFill>
                <a:latin typeface="+mj-ea"/>
                <a:ea typeface="+mj-ea"/>
                <a:sym typeface="Arial" panose="020B0604020202020204" pitchFamily="34" charset="0"/>
              </a:rPr>
              <a:t>：频次低，稳定性效强，格外小心，年消费额 </a:t>
            </a:r>
            <a:r>
              <a:rPr lang="en-US" altLang="zh-CN" sz="1600" dirty="0">
                <a:solidFill>
                  <a:schemeClr val="accent1"/>
                </a:solidFill>
                <a:latin typeface="+mj-ea"/>
                <a:ea typeface="+mj-ea"/>
                <a:sym typeface="Arial" panose="020B0604020202020204" pitchFamily="34" charset="0"/>
              </a:rPr>
              <a:t>30</a:t>
            </a:r>
            <a:r>
              <a:rPr lang="zh-CN" altLang="en-US" sz="1600" dirty="0">
                <a:solidFill>
                  <a:schemeClr val="accent1"/>
                </a:solidFill>
                <a:latin typeface="+mj-ea"/>
                <a:ea typeface="+mj-ea"/>
                <a:sym typeface="Arial" panose="020B0604020202020204" pitchFamily="34" charset="0"/>
              </a:rPr>
              <a:t>万以上。</a:t>
            </a:r>
            <a:endParaRPr lang="zh-CN" altLang="en-US" sz="1600" dirty="0">
              <a:solidFill>
                <a:schemeClr val="accent1"/>
              </a:solidFill>
              <a:latin typeface="+mj-ea"/>
              <a:ea typeface="+mj-ea"/>
            </a:endParaRPr>
          </a:p>
        </p:txBody>
      </p:sp>
      <p:sp>
        <p:nvSpPr>
          <p:cNvPr id="47" name="矩形 46"/>
          <p:cNvSpPr/>
          <p:nvPr/>
        </p:nvSpPr>
        <p:spPr>
          <a:xfrm>
            <a:off x="4949768" y="4462766"/>
            <a:ext cx="2069713" cy="830997"/>
          </a:xfrm>
          <a:prstGeom prst="rect">
            <a:avLst/>
          </a:prstGeom>
        </p:spPr>
        <p:txBody>
          <a:bodyPr wrap="square">
            <a:spAutoFit/>
          </a:bodyPr>
          <a:lstStyle/>
          <a:p>
            <a:r>
              <a:rPr lang="zh-CN" altLang="en-US" sz="1600" dirty="0">
                <a:solidFill>
                  <a:schemeClr val="accent1"/>
                </a:solidFill>
                <a:latin typeface="+mj-ea"/>
                <a:ea typeface="+mj-ea"/>
                <a:sym typeface="Arial" panose="020B0604020202020204" pitchFamily="34" charset="0"/>
              </a:rPr>
              <a:t>高消费，低次数  </a:t>
            </a:r>
            <a:r>
              <a:rPr lang="zh-CN" altLang="en-US" sz="1600" b="1" dirty="0">
                <a:solidFill>
                  <a:schemeClr val="accent1"/>
                </a:solidFill>
                <a:latin typeface="+mj-ea"/>
                <a:ea typeface="+mj-ea"/>
                <a:sym typeface="Arial" panose="020B0604020202020204" pitchFamily="34" charset="0"/>
              </a:rPr>
              <a:t>特征</a:t>
            </a:r>
            <a:r>
              <a:rPr lang="zh-CN" altLang="en-US" sz="1600" dirty="0">
                <a:solidFill>
                  <a:schemeClr val="accent1"/>
                </a:solidFill>
                <a:latin typeface="+mj-ea"/>
                <a:ea typeface="+mj-ea"/>
                <a:sym typeface="Arial" panose="020B0604020202020204" pitchFamily="34" charset="0"/>
              </a:rPr>
              <a:t>：全力维护，年消费额</a:t>
            </a:r>
            <a:r>
              <a:rPr lang="en-US" altLang="zh-CN" sz="1600" dirty="0">
                <a:solidFill>
                  <a:schemeClr val="accent1"/>
                </a:solidFill>
                <a:latin typeface="+mj-ea"/>
                <a:ea typeface="+mj-ea"/>
                <a:sym typeface="Arial" panose="020B0604020202020204" pitchFamily="34" charset="0"/>
              </a:rPr>
              <a:t>10</a:t>
            </a:r>
            <a:r>
              <a:rPr lang="zh-CN" altLang="en-US" sz="1600" dirty="0">
                <a:solidFill>
                  <a:schemeClr val="accent1"/>
                </a:solidFill>
                <a:latin typeface="+mj-ea"/>
                <a:ea typeface="+mj-ea"/>
                <a:sym typeface="Arial" panose="020B0604020202020204" pitchFamily="34" charset="0"/>
              </a:rPr>
              <a:t>万以上。</a:t>
            </a:r>
            <a:endParaRPr lang="zh-CN" altLang="en-US" sz="1600" dirty="0">
              <a:solidFill>
                <a:schemeClr val="accent1"/>
              </a:solidFill>
              <a:latin typeface="+mj-ea"/>
              <a:ea typeface="+mj-ea"/>
            </a:endParaRPr>
          </a:p>
        </p:txBody>
      </p:sp>
      <p:sp>
        <p:nvSpPr>
          <p:cNvPr id="48" name="矩形 47"/>
          <p:cNvSpPr/>
          <p:nvPr/>
        </p:nvSpPr>
        <p:spPr>
          <a:xfrm>
            <a:off x="2931781" y="4462766"/>
            <a:ext cx="1785936" cy="830997"/>
          </a:xfrm>
          <a:prstGeom prst="rect">
            <a:avLst/>
          </a:prstGeom>
        </p:spPr>
        <p:txBody>
          <a:bodyPr wrap="square">
            <a:spAutoFit/>
          </a:bodyPr>
          <a:lstStyle/>
          <a:p>
            <a:r>
              <a:rPr lang="zh-CN" altLang="en-US" sz="1600" dirty="0">
                <a:solidFill>
                  <a:schemeClr val="accent1"/>
                </a:solidFill>
                <a:latin typeface="+mj-ea"/>
                <a:ea typeface="+mj-ea"/>
                <a:sym typeface="Arial" panose="020B0604020202020204" pitchFamily="34" charset="0"/>
              </a:rPr>
              <a:t>低价格，高频率，年消费额  </a:t>
            </a:r>
            <a:r>
              <a:rPr lang="en-US" altLang="zh-CN" sz="1600" dirty="0">
                <a:solidFill>
                  <a:schemeClr val="accent1"/>
                </a:solidFill>
                <a:latin typeface="+mj-ea"/>
                <a:ea typeface="+mj-ea"/>
                <a:sym typeface="Arial" panose="020B0604020202020204" pitchFamily="34" charset="0"/>
              </a:rPr>
              <a:t>3--5</a:t>
            </a:r>
            <a:r>
              <a:rPr lang="zh-CN" altLang="en-US" sz="1600" dirty="0">
                <a:solidFill>
                  <a:schemeClr val="accent1"/>
                </a:solidFill>
                <a:latin typeface="+mj-ea"/>
                <a:ea typeface="+mj-ea"/>
                <a:sym typeface="Arial" panose="020B0604020202020204" pitchFamily="34" charset="0"/>
              </a:rPr>
              <a:t>万以上</a:t>
            </a:r>
            <a:endParaRPr lang="zh-CN" altLang="en-US" sz="1600" dirty="0">
              <a:solidFill>
                <a:schemeClr val="accent1"/>
              </a:solidFill>
              <a:latin typeface="+mj-ea"/>
              <a:ea typeface="+mj-ea"/>
            </a:endParaRPr>
          </a:p>
        </p:txBody>
      </p:sp>
      <p:sp>
        <p:nvSpPr>
          <p:cNvPr id="49" name="矩形 48"/>
          <p:cNvSpPr/>
          <p:nvPr/>
        </p:nvSpPr>
        <p:spPr>
          <a:xfrm>
            <a:off x="708843" y="4462766"/>
            <a:ext cx="1785936" cy="1077218"/>
          </a:xfrm>
          <a:prstGeom prst="rect">
            <a:avLst/>
          </a:prstGeom>
        </p:spPr>
        <p:txBody>
          <a:bodyPr wrap="square">
            <a:spAutoFit/>
          </a:bodyPr>
          <a:lstStyle/>
          <a:p>
            <a:r>
              <a:rPr lang="zh-CN" altLang="en-US" sz="1600" dirty="0">
                <a:solidFill>
                  <a:schemeClr val="accent1"/>
                </a:solidFill>
                <a:latin typeface="+mj-ea"/>
                <a:ea typeface="+mj-ea"/>
                <a:sym typeface="Arial" panose="020B0604020202020204" pitchFamily="34" charset="0"/>
              </a:rPr>
              <a:t>消费意识不强，比较爱便宜，但是喜欢美丽，年消费</a:t>
            </a:r>
            <a:r>
              <a:rPr lang="en-US" altLang="zh-CN" sz="1600" dirty="0">
                <a:solidFill>
                  <a:schemeClr val="accent1"/>
                </a:solidFill>
                <a:latin typeface="+mj-ea"/>
                <a:ea typeface="+mj-ea"/>
                <a:sym typeface="Arial" panose="020B0604020202020204" pitchFamily="34" charset="0"/>
              </a:rPr>
              <a:t>1--3</a:t>
            </a:r>
            <a:r>
              <a:rPr lang="zh-CN" altLang="en-US" sz="1600" dirty="0">
                <a:solidFill>
                  <a:schemeClr val="accent1"/>
                </a:solidFill>
                <a:latin typeface="+mj-ea"/>
                <a:ea typeface="+mj-ea"/>
                <a:sym typeface="Arial" panose="020B0604020202020204" pitchFamily="34" charset="0"/>
              </a:rPr>
              <a:t>万以上。</a:t>
            </a:r>
            <a:endParaRPr lang="en-US" altLang="zh-CN" sz="1600" dirty="0">
              <a:solidFill>
                <a:schemeClr val="accent1"/>
              </a:solidFill>
              <a:latin typeface="+mj-ea"/>
              <a:ea typeface="+mj-ea"/>
              <a:sym typeface="Arial" panose="020B0604020202020204" pitchFamily="34" charset="0"/>
            </a:endParaRPr>
          </a:p>
        </p:txBody>
      </p:sp>
    </p:spTree>
  </p:cSld>
  <p:clrMapOvr>
    <a:masterClrMapping/>
  </p:clrMapOvr>
  <p:transition spd="slow" advTm="1678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300" fill="hold"/>
                                        <p:tgtEl>
                                          <p:spTgt spid="32"/>
                                        </p:tgtEl>
                                        <p:attrNameLst>
                                          <p:attrName>ppt_w</p:attrName>
                                        </p:attrNameLst>
                                      </p:cBhvr>
                                      <p:tavLst>
                                        <p:tav tm="0">
                                          <p:val>
                                            <p:fltVal val="0"/>
                                          </p:val>
                                        </p:tav>
                                        <p:tav tm="100000">
                                          <p:val>
                                            <p:strVal val="#ppt_w"/>
                                          </p:val>
                                        </p:tav>
                                      </p:tavLst>
                                    </p:anim>
                                    <p:anim calcmode="lin" valueType="num">
                                      <p:cBhvr>
                                        <p:cTn id="8" dur="300" fill="hold"/>
                                        <p:tgtEl>
                                          <p:spTgt spid="32"/>
                                        </p:tgtEl>
                                        <p:attrNameLst>
                                          <p:attrName>ppt_h</p:attrName>
                                        </p:attrNameLst>
                                      </p:cBhvr>
                                      <p:tavLst>
                                        <p:tav tm="0">
                                          <p:val>
                                            <p:fltVal val="0"/>
                                          </p:val>
                                        </p:tav>
                                        <p:tav tm="100000">
                                          <p:val>
                                            <p:strVal val="#ppt_h"/>
                                          </p:val>
                                        </p:tav>
                                      </p:tavLst>
                                    </p:anim>
                                    <p:animEffect transition="in" filter="fade">
                                      <p:cBhvr>
                                        <p:cTn id="9" dur="300"/>
                                        <p:tgtEl>
                                          <p:spTgt spid="32"/>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1059"/>
                            </p:stCondLst>
                            <p:childTnLst>
                              <p:par>
                                <p:cTn id="19" presetID="42" presetClass="entr" presetSubtype="0"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anim calcmode="lin" valueType="num">
                                      <p:cBhvr>
                                        <p:cTn id="22" dur="500" fill="hold"/>
                                        <p:tgtEl>
                                          <p:spTgt spid="19"/>
                                        </p:tgtEl>
                                        <p:attrNameLst>
                                          <p:attrName>ppt_x</p:attrName>
                                        </p:attrNameLst>
                                      </p:cBhvr>
                                      <p:tavLst>
                                        <p:tav tm="0">
                                          <p:val>
                                            <p:strVal val="#ppt_x"/>
                                          </p:val>
                                        </p:tav>
                                        <p:tav tm="100000">
                                          <p:val>
                                            <p:strVal val="#ppt_x"/>
                                          </p:val>
                                        </p:tav>
                                      </p:tavLst>
                                    </p:anim>
                                    <p:anim calcmode="lin" valueType="num">
                                      <p:cBhvr>
                                        <p:cTn id="23" dur="500" fill="hold"/>
                                        <p:tgtEl>
                                          <p:spTgt spid="19"/>
                                        </p:tgtEl>
                                        <p:attrNameLst>
                                          <p:attrName>ppt_y</p:attrName>
                                        </p:attrNameLst>
                                      </p:cBhvr>
                                      <p:tavLst>
                                        <p:tav tm="0">
                                          <p:val>
                                            <p:strVal val="#ppt_y+.1"/>
                                          </p:val>
                                        </p:tav>
                                        <p:tav tm="100000">
                                          <p:val>
                                            <p:strVal val="#ppt_y"/>
                                          </p:val>
                                        </p:tav>
                                      </p:tavLst>
                                    </p:anim>
                                  </p:childTnLst>
                                </p:cTn>
                              </p:par>
                            </p:childTnLst>
                          </p:cTn>
                        </p:par>
                        <p:par>
                          <p:cTn id="24" fill="hold">
                            <p:stCondLst>
                              <p:cond delay="1559"/>
                            </p:stCondLst>
                            <p:childTnLst>
                              <p:par>
                                <p:cTn id="25" presetID="53" presetClass="entr" presetSubtype="16"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p:cTn id="27" dur="500" fill="hold"/>
                                        <p:tgtEl>
                                          <p:spTgt spid="29"/>
                                        </p:tgtEl>
                                        <p:attrNameLst>
                                          <p:attrName>ppt_w</p:attrName>
                                        </p:attrNameLst>
                                      </p:cBhvr>
                                      <p:tavLst>
                                        <p:tav tm="0">
                                          <p:val>
                                            <p:fltVal val="0"/>
                                          </p:val>
                                        </p:tav>
                                        <p:tav tm="100000">
                                          <p:val>
                                            <p:strVal val="#ppt_w"/>
                                          </p:val>
                                        </p:tav>
                                      </p:tavLst>
                                    </p:anim>
                                    <p:anim calcmode="lin" valueType="num">
                                      <p:cBhvr>
                                        <p:cTn id="28" dur="500" fill="hold"/>
                                        <p:tgtEl>
                                          <p:spTgt spid="29"/>
                                        </p:tgtEl>
                                        <p:attrNameLst>
                                          <p:attrName>ppt_h</p:attrName>
                                        </p:attrNameLst>
                                      </p:cBhvr>
                                      <p:tavLst>
                                        <p:tav tm="0">
                                          <p:val>
                                            <p:fltVal val="0"/>
                                          </p:val>
                                        </p:tav>
                                        <p:tav tm="100000">
                                          <p:val>
                                            <p:strVal val="#ppt_h"/>
                                          </p:val>
                                        </p:tav>
                                      </p:tavLst>
                                    </p:anim>
                                    <p:animEffect transition="in" filter="fade">
                                      <p:cBhvr>
                                        <p:cTn id="29" dur="500"/>
                                        <p:tgtEl>
                                          <p:spTgt spid="29"/>
                                        </p:tgtEl>
                                      </p:cBhvr>
                                    </p:animEffect>
                                  </p:childTnLst>
                                </p:cTn>
                              </p:par>
                            </p:childTnLst>
                          </p:cTn>
                        </p:par>
                        <p:par>
                          <p:cTn id="30" fill="hold">
                            <p:stCondLst>
                              <p:cond delay="2059"/>
                            </p:stCondLst>
                            <p:childTnLst>
                              <p:par>
                                <p:cTn id="31" presetID="22" presetClass="entr" presetSubtype="1"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up)">
                                      <p:cBhvr>
                                        <p:cTn id="33" dur="500"/>
                                        <p:tgtEl>
                                          <p:spTgt spid="23"/>
                                        </p:tgtEl>
                                      </p:cBhvr>
                                    </p:animEffect>
                                  </p:childTnLst>
                                </p:cTn>
                              </p:par>
                            </p:childTnLst>
                          </p:cTn>
                        </p:par>
                        <p:par>
                          <p:cTn id="34" fill="hold">
                            <p:stCondLst>
                              <p:cond delay="2559"/>
                            </p:stCondLst>
                            <p:childTnLst>
                              <p:par>
                                <p:cTn id="35" presetID="31" presetClass="entr" presetSubtype="0"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p:cTn id="37" dur="500" fill="hold"/>
                                        <p:tgtEl>
                                          <p:spTgt spid="35"/>
                                        </p:tgtEl>
                                        <p:attrNameLst>
                                          <p:attrName>ppt_w</p:attrName>
                                        </p:attrNameLst>
                                      </p:cBhvr>
                                      <p:tavLst>
                                        <p:tav tm="0">
                                          <p:val>
                                            <p:fltVal val="0"/>
                                          </p:val>
                                        </p:tav>
                                        <p:tav tm="100000">
                                          <p:val>
                                            <p:strVal val="#ppt_w"/>
                                          </p:val>
                                        </p:tav>
                                      </p:tavLst>
                                    </p:anim>
                                    <p:anim calcmode="lin" valueType="num">
                                      <p:cBhvr>
                                        <p:cTn id="38" dur="500" fill="hold"/>
                                        <p:tgtEl>
                                          <p:spTgt spid="35"/>
                                        </p:tgtEl>
                                        <p:attrNameLst>
                                          <p:attrName>ppt_h</p:attrName>
                                        </p:attrNameLst>
                                      </p:cBhvr>
                                      <p:tavLst>
                                        <p:tav tm="0">
                                          <p:val>
                                            <p:fltVal val="0"/>
                                          </p:val>
                                        </p:tav>
                                        <p:tav tm="100000">
                                          <p:val>
                                            <p:strVal val="#ppt_h"/>
                                          </p:val>
                                        </p:tav>
                                      </p:tavLst>
                                    </p:anim>
                                    <p:anim calcmode="lin" valueType="num">
                                      <p:cBhvr>
                                        <p:cTn id="39" dur="500" fill="hold"/>
                                        <p:tgtEl>
                                          <p:spTgt spid="35"/>
                                        </p:tgtEl>
                                        <p:attrNameLst>
                                          <p:attrName>style.rotation</p:attrName>
                                        </p:attrNameLst>
                                      </p:cBhvr>
                                      <p:tavLst>
                                        <p:tav tm="0">
                                          <p:val>
                                            <p:fltVal val="90"/>
                                          </p:val>
                                        </p:tav>
                                        <p:tav tm="100000">
                                          <p:val>
                                            <p:fltVal val="0"/>
                                          </p:val>
                                        </p:tav>
                                      </p:tavLst>
                                    </p:anim>
                                    <p:animEffect transition="in" filter="fade">
                                      <p:cBhvr>
                                        <p:cTn id="40" dur="500"/>
                                        <p:tgtEl>
                                          <p:spTgt spid="35"/>
                                        </p:tgtEl>
                                      </p:cBhvr>
                                    </p:animEffect>
                                  </p:childTnLst>
                                </p:cTn>
                              </p:par>
                            </p:childTnLst>
                          </p:cTn>
                        </p:par>
                        <p:par>
                          <p:cTn id="41" fill="hold">
                            <p:stCondLst>
                              <p:cond delay="3059"/>
                            </p:stCondLst>
                            <p:childTnLst>
                              <p:par>
                                <p:cTn id="42" presetID="16" presetClass="entr" presetSubtype="21"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barn(inVertical)">
                                      <p:cBhvr>
                                        <p:cTn id="44" dur="500"/>
                                        <p:tgtEl>
                                          <p:spTgt spid="36"/>
                                        </p:tgtEl>
                                      </p:cBhvr>
                                    </p:animEffect>
                                  </p:childTnLst>
                                </p:cTn>
                              </p:par>
                            </p:childTnLst>
                          </p:cTn>
                        </p:par>
                        <p:par>
                          <p:cTn id="45" fill="hold">
                            <p:stCondLst>
                              <p:cond delay="3559"/>
                            </p:stCondLst>
                            <p:childTnLst>
                              <p:par>
                                <p:cTn id="46" presetID="22" presetClass="entr" presetSubtype="1" fill="hold" grpId="0" nodeType="after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wipe(up)">
                                      <p:cBhvr>
                                        <p:cTn id="48" dur="500"/>
                                        <p:tgtEl>
                                          <p:spTgt spid="49"/>
                                        </p:tgtEl>
                                      </p:cBhvr>
                                    </p:animEffect>
                                  </p:childTnLst>
                                </p:cTn>
                              </p:par>
                            </p:childTnLst>
                          </p:cTn>
                        </p:par>
                        <p:par>
                          <p:cTn id="49" fill="hold">
                            <p:stCondLst>
                              <p:cond delay="4059"/>
                            </p:stCondLst>
                            <p:childTnLst>
                              <p:par>
                                <p:cTn id="50" presetID="42" presetClass="entr" presetSubtype="0"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anim calcmode="lin" valueType="num">
                                      <p:cBhvr>
                                        <p:cTn id="53" dur="500" fill="hold"/>
                                        <p:tgtEl>
                                          <p:spTgt spid="20"/>
                                        </p:tgtEl>
                                        <p:attrNameLst>
                                          <p:attrName>ppt_x</p:attrName>
                                        </p:attrNameLst>
                                      </p:cBhvr>
                                      <p:tavLst>
                                        <p:tav tm="0">
                                          <p:val>
                                            <p:strVal val="#ppt_x"/>
                                          </p:val>
                                        </p:tav>
                                        <p:tav tm="100000">
                                          <p:val>
                                            <p:strVal val="#ppt_x"/>
                                          </p:val>
                                        </p:tav>
                                      </p:tavLst>
                                    </p:anim>
                                    <p:anim calcmode="lin" valueType="num">
                                      <p:cBhvr>
                                        <p:cTn id="54" dur="500" fill="hold"/>
                                        <p:tgtEl>
                                          <p:spTgt spid="20"/>
                                        </p:tgtEl>
                                        <p:attrNameLst>
                                          <p:attrName>ppt_y</p:attrName>
                                        </p:attrNameLst>
                                      </p:cBhvr>
                                      <p:tavLst>
                                        <p:tav tm="0">
                                          <p:val>
                                            <p:strVal val="#ppt_y+.1"/>
                                          </p:val>
                                        </p:tav>
                                        <p:tav tm="100000">
                                          <p:val>
                                            <p:strVal val="#ppt_y"/>
                                          </p:val>
                                        </p:tav>
                                      </p:tavLst>
                                    </p:anim>
                                  </p:childTnLst>
                                </p:cTn>
                              </p:par>
                            </p:childTnLst>
                          </p:cTn>
                        </p:par>
                        <p:par>
                          <p:cTn id="55" fill="hold">
                            <p:stCondLst>
                              <p:cond delay="4559"/>
                            </p:stCondLst>
                            <p:childTnLst>
                              <p:par>
                                <p:cTn id="56" presetID="53" presetClass="entr" presetSubtype="16" fill="hold" grpId="0" nodeType="after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p:cTn id="58" dur="500" fill="hold"/>
                                        <p:tgtEl>
                                          <p:spTgt spid="30"/>
                                        </p:tgtEl>
                                        <p:attrNameLst>
                                          <p:attrName>ppt_w</p:attrName>
                                        </p:attrNameLst>
                                      </p:cBhvr>
                                      <p:tavLst>
                                        <p:tav tm="0">
                                          <p:val>
                                            <p:fltVal val="0"/>
                                          </p:val>
                                        </p:tav>
                                        <p:tav tm="100000">
                                          <p:val>
                                            <p:strVal val="#ppt_w"/>
                                          </p:val>
                                        </p:tav>
                                      </p:tavLst>
                                    </p:anim>
                                    <p:anim calcmode="lin" valueType="num">
                                      <p:cBhvr>
                                        <p:cTn id="59" dur="500" fill="hold"/>
                                        <p:tgtEl>
                                          <p:spTgt spid="30"/>
                                        </p:tgtEl>
                                        <p:attrNameLst>
                                          <p:attrName>ppt_h</p:attrName>
                                        </p:attrNameLst>
                                      </p:cBhvr>
                                      <p:tavLst>
                                        <p:tav tm="0">
                                          <p:val>
                                            <p:fltVal val="0"/>
                                          </p:val>
                                        </p:tav>
                                        <p:tav tm="100000">
                                          <p:val>
                                            <p:strVal val="#ppt_h"/>
                                          </p:val>
                                        </p:tav>
                                      </p:tavLst>
                                    </p:anim>
                                    <p:animEffect transition="in" filter="fade">
                                      <p:cBhvr>
                                        <p:cTn id="60" dur="500"/>
                                        <p:tgtEl>
                                          <p:spTgt spid="30"/>
                                        </p:tgtEl>
                                      </p:cBhvr>
                                    </p:animEffect>
                                  </p:childTnLst>
                                </p:cTn>
                              </p:par>
                            </p:childTnLst>
                          </p:cTn>
                        </p:par>
                        <p:par>
                          <p:cTn id="61" fill="hold">
                            <p:stCondLst>
                              <p:cond delay="5059"/>
                            </p:stCondLst>
                            <p:childTnLst>
                              <p:par>
                                <p:cTn id="62" presetID="22" presetClass="entr" presetSubtype="1"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up)">
                                      <p:cBhvr>
                                        <p:cTn id="64" dur="500"/>
                                        <p:tgtEl>
                                          <p:spTgt spid="24"/>
                                        </p:tgtEl>
                                      </p:cBhvr>
                                    </p:animEffect>
                                  </p:childTnLst>
                                </p:cTn>
                              </p:par>
                            </p:childTnLst>
                          </p:cTn>
                        </p:par>
                        <p:par>
                          <p:cTn id="65" fill="hold">
                            <p:stCondLst>
                              <p:cond delay="5559"/>
                            </p:stCondLst>
                            <p:childTnLst>
                              <p:par>
                                <p:cTn id="66" presetID="31" presetClass="entr" presetSubtype="0" fill="hold" grpId="0" nodeType="after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p:cTn id="68" dur="500" fill="hold"/>
                                        <p:tgtEl>
                                          <p:spTgt spid="37"/>
                                        </p:tgtEl>
                                        <p:attrNameLst>
                                          <p:attrName>ppt_w</p:attrName>
                                        </p:attrNameLst>
                                      </p:cBhvr>
                                      <p:tavLst>
                                        <p:tav tm="0">
                                          <p:val>
                                            <p:fltVal val="0"/>
                                          </p:val>
                                        </p:tav>
                                        <p:tav tm="100000">
                                          <p:val>
                                            <p:strVal val="#ppt_w"/>
                                          </p:val>
                                        </p:tav>
                                      </p:tavLst>
                                    </p:anim>
                                    <p:anim calcmode="lin" valueType="num">
                                      <p:cBhvr>
                                        <p:cTn id="69" dur="500" fill="hold"/>
                                        <p:tgtEl>
                                          <p:spTgt spid="37"/>
                                        </p:tgtEl>
                                        <p:attrNameLst>
                                          <p:attrName>ppt_h</p:attrName>
                                        </p:attrNameLst>
                                      </p:cBhvr>
                                      <p:tavLst>
                                        <p:tav tm="0">
                                          <p:val>
                                            <p:fltVal val="0"/>
                                          </p:val>
                                        </p:tav>
                                        <p:tav tm="100000">
                                          <p:val>
                                            <p:strVal val="#ppt_h"/>
                                          </p:val>
                                        </p:tav>
                                      </p:tavLst>
                                    </p:anim>
                                    <p:anim calcmode="lin" valueType="num">
                                      <p:cBhvr>
                                        <p:cTn id="70" dur="500" fill="hold"/>
                                        <p:tgtEl>
                                          <p:spTgt spid="37"/>
                                        </p:tgtEl>
                                        <p:attrNameLst>
                                          <p:attrName>style.rotation</p:attrName>
                                        </p:attrNameLst>
                                      </p:cBhvr>
                                      <p:tavLst>
                                        <p:tav tm="0">
                                          <p:val>
                                            <p:fltVal val="90"/>
                                          </p:val>
                                        </p:tav>
                                        <p:tav tm="100000">
                                          <p:val>
                                            <p:fltVal val="0"/>
                                          </p:val>
                                        </p:tav>
                                      </p:tavLst>
                                    </p:anim>
                                    <p:animEffect transition="in" filter="fade">
                                      <p:cBhvr>
                                        <p:cTn id="71" dur="500"/>
                                        <p:tgtEl>
                                          <p:spTgt spid="37"/>
                                        </p:tgtEl>
                                      </p:cBhvr>
                                    </p:animEffect>
                                  </p:childTnLst>
                                </p:cTn>
                              </p:par>
                            </p:childTnLst>
                          </p:cTn>
                        </p:par>
                        <p:par>
                          <p:cTn id="72" fill="hold">
                            <p:stCondLst>
                              <p:cond delay="6059"/>
                            </p:stCondLst>
                            <p:childTnLst>
                              <p:par>
                                <p:cTn id="73" presetID="16" presetClass="entr" presetSubtype="21"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barn(inVertical)">
                                      <p:cBhvr>
                                        <p:cTn id="75" dur="500"/>
                                        <p:tgtEl>
                                          <p:spTgt spid="38"/>
                                        </p:tgtEl>
                                      </p:cBhvr>
                                    </p:animEffect>
                                  </p:childTnLst>
                                </p:cTn>
                              </p:par>
                            </p:childTnLst>
                          </p:cTn>
                        </p:par>
                        <p:par>
                          <p:cTn id="76" fill="hold">
                            <p:stCondLst>
                              <p:cond delay="6559"/>
                            </p:stCondLst>
                            <p:childTnLst>
                              <p:par>
                                <p:cTn id="77" presetID="22" presetClass="entr" presetSubtype="1" fill="hold" grpId="0" nodeType="after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wipe(up)">
                                      <p:cBhvr>
                                        <p:cTn id="79" dur="500"/>
                                        <p:tgtEl>
                                          <p:spTgt spid="48"/>
                                        </p:tgtEl>
                                      </p:cBhvr>
                                    </p:animEffect>
                                  </p:childTnLst>
                                </p:cTn>
                              </p:par>
                            </p:childTnLst>
                          </p:cTn>
                        </p:par>
                        <p:par>
                          <p:cTn id="80" fill="hold">
                            <p:stCondLst>
                              <p:cond delay="7059"/>
                            </p:stCondLst>
                            <p:childTnLst>
                              <p:par>
                                <p:cTn id="81" presetID="42" presetClass="entr" presetSubtype="0"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500"/>
                                        <p:tgtEl>
                                          <p:spTgt spid="21"/>
                                        </p:tgtEl>
                                      </p:cBhvr>
                                    </p:animEffect>
                                    <p:anim calcmode="lin" valueType="num">
                                      <p:cBhvr>
                                        <p:cTn id="84" dur="500" fill="hold"/>
                                        <p:tgtEl>
                                          <p:spTgt spid="21"/>
                                        </p:tgtEl>
                                        <p:attrNameLst>
                                          <p:attrName>ppt_x</p:attrName>
                                        </p:attrNameLst>
                                      </p:cBhvr>
                                      <p:tavLst>
                                        <p:tav tm="0">
                                          <p:val>
                                            <p:strVal val="#ppt_x"/>
                                          </p:val>
                                        </p:tav>
                                        <p:tav tm="100000">
                                          <p:val>
                                            <p:strVal val="#ppt_x"/>
                                          </p:val>
                                        </p:tav>
                                      </p:tavLst>
                                    </p:anim>
                                    <p:anim calcmode="lin" valueType="num">
                                      <p:cBhvr>
                                        <p:cTn id="85" dur="500" fill="hold"/>
                                        <p:tgtEl>
                                          <p:spTgt spid="21"/>
                                        </p:tgtEl>
                                        <p:attrNameLst>
                                          <p:attrName>ppt_y</p:attrName>
                                        </p:attrNameLst>
                                      </p:cBhvr>
                                      <p:tavLst>
                                        <p:tav tm="0">
                                          <p:val>
                                            <p:strVal val="#ppt_y+.1"/>
                                          </p:val>
                                        </p:tav>
                                        <p:tav tm="100000">
                                          <p:val>
                                            <p:strVal val="#ppt_y"/>
                                          </p:val>
                                        </p:tav>
                                      </p:tavLst>
                                    </p:anim>
                                  </p:childTnLst>
                                </p:cTn>
                              </p:par>
                            </p:childTnLst>
                          </p:cTn>
                        </p:par>
                        <p:par>
                          <p:cTn id="86" fill="hold">
                            <p:stCondLst>
                              <p:cond delay="7559"/>
                            </p:stCondLst>
                            <p:childTnLst>
                              <p:par>
                                <p:cTn id="87" presetID="53" presetClass="entr" presetSubtype="16" fill="hold" grpId="0" nodeType="afterEffect">
                                  <p:stCondLst>
                                    <p:cond delay="0"/>
                                  </p:stCondLst>
                                  <p:childTnLst>
                                    <p:set>
                                      <p:cBhvr>
                                        <p:cTn id="88" dur="1" fill="hold">
                                          <p:stCondLst>
                                            <p:cond delay="0"/>
                                          </p:stCondLst>
                                        </p:cTn>
                                        <p:tgtEl>
                                          <p:spTgt spid="31"/>
                                        </p:tgtEl>
                                        <p:attrNameLst>
                                          <p:attrName>style.visibility</p:attrName>
                                        </p:attrNameLst>
                                      </p:cBhvr>
                                      <p:to>
                                        <p:strVal val="visible"/>
                                      </p:to>
                                    </p:set>
                                    <p:anim calcmode="lin" valueType="num">
                                      <p:cBhvr>
                                        <p:cTn id="89" dur="500" fill="hold"/>
                                        <p:tgtEl>
                                          <p:spTgt spid="31"/>
                                        </p:tgtEl>
                                        <p:attrNameLst>
                                          <p:attrName>ppt_w</p:attrName>
                                        </p:attrNameLst>
                                      </p:cBhvr>
                                      <p:tavLst>
                                        <p:tav tm="0">
                                          <p:val>
                                            <p:fltVal val="0"/>
                                          </p:val>
                                        </p:tav>
                                        <p:tav tm="100000">
                                          <p:val>
                                            <p:strVal val="#ppt_w"/>
                                          </p:val>
                                        </p:tav>
                                      </p:tavLst>
                                    </p:anim>
                                    <p:anim calcmode="lin" valueType="num">
                                      <p:cBhvr>
                                        <p:cTn id="90" dur="500" fill="hold"/>
                                        <p:tgtEl>
                                          <p:spTgt spid="31"/>
                                        </p:tgtEl>
                                        <p:attrNameLst>
                                          <p:attrName>ppt_h</p:attrName>
                                        </p:attrNameLst>
                                      </p:cBhvr>
                                      <p:tavLst>
                                        <p:tav tm="0">
                                          <p:val>
                                            <p:fltVal val="0"/>
                                          </p:val>
                                        </p:tav>
                                        <p:tav tm="100000">
                                          <p:val>
                                            <p:strVal val="#ppt_h"/>
                                          </p:val>
                                        </p:tav>
                                      </p:tavLst>
                                    </p:anim>
                                    <p:animEffect transition="in" filter="fade">
                                      <p:cBhvr>
                                        <p:cTn id="91" dur="500"/>
                                        <p:tgtEl>
                                          <p:spTgt spid="31"/>
                                        </p:tgtEl>
                                      </p:cBhvr>
                                    </p:animEffect>
                                  </p:childTnLst>
                                </p:cTn>
                              </p:par>
                            </p:childTnLst>
                          </p:cTn>
                        </p:par>
                        <p:par>
                          <p:cTn id="92" fill="hold">
                            <p:stCondLst>
                              <p:cond delay="8059"/>
                            </p:stCondLst>
                            <p:childTnLst>
                              <p:par>
                                <p:cTn id="93" presetID="22" presetClass="entr" presetSubtype="1" fill="hold" grpId="0" nodeType="after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wipe(up)">
                                      <p:cBhvr>
                                        <p:cTn id="95" dur="500"/>
                                        <p:tgtEl>
                                          <p:spTgt spid="25"/>
                                        </p:tgtEl>
                                      </p:cBhvr>
                                    </p:animEffect>
                                  </p:childTnLst>
                                </p:cTn>
                              </p:par>
                            </p:childTnLst>
                          </p:cTn>
                        </p:par>
                        <p:par>
                          <p:cTn id="96" fill="hold">
                            <p:stCondLst>
                              <p:cond delay="8559"/>
                            </p:stCondLst>
                            <p:childTnLst>
                              <p:par>
                                <p:cTn id="97" presetID="31" presetClass="entr" presetSubtype="0" fill="hold" grpId="0" nodeType="afterEffect">
                                  <p:stCondLst>
                                    <p:cond delay="0"/>
                                  </p:stCondLst>
                                  <p:childTnLst>
                                    <p:set>
                                      <p:cBhvr>
                                        <p:cTn id="98" dur="1" fill="hold">
                                          <p:stCondLst>
                                            <p:cond delay="0"/>
                                          </p:stCondLst>
                                        </p:cTn>
                                        <p:tgtEl>
                                          <p:spTgt spid="39"/>
                                        </p:tgtEl>
                                        <p:attrNameLst>
                                          <p:attrName>style.visibility</p:attrName>
                                        </p:attrNameLst>
                                      </p:cBhvr>
                                      <p:to>
                                        <p:strVal val="visible"/>
                                      </p:to>
                                    </p:set>
                                    <p:anim calcmode="lin" valueType="num">
                                      <p:cBhvr>
                                        <p:cTn id="99" dur="500" fill="hold"/>
                                        <p:tgtEl>
                                          <p:spTgt spid="39"/>
                                        </p:tgtEl>
                                        <p:attrNameLst>
                                          <p:attrName>ppt_w</p:attrName>
                                        </p:attrNameLst>
                                      </p:cBhvr>
                                      <p:tavLst>
                                        <p:tav tm="0">
                                          <p:val>
                                            <p:fltVal val="0"/>
                                          </p:val>
                                        </p:tav>
                                        <p:tav tm="100000">
                                          <p:val>
                                            <p:strVal val="#ppt_w"/>
                                          </p:val>
                                        </p:tav>
                                      </p:tavLst>
                                    </p:anim>
                                    <p:anim calcmode="lin" valueType="num">
                                      <p:cBhvr>
                                        <p:cTn id="100" dur="500" fill="hold"/>
                                        <p:tgtEl>
                                          <p:spTgt spid="39"/>
                                        </p:tgtEl>
                                        <p:attrNameLst>
                                          <p:attrName>ppt_h</p:attrName>
                                        </p:attrNameLst>
                                      </p:cBhvr>
                                      <p:tavLst>
                                        <p:tav tm="0">
                                          <p:val>
                                            <p:fltVal val="0"/>
                                          </p:val>
                                        </p:tav>
                                        <p:tav tm="100000">
                                          <p:val>
                                            <p:strVal val="#ppt_h"/>
                                          </p:val>
                                        </p:tav>
                                      </p:tavLst>
                                    </p:anim>
                                    <p:anim calcmode="lin" valueType="num">
                                      <p:cBhvr>
                                        <p:cTn id="101" dur="500" fill="hold"/>
                                        <p:tgtEl>
                                          <p:spTgt spid="39"/>
                                        </p:tgtEl>
                                        <p:attrNameLst>
                                          <p:attrName>style.rotation</p:attrName>
                                        </p:attrNameLst>
                                      </p:cBhvr>
                                      <p:tavLst>
                                        <p:tav tm="0">
                                          <p:val>
                                            <p:fltVal val="90"/>
                                          </p:val>
                                        </p:tav>
                                        <p:tav tm="100000">
                                          <p:val>
                                            <p:fltVal val="0"/>
                                          </p:val>
                                        </p:tav>
                                      </p:tavLst>
                                    </p:anim>
                                    <p:animEffect transition="in" filter="fade">
                                      <p:cBhvr>
                                        <p:cTn id="102" dur="500"/>
                                        <p:tgtEl>
                                          <p:spTgt spid="39"/>
                                        </p:tgtEl>
                                      </p:cBhvr>
                                    </p:animEffect>
                                  </p:childTnLst>
                                </p:cTn>
                              </p:par>
                            </p:childTnLst>
                          </p:cTn>
                        </p:par>
                        <p:par>
                          <p:cTn id="103" fill="hold">
                            <p:stCondLst>
                              <p:cond delay="9059"/>
                            </p:stCondLst>
                            <p:childTnLst>
                              <p:par>
                                <p:cTn id="104" presetID="16" presetClass="entr" presetSubtype="21" fill="hold" grpId="0" nodeType="afterEffect">
                                  <p:stCondLst>
                                    <p:cond delay="0"/>
                                  </p:stCondLst>
                                  <p:childTnLst>
                                    <p:set>
                                      <p:cBhvr>
                                        <p:cTn id="105" dur="1" fill="hold">
                                          <p:stCondLst>
                                            <p:cond delay="0"/>
                                          </p:stCondLst>
                                        </p:cTn>
                                        <p:tgtEl>
                                          <p:spTgt spid="40"/>
                                        </p:tgtEl>
                                        <p:attrNameLst>
                                          <p:attrName>style.visibility</p:attrName>
                                        </p:attrNameLst>
                                      </p:cBhvr>
                                      <p:to>
                                        <p:strVal val="visible"/>
                                      </p:to>
                                    </p:set>
                                    <p:animEffect transition="in" filter="barn(inVertical)">
                                      <p:cBhvr>
                                        <p:cTn id="106" dur="500"/>
                                        <p:tgtEl>
                                          <p:spTgt spid="40"/>
                                        </p:tgtEl>
                                      </p:cBhvr>
                                    </p:animEffect>
                                  </p:childTnLst>
                                </p:cTn>
                              </p:par>
                            </p:childTnLst>
                          </p:cTn>
                        </p:par>
                        <p:par>
                          <p:cTn id="107" fill="hold">
                            <p:stCondLst>
                              <p:cond delay="9559"/>
                            </p:stCondLst>
                            <p:childTnLst>
                              <p:par>
                                <p:cTn id="108" presetID="22" presetClass="entr" presetSubtype="1" fill="hold" grpId="0" nodeType="afterEffect">
                                  <p:stCondLst>
                                    <p:cond delay="0"/>
                                  </p:stCondLst>
                                  <p:childTnLst>
                                    <p:set>
                                      <p:cBhvr>
                                        <p:cTn id="109" dur="1" fill="hold">
                                          <p:stCondLst>
                                            <p:cond delay="0"/>
                                          </p:stCondLst>
                                        </p:cTn>
                                        <p:tgtEl>
                                          <p:spTgt spid="47"/>
                                        </p:tgtEl>
                                        <p:attrNameLst>
                                          <p:attrName>style.visibility</p:attrName>
                                        </p:attrNameLst>
                                      </p:cBhvr>
                                      <p:to>
                                        <p:strVal val="visible"/>
                                      </p:to>
                                    </p:set>
                                    <p:animEffect transition="in" filter="wipe(up)">
                                      <p:cBhvr>
                                        <p:cTn id="110" dur="500"/>
                                        <p:tgtEl>
                                          <p:spTgt spid="47"/>
                                        </p:tgtEl>
                                      </p:cBhvr>
                                    </p:animEffect>
                                  </p:childTnLst>
                                </p:cTn>
                              </p:par>
                            </p:childTnLst>
                          </p:cTn>
                        </p:par>
                        <p:par>
                          <p:cTn id="111" fill="hold">
                            <p:stCondLst>
                              <p:cond delay="10059"/>
                            </p:stCondLst>
                            <p:childTnLst>
                              <p:par>
                                <p:cTn id="112" presetID="42" presetClass="entr" presetSubtype="0" fill="hold" grpId="0" nodeType="afterEffect">
                                  <p:stCondLst>
                                    <p:cond delay="0"/>
                                  </p:stCondLst>
                                  <p:childTnLst>
                                    <p:set>
                                      <p:cBhvr>
                                        <p:cTn id="113" dur="1" fill="hold">
                                          <p:stCondLst>
                                            <p:cond delay="0"/>
                                          </p:stCondLst>
                                        </p:cTn>
                                        <p:tgtEl>
                                          <p:spTgt spid="22"/>
                                        </p:tgtEl>
                                        <p:attrNameLst>
                                          <p:attrName>style.visibility</p:attrName>
                                        </p:attrNameLst>
                                      </p:cBhvr>
                                      <p:to>
                                        <p:strVal val="visible"/>
                                      </p:to>
                                    </p:set>
                                    <p:animEffect transition="in" filter="fade">
                                      <p:cBhvr>
                                        <p:cTn id="114" dur="500"/>
                                        <p:tgtEl>
                                          <p:spTgt spid="22"/>
                                        </p:tgtEl>
                                      </p:cBhvr>
                                    </p:animEffect>
                                    <p:anim calcmode="lin" valueType="num">
                                      <p:cBhvr>
                                        <p:cTn id="115" dur="500" fill="hold"/>
                                        <p:tgtEl>
                                          <p:spTgt spid="22"/>
                                        </p:tgtEl>
                                        <p:attrNameLst>
                                          <p:attrName>ppt_x</p:attrName>
                                        </p:attrNameLst>
                                      </p:cBhvr>
                                      <p:tavLst>
                                        <p:tav tm="0">
                                          <p:val>
                                            <p:strVal val="#ppt_x"/>
                                          </p:val>
                                        </p:tav>
                                        <p:tav tm="100000">
                                          <p:val>
                                            <p:strVal val="#ppt_x"/>
                                          </p:val>
                                        </p:tav>
                                      </p:tavLst>
                                    </p:anim>
                                    <p:anim calcmode="lin" valueType="num">
                                      <p:cBhvr>
                                        <p:cTn id="116" dur="500" fill="hold"/>
                                        <p:tgtEl>
                                          <p:spTgt spid="22"/>
                                        </p:tgtEl>
                                        <p:attrNameLst>
                                          <p:attrName>ppt_y</p:attrName>
                                        </p:attrNameLst>
                                      </p:cBhvr>
                                      <p:tavLst>
                                        <p:tav tm="0">
                                          <p:val>
                                            <p:strVal val="#ppt_y+.1"/>
                                          </p:val>
                                        </p:tav>
                                        <p:tav tm="100000">
                                          <p:val>
                                            <p:strVal val="#ppt_y"/>
                                          </p:val>
                                        </p:tav>
                                      </p:tavLst>
                                    </p:anim>
                                  </p:childTnLst>
                                </p:cTn>
                              </p:par>
                            </p:childTnLst>
                          </p:cTn>
                        </p:par>
                        <p:par>
                          <p:cTn id="117" fill="hold">
                            <p:stCondLst>
                              <p:cond delay="10559"/>
                            </p:stCondLst>
                            <p:childTnLst>
                              <p:par>
                                <p:cTn id="118" presetID="53" presetClass="entr" presetSubtype="16" fill="hold" grpId="0" nodeType="afterEffect">
                                  <p:stCondLst>
                                    <p:cond delay="0"/>
                                  </p:stCondLst>
                                  <p:childTnLst>
                                    <p:set>
                                      <p:cBhvr>
                                        <p:cTn id="119" dur="1" fill="hold">
                                          <p:stCondLst>
                                            <p:cond delay="0"/>
                                          </p:stCondLst>
                                        </p:cTn>
                                        <p:tgtEl>
                                          <p:spTgt spid="33"/>
                                        </p:tgtEl>
                                        <p:attrNameLst>
                                          <p:attrName>style.visibility</p:attrName>
                                        </p:attrNameLst>
                                      </p:cBhvr>
                                      <p:to>
                                        <p:strVal val="visible"/>
                                      </p:to>
                                    </p:set>
                                    <p:anim calcmode="lin" valueType="num">
                                      <p:cBhvr>
                                        <p:cTn id="120" dur="500" fill="hold"/>
                                        <p:tgtEl>
                                          <p:spTgt spid="33"/>
                                        </p:tgtEl>
                                        <p:attrNameLst>
                                          <p:attrName>ppt_w</p:attrName>
                                        </p:attrNameLst>
                                      </p:cBhvr>
                                      <p:tavLst>
                                        <p:tav tm="0">
                                          <p:val>
                                            <p:fltVal val="0"/>
                                          </p:val>
                                        </p:tav>
                                        <p:tav tm="100000">
                                          <p:val>
                                            <p:strVal val="#ppt_w"/>
                                          </p:val>
                                        </p:tav>
                                      </p:tavLst>
                                    </p:anim>
                                    <p:anim calcmode="lin" valueType="num">
                                      <p:cBhvr>
                                        <p:cTn id="121" dur="500" fill="hold"/>
                                        <p:tgtEl>
                                          <p:spTgt spid="33"/>
                                        </p:tgtEl>
                                        <p:attrNameLst>
                                          <p:attrName>ppt_h</p:attrName>
                                        </p:attrNameLst>
                                      </p:cBhvr>
                                      <p:tavLst>
                                        <p:tav tm="0">
                                          <p:val>
                                            <p:fltVal val="0"/>
                                          </p:val>
                                        </p:tav>
                                        <p:tav tm="100000">
                                          <p:val>
                                            <p:strVal val="#ppt_h"/>
                                          </p:val>
                                        </p:tav>
                                      </p:tavLst>
                                    </p:anim>
                                    <p:animEffect transition="in" filter="fade">
                                      <p:cBhvr>
                                        <p:cTn id="122" dur="500"/>
                                        <p:tgtEl>
                                          <p:spTgt spid="33"/>
                                        </p:tgtEl>
                                      </p:cBhvr>
                                    </p:animEffect>
                                  </p:childTnLst>
                                </p:cTn>
                              </p:par>
                            </p:childTnLst>
                          </p:cTn>
                        </p:par>
                        <p:par>
                          <p:cTn id="123" fill="hold">
                            <p:stCondLst>
                              <p:cond delay="11059"/>
                            </p:stCondLst>
                            <p:childTnLst>
                              <p:par>
                                <p:cTn id="124" presetID="22" presetClass="entr" presetSubtype="1" fill="hold" grpId="0" nodeType="afterEffect">
                                  <p:stCondLst>
                                    <p:cond delay="0"/>
                                  </p:stCondLst>
                                  <p:childTnLst>
                                    <p:set>
                                      <p:cBhvr>
                                        <p:cTn id="125" dur="1" fill="hold">
                                          <p:stCondLst>
                                            <p:cond delay="0"/>
                                          </p:stCondLst>
                                        </p:cTn>
                                        <p:tgtEl>
                                          <p:spTgt spid="26"/>
                                        </p:tgtEl>
                                        <p:attrNameLst>
                                          <p:attrName>style.visibility</p:attrName>
                                        </p:attrNameLst>
                                      </p:cBhvr>
                                      <p:to>
                                        <p:strVal val="visible"/>
                                      </p:to>
                                    </p:set>
                                    <p:animEffect transition="in" filter="wipe(up)">
                                      <p:cBhvr>
                                        <p:cTn id="126" dur="500"/>
                                        <p:tgtEl>
                                          <p:spTgt spid="26"/>
                                        </p:tgtEl>
                                      </p:cBhvr>
                                    </p:animEffect>
                                  </p:childTnLst>
                                </p:cTn>
                              </p:par>
                            </p:childTnLst>
                          </p:cTn>
                        </p:par>
                        <p:par>
                          <p:cTn id="127" fill="hold">
                            <p:stCondLst>
                              <p:cond delay="11559"/>
                            </p:stCondLst>
                            <p:childTnLst>
                              <p:par>
                                <p:cTn id="128" presetID="31" presetClass="entr" presetSubtype="0" fill="hold" grpId="0" nodeType="afterEffect">
                                  <p:stCondLst>
                                    <p:cond delay="0"/>
                                  </p:stCondLst>
                                  <p:childTnLst>
                                    <p:set>
                                      <p:cBhvr>
                                        <p:cTn id="129" dur="1" fill="hold">
                                          <p:stCondLst>
                                            <p:cond delay="0"/>
                                          </p:stCondLst>
                                        </p:cTn>
                                        <p:tgtEl>
                                          <p:spTgt spid="41"/>
                                        </p:tgtEl>
                                        <p:attrNameLst>
                                          <p:attrName>style.visibility</p:attrName>
                                        </p:attrNameLst>
                                      </p:cBhvr>
                                      <p:to>
                                        <p:strVal val="visible"/>
                                      </p:to>
                                    </p:set>
                                    <p:anim calcmode="lin" valueType="num">
                                      <p:cBhvr>
                                        <p:cTn id="130" dur="500" fill="hold"/>
                                        <p:tgtEl>
                                          <p:spTgt spid="41"/>
                                        </p:tgtEl>
                                        <p:attrNameLst>
                                          <p:attrName>ppt_w</p:attrName>
                                        </p:attrNameLst>
                                      </p:cBhvr>
                                      <p:tavLst>
                                        <p:tav tm="0">
                                          <p:val>
                                            <p:fltVal val="0"/>
                                          </p:val>
                                        </p:tav>
                                        <p:tav tm="100000">
                                          <p:val>
                                            <p:strVal val="#ppt_w"/>
                                          </p:val>
                                        </p:tav>
                                      </p:tavLst>
                                    </p:anim>
                                    <p:anim calcmode="lin" valueType="num">
                                      <p:cBhvr>
                                        <p:cTn id="131" dur="500" fill="hold"/>
                                        <p:tgtEl>
                                          <p:spTgt spid="41"/>
                                        </p:tgtEl>
                                        <p:attrNameLst>
                                          <p:attrName>ppt_h</p:attrName>
                                        </p:attrNameLst>
                                      </p:cBhvr>
                                      <p:tavLst>
                                        <p:tav tm="0">
                                          <p:val>
                                            <p:fltVal val="0"/>
                                          </p:val>
                                        </p:tav>
                                        <p:tav tm="100000">
                                          <p:val>
                                            <p:strVal val="#ppt_h"/>
                                          </p:val>
                                        </p:tav>
                                      </p:tavLst>
                                    </p:anim>
                                    <p:anim calcmode="lin" valueType="num">
                                      <p:cBhvr>
                                        <p:cTn id="132" dur="500" fill="hold"/>
                                        <p:tgtEl>
                                          <p:spTgt spid="41"/>
                                        </p:tgtEl>
                                        <p:attrNameLst>
                                          <p:attrName>style.rotation</p:attrName>
                                        </p:attrNameLst>
                                      </p:cBhvr>
                                      <p:tavLst>
                                        <p:tav tm="0">
                                          <p:val>
                                            <p:fltVal val="90"/>
                                          </p:val>
                                        </p:tav>
                                        <p:tav tm="100000">
                                          <p:val>
                                            <p:fltVal val="0"/>
                                          </p:val>
                                        </p:tav>
                                      </p:tavLst>
                                    </p:anim>
                                    <p:animEffect transition="in" filter="fade">
                                      <p:cBhvr>
                                        <p:cTn id="133" dur="500"/>
                                        <p:tgtEl>
                                          <p:spTgt spid="41"/>
                                        </p:tgtEl>
                                      </p:cBhvr>
                                    </p:animEffect>
                                  </p:childTnLst>
                                </p:cTn>
                              </p:par>
                            </p:childTnLst>
                          </p:cTn>
                        </p:par>
                        <p:par>
                          <p:cTn id="134" fill="hold">
                            <p:stCondLst>
                              <p:cond delay="12059"/>
                            </p:stCondLst>
                            <p:childTnLst>
                              <p:par>
                                <p:cTn id="135" presetID="16" presetClass="entr" presetSubtype="21" fill="hold" grpId="0" nodeType="afterEffect">
                                  <p:stCondLst>
                                    <p:cond delay="0"/>
                                  </p:stCondLst>
                                  <p:childTnLst>
                                    <p:set>
                                      <p:cBhvr>
                                        <p:cTn id="136" dur="1" fill="hold">
                                          <p:stCondLst>
                                            <p:cond delay="0"/>
                                          </p:stCondLst>
                                        </p:cTn>
                                        <p:tgtEl>
                                          <p:spTgt spid="42"/>
                                        </p:tgtEl>
                                        <p:attrNameLst>
                                          <p:attrName>style.visibility</p:attrName>
                                        </p:attrNameLst>
                                      </p:cBhvr>
                                      <p:to>
                                        <p:strVal val="visible"/>
                                      </p:to>
                                    </p:set>
                                    <p:animEffect transition="in" filter="barn(inVertical)">
                                      <p:cBhvr>
                                        <p:cTn id="137" dur="500"/>
                                        <p:tgtEl>
                                          <p:spTgt spid="42"/>
                                        </p:tgtEl>
                                      </p:cBhvr>
                                    </p:animEffect>
                                  </p:childTnLst>
                                </p:cTn>
                              </p:par>
                            </p:childTnLst>
                          </p:cTn>
                        </p:par>
                        <p:par>
                          <p:cTn id="138" fill="hold">
                            <p:stCondLst>
                              <p:cond delay="12559"/>
                            </p:stCondLst>
                            <p:childTnLst>
                              <p:par>
                                <p:cTn id="139" presetID="22" presetClass="entr" presetSubtype="1" fill="hold" grpId="0" nodeType="afterEffect">
                                  <p:stCondLst>
                                    <p:cond delay="0"/>
                                  </p:stCondLst>
                                  <p:childTnLst>
                                    <p:set>
                                      <p:cBhvr>
                                        <p:cTn id="140" dur="1" fill="hold">
                                          <p:stCondLst>
                                            <p:cond delay="0"/>
                                          </p:stCondLst>
                                        </p:cTn>
                                        <p:tgtEl>
                                          <p:spTgt spid="46"/>
                                        </p:tgtEl>
                                        <p:attrNameLst>
                                          <p:attrName>style.visibility</p:attrName>
                                        </p:attrNameLst>
                                      </p:cBhvr>
                                      <p:to>
                                        <p:strVal val="visible"/>
                                      </p:to>
                                    </p:set>
                                    <p:animEffect transition="in" filter="wipe(up)">
                                      <p:cBhvr>
                                        <p:cTn id="141" dur="500"/>
                                        <p:tgtEl>
                                          <p:spTgt spid="46"/>
                                        </p:tgtEl>
                                      </p:cBhvr>
                                    </p:animEffect>
                                  </p:childTnLst>
                                </p:cTn>
                              </p:par>
                            </p:childTnLst>
                          </p:cTn>
                        </p:par>
                        <p:par>
                          <p:cTn id="142" fill="hold">
                            <p:stCondLst>
                              <p:cond delay="13059"/>
                            </p:stCondLst>
                            <p:childTnLst>
                              <p:par>
                                <p:cTn id="143" presetID="42" presetClass="entr" presetSubtype="0" fill="hold" grpId="0" nodeType="afterEffect">
                                  <p:stCondLst>
                                    <p:cond delay="0"/>
                                  </p:stCondLst>
                                  <p:childTnLst>
                                    <p:set>
                                      <p:cBhvr>
                                        <p:cTn id="144" dur="1" fill="hold">
                                          <p:stCondLst>
                                            <p:cond delay="0"/>
                                          </p:stCondLst>
                                        </p:cTn>
                                        <p:tgtEl>
                                          <p:spTgt spid="27"/>
                                        </p:tgtEl>
                                        <p:attrNameLst>
                                          <p:attrName>style.visibility</p:attrName>
                                        </p:attrNameLst>
                                      </p:cBhvr>
                                      <p:to>
                                        <p:strVal val="visible"/>
                                      </p:to>
                                    </p:set>
                                    <p:animEffect transition="in" filter="fade">
                                      <p:cBhvr>
                                        <p:cTn id="145" dur="500"/>
                                        <p:tgtEl>
                                          <p:spTgt spid="27"/>
                                        </p:tgtEl>
                                      </p:cBhvr>
                                    </p:animEffect>
                                    <p:anim calcmode="lin" valueType="num">
                                      <p:cBhvr>
                                        <p:cTn id="146" dur="500" fill="hold"/>
                                        <p:tgtEl>
                                          <p:spTgt spid="27"/>
                                        </p:tgtEl>
                                        <p:attrNameLst>
                                          <p:attrName>ppt_x</p:attrName>
                                        </p:attrNameLst>
                                      </p:cBhvr>
                                      <p:tavLst>
                                        <p:tav tm="0">
                                          <p:val>
                                            <p:strVal val="#ppt_x"/>
                                          </p:val>
                                        </p:tav>
                                        <p:tav tm="100000">
                                          <p:val>
                                            <p:strVal val="#ppt_x"/>
                                          </p:val>
                                        </p:tav>
                                      </p:tavLst>
                                    </p:anim>
                                    <p:anim calcmode="lin" valueType="num">
                                      <p:cBhvr>
                                        <p:cTn id="147" dur="500" fill="hold"/>
                                        <p:tgtEl>
                                          <p:spTgt spid="27"/>
                                        </p:tgtEl>
                                        <p:attrNameLst>
                                          <p:attrName>ppt_y</p:attrName>
                                        </p:attrNameLst>
                                      </p:cBhvr>
                                      <p:tavLst>
                                        <p:tav tm="0">
                                          <p:val>
                                            <p:strVal val="#ppt_y+.1"/>
                                          </p:val>
                                        </p:tav>
                                        <p:tav tm="100000">
                                          <p:val>
                                            <p:strVal val="#ppt_y"/>
                                          </p:val>
                                        </p:tav>
                                      </p:tavLst>
                                    </p:anim>
                                  </p:childTnLst>
                                </p:cTn>
                              </p:par>
                            </p:childTnLst>
                          </p:cTn>
                        </p:par>
                        <p:par>
                          <p:cTn id="148" fill="hold">
                            <p:stCondLst>
                              <p:cond delay="13559"/>
                            </p:stCondLst>
                            <p:childTnLst>
                              <p:par>
                                <p:cTn id="149" presetID="53" presetClass="entr" presetSubtype="16" fill="hold" grpId="0" nodeType="afterEffect">
                                  <p:stCondLst>
                                    <p:cond delay="0"/>
                                  </p:stCondLst>
                                  <p:childTnLst>
                                    <p:set>
                                      <p:cBhvr>
                                        <p:cTn id="150" dur="1" fill="hold">
                                          <p:stCondLst>
                                            <p:cond delay="0"/>
                                          </p:stCondLst>
                                        </p:cTn>
                                        <p:tgtEl>
                                          <p:spTgt spid="34"/>
                                        </p:tgtEl>
                                        <p:attrNameLst>
                                          <p:attrName>style.visibility</p:attrName>
                                        </p:attrNameLst>
                                      </p:cBhvr>
                                      <p:to>
                                        <p:strVal val="visible"/>
                                      </p:to>
                                    </p:set>
                                    <p:anim calcmode="lin" valueType="num">
                                      <p:cBhvr>
                                        <p:cTn id="151" dur="500" fill="hold"/>
                                        <p:tgtEl>
                                          <p:spTgt spid="34"/>
                                        </p:tgtEl>
                                        <p:attrNameLst>
                                          <p:attrName>ppt_w</p:attrName>
                                        </p:attrNameLst>
                                      </p:cBhvr>
                                      <p:tavLst>
                                        <p:tav tm="0">
                                          <p:val>
                                            <p:fltVal val="0"/>
                                          </p:val>
                                        </p:tav>
                                        <p:tav tm="100000">
                                          <p:val>
                                            <p:strVal val="#ppt_w"/>
                                          </p:val>
                                        </p:tav>
                                      </p:tavLst>
                                    </p:anim>
                                    <p:anim calcmode="lin" valueType="num">
                                      <p:cBhvr>
                                        <p:cTn id="152" dur="500" fill="hold"/>
                                        <p:tgtEl>
                                          <p:spTgt spid="34"/>
                                        </p:tgtEl>
                                        <p:attrNameLst>
                                          <p:attrName>ppt_h</p:attrName>
                                        </p:attrNameLst>
                                      </p:cBhvr>
                                      <p:tavLst>
                                        <p:tav tm="0">
                                          <p:val>
                                            <p:fltVal val="0"/>
                                          </p:val>
                                        </p:tav>
                                        <p:tav tm="100000">
                                          <p:val>
                                            <p:strVal val="#ppt_h"/>
                                          </p:val>
                                        </p:tav>
                                      </p:tavLst>
                                    </p:anim>
                                    <p:animEffect transition="in" filter="fade">
                                      <p:cBhvr>
                                        <p:cTn id="153" dur="500"/>
                                        <p:tgtEl>
                                          <p:spTgt spid="34"/>
                                        </p:tgtEl>
                                      </p:cBhvr>
                                    </p:animEffect>
                                  </p:childTnLst>
                                </p:cTn>
                              </p:par>
                            </p:childTnLst>
                          </p:cTn>
                        </p:par>
                        <p:par>
                          <p:cTn id="154" fill="hold">
                            <p:stCondLst>
                              <p:cond delay="14059"/>
                            </p:stCondLst>
                            <p:childTnLst>
                              <p:par>
                                <p:cTn id="155" presetID="22" presetClass="entr" presetSubtype="1" fill="hold" grpId="0" nodeType="afterEffect">
                                  <p:stCondLst>
                                    <p:cond delay="0"/>
                                  </p:stCondLst>
                                  <p:childTnLst>
                                    <p:set>
                                      <p:cBhvr>
                                        <p:cTn id="156" dur="1" fill="hold">
                                          <p:stCondLst>
                                            <p:cond delay="0"/>
                                          </p:stCondLst>
                                        </p:cTn>
                                        <p:tgtEl>
                                          <p:spTgt spid="28"/>
                                        </p:tgtEl>
                                        <p:attrNameLst>
                                          <p:attrName>style.visibility</p:attrName>
                                        </p:attrNameLst>
                                      </p:cBhvr>
                                      <p:to>
                                        <p:strVal val="visible"/>
                                      </p:to>
                                    </p:set>
                                    <p:animEffect transition="in" filter="wipe(up)">
                                      <p:cBhvr>
                                        <p:cTn id="157" dur="500"/>
                                        <p:tgtEl>
                                          <p:spTgt spid="28"/>
                                        </p:tgtEl>
                                      </p:cBhvr>
                                    </p:animEffect>
                                  </p:childTnLst>
                                </p:cTn>
                              </p:par>
                            </p:childTnLst>
                          </p:cTn>
                        </p:par>
                        <p:par>
                          <p:cTn id="158" fill="hold">
                            <p:stCondLst>
                              <p:cond delay="14559"/>
                            </p:stCondLst>
                            <p:childTnLst>
                              <p:par>
                                <p:cTn id="159" presetID="31" presetClass="entr" presetSubtype="0" fill="hold" grpId="0" nodeType="afterEffect">
                                  <p:stCondLst>
                                    <p:cond delay="0"/>
                                  </p:stCondLst>
                                  <p:childTnLst>
                                    <p:set>
                                      <p:cBhvr>
                                        <p:cTn id="160" dur="1" fill="hold">
                                          <p:stCondLst>
                                            <p:cond delay="0"/>
                                          </p:stCondLst>
                                        </p:cTn>
                                        <p:tgtEl>
                                          <p:spTgt spid="43"/>
                                        </p:tgtEl>
                                        <p:attrNameLst>
                                          <p:attrName>style.visibility</p:attrName>
                                        </p:attrNameLst>
                                      </p:cBhvr>
                                      <p:to>
                                        <p:strVal val="visible"/>
                                      </p:to>
                                    </p:set>
                                    <p:anim calcmode="lin" valueType="num">
                                      <p:cBhvr>
                                        <p:cTn id="161" dur="500" fill="hold"/>
                                        <p:tgtEl>
                                          <p:spTgt spid="43"/>
                                        </p:tgtEl>
                                        <p:attrNameLst>
                                          <p:attrName>ppt_w</p:attrName>
                                        </p:attrNameLst>
                                      </p:cBhvr>
                                      <p:tavLst>
                                        <p:tav tm="0">
                                          <p:val>
                                            <p:fltVal val="0"/>
                                          </p:val>
                                        </p:tav>
                                        <p:tav tm="100000">
                                          <p:val>
                                            <p:strVal val="#ppt_w"/>
                                          </p:val>
                                        </p:tav>
                                      </p:tavLst>
                                    </p:anim>
                                    <p:anim calcmode="lin" valueType="num">
                                      <p:cBhvr>
                                        <p:cTn id="162" dur="500" fill="hold"/>
                                        <p:tgtEl>
                                          <p:spTgt spid="43"/>
                                        </p:tgtEl>
                                        <p:attrNameLst>
                                          <p:attrName>ppt_h</p:attrName>
                                        </p:attrNameLst>
                                      </p:cBhvr>
                                      <p:tavLst>
                                        <p:tav tm="0">
                                          <p:val>
                                            <p:fltVal val="0"/>
                                          </p:val>
                                        </p:tav>
                                        <p:tav tm="100000">
                                          <p:val>
                                            <p:strVal val="#ppt_h"/>
                                          </p:val>
                                        </p:tav>
                                      </p:tavLst>
                                    </p:anim>
                                    <p:anim calcmode="lin" valueType="num">
                                      <p:cBhvr>
                                        <p:cTn id="163" dur="500" fill="hold"/>
                                        <p:tgtEl>
                                          <p:spTgt spid="43"/>
                                        </p:tgtEl>
                                        <p:attrNameLst>
                                          <p:attrName>style.rotation</p:attrName>
                                        </p:attrNameLst>
                                      </p:cBhvr>
                                      <p:tavLst>
                                        <p:tav tm="0">
                                          <p:val>
                                            <p:fltVal val="90"/>
                                          </p:val>
                                        </p:tav>
                                        <p:tav tm="100000">
                                          <p:val>
                                            <p:fltVal val="0"/>
                                          </p:val>
                                        </p:tav>
                                      </p:tavLst>
                                    </p:anim>
                                    <p:animEffect transition="in" filter="fade">
                                      <p:cBhvr>
                                        <p:cTn id="164" dur="500"/>
                                        <p:tgtEl>
                                          <p:spTgt spid="43"/>
                                        </p:tgtEl>
                                      </p:cBhvr>
                                    </p:animEffect>
                                  </p:childTnLst>
                                </p:cTn>
                              </p:par>
                            </p:childTnLst>
                          </p:cTn>
                        </p:par>
                        <p:par>
                          <p:cTn id="165" fill="hold">
                            <p:stCondLst>
                              <p:cond delay="15059"/>
                            </p:stCondLst>
                            <p:childTnLst>
                              <p:par>
                                <p:cTn id="166" presetID="16" presetClass="entr" presetSubtype="21" fill="hold" grpId="0" nodeType="afterEffect">
                                  <p:stCondLst>
                                    <p:cond delay="0"/>
                                  </p:stCondLst>
                                  <p:childTnLst>
                                    <p:set>
                                      <p:cBhvr>
                                        <p:cTn id="167" dur="1" fill="hold">
                                          <p:stCondLst>
                                            <p:cond delay="0"/>
                                          </p:stCondLst>
                                        </p:cTn>
                                        <p:tgtEl>
                                          <p:spTgt spid="44"/>
                                        </p:tgtEl>
                                        <p:attrNameLst>
                                          <p:attrName>style.visibility</p:attrName>
                                        </p:attrNameLst>
                                      </p:cBhvr>
                                      <p:to>
                                        <p:strVal val="visible"/>
                                      </p:to>
                                    </p:set>
                                    <p:animEffect transition="in" filter="barn(inVertical)">
                                      <p:cBhvr>
                                        <p:cTn id="168" dur="500"/>
                                        <p:tgtEl>
                                          <p:spTgt spid="44"/>
                                        </p:tgtEl>
                                      </p:cBhvr>
                                    </p:animEffect>
                                  </p:childTnLst>
                                </p:cTn>
                              </p:par>
                            </p:childTnLst>
                          </p:cTn>
                        </p:par>
                        <p:par>
                          <p:cTn id="169" fill="hold">
                            <p:stCondLst>
                              <p:cond delay="15559"/>
                            </p:stCondLst>
                            <p:childTnLst>
                              <p:par>
                                <p:cTn id="170" presetID="22" presetClass="entr" presetSubtype="1" fill="hold" grpId="0" nodeType="afterEffect">
                                  <p:stCondLst>
                                    <p:cond delay="0"/>
                                  </p:stCondLst>
                                  <p:childTnLst>
                                    <p:set>
                                      <p:cBhvr>
                                        <p:cTn id="171" dur="1" fill="hold">
                                          <p:stCondLst>
                                            <p:cond delay="0"/>
                                          </p:stCondLst>
                                        </p:cTn>
                                        <p:tgtEl>
                                          <p:spTgt spid="45"/>
                                        </p:tgtEl>
                                        <p:attrNameLst>
                                          <p:attrName>style.visibility</p:attrName>
                                        </p:attrNameLst>
                                      </p:cBhvr>
                                      <p:to>
                                        <p:strVal val="visible"/>
                                      </p:to>
                                    </p:set>
                                    <p:animEffect transition="in" filter="wipe(up)">
                                      <p:cBhvr>
                                        <p:cTn id="17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32"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3" grpId="0" animBg="1"/>
      <p:bldP spid="34" grpId="0" animBg="1"/>
      <p:bldP spid="35" grpId="0" animBg="1"/>
      <p:bldP spid="36" grpId="0"/>
      <p:bldP spid="37" grpId="0" animBg="1"/>
      <p:bldP spid="38" grpId="0"/>
      <p:bldP spid="39" grpId="0" animBg="1"/>
      <p:bldP spid="40" grpId="0"/>
      <p:bldP spid="41" grpId="0" animBg="1"/>
      <p:bldP spid="42" grpId="0"/>
      <p:bldP spid="43" grpId="0" animBg="1"/>
      <p:bldP spid="44" grpId="0"/>
      <p:bldP spid="45" grpId="0"/>
      <p:bldP spid="46" grpId="0"/>
      <p:bldP spid="47" grpId="0"/>
      <p:bldP spid="48" grpId="0"/>
      <p:bldP spid="4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AutoShape 62"/>
          <p:cNvSpPr>
            <a:spLocks noChangeAspect="1" noChangeArrowheads="1" noTextEdit="1"/>
          </p:cNvSpPr>
          <p:nvPr/>
        </p:nvSpPr>
        <p:spPr bwMode="auto">
          <a:xfrm>
            <a:off x="238126" y="194469"/>
            <a:ext cx="11641137" cy="642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2F4054"/>
              </a:solidFill>
            </a:endParaRPr>
          </a:p>
        </p:txBody>
      </p:sp>
      <p:sp>
        <p:nvSpPr>
          <p:cNvPr id="27" name="Freeform 64"/>
          <p:cNvSpPr/>
          <p:nvPr/>
        </p:nvSpPr>
        <p:spPr bwMode="auto">
          <a:xfrm>
            <a:off x="212381" y="4110832"/>
            <a:ext cx="11772000" cy="2552700"/>
          </a:xfrm>
          <a:custGeom>
            <a:avLst/>
            <a:gdLst>
              <a:gd name="T0" fmla="*/ 15600 w 15600"/>
              <a:gd name="T1" fmla="*/ 0 h 3398"/>
              <a:gd name="T2" fmla="*/ 15600 w 15600"/>
              <a:gd name="T3" fmla="*/ 3269 h 3398"/>
              <a:gd name="T4" fmla="*/ 15471 w 15600"/>
              <a:gd name="T5" fmla="*/ 3398 h 3398"/>
              <a:gd name="T6" fmla="*/ 129 w 15600"/>
              <a:gd name="T7" fmla="*/ 3398 h 3398"/>
              <a:gd name="T8" fmla="*/ 0 w 15600"/>
              <a:gd name="T9" fmla="*/ 3269 h 3398"/>
              <a:gd name="T10" fmla="*/ 0 w 15600"/>
              <a:gd name="T11" fmla="*/ 0 h 3398"/>
              <a:gd name="T12" fmla="*/ 15600 w 15600"/>
              <a:gd name="T13" fmla="*/ 0 h 3398"/>
            </a:gdLst>
            <a:ahLst/>
            <a:cxnLst>
              <a:cxn ang="0">
                <a:pos x="T0" y="T1"/>
              </a:cxn>
              <a:cxn ang="0">
                <a:pos x="T2" y="T3"/>
              </a:cxn>
              <a:cxn ang="0">
                <a:pos x="T4" y="T5"/>
              </a:cxn>
              <a:cxn ang="0">
                <a:pos x="T6" y="T7"/>
              </a:cxn>
              <a:cxn ang="0">
                <a:pos x="T8" y="T9"/>
              </a:cxn>
              <a:cxn ang="0">
                <a:pos x="T10" y="T11"/>
              </a:cxn>
              <a:cxn ang="0">
                <a:pos x="T12" y="T13"/>
              </a:cxn>
            </a:cxnLst>
            <a:rect l="0" t="0" r="r" b="b"/>
            <a:pathLst>
              <a:path w="15600" h="3398">
                <a:moveTo>
                  <a:pt x="15600" y="0"/>
                </a:moveTo>
                <a:lnTo>
                  <a:pt x="15600" y="3269"/>
                </a:lnTo>
                <a:cubicBezTo>
                  <a:pt x="15600" y="3340"/>
                  <a:pt x="15542" y="3398"/>
                  <a:pt x="15471" y="3398"/>
                </a:cubicBezTo>
                <a:lnTo>
                  <a:pt x="129" y="3398"/>
                </a:lnTo>
                <a:cubicBezTo>
                  <a:pt x="58" y="3398"/>
                  <a:pt x="0" y="3340"/>
                  <a:pt x="0" y="3269"/>
                </a:cubicBezTo>
                <a:lnTo>
                  <a:pt x="0" y="0"/>
                </a:lnTo>
                <a:lnTo>
                  <a:pt x="15600" y="0"/>
                </a:lnTo>
                <a:close/>
              </a:path>
            </a:pathLst>
          </a:custGeom>
          <a:blipFill>
            <a:blip r:embed="rId3"/>
            <a:stretch>
              <a:fillRect/>
            </a:stretch>
          </a:blipFill>
          <a:ln w="9525" cap="flat">
            <a:solidFill>
              <a:schemeClr val="accent3">
                <a:lumMod val="40000"/>
                <a:lumOff val="60000"/>
              </a:schemeClr>
            </a:solidFill>
            <a:prstDash val="solid"/>
            <a:miter lim="800000"/>
          </a:ln>
        </p:spPr>
        <p:txBody>
          <a:bodyPr vert="horz" wrap="square" lIns="91440" tIns="45720" rIns="91440" bIns="45720" numCol="1" anchor="t" anchorCtr="0" compatLnSpc="1"/>
          <a:lstStyle/>
          <a:p>
            <a:endParaRPr lang="zh-CN" altLang="en-US">
              <a:solidFill>
                <a:srgbClr val="2F4054"/>
              </a:solidFill>
            </a:endParaRPr>
          </a:p>
        </p:txBody>
      </p:sp>
      <p:sp>
        <p:nvSpPr>
          <p:cNvPr id="30" name="Freeform 65"/>
          <p:cNvSpPr/>
          <p:nvPr/>
        </p:nvSpPr>
        <p:spPr bwMode="auto">
          <a:xfrm>
            <a:off x="212381" y="202407"/>
            <a:ext cx="11772000" cy="3816350"/>
          </a:xfrm>
          <a:custGeom>
            <a:avLst/>
            <a:gdLst>
              <a:gd name="T0" fmla="*/ 129 w 15600"/>
              <a:gd name="T1" fmla="*/ 0 h 5080"/>
              <a:gd name="T2" fmla="*/ 15471 w 15600"/>
              <a:gd name="T3" fmla="*/ 0 h 5080"/>
              <a:gd name="T4" fmla="*/ 15600 w 15600"/>
              <a:gd name="T5" fmla="*/ 129 h 5080"/>
              <a:gd name="T6" fmla="*/ 15600 w 15600"/>
              <a:gd name="T7" fmla="*/ 5080 h 5080"/>
              <a:gd name="T8" fmla="*/ 0 w 15600"/>
              <a:gd name="T9" fmla="*/ 5080 h 5080"/>
              <a:gd name="T10" fmla="*/ 0 w 15600"/>
              <a:gd name="T11" fmla="*/ 129 h 5080"/>
              <a:gd name="T12" fmla="*/ 129 w 15600"/>
              <a:gd name="T13" fmla="*/ 0 h 5080"/>
            </a:gdLst>
            <a:ahLst/>
            <a:cxnLst>
              <a:cxn ang="0">
                <a:pos x="T0" y="T1"/>
              </a:cxn>
              <a:cxn ang="0">
                <a:pos x="T2" y="T3"/>
              </a:cxn>
              <a:cxn ang="0">
                <a:pos x="T4" y="T5"/>
              </a:cxn>
              <a:cxn ang="0">
                <a:pos x="T6" y="T7"/>
              </a:cxn>
              <a:cxn ang="0">
                <a:pos x="T8" y="T9"/>
              </a:cxn>
              <a:cxn ang="0">
                <a:pos x="T10" y="T11"/>
              </a:cxn>
              <a:cxn ang="0">
                <a:pos x="T12" y="T13"/>
              </a:cxn>
            </a:cxnLst>
            <a:rect l="0" t="0" r="r" b="b"/>
            <a:pathLst>
              <a:path w="15600" h="5080">
                <a:moveTo>
                  <a:pt x="129" y="0"/>
                </a:moveTo>
                <a:lnTo>
                  <a:pt x="15471" y="0"/>
                </a:lnTo>
                <a:cubicBezTo>
                  <a:pt x="15542" y="0"/>
                  <a:pt x="15600" y="58"/>
                  <a:pt x="15600" y="129"/>
                </a:cubicBezTo>
                <a:lnTo>
                  <a:pt x="15600" y="5080"/>
                </a:lnTo>
                <a:lnTo>
                  <a:pt x="0" y="5080"/>
                </a:lnTo>
                <a:lnTo>
                  <a:pt x="0" y="129"/>
                </a:lnTo>
                <a:cubicBezTo>
                  <a:pt x="0" y="58"/>
                  <a:pt x="58" y="0"/>
                  <a:pt x="129" y="0"/>
                </a:cubicBezTo>
                <a:close/>
              </a:path>
            </a:pathLst>
          </a:custGeom>
          <a:blipFill>
            <a:blip r:embed="rId4"/>
            <a:stretch>
              <a:fillRect/>
            </a:stretch>
          </a:blipFill>
          <a:ln w="9525" cap="flat">
            <a:solidFill>
              <a:schemeClr val="accent3">
                <a:lumMod val="40000"/>
                <a:lumOff val="60000"/>
              </a:schemeClr>
            </a:solidFill>
            <a:prstDash val="solid"/>
            <a:miter lim="800000"/>
          </a:ln>
        </p:spPr>
        <p:txBody>
          <a:bodyPr vert="horz" wrap="square" lIns="91440" tIns="45720" rIns="91440" bIns="45720" numCol="1" anchor="t" anchorCtr="0" compatLnSpc="1"/>
          <a:lstStyle/>
          <a:p>
            <a:endParaRPr lang="zh-CN" altLang="en-US">
              <a:solidFill>
                <a:srgbClr val="2F4054"/>
              </a:solidFill>
            </a:endParaRPr>
          </a:p>
        </p:txBody>
      </p:sp>
      <p:sp>
        <p:nvSpPr>
          <p:cNvPr id="32" name="矩形 31"/>
          <p:cNvSpPr/>
          <p:nvPr/>
        </p:nvSpPr>
        <p:spPr bwMode="auto">
          <a:xfrm>
            <a:off x="212381" y="4036177"/>
            <a:ext cx="11772000" cy="45719"/>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2F4054"/>
              </a:solidFill>
            </a:endParaRPr>
          </a:p>
        </p:txBody>
      </p:sp>
      <p:sp>
        <p:nvSpPr>
          <p:cNvPr id="37" name="Freeform 19"/>
          <p:cNvSpPr>
            <a:spLocks noEditPoints="1"/>
          </p:cNvSpPr>
          <p:nvPr/>
        </p:nvSpPr>
        <p:spPr bwMode="auto">
          <a:xfrm>
            <a:off x="432827" y="459255"/>
            <a:ext cx="1634440" cy="687157"/>
          </a:xfrm>
          <a:custGeom>
            <a:avLst/>
            <a:gdLst>
              <a:gd name="T0" fmla="*/ 19 w 2250"/>
              <a:gd name="T1" fmla="*/ 10 h 912"/>
              <a:gd name="T2" fmla="*/ 753 w 2250"/>
              <a:gd name="T3" fmla="*/ 0 h 912"/>
              <a:gd name="T4" fmla="*/ 813 w 2250"/>
              <a:gd name="T5" fmla="*/ 503 h 912"/>
              <a:gd name="T6" fmla="*/ 1601 w 2250"/>
              <a:gd name="T7" fmla="*/ 592 h 912"/>
              <a:gd name="T8" fmla="*/ 1184 w 2250"/>
              <a:gd name="T9" fmla="*/ 85 h 912"/>
              <a:gd name="T10" fmla="*/ 1403 w 2250"/>
              <a:gd name="T11" fmla="*/ 53 h 912"/>
              <a:gd name="T12" fmla="*/ 1446 w 2250"/>
              <a:gd name="T13" fmla="*/ 336 h 912"/>
              <a:gd name="T14" fmla="*/ 1711 w 2250"/>
              <a:gd name="T15" fmla="*/ 294 h 912"/>
              <a:gd name="T16" fmla="*/ 1970 w 2250"/>
              <a:gd name="T17" fmla="*/ 555 h 912"/>
              <a:gd name="T18" fmla="*/ 2250 w 2250"/>
              <a:gd name="T19" fmla="*/ 650 h 912"/>
              <a:gd name="T20" fmla="*/ 186 w 2250"/>
              <a:gd name="T21" fmla="*/ 729 h 912"/>
              <a:gd name="T22" fmla="*/ 147 w 2250"/>
              <a:gd name="T23" fmla="*/ 755 h 912"/>
              <a:gd name="T24" fmla="*/ 150 w 2250"/>
              <a:gd name="T25" fmla="*/ 879 h 912"/>
              <a:gd name="T26" fmla="*/ 234 w 2250"/>
              <a:gd name="T27" fmla="*/ 698 h 912"/>
              <a:gd name="T28" fmla="*/ 234 w 2250"/>
              <a:gd name="T29" fmla="*/ 698 h 912"/>
              <a:gd name="T30" fmla="*/ 346 w 2250"/>
              <a:gd name="T31" fmla="*/ 764 h 912"/>
              <a:gd name="T32" fmla="*/ 318 w 2250"/>
              <a:gd name="T33" fmla="*/ 795 h 912"/>
              <a:gd name="T34" fmla="*/ 206 w 2250"/>
              <a:gd name="T35" fmla="*/ 889 h 912"/>
              <a:gd name="T36" fmla="*/ 336 w 2250"/>
              <a:gd name="T37" fmla="*/ 887 h 912"/>
              <a:gd name="T38" fmla="*/ 416 w 2250"/>
              <a:gd name="T39" fmla="*/ 801 h 912"/>
              <a:gd name="T40" fmla="*/ 417 w 2250"/>
              <a:gd name="T41" fmla="*/ 830 h 912"/>
              <a:gd name="T42" fmla="*/ 416 w 2250"/>
              <a:gd name="T43" fmla="*/ 752 h 912"/>
              <a:gd name="T44" fmla="*/ 541 w 2250"/>
              <a:gd name="T45" fmla="*/ 755 h 912"/>
              <a:gd name="T46" fmla="*/ 531 w 2250"/>
              <a:gd name="T47" fmla="*/ 861 h 912"/>
              <a:gd name="T48" fmla="*/ 371 w 2250"/>
              <a:gd name="T49" fmla="*/ 715 h 912"/>
              <a:gd name="T50" fmla="*/ 702 w 2250"/>
              <a:gd name="T51" fmla="*/ 875 h 912"/>
              <a:gd name="T52" fmla="*/ 702 w 2250"/>
              <a:gd name="T53" fmla="*/ 875 h 912"/>
              <a:gd name="T54" fmla="*/ 804 w 2250"/>
              <a:gd name="T55" fmla="*/ 877 h 912"/>
              <a:gd name="T56" fmla="*/ 1069 w 2250"/>
              <a:gd name="T57" fmla="*/ 786 h 912"/>
              <a:gd name="T58" fmla="*/ 1046 w 2250"/>
              <a:gd name="T59" fmla="*/ 756 h 912"/>
              <a:gd name="T60" fmla="*/ 995 w 2250"/>
              <a:gd name="T61" fmla="*/ 803 h 912"/>
              <a:gd name="T62" fmla="*/ 1177 w 2250"/>
              <a:gd name="T63" fmla="*/ 718 h 912"/>
              <a:gd name="T64" fmla="*/ 1279 w 2250"/>
              <a:gd name="T65" fmla="*/ 704 h 912"/>
              <a:gd name="T66" fmla="*/ 1445 w 2250"/>
              <a:gd name="T67" fmla="*/ 713 h 912"/>
              <a:gd name="T68" fmla="*/ 1432 w 2250"/>
              <a:gd name="T69" fmla="*/ 855 h 912"/>
              <a:gd name="T70" fmla="*/ 1301 w 2250"/>
              <a:gd name="T71" fmla="*/ 750 h 912"/>
              <a:gd name="T72" fmla="*/ 1376 w 2250"/>
              <a:gd name="T73" fmla="*/ 750 h 912"/>
              <a:gd name="T74" fmla="*/ 1382 w 2250"/>
              <a:gd name="T75" fmla="*/ 819 h 912"/>
              <a:gd name="T76" fmla="*/ 1595 w 2250"/>
              <a:gd name="T77" fmla="*/ 745 h 912"/>
              <a:gd name="T78" fmla="*/ 1639 w 2250"/>
              <a:gd name="T79" fmla="*/ 829 h 912"/>
              <a:gd name="T80" fmla="*/ 1585 w 2250"/>
              <a:gd name="T81" fmla="*/ 827 h 912"/>
              <a:gd name="T82" fmla="*/ 1653 w 2250"/>
              <a:gd name="T83" fmla="*/ 692 h 912"/>
              <a:gd name="T84" fmla="*/ 1635 w 2250"/>
              <a:gd name="T85" fmla="*/ 820 h 912"/>
              <a:gd name="T86" fmla="*/ 1863 w 2250"/>
              <a:gd name="T87" fmla="*/ 839 h 912"/>
              <a:gd name="T88" fmla="*/ 1866 w 2250"/>
              <a:gd name="T89" fmla="*/ 885 h 912"/>
              <a:gd name="T90" fmla="*/ 1856 w 2250"/>
              <a:gd name="T91" fmla="*/ 776 h 912"/>
              <a:gd name="T92" fmla="*/ 1770 w 2250"/>
              <a:gd name="T93" fmla="*/ 708 h 912"/>
              <a:gd name="T94" fmla="*/ 1763 w 2250"/>
              <a:gd name="T95" fmla="*/ 880 h 912"/>
              <a:gd name="T96" fmla="*/ 1732 w 2250"/>
              <a:gd name="T97" fmla="*/ 697 h 912"/>
              <a:gd name="T98" fmla="*/ 1732 w 2250"/>
              <a:gd name="T99" fmla="*/ 697 h 912"/>
              <a:gd name="T100" fmla="*/ 1834 w 2250"/>
              <a:gd name="T101" fmla="*/ 697 h 912"/>
              <a:gd name="T102" fmla="*/ 1825 w 2250"/>
              <a:gd name="T103" fmla="*/ 871 h 912"/>
              <a:gd name="T104" fmla="*/ 1790 w 2250"/>
              <a:gd name="T105" fmla="*/ 887 h 912"/>
              <a:gd name="T106" fmla="*/ 1957 w 2250"/>
              <a:gd name="T107" fmla="*/ 888 h 912"/>
              <a:gd name="T108" fmla="*/ 1985 w 2250"/>
              <a:gd name="T109" fmla="*/ 770 h 912"/>
              <a:gd name="T110" fmla="*/ 1990 w 2250"/>
              <a:gd name="T111" fmla="*/ 819 h 912"/>
              <a:gd name="T112" fmla="*/ 2111 w 2250"/>
              <a:gd name="T113" fmla="*/ 755 h 912"/>
              <a:gd name="T114" fmla="*/ 2132 w 2250"/>
              <a:gd name="T115" fmla="*/ 807 h 912"/>
              <a:gd name="T116" fmla="*/ 2055 w 2250"/>
              <a:gd name="T117" fmla="*/ 884 h 912"/>
              <a:gd name="T118" fmla="*/ 2030 w 2250"/>
              <a:gd name="T119" fmla="*/ 822 h 912"/>
              <a:gd name="T120" fmla="*/ 2138 w 2250"/>
              <a:gd name="T121" fmla="*/ 866 h 912"/>
              <a:gd name="T122" fmla="*/ 2143 w 2250"/>
              <a:gd name="T123" fmla="*/ 756 h 912"/>
              <a:gd name="T124" fmla="*/ 2077 w 2250"/>
              <a:gd name="T125" fmla="*/ 688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accent2"/>
          </a:solidFill>
          <a:ln>
            <a:noFill/>
          </a:ln>
        </p:spPr>
        <p:txBody>
          <a:bodyPr vert="horz" wrap="square" lIns="91440" tIns="45720" rIns="91440" bIns="45720" numCol="1" anchor="t" anchorCtr="0" compatLnSpc="1"/>
          <a:lstStyle/>
          <a:p>
            <a:endParaRPr lang="zh-CN" altLang="en-US">
              <a:solidFill>
                <a:srgbClr val="2F4054"/>
              </a:solidFill>
            </a:endParaRPr>
          </a:p>
        </p:txBody>
      </p:sp>
      <p:sp>
        <p:nvSpPr>
          <p:cNvPr id="31" name="Rectangle 3"/>
          <p:cNvSpPr txBox="1">
            <a:spLocks noChangeArrowheads="1"/>
          </p:cNvSpPr>
          <p:nvPr/>
        </p:nvSpPr>
        <p:spPr bwMode="auto">
          <a:xfrm>
            <a:off x="625773" y="4725144"/>
            <a:ext cx="10945216" cy="1080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7200" b="1" dirty="0">
                <a:solidFill>
                  <a:srgbClr val="2F4054"/>
                </a:solidFill>
                <a:latin typeface="微软雅黑" panose="020B0503020204020204" pitchFamily="34" charset="-122"/>
              </a:rPr>
              <a:t>汇报完毕   感谢聆听</a:t>
            </a:r>
          </a:p>
        </p:txBody>
      </p:sp>
      <p:sp>
        <p:nvSpPr>
          <p:cNvPr id="38" name="Freeform 10"/>
          <p:cNvSpPr>
            <a:spLocks noChangeAspect="1" noEditPoints="1"/>
          </p:cNvSpPr>
          <p:nvPr/>
        </p:nvSpPr>
        <p:spPr bwMode="auto">
          <a:xfrm>
            <a:off x="5793080" y="6150944"/>
            <a:ext cx="372836" cy="374400"/>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bg2"/>
          </a:solidFill>
          <a:ln>
            <a:noFill/>
          </a:ln>
        </p:spPr>
        <p:txBody>
          <a:bodyPr vert="horz" wrap="square" lIns="91440" tIns="45720" rIns="91440" bIns="45720" numCol="1" anchor="t" anchorCtr="0" compatLnSpc="1"/>
          <a:lstStyle/>
          <a:p>
            <a:endParaRPr lang="zh-CN" altLang="en-US">
              <a:solidFill>
                <a:srgbClr val="ED5A00"/>
              </a:solidFill>
            </a:endParaRPr>
          </a:p>
        </p:txBody>
      </p:sp>
      <p:sp>
        <p:nvSpPr>
          <p:cNvPr id="39" name="Rectangle 4"/>
          <p:cNvSpPr txBox="1">
            <a:spLocks noChangeArrowheads="1"/>
          </p:cNvSpPr>
          <p:nvPr/>
        </p:nvSpPr>
        <p:spPr bwMode="auto">
          <a:xfrm>
            <a:off x="6180668" y="6167094"/>
            <a:ext cx="4341190"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600" b="0" dirty="0">
                <a:solidFill>
                  <a:srgbClr val="2F4054"/>
                </a:solidFill>
              </a:rPr>
              <a:t>这里可以输入机构</a:t>
            </a:r>
            <a:r>
              <a:rPr lang="en-US" altLang="zh-CN" sz="2600" b="0" dirty="0">
                <a:solidFill>
                  <a:srgbClr val="2F4054"/>
                </a:solidFill>
              </a:rPr>
              <a:t>/</a:t>
            </a:r>
            <a:r>
              <a:rPr lang="zh-CN" altLang="en-US" sz="2600" b="0" dirty="0">
                <a:solidFill>
                  <a:srgbClr val="2F4054"/>
                </a:solidFill>
              </a:rPr>
              <a:t>部门名称</a:t>
            </a:r>
          </a:p>
        </p:txBody>
      </p:sp>
      <p:sp>
        <p:nvSpPr>
          <p:cNvPr id="40" name="Freeform 9"/>
          <p:cNvSpPr>
            <a:spLocks noEditPoints="1"/>
          </p:cNvSpPr>
          <p:nvPr/>
        </p:nvSpPr>
        <p:spPr bwMode="auto">
          <a:xfrm>
            <a:off x="2036209" y="6137670"/>
            <a:ext cx="373115" cy="374683"/>
          </a:xfrm>
          <a:custGeom>
            <a:avLst/>
            <a:gdLst>
              <a:gd name="T0" fmla="*/ 358 w 490"/>
              <a:gd name="T1" fmla="*/ 250 h 490"/>
              <a:gd name="T2" fmla="*/ 358 w 490"/>
              <a:gd name="T3" fmla="*/ 183 h 490"/>
              <a:gd name="T4" fmla="*/ 328 w 490"/>
              <a:gd name="T5" fmla="*/ 183 h 490"/>
              <a:gd name="T6" fmla="*/ 328 w 490"/>
              <a:gd name="T7" fmla="*/ 250 h 490"/>
              <a:gd name="T8" fmla="*/ 247 w 490"/>
              <a:gd name="T9" fmla="*/ 330 h 490"/>
              <a:gd name="T10" fmla="*/ 246 w 490"/>
              <a:gd name="T11" fmla="*/ 330 h 490"/>
              <a:gd name="T12" fmla="*/ 245 w 490"/>
              <a:gd name="T13" fmla="*/ 330 h 490"/>
              <a:gd name="T14" fmla="*/ 245 w 490"/>
              <a:gd name="T15" fmla="*/ 330 h 490"/>
              <a:gd name="T16" fmla="*/ 243 w 490"/>
              <a:gd name="T17" fmla="*/ 330 h 490"/>
              <a:gd name="T18" fmla="*/ 162 w 490"/>
              <a:gd name="T19" fmla="*/ 250 h 490"/>
              <a:gd name="T20" fmla="*/ 162 w 490"/>
              <a:gd name="T21" fmla="*/ 183 h 490"/>
              <a:gd name="T22" fmla="*/ 132 w 490"/>
              <a:gd name="T23" fmla="*/ 183 h 490"/>
              <a:gd name="T24" fmla="*/ 132 w 490"/>
              <a:gd name="T25" fmla="*/ 250 h 490"/>
              <a:gd name="T26" fmla="*/ 227 w 490"/>
              <a:gd name="T27" fmla="*/ 359 h 490"/>
              <a:gd name="T28" fmla="*/ 227 w 490"/>
              <a:gd name="T29" fmla="*/ 407 h 490"/>
              <a:gd name="T30" fmla="*/ 160 w 490"/>
              <a:gd name="T31" fmla="*/ 426 h 490"/>
              <a:gd name="T32" fmla="*/ 331 w 490"/>
              <a:gd name="T33" fmla="*/ 426 h 490"/>
              <a:gd name="T34" fmla="*/ 263 w 490"/>
              <a:gd name="T35" fmla="*/ 407 h 490"/>
              <a:gd name="T36" fmla="*/ 263 w 490"/>
              <a:gd name="T37" fmla="*/ 360 h 490"/>
              <a:gd name="T38" fmla="*/ 358 w 490"/>
              <a:gd name="T39" fmla="*/ 250 h 490"/>
              <a:gd name="T40" fmla="*/ 244 w 490"/>
              <a:gd name="T41" fmla="*/ 302 h 490"/>
              <a:gd name="T42" fmla="*/ 245 w 490"/>
              <a:gd name="T43" fmla="*/ 302 h 490"/>
              <a:gd name="T44" fmla="*/ 246 w 490"/>
              <a:gd name="T45" fmla="*/ 302 h 490"/>
              <a:gd name="T46" fmla="*/ 300 w 490"/>
              <a:gd name="T47" fmla="*/ 248 h 490"/>
              <a:gd name="T48" fmla="*/ 300 w 490"/>
              <a:gd name="T49" fmla="*/ 118 h 490"/>
              <a:gd name="T50" fmla="*/ 246 w 490"/>
              <a:gd name="T51" fmla="*/ 64 h 490"/>
              <a:gd name="T52" fmla="*/ 245 w 490"/>
              <a:gd name="T53" fmla="*/ 64 h 490"/>
              <a:gd name="T54" fmla="*/ 244 w 490"/>
              <a:gd name="T55" fmla="*/ 64 h 490"/>
              <a:gd name="T56" fmla="*/ 190 w 490"/>
              <a:gd name="T57" fmla="*/ 118 h 490"/>
              <a:gd name="T58" fmla="*/ 190 w 490"/>
              <a:gd name="T59" fmla="*/ 248 h 490"/>
              <a:gd name="T60" fmla="*/ 244 w 490"/>
              <a:gd name="T61" fmla="*/ 302 h 490"/>
              <a:gd name="T62" fmla="*/ 245 w 490"/>
              <a:gd name="T63" fmla="*/ 0 h 490"/>
              <a:gd name="T64" fmla="*/ 490 w 490"/>
              <a:gd name="T65" fmla="*/ 245 h 490"/>
              <a:gd name="T66" fmla="*/ 245 w 490"/>
              <a:gd name="T67" fmla="*/ 490 h 490"/>
              <a:gd name="T68" fmla="*/ 0 w 490"/>
              <a:gd name="T69" fmla="*/ 245 h 490"/>
              <a:gd name="T70" fmla="*/ 245 w 490"/>
              <a:gd name="T7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chemeClr val="bg2"/>
          </a:solidFill>
          <a:ln>
            <a:noFill/>
          </a:ln>
        </p:spPr>
        <p:txBody>
          <a:bodyPr vert="horz" wrap="square" lIns="91440" tIns="45720" rIns="91440" bIns="45720" numCol="1" anchor="t" anchorCtr="0" compatLnSpc="1"/>
          <a:lstStyle/>
          <a:p>
            <a:endParaRPr lang="zh-CN" altLang="en-US">
              <a:solidFill>
                <a:srgbClr val="ED5A00"/>
              </a:solidFill>
            </a:endParaRPr>
          </a:p>
        </p:txBody>
      </p:sp>
      <p:sp>
        <p:nvSpPr>
          <p:cNvPr id="41" name="Rectangle 4"/>
          <p:cNvSpPr txBox="1">
            <a:spLocks noChangeArrowheads="1"/>
          </p:cNvSpPr>
          <p:nvPr/>
        </p:nvSpPr>
        <p:spPr bwMode="auto">
          <a:xfrm>
            <a:off x="2386396" y="6150944"/>
            <a:ext cx="2988330" cy="3481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defPPr>
              <a:defRPr lang="zh-CN"/>
            </a:defPPr>
            <a:lvl1pPr marL="0" indent="0">
              <a:buFontTx/>
              <a:buNone/>
              <a:defRPr sz="2600" b="0">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a:solidFill>
                  <a:srgbClr val="2F4054"/>
                </a:solidFill>
              </a:rPr>
              <a:t>汇报人：</a:t>
            </a:r>
            <a:r>
              <a:rPr lang="en-US" altLang="zh-CN" dirty="0">
                <a:solidFill>
                  <a:srgbClr val="2F4054"/>
                </a:solidFill>
              </a:rPr>
              <a:t>xxx</a:t>
            </a:r>
            <a:endParaRPr lang="zh-CN" altLang="en-US" dirty="0">
              <a:solidFill>
                <a:srgbClr val="2F4054"/>
              </a:solidFill>
            </a:endParaRPr>
          </a:p>
        </p:txBody>
      </p:sp>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30102" y="1086901"/>
            <a:ext cx="3008531" cy="2911872"/>
          </a:xfrm>
          <a:prstGeom prst="rect">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l="9337" t="13480" r="7604" b="10011"/>
          <a:stretch>
            <a:fillRect/>
          </a:stretch>
        </p:blipFill>
        <p:spPr>
          <a:xfrm>
            <a:off x="2714005" y="202407"/>
            <a:ext cx="4770262" cy="3782720"/>
          </a:xfrm>
          <a:prstGeom prst="rect">
            <a:avLst/>
          </a:prstGeom>
        </p:spPr>
      </p:pic>
      <p:pic>
        <p:nvPicPr>
          <p:cNvPr id="2" name="图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18661" y="1255077"/>
            <a:ext cx="1135958" cy="1000872"/>
          </a:xfrm>
          <a:prstGeom prst="rect">
            <a:avLst/>
          </a:prstGeom>
        </p:spPr>
      </p:pic>
      <p:pic>
        <p:nvPicPr>
          <p:cNvPr id="3" name="图片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56914" y="657958"/>
            <a:ext cx="767541" cy="1166661"/>
          </a:xfrm>
          <a:prstGeom prst="rect">
            <a:avLst/>
          </a:prstGeom>
        </p:spPr>
      </p:pic>
      <p:sp>
        <p:nvSpPr>
          <p:cNvPr id="7" name="TextBox 6"/>
          <p:cNvSpPr txBox="1"/>
          <p:nvPr/>
        </p:nvSpPr>
        <p:spPr>
          <a:xfrm>
            <a:off x="872877" y="2854760"/>
            <a:ext cx="2699778" cy="369332"/>
          </a:xfrm>
          <a:prstGeom prst="rect">
            <a:avLst/>
          </a:prstGeom>
          <a:noFill/>
        </p:spPr>
        <p:txBody>
          <a:bodyPr wrap="none" rtlCol="0">
            <a:spAutoFit/>
          </a:bodyPr>
          <a:lstStyle/>
          <a:p>
            <a:r>
              <a:rPr lang="zh-CN" altLang="en-US" dirty="0">
                <a:solidFill>
                  <a:srgbClr val="FFFFFF"/>
                </a:solidFill>
                <a:latin typeface="微软雅黑" panose="020B0503020204020204" pitchFamily="34" charset="-122"/>
                <a:ea typeface="微软雅黑" panose="020B0503020204020204" pitchFamily="34" charset="-122"/>
              </a:rPr>
              <a:t>服务你我他   巧手出高质</a:t>
            </a:r>
          </a:p>
        </p:txBody>
      </p:sp>
      <p:sp>
        <p:nvSpPr>
          <p:cNvPr id="19" name="TextBox 18"/>
          <p:cNvSpPr txBox="1"/>
          <p:nvPr/>
        </p:nvSpPr>
        <p:spPr>
          <a:xfrm>
            <a:off x="1326522" y="3155011"/>
            <a:ext cx="1750544" cy="369332"/>
          </a:xfrm>
          <a:prstGeom prst="rect">
            <a:avLst/>
          </a:prstGeom>
          <a:noFill/>
        </p:spPr>
        <p:txBody>
          <a:bodyPr wrap="none" rtlCol="0">
            <a:spAutoFit/>
          </a:bodyPr>
          <a:lstStyle/>
          <a:p>
            <a:r>
              <a:rPr lang="en-US" altLang="zh-CN" dirty="0">
                <a:solidFill>
                  <a:srgbClr val="FFFFFF"/>
                </a:solidFill>
                <a:latin typeface="楷体_GB2312" pitchFamily="49" charset="-122"/>
                <a:ea typeface="楷体_GB2312" pitchFamily="49" charset="-122"/>
              </a:rPr>
              <a:t>(</a:t>
            </a:r>
            <a:r>
              <a:rPr lang="zh-CN" altLang="en-US" dirty="0">
                <a:solidFill>
                  <a:srgbClr val="FFFFFF"/>
                </a:solidFill>
                <a:latin typeface="楷体_GB2312" pitchFamily="49" charset="-122"/>
                <a:ea typeface="楷体_GB2312" pitchFamily="49" charset="-122"/>
              </a:rPr>
              <a:t>您的</a:t>
            </a:r>
            <a:r>
              <a:rPr lang="en-US" altLang="zh-CN" dirty="0">
                <a:solidFill>
                  <a:srgbClr val="FFFFFF"/>
                </a:solidFill>
                <a:latin typeface="楷体_GB2312" pitchFamily="49" charset="-122"/>
                <a:ea typeface="楷体_GB2312" pitchFamily="49" charset="-122"/>
              </a:rPr>
              <a:t>QCC</a:t>
            </a:r>
            <a:r>
              <a:rPr lang="zh-CN" altLang="en-US" dirty="0">
                <a:solidFill>
                  <a:srgbClr val="FFFFFF"/>
                </a:solidFill>
                <a:latin typeface="楷体_GB2312" pitchFamily="49" charset="-122"/>
                <a:ea typeface="楷体_GB2312" pitchFamily="49" charset="-122"/>
              </a:rPr>
              <a:t>宣言</a:t>
            </a:r>
            <a:r>
              <a:rPr lang="en-US" altLang="zh-CN" dirty="0">
                <a:solidFill>
                  <a:srgbClr val="FFFFFF"/>
                </a:solidFill>
                <a:latin typeface="楷体_GB2312" pitchFamily="49" charset="-122"/>
                <a:ea typeface="楷体_GB2312" pitchFamily="49" charset="-122"/>
              </a:rPr>
              <a:t>)</a:t>
            </a:r>
            <a:endParaRPr lang="zh-CN" altLang="en-US" dirty="0">
              <a:solidFill>
                <a:srgbClr val="FFFFFF"/>
              </a:solidFill>
              <a:latin typeface="楷体_GB2312" pitchFamily="49" charset="-122"/>
              <a:ea typeface="楷体_GB2312" pitchFamily="49"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Tm="10814">
        <p:blinds dir="vert"/>
      </p:transition>
    </mc:Choice>
    <mc:Fallback xmlns="">
      <p:transition spd="slow" advTm="10814">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down)">
                                      <p:cBhvr>
                                        <p:cTn id="12" dur="500"/>
                                        <p:tgtEl>
                                          <p:spTgt spid="30"/>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up)">
                                      <p:cBhvr>
                                        <p:cTn id="15" dur="500"/>
                                        <p:tgtEl>
                                          <p:spTgt spid="27"/>
                                        </p:tgtEl>
                                      </p:cBhvr>
                                    </p:animEffect>
                                  </p:childTnLst>
                                </p:cTn>
                              </p:par>
                              <p:par>
                                <p:cTn id="16" presetID="22" presetClass="exit" presetSubtype="8" fill="hold" grpId="1" nodeType="withEffect">
                                  <p:stCondLst>
                                    <p:cond delay="0"/>
                                  </p:stCondLst>
                                  <p:childTnLst>
                                    <p:animEffect transition="out" filter="wipe(left)">
                                      <p:cBhvr>
                                        <p:cTn id="17" dur="400"/>
                                        <p:tgtEl>
                                          <p:spTgt spid="32"/>
                                        </p:tgtEl>
                                      </p:cBhvr>
                                    </p:animEffect>
                                    <p:set>
                                      <p:cBhvr>
                                        <p:cTn id="18" dur="1" fill="hold">
                                          <p:stCondLst>
                                            <p:cond delay="399"/>
                                          </p:stCondLst>
                                        </p:cTn>
                                        <p:tgtEl>
                                          <p:spTgt spid="32"/>
                                        </p:tgtEl>
                                        <p:attrNameLst>
                                          <p:attrName>style.visibility</p:attrName>
                                        </p:attrNameLst>
                                      </p:cBhvr>
                                      <p:to>
                                        <p:strVal val="hidden"/>
                                      </p:to>
                                    </p:set>
                                  </p:childTnLst>
                                </p:cTn>
                              </p:par>
                            </p:childTnLst>
                          </p:cTn>
                        </p:par>
                        <p:par>
                          <p:cTn id="19" fill="hold">
                            <p:stCondLst>
                              <p:cond delay="1000"/>
                            </p:stCondLst>
                            <p:childTnLst>
                              <p:par>
                                <p:cTn id="20" presetID="42" presetClass="entr" presetSubtype="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31" presetClass="entr" presetSubtype="0"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p:cTn id="28" dur="500" fill="hold"/>
                                        <p:tgtEl>
                                          <p:spTgt spid="37"/>
                                        </p:tgtEl>
                                        <p:attrNameLst>
                                          <p:attrName>ppt_w</p:attrName>
                                        </p:attrNameLst>
                                      </p:cBhvr>
                                      <p:tavLst>
                                        <p:tav tm="0">
                                          <p:val>
                                            <p:fltVal val="0"/>
                                          </p:val>
                                        </p:tav>
                                        <p:tav tm="100000">
                                          <p:val>
                                            <p:strVal val="#ppt_w"/>
                                          </p:val>
                                        </p:tav>
                                      </p:tavLst>
                                    </p:anim>
                                    <p:anim calcmode="lin" valueType="num">
                                      <p:cBhvr>
                                        <p:cTn id="29" dur="500" fill="hold"/>
                                        <p:tgtEl>
                                          <p:spTgt spid="37"/>
                                        </p:tgtEl>
                                        <p:attrNameLst>
                                          <p:attrName>ppt_h</p:attrName>
                                        </p:attrNameLst>
                                      </p:cBhvr>
                                      <p:tavLst>
                                        <p:tav tm="0">
                                          <p:val>
                                            <p:fltVal val="0"/>
                                          </p:val>
                                        </p:tav>
                                        <p:tav tm="100000">
                                          <p:val>
                                            <p:strVal val="#ppt_h"/>
                                          </p:val>
                                        </p:tav>
                                      </p:tavLst>
                                    </p:anim>
                                    <p:anim calcmode="lin" valueType="num">
                                      <p:cBhvr>
                                        <p:cTn id="30" dur="500" fill="hold"/>
                                        <p:tgtEl>
                                          <p:spTgt spid="37"/>
                                        </p:tgtEl>
                                        <p:attrNameLst>
                                          <p:attrName>style.rotation</p:attrName>
                                        </p:attrNameLst>
                                      </p:cBhvr>
                                      <p:tavLst>
                                        <p:tav tm="0">
                                          <p:val>
                                            <p:fltVal val="90"/>
                                          </p:val>
                                        </p:tav>
                                        <p:tav tm="100000">
                                          <p:val>
                                            <p:fltVal val="0"/>
                                          </p:val>
                                        </p:tav>
                                      </p:tavLst>
                                    </p:anim>
                                    <p:animEffect transition="in" filter="fade">
                                      <p:cBhvr>
                                        <p:cTn id="31" dur="500"/>
                                        <p:tgtEl>
                                          <p:spTgt spid="37"/>
                                        </p:tgtEl>
                                      </p:cBhvr>
                                    </p:animEffect>
                                  </p:childTnLst>
                                </p:cTn>
                              </p:par>
                            </p:childTnLst>
                          </p:cTn>
                        </p:par>
                        <p:par>
                          <p:cTn id="32" fill="hold">
                            <p:stCondLst>
                              <p:cond delay="2500"/>
                            </p:stCondLst>
                            <p:childTnLst>
                              <p:par>
                                <p:cTn id="33" presetID="22" presetClass="entr" presetSubtype="4"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2000"/>
                                        <p:tgtEl>
                                          <p:spTgt spid="4"/>
                                        </p:tgtEl>
                                      </p:cBhvr>
                                    </p:animEffect>
                                  </p:childTnLst>
                                </p:cTn>
                              </p:par>
                            </p:childTnLst>
                          </p:cTn>
                        </p:par>
                        <p:par>
                          <p:cTn id="36" fill="hold">
                            <p:stCondLst>
                              <p:cond delay="4500"/>
                            </p:stCondLst>
                            <p:childTnLst>
                              <p:par>
                                <p:cTn id="37" presetID="1" presetClass="entr" presetSubtype="0"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childTnLst>
                                </p:cTn>
                              </p:par>
                              <p:par>
                                <p:cTn id="39" presetID="37" presetClass="path" presetSubtype="0" accel="50000" decel="50000" fill="hold" nodeType="withEffect">
                                  <p:stCondLst>
                                    <p:cond delay="0"/>
                                  </p:stCondLst>
                                  <p:childTnLst>
                                    <p:animMotion origin="layout" path="M 0 0 L 0.067 0.04 C 0.081 0.049 0.102 0.054 0.124 0.054 C 0.149 0.054 0.169 0.049 0.183 0.04 L 0.25 0 E" pathEditMode="relative" ptsTypes="">
                                      <p:cBhvr>
                                        <p:cTn id="40" dur="1000" spd="-100000" fill="hold"/>
                                        <p:tgtEl>
                                          <p:spTgt spid="2"/>
                                        </p:tgtEl>
                                        <p:attrNameLst>
                                          <p:attrName>ppt_x</p:attrName>
                                          <p:attrName>ppt_y</p:attrName>
                                        </p:attrNameLst>
                                      </p:cBhvr>
                                    </p:animMotion>
                                  </p:childTnLst>
                                </p:cTn>
                              </p:par>
                              <p:par>
                                <p:cTn id="41" presetID="1" presetClass="entr" presetSubtype="0" fill="hold" nodeType="withEffect">
                                  <p:stCondLst>
                                    <p:cond delay="300"/>
                                  </p:stCondLst>
                                  <p:childTnLst>
                                    <p:set>
                                      <p:cBhvr>
                                        <p:cTn id="42" dur="1" fill="hold">
                                          <p:stCondLst>
                                            <p:cond delay="0"/>
                                          </p:stCondLst>
                                        </p:cTn>
                                        <p:tgtEl>
                                          <p:spTgt spid="3"/>
                                        </p:tgtEl>
                                        <p:attrNameLst>
                                          <p:attrName>style.visibility</p:attrName>
                                        </p:attrNameLst>
                                      </p:cBhvr>
                                      <p:to>
                                        <p:strVal val="visible"/>
                                      </p:to>
                                    </p:set>
                                  </p:childTnLst>
                                </p:cTn>
                              </p:par>
                              <p:par>
                                <p:cTn id="43" presetID="37" presetClass="path" presetSubtype="0" accel="50000" decel="50000" fill="hold" nodeType="withEffect">
                                  <p:stCondLst>
                                    <p:cond delay="300"/>
                                  </p:stCondLst>
                                  <p:childTnLst>
                                    <p:animMotion origin="layout" path="M 4.50404E-7 2.03515E-7 C 4.50404E-7 2.03515E-7 0.12523 0.11008 0.18849 0.12905 C 0.25176 0.14801 0.34405 0.14662 0.37542 0.1376 " pathEditMode="relative" rAng="0" ptsTypes="fsF">
                                      <p:cBhvr>
                                        <p:cTn id="44" dur="1000" spd="-100000" fill="hold"/>
                                        <p:tgtEl>
                                          <p:spTgt spid="3"/>
                                        </p:tgtEl>
                                        <p:attrNameLst>
                                          <p:attrName>ppt_x</p:attrName>
                                          <p:attrName>ppt_y</p:attrName>
                                        </p:attrNameLst>
                                      </p:cBhvr>
                                      <p:rCtr x="18771" y="7401"/>
                                    </p:animMotion>
                                  </p:childTnLst>
                                </p:cTn>
                              </p:par>
                            </p:childTnLst>
                          </p:cTn>
                        </p:par>
                        <p:par>
                          <p:cTn id="45" fill="hold">
                            <p:stCondLst>
                              <p:cond delay="4500"/>
                            </p:stCondLst>
                            <p:childTnLst>
                              <p:par>
                                <p:cTn id="46" presetID="42" presetClass="entr" presetSubtype="0"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1000"/>
                                        <p:tgtEl>
                                          <p:spTgt spid="7"/>
                                        </p:tgtEl>
                                      </p:cBhvr>
                                    </p:animEffect>
                                    <p:anim calcmode="lin" valueType="num">
                                      <p:cBhvr>
                                        <p:cTn id="49" dur="1000" fill="hold"/>
                                        <p:tgtEl>
                                          <p:spTgt spid="7"/>
                                        </p:tgtEl>
                                        <p:attrNameLst>
                                          <p:attrName>ppt_x</p:attrName>
                                        </p:attrNameLst>
                                      </p:cBhvr>
                                      <p:tavLst>
                                        <p:tav tm="0">
                                          <p:val>
                                            <p:strVal val="#ppt_x"/>
                                          </p:val>
                                        </p:tav>
                                        <p:tav tm="100000">
                                          <p:val>
                                            <p:strVal val="#ppt_x"/>
                                          </p:val>
                                        </p:tav>
                                      </p:tavLst>
                                    </p:anim>
                                    <p:anim calcmode="lin" valueType="num">
                                      <p:cBhvr>
                                        <p:cTn id="50" dur="1000" fill="hold"/>
                                        <p:tgtEl>
                                          <p:spTgt spid="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childTnLst>
                          </p:cTn>
                        </p:par>
                        <p:par>
                          <p:cTn id="56" fill="hold">
                            <p:stCondLst>
                              <p:cond delay="5500"/>
                            </p:stCondLst>
                            <p:childTnLst>
                              <p:par>
                                <p:cTn id="57" presetID="56" presetClass="entr" presetSubtype="0" fill="hold" grpId="0" nodeType="afterEffect">
                                  <p:stCondLst>
                                    <p:cond delay="0"/>
                                  </p:stCondLst>
                                  <p:iterate type="lt">
                                    <p:tmPct val="10000"/>
                                  </p:iterate>
                                  <p:childTnLst>
                                    <p:set>
                                      <p:cBhvr>
                                        <p:cTn id="58" dur="1" fill="hold">
                                          <p:stCondLst>
                                            <p:cond delay="0"/>
                                          </p:stCondLst>
                                        </p:cTn>
                                        <p:tgtEl>
                                          <p:spTgt spid="31"/>
                                        </p:tgtEl>
                                        <p:attrNameLst>
                                          <p:attrName>style.visibility</p:attrName>
                                        </p:attrNameLst>
                                      </p:cBhvr>
                                      <p:to>
                                        <p:strVal val="visible"/>
                                      </p:to>
                                    </p:set>
                                    <p:anim by="(-#ppt_w*2)" calcmode="lin" valueType="num">
                                      <p:cBhvr rctx="PPT">
                                        <p:cTn id="59" dur="500" autoRev="1" fill="hold">
                                          <p:stCondLst>
                                            <p:cond delay="0"/>
                                          </p:stCondLst>
                                        </p:cTn>
                                        <p:tgtEl>
                                          <p:spTgt spid="31"/>
                                        </p:tgtEl>
                                        <p:attrNameLst>
                                          <p:attrName>ppt_w</p:attrName>
                                        </p:attrNameLst>
                                      </p:cBhvr>
                                    </p:anim>
                                    <p:anim by="(#ppt_w*0.50)" calcmode="lin" valueType="num">
                                      <p:cBhvr>
                                        <p:cTn id="60" dur="500" decel="50000" autoRev="1" fill="hold">
                                          <p:stCondLst>
                                            <p:cond delay="0"/>
                                          </p:stCondLst>
                                        </p:cTn>
                                        <p:tgtEl>
                                          <p:spTgt spid="31"/>
                                        </p:tgtEl>
                                        <p:attrNameLst>
                                          <p:attrName>ppt_x</p:attrName>
                                        </p:attrNameLst>
                                      </p:cBhvr>
                                    </p:anim>
                                    <p:anim from="(-#ppt_h/2)" to="(#ppt_y)" calcmode="lin" valueType="num">
                                      <p:cBhvr>
                                        <p:cTn id="61" dur="1000" fill="hold">
                                          <p:stCondLst>
                                            <p:cond delay="0"/>
                                          </p:stCondLst>
                                        </p:cTn>
                                        <p:tgtEl>
                                          <p:spTgt spid="31"/>
                                        </p:tgtEl>
                                        <p:attrNameLst>
                                          <p:attrName>ppt_y</p:attrName>
                                        </p:attrNameLst>
                                      </p:cBhvr>
                                    </p:anim>
                                    <p:animRot by="21600000">
                                      <p:cBhvr>
                                        <p:cTn id="62" dur="1000" fill="hold">
                                          <p:stCondLst>
                                            <p:cond delay="0"/>
                                          </p:stCondLst>
                                        </p:cTn>
                                        <p:tgtEl>
                                          <p:spTgt spid="31"/>
                                        </p:tgtEl>
                                        <p:attrNameLst>
                                          <p:attrName>r</p:attrName>
                                        </p:attrNameLst>
                                      </p:cBhvr>
                                    </p:animRot>
                                  </p:childTnLst>
                                </p:cTn>
                              </p:par>
                            </p:childTnLst>
                          </p:cTn>
                        </p:par>
                        <p:par>
                          <p:cTn id="63" fill="hold">
                            <p:stCondLst>
                              <p:cond delay="8800"/>
                            </p:stCondLst>
                            <p:childTnLst>
                              <p:par>
                                <p:cTn id="64" presetID="2" presetClass="entr" presetSubtype="6" fill="hold" grpId="0" nodeType="afterEffect">
                                  <p:stCondLst>
                                    <p:cond delay="0"/>
                                  </p:stCondLst>
                                  <p:childTnLst>
                                    <p:set>
                                      <p:cBhvr>
                                        <p:cTn id="65" dur="1" fill="hold">
                                          <p:stCondLst>
                                            <p:cond delay="0"/>
                                          </p:stCondLst>
                                        </p:cTn>
                                        <p:tgtEl>
                                          <p:spTgt spid="38"/>
                                        </p:tgtEl>
                                        <p:attrNameLst>
                                          <p:attrName>style.visibility</p:attrName>
                                        </p:attrNameLst>
                                      </p:cBhvr>
                                      <p:to>
                                        <p:strVal val="visible"/>
                                      </p:to>
                                    </p:set>
                                    <p:anim calcmode="lin" valueType="num">
                                      <p:cBhvr additive="base">
                                        <p:cTn id="66" dur="500" fill="hold"/>
                                        <p:tgtEl>
                                          <p:spTgt spid="38"/>
                                        </p:tgtEl>
                                        <p:attrNameLst>
                                          <p:attrName>ppt_x</p:attrName>
                                        </p:attrNameLst>
                                      </p:cBhvr>
                                      <p:tavLst>
                                        <p:tav tm="0">
                                          <p:val>
                                            <p:strVal val="1+#ppt_w/2"/>
                                          </p:val>
                                        </p:tav>
                                        <p:tav tm="100000">
                                          <p:val>
                                            <p:strVal val="#ppt_x"/>
                                          </p:val>
                                        </p:tav>
                                      </p:tavLst>
                                    </p:anim>
                                    <p:anim calcmode="lin" valueType="num">
                                      <p:cBhvr additive="base">
                                        <p:cTn id="67" dur="500" fill="hold"/>
                                        <p:tgtEl>
                                          <p:spTgt spid="38"/>
                                        </p:tgtEl>
                                        <p:attrNameLst>
                                          <p:attrName>ppt_y</p:attrName>
                                        </p:attrNameLst>
                                      </p:cBhvr>
                                      <p:tavLst>
                                        <p:tav tm="0">
                                          <p:val>
                                            <p:strVal val="1+#ppt_h/2"/>
                                          </p:val>
                                        </p:tav>
                                        <p:tav tm="100000">
                                          <p:val>
                                            <p:strVal val="#ppt_y"/>
                                          </p:val>
                                        </p:tav>
                                      </p:tavLst>
                                    </p:anim>
                                  </p:childTnLst>
                                </p:cTn>
                              </p:par>
                              <p:par>
                                <p:cTn id="68" presetID="2" presetClass="entr" presetSubtype="6" fill="hold" grpId="0" nodeType="withEffect">
                                  <p:stCondLst>
                                    <p:cond delay="100"/>
                                  </p:stCondLst>
                                  <p:childTnLst>
                                    <p:set>
                                      <p:cBhvr>
                                        <p:cTn id="69" dur="1" fill="hold">
                                          <p:stCondLst>
                                            <p:cond delay="0"/>
                                          </p:stCondLst>
                                        </p:cTn>
                                        <p:tgtEl>
                                          <p:spTgt spid="40"/>
                                        </p:tgtEl>
                                        <p:attrNameLst>
                                          <p:attrName>style.visibility</p:attrName>
                                        </p:attrNameLst>
                                      </p:cBhvr>
                                      <p:to>
                                        <p:strVal val="visible"/>
                                      </p:to>
                                    </p:set>
                                    <p:anim calcmode="lin" valueType="num">
                                      <p:cBhvr additive="base">
                                        <p:cTn id="70" dur="500" fill="hold"/>
                                        <p:tgtEl>
                                          <p:spTgt spid="40"/>
                                        </p:tgtEl>
                                        <p:attrNameLst>
                                          <p:attrName>ppt_x</p:attrName>
                                        </p:attrNameLst>
                                      </p:cBhvr>
                                      <p:tavLst>
                                        <p:tav tm="0">
                                          <p:val>
                                            <p:strVal val="1+#ppt_w/2"/>
                                          </p:val>
                                        </p:tav>
                                        <p:tav tm="100000">
                                          <p:val>
                                            <p:strVal val="#ppt_x"/>
                                          </p:val>
                                        </p:tav>
                                      </p:tavLst>
                                    </p:anim>
                                    <p:anim calcmode="lin" valueType="num">
                                      <p:cBhvr additive="base">
                                        <p:cTn id="71" dur="500" fill="hold"/>
                                        <p:tgtEl>
                                          <p:spTgt spid="40"/>
                                        </p:tgtEl>
                                        <p:attrNameLst>
                                          <p:attrName>ppt_y</p:attrName>
                                        </p:attrNameLst>
                                      </p:cBhvr>
                                      <p:tavLst>
                                        <p:tav tm="0">
                                          <p:val>
                                            <p:strVal val="1+#ppt_h/2"/>
                                          </p:val>
                                        </p:tav>
                                        <p:tav tm="100000">
                                          <p:val>
                                            <p:strVal val="#ppt_y"/>
                                          </p:val>
                                        </p:tav>
                                      </p:tavLst>
                                    </p:anim>
                                  </p:childTnLst>
                                </p:cTn>
                              </p:par>
                            </p:childTnLst>
                          </p:cTn>
                        </p:par>
                        <p:par>
                          <p:cTn id="72" fill="hold">
                            <p:stCondLst>
                              <p:cond delay="9300"/>
                            </p:stCondLst>
                            <p:childTnLst>
                              <p:par>
                                <p:cTn id="73" presetID="22" presetClass="entr" presetSubtype="8" fill="hold" grpId="0" nodeType="after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ipe(left)">
                                      <p:cBhvr>
                                        <p:cTn id="75" dur="500"/>
                                        <p:tgtEl>
                                          <p:spTgt spid="41"/>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wipe(left)">
                                      <p:cBhvr>
                                        <p:cTn id="7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0" grpId="0" animBg="1"/>
      <p:bldP spid="32" grpId="0" animBg="1"/>
      <p:bldP spid="32" grpId="1" animBg="1"/>
      <p:bldP spid="37" grpId="0" animBg="1"/>
      <p:bldP spid="31" grpId="0"/>
      <p:bldP spid="38" grpId="0" animBg="1"/>
      <p:bldP spid="39" grpId="0"/>
      <p:bldP spid="40" grpId="0" animBg="1"/>
      <p:bldP spid="41" grpId="0"/>
      <p:bldP spid="7" grpId="0"/>
      <p:bldP spid="19" grpId="0"/>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Freeform 5"/>
          <p:cNvSpPr/>
          <p:nvPr/>
        </p:nvSpPr>
        <p:spPr bwMode="auto">
          <a:xfrm>
            <a:off x="4382454" y="4659563"/>
            <a:ext cx="640972" cy="651525"/>
          </a:xfrm>
          <a:custGeom>
            <a:avLst/>
            <a:gdLst>
              <a:gd name="T0" fmla="*/ 222 w 589"/>
              <a:gd name="T1" fmla="*/ 0 h 596"/>
              <a:gd name="T2" fmla="*/ 222 w 589"/>
              <a:gd name="T3" fmla="*/ 22 h 596"/>
              <a:gd name="T4" fmla="*/ 222 w 589"/>
              <a:gd name="T5" fmla="*/ 87 h 596"/>
              <a:gd name="T6" fmla="*/ 222 w 589"/>
              <a:gd name="T7" fmla="*/ 378 h 596"/>
              <a:gd name="T8" fmla="*/ 124 w 589"/>
              <a:gd name="T9" fmla="*/ 347 h 596"/>
              <a:gd name="T10" fmla="*/ 0 w 589"/>
              <a:gd name="T11" fmla="*/ 425 h 596"/>
              <a:gd name="T12" fmla="*/ 124 w 589"/>
              <a:gd name="T13" fmla="*/ 504 h 596"/>
              <a:gd name="T14" fmla="*/ 247 w 589"/>
              <a:gd name="T15" fmla="*/ 434 h 596"/>
              <a:gd name="T16" fmla="*/ 247 w 589"/>
              <a:gd name="T17" fmla="*/ 434 h 596"/>
              <a:gd name="T18" fmla="*/ 247 w 589"/>
              <a:gd name="T19" fmla="*/ 92 h 596"/>
              <a:gd name="T20" fmla="*/ 564 w 589"/>
              <a:gd name="T21" fmla="*/ 150 h 596"/>
              <a:gd name="T22" fmla="*/ 564 w 589"/>
              <a:gd name="T23" fmla="*/ 470 h 596"/>
              <a:gd name="T24" fmla="*/ 466 w 589"/>
              <a:gd name="T25" fmla="*/ 439 h 596"/>
              <a:gd name="T26" fmla="*/ 342 w 589"/>
              <a:gd name="T27" fmla="*/ 518 h 596"/>
              <a:gd name="T28" fmla="*/ 466 w 589"/>
              <a:gd name="T29" fmla="*/ 596 h 596"/>
              <a:gd name="T30" fmla="*/ 589 w 589"/>
              <a:gd name="T31" fmla="*/ 518 h 596"/>
              <a:gd name="T32" fmla="*/ 589 w 589"/>
              <a:gd name="T33" fmla="*/ 518 h 596"/>
              <a:gd name="T34" fmla="*/ 589 w 589"/>
              <a:gd name="T35" fmla="*/ 155 h 596"/>
              <a:gd name="T36" fmla="*/ 589 w 589"/>
              <a:gd name="T37" fmla="*/ 107 h 596"/>
              <a:gd name="T38" fmla="*/ 589 w 589"/>
              <a:gd name="T39" fmla="*/ 68 h 596"/>
              <a:gd name="T40" fmla="*/ 222 w 589"/>
              <a:gd name="T41" fmla="*/ 0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9" h="596">
                <a:moveTo>
                  <a:pt x="222" y="0"/>
                </a:moveTo>
                <a:lnTo>
                  <a:pt x="222" y="22"/>
                </a:lnTo>
                <a:lnTo>
                  <a:pt x="222" y="87"/>
                </a:lnTo>
                <a:lnTo>
                  <a:pt x="222" y="378"/>
                </a:lnTo>
                <a:cubicBezTo>
                  <a:pt x="199" y="359"/>
                  <a:pt x="164" y="347"/>
                  <a:pt x="124" y="347"/>
                </a:cubicBezTo>
                <a:cubicBezTo>
                  <a:pt x="55" y="347"/>
                  <a:pt x="0" y="382"/>
                  <a:pt x="0" y="425"/>
                </a:cubicBezTo>
                <a:cubicBezTo>
                  <a:pt x="0" y="469"/>
                  <a:pt x="55" y="504"/>
                  <a:pt x="124" y="504"/>
                </a:cubicBezTo>
                <a:cubicBezTo>
                  <a:pt x="188" y="504"/>
                  <a:pt x="240" y="473"/>
                  <a:pt x="247" y="434"/>
                </a:cubicBezTo>
                <a:lnTo>
                  <a:pt x="247" y="434"/>
                </a:lnTo>
                <a:lnTo>
                  <a:pt x="247" y="92"/>
                </a:lnTo>
                <a:lnTo>
                  <a:pt x="564" y="150"/>
                </a:lnTo>
                <a:lnTo>
                  <a:pt x="564" y="470"/>
                </a:lnTo>
                <a:cubicBezTo>
                  <a:pt x="541" y="451"/>
                  <a:pt x="506" y="439"/>
                  <a:pt x="466" y="439"/>
                </a:cubicBezTo>
                <a:cubicBezTo>
                  <a:pt x="397" y="439"/>
                  <a:pt x="342" y="474"/>
                  <a:pt x="342" y="518"/>
                </a:cubicBezTo>
                <a:cubicBezTo>
                  <a:pt x="342" y="561"/>
                  <a:pt x="397" y="596"/>
                  <a:pt x="466" y="596"/>
                </a:cubicBezTo>
                <a:cubicBezTo>
                  <a:pt x="534" y="596"/>
                  <a:pt x="589" y="561"/>
                  <a:pt x="589" y="518"/>
                </a:cubicBezTo>
                <a:lnTo>
                  <a:pt x="589" y="518"/>
                </a:lnTo>
                <a:lnTo>
                  <a:pt x="589" y="155"/>
                </a:lnTo>
                <a:lnTo>
                  <a:pt x="589" y="107"/>
                </a:lnTo>
                <a:lnTo>
                  <a:pt x="589" y="68"/>
                </a:lnTo>
                <a:lnTo>
                  <a:pt x="222"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3" name="Freeform 6"/>
          <p:cNvSpPr>
            <a:spLocks noEditPoints="1"/>
          </p:cNvSpPr>
          <p:nvPr/>
        </p:nvSpPr>
        <p:spPr bwMode="auto">
          <a:xfrm>
            <a:off x="5750705" y="4638461"/>
            <a:ext cx="680540" cy="680540"/>
          </a:xfrm>
          <a:custGeom>
            <a:avLst/>
            <a:gdLst>
              <a:gd name="T0" fmla="*/ 554 w 624"/>
              <a:gd name="T1" fmla="*/ 326 h 625"/>
              <a:gd name="T2" fmla="*/ 554 w 624"/>
              <a:gd name="T3" fmla="*/ 71 h 625"/>
              <a:gd name="T4" fmla="*/ 298 w 624"/>
              <a:gd name="T5" fmla="*/ 71 h 625"/>
              <a:gd name="T6" fmla="*/ 265 w 624"/>
              <a:gd name="T7" fmla="*/ 281 h 625"/>
              <a:gd name="T8" fmla="*/ 260 w 624"/>
              <a:gd name="T9" fmla="*/ 284 h 625"/>
              <a:gd name="T10" fmla="*/ 9 w 624"/>
              <a:gd name="T11" fmla="*/ 535 h 625"/>
              <a:gd name="T12" fmla="*/ 14 w 624"/>
              <a:gd name="T13" fmla="*/ 575 h 625"/>
              <a:gd name="T14" fmla="*/ 49 w 624"/>
              <a:gd name="T15" fmla="*/ 610 h 625"/>
              <a:gd name="T16" fmla="*/ 89 w 624"/>
              <a:gd name="T17" fmla="*/ 615 h 625"/>
              <a:gd name="T18" fmla="*/ 340 w 624"/>
              <a:gd name="T19" fmla="*/ 364 h 625"/>
              <a:gd name="T20" fmla="*/ 343 w 624"/>
              <a:gd name="T21" fmla="*/ 359 h 625"/>
              <a:gd name="T22" fmla="*/ 554 w 624"/>
              <a:gd name="T23" fmla="*/ 326 h 625"/>
              <a:gd name="T24" fmla="*/ 96 w 624"/>
              <a:gd name="T25" fmla="*/ 566 h 625"/>
              <a:gd name="T26" fmla="*/ 96 w 624"/>
              <a:gd name="T27" fmla="*/ 566 h 625"/>
              <a:gd name="T28" fmla="*/ 77 w 624"/>
              <a:gd name="T29" fmla="*/ 564 h 625"/>
              <a:gd name="T30" fmla="*/ 60 w 624"/>
              <a:gd name="T31" fmla="*/ 547 h 625"/>
              <a:gd name="T32" fmla="*/ 58 w 624"/>
              <a:gd name="T33" fmla="*/ 528 h 625"/>
              <a:gd name="T34" fmla="*/ 179 w 624"/>
              <a:gd name="T35" fmla="*/ 407 h 625"/>
              <a:gd name="T36" fmla="*/ 198 w 624"/>
              <a:gd name="T37" fmla="*/ 410 h 625"/>
              <a:gd name="T38" fmla="*/ 214 w 624"/>
              <a:gd name="T39" fmla="*/ 427 h 625"/>
              <a:gd name="T40" fmla="*/ 217 w 624"/>
              <a:gd name="T41" fmla="*/ 446 h 625"/>
              <a:gd name="T42" fmla="*/ 96 w 624"/>
              <a:gd name="T43" fmla="*/ 566 h 625"/>
              <a:gd name="T44" fmla="*/ 321 w 624"/>
              <a:gd name="T45" fmla="*/ 303 h 625"/>
              <a:gd name="T46" fmla="*/ 321 w 624"/>
              <a:gd name="T47" fmla="*/ 303 h 625"/>
              <a:gd name="T48" fmla="*/ 321 w 624"/>
              <a:gd name="T49" fmla="*/ 94 h 625"/>
              <a:gd name="T50" fmla="*/ 530 w 624"/>
              <a:gd name="T51" fmla="*/ 94 h 625"/>
              <a:gd name="T52" fmla="*/ 530 w 624"/>
              <a:gd name="T53" fmla="*/ 303 h 625"/>
              <a:gd name="T54" fmla="*/ 321 w 624"/>
              <a:gd name="T55" fmla="*/ 303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4" h="625">
                <a:moveTo>
                  <a:pt x="554" y="326"/>
                </a:moveTo>
                <a:cubicBezTo>
                  <a:pt x="624" y="256"/>
                  <a:pt x="624" y="141"/>
                  <a:pt x="554" y="71"/>
                </a:cubicBezTo>
                <a:cubicBezTo>
                  <a:pt x="483" y="0"/>
                  <a:pt x="368" y="0"/>
                  <a:pt x="298" y="71"/>
                </a:cubicBezTo>
                <a:cubicBezTo>
                  <a:pt x="241" y="127"/>
                  <a:pt x="230" y="213"/>
                  <a:pt x="265" y="281"/>
                </a:cubicBezTo>
                <a:cubicBezTo>
                  <a:pt x="263" y="282"/>
                  <a:pt x="262" y="283"/>
                  <a:pt x="260" y="284"/>
                </a:cubicBezTo>
                <a:lnTo>
                  <a:pt x="9" y="535"/>
                </a:lnTo>
                <a:cubicBezTo>
                  <a:pt x="0" y="545"/>
                  <a:pt x="2" y="562"/>
                  <a:pt x="14" y="575"/>
                </a:cubicBezTo>
                <a:lnTo>
                  <a:pt x="49" y="610"/>
                </a:lnTo>
                <a:cubicBezTo>
                  <a:pt x="62" y="622"/>
                  <a:pt x="79" y="625"/>
                  <a:pt x="89" y="615"/>
                </a:cubicBezTo>
                <a:lnTo>
                  <a:pt x="340" y="364"/>
                </a:lnTo>
                <a:cubicBezTo>
                  <a:pt x="341" y="363"/>
                  <a:pt x="342" y="361"/>
                  <a:pt x="343" y="359"/>
                </a:cubicBezTo>
                <a:cubicBezTo>
                  <a:pt x="411" y="394"/>
                  <a:pt x="497" y="383"/>
                  <a:pt x="554" y="326"/>
                </a:cubicBezTo>
                <a:close/>
                <a:moveTo>
                  <a:pt x="96" y="566"/>
                </a:moveTo>
                <a:lnTo>
                  <a:pt x="96" y="566"/>
                </a:lnTo>
                <a:cubicBezTo>
                  <a:pt x="92" y="571"/>
                  <a:pt x="83" y="570"/>
                  <a:pt x="77" y="564"/>
                </a:cubicBezTo>
                <a:lnTo>
                  <a:pt x="60" y="547"/>
                </a:lnTo>
                <a:cubicBezTo>
                  <a:pt x="54" y="541"/>
                  <a:pt x="53" y="532"/>
                  <a:pt x="58" y="528"/>
                </a:cubicBezTo>
                <a:lnTo>
                  <a:pt x="179" y="407"/>
                </a:lnTo>
                <a:cubicBezTo>
                  <a:pt x="183" y="403"/>
                  <a:pt x="192" y="404"/>
                  <a:pt x="198" y="410"/>
                </a:cubicBezTo>
                <a:lnTo>
                  <a:pt x="214" y="427"/>
                </a:lnTo>
                <a:cubicBezTo>
                  <a:pt x="220" y="433"/>
                  <a:pt x="221" y="441"/>
                  <a:pt x="217" y="446"/>
                </a:cubicBezTo>
                <a:lnTo>
                  <a:pt x="96" y="566"/>
                </a:lnTo>
                <a:close/>
                <a:moveTo>
                  <a:pt x="321" y="303"/>
                </a:moveTo>
                <a:lnTo>
                  <a:pt x="321" y="303"/>
                </a:lnTo>
                <a:cubicBezTo>
                  <a:pt x="264" y="245"/>
                  <a:pt x="264" y="152"/>
                  <a:pt x="321" y="94"/>
                </a:cubicBezTo>
                <a:cubicBezTo>
                  <a:pt x="379" y="36"/>
                  <a:pt x="472" y="36"/>
                  <a:pt x="530" y="94"/>
                </a:cubicBezTo>
                <a:cubicBezTo>
                  <a:pt x="588" y="152"/>
                  <a:pt x="588" y="245"/>
                  <a:pt x="530" y="303"/>
                </a:cubicBezTo>
                <a:cubicBezTo>
                  <a:pt x="472" y="360"/>
                  <a:pt x="379" y="360"/>
                  <a:pt x="321" y="303"/>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4" name="Freeform 7"/>
          <p:cNvSpPr>
            <a:spLocks noEditPoints="1"/>
          </p:cNvSpPr>
          <p:nvPr/>
        </p:nvSpPr>
        <p:spPr bwMode="auto">
          <a:xfrm>
            <a:off x="7163796" y="4656926"/>
            <a:ext cx="651524" cy="656800"/>
          </a:xfrm>
          <a:custGeom>
            <a:avLst/>
            <a:gdLst>
              <a:gd name="T0" fmla="*/ 298 w 596"/>
              <a:gd name="T1" fmla="*/ 0 h 601"/>
              <a:gd name="T2" fmla="*/ 0 w 596"/>
              <a:gd name="T3" fmla="*/ 300 h 601"/>
              <a:gd name="T4" fmla="*/ 298 w 596"/>
              <a:gd name="T5" fmla="*/ 601 h 601"/>
              <a:gd name="T6" fmla="*/ 596 w 596"/>
              <a:gd name="T7" fmla="*/ 300 h 601"/>
              <a:gd name="T8" fmla="*/ 298 w 596"/>
              <a:gd name="T9" fmla="*/ 0 h 601"/>
              <a:gd name="T10" fmla="*/ 298 w 596"/>
              <a:gd name="T11" fmla="*/ 579 h 601"/>
              <a:gd name="T12" fmla="*/ 298 w 596"/>
              <a:gd name="T13" fmla="*/ 579 h 601"/>
              <a:gd name="T14" fmla="*/ 21 w 596"/>
              <a:gd name="T15" fmla="*/ 300 h 601"/>
              <a:gd name="T16" fmla="*/ 298 w 596"/>
              <a:gd name="T17" fmla="*/ 21 h 601"/>
              <a:gd name="T18" fmla="*/ 575 w 596"/>
              <a:gd name="T19" fmla="*/ 300 h 601"/>
              <a:gd name="T20" fmla="*/ 298 w 596"/>
              <a:gd name="T21" fmla="*/ 579 h 601"/>
              <a:gd name="T22" fmla="*/ 298 w 596"/>
              <a:gd name="T23" fmla="*/ 40 h 601"/>
              <a:gd name="T24" fmla="*/ 298 w 596"/>
              <a:gd name="T25" fmla="*/ 40 h 601"/>
              <a:gd name="T26" fmla="*/ 40 w 596"/>
              <a:gd name="T27" fmla="*/ 300 h 601"/>
              <a:gd name="T28" fmla="*/ 298 w 596"/>
              <a:gd name="T29" fmla="*/ 561 h 601"/>
              <a:gd name="T30" fmla="*/ 556 w 596"/>
              <a:gd name="T31" fmla="*/ 300 h 601"/>
              <a:gd name="T32" fmla="*/ 298 w 596"/>
              <a:gd name="T33" fmla="*/ 40 h 601"/>
              <a:gd name="T34" fmla="*/ 304 w 596"/>
              <a:gd name="T35" fmla="*/ 458 h 601"/>
              <a:gd name="T36" fmla="*/ 304 w 596"/>
              <a:gd name="T37" fmla="*/ 458 h 601"/>
              <a:gd name="T38" fmla="*/ 331 w 596"/>
              <a:gd name="T39" fmla="*/ 436 h 601"/>
              <a:gd name="T40" fmla="*/ 352 w 596"/>
              <a:gd name="T41" fmla="*/ 412 h 601"/>
              <a:gd name="T42" fmla="*/ 346 w 596"/>
              <a:gd name="T43" fmla="*/ 437 h 601"/>
              <a:gd name="T44" fmla="*/ 286 w 596"/>
              <a:gd name="T45" fmla="*/ 495 h 601"/>
              <a:gd name="T46" fmla="*/ 218 w 596"/>
              <a:gd name="T47" fmla="*/ 466 h 601"/>
              <a:gd name="T48" fmla="*/ 230 w 596"/>
              <a:gd name="T49" fmla="*/ 409 h 601"/>
              <a:gd name="T50" fmla="*/ 264 w 596"/>
              <a:gd name="T51" fmla="*/ 306 h 601"/>
              <a:gd name="T52" fmla="*/ 244 w 596"/>
              <a:gd name="T53" fmla="*/ 238 h 601"/>
              <a:gd name="T54" fmla="*/ 267 w 596"/>
              <a:gd name="T55" fmla="*/ 222 h 601"/>
              <a:gd name="T56" fmla="*/ 369 w 596"/>
              <a:gd name="T57" fmla="*/ 209 h 601"/>
              <a:gd name="T58" fmla="*/ 312 w 596"/>
              <a:gd name="T59" fmla="*/ 388 h 601"/>
              <a:gd name="T60" fmla="*/ 304 w 596"/>
              <a:gd name="T61" fmla="*/ 458 h 601"/>
              <a:gd name="T62" fmla="*/ 326 w 596"/>
              <a:gd name="T63" fmla="*/ 189 h 601"/>
              <a:gd name="T64" fmla="*/ 326 w 596"/>
              <a:gd name="T65" fmla="*/ 189 h 601"/>
              <a:gd name="T66" fmla="*/ 330 w 596"/>
              <a:gd name="T67" fmla="*/ 102 h 601"/>
              <a:gd name="T68" fmla="*/ 326 w 596"/>
              <a:gd name="T69" fmla="*/ 1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6" h="601">
                <a:moveTo>
                  <a:pt x="298" y="0"/>
                </a:moveTo>
                <a:cubicBezTo>
                  <a:pt x="133" y="0"/>
                  <a:pt x="0" y="134"/>
                  <a:pt x="0" y="300"/>
                </a:cubicBezTo>
                <a:cubicBezTo>
                  <a:pt x="0" y="466"/>
                  <a:pt x="133" y="601"/>
                  <a:pt x="298" y="601"/>
                </a:cubicBezTo>
                <a:cubicBezTo>
                  <a:pt x="463" y="601"/>
                  <a:pt x="596" y="466"/>
                  <a:pt x="596" y="300"/>
                </a:cubicBezTo>
                <a:cubicBezTo>
                  <a:pt x="596" y="134"/>
                  <a:pt x="463" y="0"/>
                  <a:pt x="298" y="0"/>
                </a:cubicBezTo>
                <a:close/>
                <a:moveTo>
                  <a:pt x="298" y="579"/>
                </a:moveTo>
                <a:lnTo>
                  <a:pt x="298" y="579"/>
                </a:lnTo>
                <a:cubicBezTo>
                  <a:pt x="145" y="579"/>
                  <a:pt x="21" y="454"/>
                  <a:pt x="21" y="300"/>
                </a:cubicBezTo>
                <a:cubicBezTo>
                  <a:pt x="21" y="146"/>
                  <a:pt x="145" y="21"/>
                  <a:pt x="298" y="21"/>
                </a:cubicBezTo>
                <a:cubicBezTo>
                  <a:pt x="451" y="21"/>
                  <a:pt x="575" y="146"/>
                  <a:pt x="575" y="300"/>
                </a:cubicBezTo>
                <a:cubicBezTo>
                  <a:pt x="575" y="454"/>
                  <a:pt x="451" y="579"/>
                  <a:pt x="298" y="579"/>
                </a:cubicBezTo>
                <a:close/>
                <a:moveTo>
                  <a:pt x="298" y="40"/>
                </a:moveTo>
                <a:lnTo>
                  <a:pt x="298" y="40"/>
                </a:lnTo>
                <a:cubicBezTo>
                  <a:pt x="155" y="40"/>
                  <a:pt x="40" y="156"/>
                  <a:pt x="40" y="300"/>
                </a:cubicBezTo>
                <a:cubicBezTo>
                  <a:pt x="40" y="444"/>
                  <a:pt x="155" y="561"/>
                  <a:pt x="298" y="561"/>
                </a:cubicBezTo>
                <a:cubicBezTo>
                  <a:pt x="441" y="561"/>
                  <a:pt x="556" y="444"/>
                  <a:pt x="556" y="300"/>
                </a:cubicBezTo>
                <a:cubicBezTo>
                  <a:pt x="556" y="156"/>
                  <a:pt x="441" y="40"/>
                  <a:pt x="298" y="40"/>
                </a:cubicBezTo>
                <a:close/>
                <a:moveTo>
                  <a:pt x="304" y="458"/>
                </a:moveTo>
                <a:lnTo>
                  <a:pt x="304" y="458"/>
                </a:lnTo>
                <a:cubicBezTo>
                  <a:pt x="314" y="460"/>
                  <a:pt x="324" y="445"/>
                  <a:pt x="331" y="436"/>
                </a:cubicBezTo>
                <a:cubicBezTo>
                  <a:pt x="338" y="427"/>
                  <a:pt x="343" y="414"/>
                  <a:pt x="352" y="412"/>
                </a:cubicBezTo>
                <a:cubicBezTo>
                  <a:pt x="360" y="418"/>
                  <a:pt x="351" y="430"/>
                  <a:pt x="346" y="437"/>
                </a:cubicBezTo>
                <a:cubicBezTo>
                  <a:pt x="333" y="457"/>
                  <a:pt x="307" y="487"/>
                  <a:pt x="286" y="495"/>
                </a:cubicBezTo>
                <a:cubicBezTo>
                  <a:pt x="255" y="506"/>
                  <a:pt x="221" y="495"/>
                  <a:pt x="218" y="466"/>
                </a:cubicBezTo>
                <a:cubicBezTo>
                  <a:pt x="216" y="451"/>
                  <a:pt x="224" y="428"/>
                  <a:pt x="230" y="409"/>
                </a:cubicBezTo>
                <a:cubicBezTo>
                  <a:pt x="242" y="371"/>
                  <a:pt x="251" y="347"/>
                  <a:pt x="264" y="306"/>
                </a:cubicBezTo>
                <a:cubicBezTo>
                  <a:pt x="273" y="277"/>
                  <a:pt x="293" y="228"/>
                  <a:pt x="244" y="238"/>
                </a:cubicBezTo>
                <a:cubicBezTo>
                  <a:pt x="244" y="225"/>
                  <a:pt x="257" y="224"/>
                  <a:pt x="267" y="222"/>
                </a:cubicBezTo>
                <a:cubicBezTo>
                  <a:pt x="299" y="217"/>
                  <a:pt x="335" y="211"/>
                  <a:pt x="369" y="209"/>
                </a:cubicBezTo>
                <a:cubicBezTo>
                  <a:pt x="353" y="263"/>
                  <a:pt x="331" y="327"/>
                  <a:pt x="312" y="388"/>
                </a:cubicBezTo>
                <a:cubicBezTo>
                  <a:pt x="306" y="407"/>
                  <a:pt x="283" y="451"/>
                  <a:pt x="304" y="458"/>
                </a:cubicBezTo>
                <a:close/>
                <a:moveTo>
                  <a:pt x="326" y="189"/>
                </a:moveTo>
                <a:lnTo>
                  <a:pt x="326" y="189"/>
                </a:lnTo>
                <a:cubicBezTo>
                  <a:pt x="283" y="182"/>
                  <a:pt x="281" y="109"/>
                  <a:pt x="330" y="102"/>
                </a:cubicBezTo>
                <a:cubicBezTo>
                  <a:pt x="397" y="91"/>
                  <a:pt x="394" y="201"/>
                  <a:pt x="326" y="189"/>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5" name="Freeform 8"/>
          <p:cNvSpPr>
            <a:spLocks noEditPoints="1"/>
          </p:cNvSpPr>
          <p:nvPr/>
        </p:nvSpPr>
        <p:spPr bwMode="auto">
          <a:xfrm>
            <a:off x="10091415" y="3565050"/>
            <a:ext cx="706917" cy="696367"/>
          </a:xfrm>
          <a:custGeom>
            <a:avLst/>
            <a:gdLst>
              <a:gd name="T0" fmla="*/ 170 w 648"/>
              <a:gd name="T1" fmla="*/ 280 h 639"/>
              <a:gd name="T2" fmla="*/ 226 w 648"/>
              <a:gd name="T3" fmla="*/ 183 h 639"/>
              <a:gd name="T4" fmla="*/ 240 w 648"/>
              <a:gd name="T5" fmla="*/ 167 h 639"/>
              <a:gd name="T6" fmla="*/ 366 w 648"/>
              <a:gd name="T7" fmla="*/ 177 h 639"/>
              <a:gd name="T8" fmla="*/ 359 w 648"/>
              <a:gd name="T9" fmla="*/ 162 h 639"/>
              <a:gd name="T10" fmla="*/ 388 w 648"/>
              <a:gd name="T11" fmla="*/ 153 h 639"/>
              <a:gd name="T12" fmla="*/ 408 w 648"/>
              <a:gd name="T13" fmla="*/ 154 h 639"/>
              <a:gd name="T14" fmla="*/ 402 w 648"/>
              <a:gd name="T15" fmla="*/ 183 h 639"/>
              <a:gd name="T16" fmla="*/ 391 w 648"/>
              <a:gd name="T17" fmla="*/ 199 h 639"/>
              <a:gd name="T18" fmla="*/ 319 w 648"/>
              <a:gd name="T19" fmla="*/ 265 h 639"/>
              <a:gd name="T20" fmla="*/ 318 w 648"/>
              <a:gd name="T21" fmla="*/ 266 h 639"/>
              <a:gd name="T22" fmla="*/ 616 w 648"/>
              <a:gd name="T23" fmla="*/ 615 h 639"/>
              <a:gd name="T24" fmla="*/ 497 w 648"/>
              <a:gd name="T25" fmla="*/ 615 h 639"/>
              <a:gd name="T26" fmla="*/ 272 w 648"/>
              <a:gd name="T27" fmla="*/ 546 h 639"/>
              <a:gd name="T28" fmla="*/ 272 w 648"/>
              <a:gd name="T29" fmla="*/ 0 h 639"/>
              <a:gd name="T30" fmla="*/ 515 w 648"/>
              <a:gd name="T31" fmla="*/ 397 h 639"/>
              <a:gd name="T32" fmla="*/ 616 w 648"/>
              <a:gd name="T33" fmla="*/ 615 h 639"/>
              <a:gd name="T34" fmla="*/ 272 w 648"/>
              <a:gd name="T35" fmla="*/ 511 h 639"/>
              <a:gd name="T36" fmla="*/ 272 w 648"/>
              <a:gd name="T37" fmla="*/ 35 h 639"/>
              <a:gd name="T38" fmla="*/ 272 w 648"/>
              <a:gd name="T39" fmla="*/ 511 h 639"/>
              <a:gd name="T40" fmla="*/ 445 w 648"/>
              <a:gd name="T41" fmla="*/ 391 h 639"/>
              <a:gd name="T42" fmla="*/ 409 w 648"/>
              <a:gd name="T43" fmla="*/ 401 h 639"/>
              <a:gd name="T44" fmla="*/ 338 w 648"/>
              <a:gd name="T45" fmla="*/ 401 h 639"/>
              <a:gd name="T46" fmla="*/ 266 w 648"/>
              <a:gd name="T47" fmla="*/ 401 h 639"/>
              <a:gd name="T48" fmla="*/ 194 w 648"/>
              <a:gd name="T49" fmla="*/ 401 h 639"/>
              <a:gd name="T50" fmla="*/ 111 w 648"/>
              <a:gd name="T51" fmla="*/ 401 h 639"/>
              <a:gd name="T52" fmla="*/ 100 w 648"/>
              <a:gd name="T53" fmla="*/ 391 h 639"/>
              <a:gd name="T54" fmla="*/ 111 w 648"/>
              <a:gd name="T55" fmla="*/ 145 h 639"/>
              <a:gd name="T56" fmla="*/ 122 w 648"/>
              <a:gd name="T57" fmla="*/ 380 h 639"/>
              <a:gd name="T58" fmla="*/ 152 w 648"/>
              <a:gd name="T59" fmla="*/ 331 h 639"/>
              <a:gd name="T60" fmla="*/ 183 w 648"/>
              <a:gd name="T61" fmla="*/ 320 h 639"/>
              <a:gd name="T62" fmla="*/ 194 w 648"/>
              <a:gd name="T63" fmla="*/ 380 h 639"/>
              <a:gd name="T64" fmla="*/ 224 w 648"/>
              <a:gd name="T65" fmla="*/ 256 h 639"/>
              <a:gd name="T66" fmla="*/ 255 w 648"/>
              <a:gd name="T67" fmla="*/ 245 h 639"/>
              <a:gd name="T68" fmla="*/ 266 w 648"/>
              <a:gd name="T69" fmla="*/ 380 h 639"/>
              <a:gd name="T70" fmla="*/ 296 w 648"/>
              <a:gd name="T71" fmla="*/ 292 h 639"/>
              <a:gd name="T72" fmla="*/ 327 w 648"/>
              <a:gd name="T73" fmla="*/ 282 h 639"/>
              <a:gd name="T74" fmla="*/ 338 w 648"/>
              <a:gd name="T75" fmla="*/ 380 h 639"/>
              <a:gd name="T76" fmla="*/ 368 w 648"/>
              <a:gd name="T77" fmla="*/ 231 h 639"/>
              <a:gd name="T78" fmla="*/ 399 w 648"/>
              <a:gd name="T79" fmla="*/ 220 h 639"/>
              <a:gd name="T80" fmla="*/ 409 w 648"/>
              <a:gd name="T81" fmla="*/ 38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8" h="639">
                <a:moveTo>
                  <a:pt x="242" y="199"/>
                </a:moveTo>
                <a:lnTo>
                  <a:pt x="170" y="280"/>
                </a:lnTo>
                <a:lnTo>
                  <a:pt x="153" y="266"/>
                </a:lnTo>
                <a:lnTo>
                  <a:pt x="226" y="183"/>
                </a:lnTo>
                <a:lnTo>
                  <a:pt x="226" y="183"/>
                </a:lnTo>
                <a:lnTo>
                  <a:pt x="240" y="167"/>
                </a:lnTo>
                <a:lnTo>
                  <a:pt x="316" y="234"/>
                </a:lnTo>
                <a:lnTo>
                  <a:pt x="366" y="177"/>
                </a:lnTo>
                <a:lnTo>
                  <a:pt x="357" y="169"/>
                </a:lnTo>
                <a:cubicBezTo>
                  <a:pt x="354" y="167"/>
                  <a:pt x="355" y="163"/>
                  <a:pt x="359" y="162"/>
                </a:cubicBezTo>
                <a:lnTo>
                  <a:pt x="373" y="158"/>
                </a:lnTo>
                <a:cubicBezTo>
                  <a:pt x="377" y="156"/>
                  <a:pt x="384" y="154"/>
                  <a:pt x="388" y="153"/>
                </a:cubicBezTo>
                <a:lnTo>
                  <a:pt x="402" y="149"/>
                </a:lnTo>
                <a:cubicBezTo>
                  <a:pt x="406" y="147"/>
                  <a:pt x="409" y="150"/>
                  <a:pt x="408" y="154"/>
                </a:cubicBezTo>
                <a:lnTo>
                  <a:pt x="405" y="167"/>
                </a:lnTo>
                <a:cubicBezTo>
                  <a:pt x="404" y="172"/>
                  <a:pt x="402" y="179"/>
                  <a:pt x="402" y="183"/>
                </a:cubicBezTo>
                <a:lnTo>
                  <a:pt x="399" y="196"/>
                </a:lnTo>
                <a:cubicBezTo>
                  <a:pt x="398" y="200"/>
                  <a:pt x="395" y="202"/>
                  <a:pt x="391" y="199"/>
                </a:cubicBezTo>
                <a:lnTo>
                  <a:pt x="383" y="192"/>
                </a:lnTo>
                <a:lnTo>
                  <a:pt x="319" y="265"/>
                </a:lnTo>
                <a:lnTo>
                  <a:pt x="319" y="265"/>
                </a:lnTo>
                <a:lnTo>
                  <a:pt x="318" y="266"/>
                </a:lnTo>
                <a:lnTo>
                  <a:pt x="242" y="199"/>
                </a:lnTo>
                <a:close/>
                <a:moveTo>
                  <a:pt x="616" y="615"/>
                </a:moveTo>
                <a:cubicBezTo>
                  <a:pt x="599" y="631"/>
                  <a:pt x="578" y="639"/>
                  <a:pt x="556" y="639"/>
                </a:cubicBezTo>
                <a:cubicBezTo>
                  <a:pt x="535" y="639"/>
                  <a:pt x="513" y="631"/>
                  <a:pt x="497" y="615"/>
                </a:cubicBezTo>
                <a:lnTo>
                  <a:pt x="396" y="516"/>
                </a:lnTo>
                <a:cubicBezTo>
                  <a:pt x="359" y="535"/>
                  <a:pt x="317" y="546"/>
                  <a:pt x="272" y="546"/>
                </a:cubicBezTo>
                <a:cubicBezTo>
                  <a:pt x="122" y="546"/>
                  <a:pt x="0" y="424"/>
                  <a:pt x="0" y="273"/>
                </a:cubicBezTo>
                <a:cubicBezTo>
                  <a:pt x="0" y="123"/>
                  <a:pt x="122" y="0"/>
                  <a:pt x="272" y="0"/>
                </a:cubicBezTo>
                <a:cubicBezTo>
                  <a:pt x="423" y="0"/>
                  <a:pt x="545" y="123"/>
                  <a:pt x="545" y="273"/>
                </a:cubicBezTo>
                <a:cubicBezTo>
                  <a:pt x="545" y="318"/>
                  <a:pt x="534" y="360"/>
                  <a:pt x="515" y="397"/>
                </a:cubicBezTo>
                <a:lnTo>
                  <a:pt x="616" y="496"/>
                </a:lnTo>
                <a:cubicBezTo>
                  <a:pt x="648" y="529"/>
                  <a:pt x="648" y="582"/>
                  <a:pt x="616" y="615"/>
                </a:cubicBezTo>
                <a:close/>
                <a:moveTo>
                  <a:pt x="272" y="511"/>
                </a:moveTo>
                <a:lnTo>
                  <a:pt x="272" y="511"/>
                </a:lnTo>
                <a:cubicBezTo>
                  <a:pt x="404" y="511"/>
                  <a:pt x="510" y="405"/>
                  <a:pt x="510" y="273"/>
                </a:cubicBezTo>
                <a:cubicBezTo>
                  <a:pt x="510" y="142"/>
                  <a:pt x="404" y="35"/>
                  <a:pt x="272" y="35"/>
                </a:cubicBezTo>
                <a:cubicBezTo>
                  <a:pt x="141" y="35"/>
                  <a:pt x="35" y="142"/>
                  <a:pt x="35" y="273"/>
                </a:cubicBezTo>
                <a:cubicBezTo>
                  <a:pt x="35" y="405"/>
                  <a:pt x="141" y="511"/>
                  <a:pt x="272" y="511"/>
                </a:cubicBezTo>
                <a:close/>
                <a:moveTo>
                  <a:pt x="434" y="380"/>
                </a:moveTo>
                <a:cubicBezTo>
                  <a:pt x="440" y="380"/>
                  <a:pt x="445" y="385"/>
                  <a:pt x="445" y="391"/>
                </a:cubicBezTo>
                <a:cubicBezTo>
                  <a:pt x="445" y="397"/>
                  <a:pt x="440" y="401"/>
                  <a:pt x="434" y="401"/>
                </a:cubicBezTo>
                <a:lnTo>
                  <a:pt x="409" y="401"/>
                </a:lnTo>
                <a:lnTo>
                  <a:pt x="368" y="401"/>
                </a:lnTo>
                <a:lnTo>
                  <a:pt x="338" y="401"/>
                </a:lnTo>
                <a:lnTo>
                  <a:pt x="296" y="401"/>
                </a:lnTo>
                <a:lnTo>
                  <a:pt x="266" y="401"/>
                </a:lnTo>
                <a:lnTo>
                  <a:pt x="224" y="401"/>
                </a:lnTo>
                <a:lnTo>
                  <a:pt x="194" y="401"/>
                </a:lnTo>
                <a:lnTo>
                  <a:pt x="152" y="401"/>
                </a:lnTo>
                <a:lnTo>
                  <a:pt x="111" y="401"/>
                </a:lnTo>
                <a:lnTo>
                  <a:pt x="111" y="401"/>
                </a:lnTo>
                <a:cubicBezTo>
                  <a:pt x="105" y="401"/>
                  <a:pt x="100" y="397"/>
                  <a:pt x="100" y="391"/>
                </a:cubicBezTo>
                <a:lnTo>
                  <a:pt x="100" y="155"/>
                </a:lnTo>
                <a:cubicBezTo>
                  <a:pt x="100" y="150"/>
                  <a:pt x="105" y="145"/>
                  <a:pt x="111" y="145"/>
                </a:cubicBezTo>
                <a:cubicBezTo>
                  <a:pt x="117" y="145"/>
                  <a:pt x="121" y="150"/>
                  <a:pt x="121" y="155"/>
                </a:cubicBezTo>
                <a:lnTo>
                  <a:pt x="122" y="380"/>
                </a:lnTo>
                <a:lnTo>
                  <a:pt x="152" y="380"/>
                </a:lnTo>
                <a:lnTo>
                  <a:pt x="152" y="331"/>
                </a:lnTo>
                <a:cubicBezTo>
                  <a:pt x="152" y="325"/>
                  <a:pt x="157" y="320"/>
                  <a:pt x="163" y="320"/>
                </a:cubicBezTo>
                <a:lnTo>
                  <a:pt x="183" y="320"/>
                </a:lnTo>
                <a:cubicBezTo>
                  <a:pt x="189" y="320"/>
                  <a:pt x="194" y="325"/>
                  <a:pt x="194" y="331"/>
                </a:cubicBezTo>
                <a:lnTo>
                  <a:pt x="194" y="380"/>
                </a:lnTo>
                <a:lnTo>
                  <a:pt x="224" y="380"/>
                </a:lnTo>
                <a:lnTo>
                  <a:pt x="224" y="256"/>
                </a:lnTo>
                <a:cubicBezTo>
                  <a:pt x="224" y="250"/>
                  <a:pt x="229" y="245"/>
                  <a:pt x="235" y="245"/>
                </a:cubicBezTo>
                <a:lnTo>
                  <a:pt x="255" y="245"/>
                </a:lnTo>
                <a:cubicBezTo>
                  <a:pt x="261" y="245"/>
                  <a:pt x="266" y="250"/>
                  <a:pt x="266" y="256"/>
                </a:cubicBezTo>
                <a:lnTo>
                  <a:pt x="266" y="380"/>
                </a:lnTo>
                <a:lnTo>
                  <a:pt x="296" y="380"/>
                </a:lnTo>
                <a:lnTo>
                  <a:pt x="296" y="292"/>
                </a:lnTo>
                <a:cubicBezTo>
                  <a:pt x="296" y="286"/>
                  <a:pt x="300" y="282"/>
                  <a:pt x="307" y="282"/>
                </a:cubicBezTo>
                <a:lnTo>
                  <a:pt x="327" y="282"/>
                </a:lnTo>
                <a:cubicBezTo>
                  <a:pt x="333" y="282"/>
                  <a:pt x="338" y="286"/>
                  <a:pt x="338" y="292"/>
                </a:cubicBezTo>
                <a:lnTo>
                  <a:pt x="338" y="380"/>
                </a:lnTo>
                <a:lnTo>
                  <a:pt x="368" y="380"/>
                </a:lnTo>
                <a:lnTo>
                  <a:pt x="368" y="231"/>
                </a:lnTo>
                <a:cubicBezTo>
                  <a:pt x="368" y="225"/>
                  <a:pt x="372" y="220"/>
                  <a:pt x="378" y="220"/>
                </a:cubicBezTo>
                <a:lnTo>
                  <a:pt x="399" y="220"/>
                </a:lnTo>
                <a:cubicBezTo>
                  <a:pt x="405" y="220"/>
                  <a:pt x="409" y="225"/>
                  <a:pt x="409" y="231"/>
                </a:cubicBezTo>
                <a:lnTo>
                  <a:pt x="409" y="380"/>
                </a:lnTo>
                <a:lnTo>
                  <a:pt x="434" y="38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6" name="Freeform 9"/>
          <p:cNvSpPr>
            <a:spLocks noEditPoints="1"/>
          </p:cNvSpPr>
          <p:nvPr/>
        </p:nvSpPr>
        <p:spPr bwMode="auto">
          <a:xfrm>
            <a:off x="10091415" y="1683240"/>
            <a:ext cx="627785" cy="664713"/>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7" name="Freeform 10"/>
          <p:cNvSpPr>
            <a:spLocks noEditPoints="1"/>
          </p:cNvSpPr>
          <p:nvPr/>
        </p:nvSpPr>
        <p:spPr bwMode="auto">
          <a:xfrm>
            <a:off x="8630844" y="1641035"/>
            <a:ext cx="751758" cy="749121"/>
          </a:xfrm>
          <a:custGeom>
            <a:avLst/>
            <a:gdLst>
              <a:gd name="T0" fmla="*/ 122 w 689"/>
              <a:gd name="T1" fmla="*/ 472 h 688"/>
              <a:gd name="T2" fmla="*/ 567 w 689"/>
              <a:gd name="T3" fmla="*/ 215 h 688"/>
              <a:gd name="T4" fmla="*/ 495 w 689"/>
              <a:gd name="T5" fmla="*/ 605 h 688"/>
              <a:gd name="T6" fmla="*/ 194 w 689"/>
              <a:gd name="T7" fmla="*/ 83 h 688"/>
              <a:gd name="T8" fmla="*/ 495 w 689"/>
              <a:gd name="T9" fmla="*/ 605 h 688"/>
              <a:gd name="T10" fmla="*/ 161 w 689"/>
              <a:gd name="T11" fmla="*/ 450 h 688"/>
              <a:gd name="T12" fmla="*/ 528 w 689"/>
              <a:gd name="T13" fmla="*/ 238 h 688"/>
              <a:gd name="T14" fmla="*/ 460 w 689"/>
              <a:gd name="T15" fmla="*/ 543 h 688"/>
              <a:gd name="T16" fmla="*/ 230 w 689"/>
              <a:gd name="T17" fmla="*/ 145 h 688"/>
              <a:gd name="T18" fmla="*/ 460 w 689"/>
              <a:gd name="T19" fmla="*/ 543 h 688"/>
              <a:gd name="T20" fmla="*/ 345 w 689"/>
              <a:gd name="T21" fmla="*/ 376 h 688"/>
              <a:gd name="T22" fmla="*/ 345 w 689"/>
              <a:gd name="T23" fmla="*/ 311 h 688"/>
              <a:gd name="T24" fmla="*/ 359 w 689"/>
              <a:gd name="T25" fmla="*/ 158 h 688"/>
              <a:gd name="T26" fmla="*/ 344 w 689"/>
              <a:gd name="T27" fmla="*/ 172 h 688"/>
              <a:gd name="T28" fmla="*/ 330 w 689"/>
              <a:gd name="T29" fmla="*/ 135 h 688"/>
              <a:gd name="T30" fmla="*/ 345 w 689"/>
              <a:gd name="T31" fmla="*/ 121 h 688"/>
              <a:gd name="T32" fmla="*/ 359 w 689"/>
              <a:gd name="T33" fmla="*/ 158 h 688"/>
              <a:gd name="T34" fmla="*/ 345 w 689"/>
              <a:gd name="T35" fmla="*/ 567 h 688"/>
              <a:gd name="T36" fmla="*/ 330 w 689"/>
              <a:gd name="T37" fmla="*/ 553 h 688"/>
              <a:gd name="T38" fmla="*/ 344 w 689"/>
              <a:gd name="T39" fmla="*/ 516 h 688"/>
              <a:gd name="T40" fmla="*/ 359 w 689"/>
              <a:gd name="T41" fmla="*/ 530 h 688"/>
              <a:gd name="T42" fmla="*/ 159 w 689"/>
              <a:gd name="T43" fmla="*/ 326 h 688"/>
              <a:gd name="T44" fmla="*/ 173 w 689"/>
              <a:gd name="T45" fmla="*/ 342 h 688"/>
              <a:gd name="T46" fmla="*/ 136 w 689"/>
              <a:gd name="T47" fmla="*/ 356 h 688"/>
              <a:gd name="T48" fmla="*/ 122 w 689"/>
              <a:gd name="T49" fmla="*/ 340 h 688"/>
              <a:gd name="T50" fmla="*/ 159 w 689"/>
              <a:gd name="T51" fmla="*/ 326 h 688"/>
              <a:gd name="T52" fmla="*/ 567 w 689"/>
              <a:gd name="T53" fmla="*/ 340 h 688"/>
              <a:gd name="T54" fmla="*/ 553 w 689"/>
              <a:gd name="T55" fmla="*/ 356 h 688"/>
              <a:gd name="T56" fmla="*/ 516 w 689"/>
              <a:gd name="T57" fmla="*/ 342 h 688"/>
              <a:gd name="T58" fmla="*/ 530 w 689"/>
              <a:gd name="T59" fmla="*/ 326 h 688"/>
              <a:gd name="T60" fmla="*/ 363 w 689"/>
              <a:gd name="T61" fmla="*/ 344 h 688"/>
              <a:gd name="T62" fmla="*/ 327 w 689"/>
              <a:gd name="T63" fmla="*/ 344 h 688"/>
              <a:gd name="T64" fmla="*/ 345 w 689"/>
              <a:gd name="T65" fmla="*/ 201 h 688"/>
              <a:gd name="T66" fmla="*/ 363 w 689"/>
              <a:gd name="T67" fmla="*/ 344 h 688"/>
              <a:gd name="T68" fmla="*/ 262 w 689"/>
              <a:gd name="T69" fmla="*/ 429 h 688"/>
              <a:gd name="T70" fmla="*/ 329 w 689"/>
              <a:gd name="T71" fmla="*/ 336 h 688"/>
              <a:gd name="T72" fmla="*/ 355 w 689"/>
              <a:gd name="T73" fmla="*/ 36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9" h="688">
                <a:moveTo>
                  <a:pt x="216" y="121"/>
                </a:moveTo>
                <a:cubicBezTo>
                  <a:pt x="94" y="192"/>
                  <a:pt x="51" y="350"/>
                  <a:pt x="122" y="472"/>
                </a:cubicBezTo>
                <a:cubicBezTo>
                  <a:pt x="193" y="595"/>
                  <a:pt x="350" y="637"/>
                  <a:pt x="473" y="566"/>
                </a:cubicBezTo>
                <a:cubicBezTo>
                  <a:pt x="596" y="495"/>
                  <a:pt x="638" y="338"/>
                  <a:pt x="567" y="215"/>
                </a:cubicBezTo>
                <a:cubicBezTo>
                  <a:pt x="496" y="93"/>
                  <a:pt x="339" y="51"/>
                  <a:pt x="216" y="121"/>
                </a:cubicBezTo>
                <a:close/>
                <a:moveTo>
                  <a:pt x="495" y="605"/>
                </a:moveTo>
                <a:cubicBezTo>
                  <a:pt x="351" y="688"/>
                  <a:pt x="167" y="638"/>
                  <a:pt x="83" y="495"/>
                </a:cubicBezTo>
                <a:cubicBezTo>
                  <a:pt x="0" y="351"/>
                  <a:pt x="50" y="166"/>
                  <a:pt x="194" y="83"/>
                </a:cubicBezTo>
                <a:cubicBezTo>
                  <a:pt x="338" y="0"/>
                  <a:pt x="523" y="49"/>
                  <a:pt x="606" y="193"/>
                </a:cubicBezTo>
                <a:cubicBezTo>
                  <a:pt x="689" y="337"/>
                  <a:pt x="639" y="522"/>
                  <a:pt x="495" y="605"/>
                </a:cubicBezTo>
                <a:close/>
                <a:moveTo>
                  <a:pt x="238" y="160"/>
                </a:moveTo>
                <a:cubicBezTo>
                  <a:pt x="137" y="219"/>
                  <a:pt x="102" y="349"/>
                  <a:pt x="161" y="450"/>
                </a:cubicBezTo>
                <a:cubicBezTo>
                  <a:pt x="219" y="551"/>
                  <a:pt x="349" y="586"/>
                  <a:pt x="451" y="528"/>
                </a:cubicBezTo>
                <a:cubicBezTo>
                  <a:pt x="552" y="469"/>
                  <a:pt x="587" y="339"/>
                  <a:pt x="528" y="238"/>
                </a:cubicBezTo>
                <a:cubicBezTo>
                  <a:pt x="470" y="136"/>
                  <a:pt x="340" y="102"/>
                  <a:pt x="238" y="160"/>
                </a:cubicBezTo>
                <a:close/>
                <a:moveTo>
                  <a:pt x="460" y="543"/>
                </a:moveTo>
                <a:cubicBezTo>
                  <a:pt x="350" y="607"/>
                  <a:pt x="209" y="569"/>
                  <a:pt x="145" y="459"/>
                </a:cubicBezTo>
                <a:cubicBezTo>
                  <a:pt x="82" y="349"/>
                  <a:pt x="120" y="208"/>
                  <a:pt x="230" y="145"/>
                </a:cubicBezTo>
                <a:cubicBezTo>
                  <a:pt x="339" y="81"/>
                  <a:pt x="480" y="119"/>
                  <a:pt x="544" y="229"/>
                </a:cubicBezTo>
                <a:cubicBezTo>
                  <a:pt x="607" y="339"/>
                  <a:pt x="570" y="480"/>
                  <a:pt x="460" y="543"/>
                </a:cubicBezTo>
                <a:close/>
                <a:moveTo>
                  <a:pt x="377" y="344"/>
                </a:moveTo>
                <a:cubicBezTo>
                  <a:pt x="377" y="362"/>
                  <a:pt x="362" y="376"/>
                  <a:pt x="345" y="376"/>
                </a:cubicBezTo>
                <a:cubicBezTo>
                  <a:pt x="327" y="376"/>
                  <a:pt x="312" y="362"/>
                  <a:pt x="312" y="344"/>
                </a:cubicBezTo>
                <a:cubicBezTo>
                  <a:pt x="312" y="326"/>
                  <a:pt x="327" y="311"/>
                  <a:pt x="345" y="311"/>
                </a:cubicBezTo>
                <a:cubicBezTo>
                  <a:pt x="362" y="311"/>
                  <a:pt x="377" y="326"/>
                  <a:pt x="377" y="344"/>
                </a:cubicBezTo>
                <a:close/>
                <a:moveTo>
                  <a:pt x="359" y="158"/>
                </a:moveTo>
                <a:cubicBezTo>
                  <a:pt x="359" y="166"/>
                  <a:pt x="353" y="172"/>
                  <a:pt x="345" y="172"/>
                </a:cubicBezTo>
                <a:lnTo>
                  <a:pt x="344" y="172"/>
                </a:lnTo>
                <a:cubicBezTo>
                  <a:pt x="336" y="172"/>
                  <a:pt x="330" y="166"/>
                  <a:pt x="330" y="158"/>
                </a:cubicBezTo>
                <a:lnTo>
                  <a:pt x="330" y="135"/>
                </a:lnTo>
                <a:cubicBezTo>
                  <a:pt x="330" y="127"/>
                  <a:pt x="336" y="121"/>
                  <a:pt x="344" y="121"/>
                </a:cubicBezTo>
                <a:lnTo>
                  <a:pt x="345" y="121"/>
                </a:lnTo>
                <a:cubicBezTo>
                  <a:pt x="353" y="121"/>
                  <a:pt x="359" y="127"/>
                  <a:pt x="359" y="135"/>
                </a:cubicBezTo>
                <a:lnTo>
                  <a:pt x="359" y="158"/>
                </a:lnTo>
                <a:close/>
                <a:moveTo>
                  <a:pt x="359" y="553"/>
                </a:moveTo>
                <a:cubicBezTo>
                  <a:pt x="359" y="560"/>
                  <a:pt x="353" y="567"/>
                  <a:pt x="345" y="567"/>
                </a:cubicBezTo>
                <a:lnTo>
                  <a:pt x="344" y="567"/>
                </a:lnTo>
                <a:cubicBezTo>
                  <a:pt x="336" y="567"/>
                  <a:pt x="330" y="560"/>
                  <a:pt x="330" y="553"/>
                </a:cubicBezTo>
                <a:lnTo>
                  <a:pt x="330" y="530"/>
                </a:lnTo>
                <a:cubicBezTo>
                  <a:pt x="330" y="522"/>
                  <a:pt x="336" y="516"/>
                  <a:pt x="344" y="516"/>
                </a:cubicBezTo>
                <a:lnTo>
                  <a:pt x="345" y="516"/>
                </a:lnTo>
                <a:cubicBezTo>
                  <a:pt x="353" y="516"/>
                  <a:pt x="359" y="522"/>
                  <a:pt x="359" y="530"/>
                </a:cubicBezTo>
                <a:lnTo>
                  <a:pt x="359" y="553"/>
                </a:lnTo>
                <a:close/>
                <a:moveTo>
                  <a:pt x="159" y="326"/>
                </a:moveTo>
                <a:cubicBezTo>
                  <a:pt x="166" y="326"/>
                  <a:pt x="173" y="333"/>
                  <a:pt x="173" y="340"/>
                </a:cubicBezTo>
                <a:lnTo>
                  <a:pt x="173" y="342"/>
                </a:lnTo>
                <a:cubicBezTo>
                  <a:pt x="173" y="350"/>
                  <a:pt x="166" y="356"/>
                  <a:pt x="159" y="356"/>
                </a:cubicBezTo>
                <a:lnTo>
                  <a:pt x="136" y="356"/>
                </a:lnTo>
                <a:cubicBezTo>
                  <a:pt x="128" y="356"/>
                  <a:pt x="122" y="350"/>
                  <a:pt x="122" y="342"/>
                </a:cubicBezTo>
                <a:lnTo>
                  <a:pt x="122" y="340"/>
                </a:lnTo>
                <a:cubicBezTo>
                  <a:pt x="122" y="333"/>
                  <a:pt x="128" y="326"/>
                  <a:pt x="136" y="326"/>
                </a:cubicBezTo>
                <a:lnTo>
                  <a:pt x="159" y="326"/>
                </a:lnTo>
                <a:close/>
                <a:moveTo>
                  <a:pt x="553" y="326"/>
                </a:moveTo>
                <a:cubicBezTo>
                  <a:pt x="561" y="326"/>
                  <a:pt x="567" y="333"/>
                  <a:pt x="567" y="340"/>
                </a:cubicBezTo>
                <a:lnTo>
                  <a:pt x="567" y="342"/>
                </a:lnTo>
                <a:cubicBezTo>
                  <a:pt x="567" y="350"/>
                  <a:pt x="561" y="356"/>
                  <a:pt x="553" y="356"/>
                </a:cubicBezTo>
                <a:lnTo>
                  <a:pt x="530" y="356"/>
                </a:lnTo>
                <a:cubicBezTo>
                  <a:pt x="523" y="356"/>
                  <a:pt x="516" y="350"/>
                  <a:pt x="516" y="342"/>
                </a:cubicBezTo>
                <a:lnTo>
                  <a:pt x="516" y="340"/>
                </a:lnTo>
                <a:cubicBezTo>
                  <a:pt x="516" y="333"/>
                  <a:pt x="523" y="326"/>
                  <a:pt x="530" y="326"/>
                </a:cubicBezTo>
                <a:lnTo>
                  <a:pt x="553" y="326"/>
                </a:lnTo>
                <a:close/>
                <a:moveTo>
                  <a:pt x="363" y="344"/>
                </a:moveTo>
                <a:cubicBezTo>
                  <a:pt x="363" y="354"/>
                  <a:pt x="355" y="362"/>
                  <a:pt x="345" y="362"/>
                </a:cubicBezTo>
                <a:cubicBezTo>
                  <a:pt x="335" y="362"/>
                  <a:pt x="327" y="354"/>
                  <a:pt x="327" y="344"/>
                </a:cubicBezTo>
                <a:lnTo>
                  <a:pt x="327" y="219"/>
                </a:lnTo>
                <a:cubicBezTo>
                  <a:pt x="327" y="209"/>
                  <a:pt x="335" y="201"/>
                  <a:pt x="345" y="201"/>
                </a:cubicBezTo>
                <a:cubicBezTo>
                  <a:pt x="355" y="201"/>
                  <a:pt x="363" y="209"/>
                  <a:pt x="363" y="219"/>
                </a:cubicBezTo>
                <a:lnTo>
                  <a:pt x="363" y="344"/>
                </a:lnTo>
                <a:close/>
                <a:moveTo>
                  <a:pt x="289" y="427"/>
                </a:moveTo>
                <a:cubicBezTo>
                  <a:pt x="281" y="435"/>
                  <a:pt x="269" y="436"/>
                  <a:pt x="262" y="429"/>
                </a:cubicBezTo>
                <a:cubicBezTo>
                  <a:pt x="255" y="422"/>
                  <a:pt x="255" y="409"/>
                  <a:pt x="263" y="402"/>
                </a:cubicBezTo>
                <a:lnTo>
                  <a:pt x="329" y="336"/>
                </a:lnTo>
                <a:cubicBezTo>
                  <a:pt x="337" y="328"/>
                  <a:pt x="349" y="327"/>
                  <a:pt x="356" y="334"/>
                </a:cubicBezTo>
                <a:cubicBezTo>
                  <a:pt x="363" y="341"/>
                  <a:pt x="362" y="354"/>
                  <a:pt x="355" y="361"/>
                </a:cubicBezTo>
                <a:lnTo>
                  <a:pt x="289" y="427"/>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8" name="Freeform 11"/>
          <p:cNvSpPr>
            <a:spLocks noEditPoints="1"/>
          </p:cNvSpPr>
          <p:nvPr/>
        </p:nvSpPr>
        <p:spPr bwMode="auto">
          <a:xfrm>
            <a:off x="4461586" y="5706851"/>
            <a:ext cx="485346" cy="662077"/>
          </a:xfrm>
          <a:custGeom>
            <a:avLst/>
            <a:gdLst>
              <a:gd name="T0" fmla="*/ 90 w 446"/>
              <a:gd name="T1" fmla="*/ 226 h 608"/>
              <a:gd name="T2" fmla="*/ 137 w 446"/>
              <a:gd name="T3" fmla="*/ 337 h 608"/>
              <a:gd name="T4" fmla="*/ 175 w 446"/>
              <a:gd name="T5" fmla="*/ 425 h 608"/>
              <a:gd name="T6" fmla="*/ 261 w 446"/>
              <a:gd name="T7" fmla="*/ 428 h 608"/>
              <a:gd name="T8" fmla="*/ 280 w 446"/>
              <a:gd name="T9" fmla="*/ 393 h 608"/>
              <a:gd name="T10" fmla="*/ 328 w 446"/>
              <a:gd name="T11" fmla="*/ 304 h 608"/>
              <a:gd name="T12" fmla="*/ 223 w 446"/>
              <a:gd name="T13" fmla="*/ 93 h 608"/>
              <a:gd name="T14" fmla="*/ 184 w 446"/>
              <a:gd name="T15" fmla="*/ 456 h 608"/>
              <a:gd name="T16" fmla="*/ 141 w 446"/>
              <a:gd name="T17" fmla="*/ 405 h 608"/>
              <a:gd name="T18" fmla="*/ 94 w 446"/>
              <a:gd name="T19" fmla="*/ 319 h 608"/>
              <a:gd name="T20" fmla="*/ 223 w 446"/>
              <a:gd name="T21" fmla="*/ 65 h 608"/>
              <a:gd name="T22" fmla="*/ 351 w 446"/>
              <a:gd name="T23" fmla="*/ 319 h 608"/>
              <a:gd name="T24" fmla="*/ 305 w 446"/>
              <a:gd name="T25" fmla="*/ 405 h 608"/>
              <a:gd name="T26" fmla="*/ 261 w 446"/>
              <a:gd name="T27" fmla="*/ 456 h 608"/>
              <a:gd name="T28" fmla="*/ 159 w 446"/>
              <a:gd name="T29" fmla="*/ 545 h 608"/>
              <a:gd name="T30" fmla="*/ 267 w 446"/>
              <a:gd name="T31" fmla="*/ 566 h 608"/>
              <a:gd name="T32" fmla="*/ 267 w 446"/>
              <a:gd name="T33" fmla="*/ 524 h 608"/>
              <a:gd name="T34" fmla="*/ 172 w 446"/>
              <a:gd name="T35" fmla="*/ 558 h 608"/>
              <a:gd name="T36" fmla="*/ 276 w 446"/>
              <a:gd name="T37" fmla="*/ 558 h 608"/>
              <a:gd name="T38" fmla="*/ 289 w 446"/>
              <a:gd name="T39" fmla="*/ 545 h 608"/>
              <a:gd name="T40" fmla="*/ 159 w 446"/>
              <a:gd name="T41" fmla="*/ 480 h 608"/>
              <a:gd name="T42" fmla="*/ 289 w 446"/>
              <a:gd name="T43" fmla="*/ 545 h 608"/>
              <a:gd name="T44" fmla="*/ 287 w 446"/>
              <a:gd name="T45" fmla="*/ 254 h 608"/>
              <a:gd name="T46" fmla="*/ 244 w 446"/>
              <a:gd name="T47" fmla="*/ 298 h 608"/>
              <a:gd name="T48" fmla="*/ 202 w 446"/>
              <a:gd name="T49" fmla="*/ 298 h 608"/>
              <a:gd name="T50" fmla="*/ 158 w 446"/>
              <a:gd name="T51" fmla="*/ 254 h 608"/>
              <a:gd name="T52" fmla="*/ 158 w 446"/>
              <a:gd name="T53" fmla="*/ 212 h 608"/>
              <a:gd name="T54" fmla="*/ 202 w 446"/>
              <a:gd name="T55" fmla="*/ 168 h 608"/>
              <a:gd name="T56" fmla="*/ 244 w 446"/>
              <a:gd name="T57" fmla="*/ 168 h 608"/>
              <a:gd name="T58" fmla="*/ 287 w 446"/>
              <a:gd name="T59" fmla="*/ 212 h 608"/>
              <a:gd name="T60" fmla="*/ 428 w 446"/>
              <a:gd name="T61" fmla="*/ 206 h 608"/>
              <a:gd name="T62" fmla="*/ 405 w 446"/>
              <a:gd name="T63" fmla="*/ 226 h 608"/>
              <a:gd name="T64" fmla="*/ 428 w 446"/>
              <a:gd name="T65" fmla="*/ 239 h 608"/>
              <a:gd name="T66" fmla="*/ 428 w 446"/>
              <a:gd name="T67" fmla="*/ 206 h 608"/>
              <a:gd name="T68" fmla="*/ 379 w 446"/>
              <a:gd name="T69" fmla="*/ 90 h 608"/>
              <a:gd name="T70" fmla="*/ 356 w 446"/>
              <a:gd name="T71" fmla="*/ 67 h 608"/>
              <a:gd name="T72" fmla="*/ 362 w 446"/>
              <a:gd name="T73" fmla="*/ 107 h 608"/>
              <a:gd name="T74" fmla="*/ 239 w 446"/>
              <a:gd name="T75" fmla="*/ 44 h 608"/>
              <a:gd name="T76" fmla="*/ 222 w 446"/>
              <a:gd name="T77" fmla="*/ 0 h 608"/>
              <a:gd name="T78" fmla="*/ 206 w 446"/>
              <a:gd name="T79" fmla="*/ 44 h 608"/>
              <a:gd name="T80" fmla="*/ 81 w 446"/>
              <a:gd name="T81" fmla="*/ 109 h 608"/>
              <a:gd name="T82" fmla="*/ 89 w 446"/>
              <a:gd name="T83" fmla="*/ 69 h 608"/>
              <a:gd name="T84" fmla="*/ 65 w 446"/>
              <a:gd name="T85" fmla="*/ 93 h 608"/>
              <a:gd name="T86" fmla="*/ 39 w 446"/>
              <a:gd name="T87" fmla="*/ 226 h 608"/>
              <a:gd name="T88" fmla="*/ 17 w 446"/>
              <a:gd name="T89" fmla="*/ 206 h 608"/>
              <a:gd name="T90" fmla="*/ 17 w 446"/>
              <a:gd name="T91" fmla="*/ 239 h 608"/>
              <a:gd name="T92" fmla="*/ 39 w 446"/>
              <a:gd name="T93" fmla="*/ 226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46" h="608">
                <a:moveTo>
                  <a:pt x="223" y="93"/>
                </a:moveTo>
                <a:cubicBezTo>
                  <a:pt x="149" y="93"/>
                  <a:pt x="90" y="153"/>
                  <a:pt x="90" y="226"/>
                </a:cubicBezTo>
                <a:cubicBezTo>
                  <a:pt x="90" y="261"/>
                  <a:pt x="117" y="303"/>
                  <a:pt x="117" y="304"/>
                </a:cubicBezTo>
                <a:cubicBezTo>
                  <a:pt x="123" y="313"/>
                  <a:pt x="132" y="327"/>
                  <a:pt x="137" y="337"/>
                </a:cubicBezTo>
                <a:lnTo>
                  <a:pt x="165" y="393"/>
                </a:lnTo>
                <a:cubicBezTo>
                  <a:pt x="171" y="403"/>
                  <a:pt x="175" y="417"/>
                  <a:pt x="175" y="425"/>
                </a:cubicBezTo>
                <a:cubicBezTo>
                  <a:pt x="175" y="426"/>
                  <a:pt x="178" y="428"/>
                  <a:pt x="184" y="428"/>
                </a:cubicBezTo>
                <a:lnTo>
                  <a:pt x="261" y="428"/>
                </a:lnTo>
                <a:cubicBezTo>
                  <a:pt x="267" y="428"/>
                  <a:pt x="270" y="426"/>
                  <a:pt x="271" y="425"/>
                </a:cubicBezTo>
                <a:cubicBezTo>
                  <a:pt x="270" y="417"/>
                  <a:pt x="275" y="403"/>
                  <a:pt x="280" y="393"/>
                </a:cubicBezTo>
                <a:lnTo>
                  <a:pt x="309" y="337"/>
                </a:lnTo>
                <a:cubicBezTo>
                  <a:pt x="313" y="327"/>
                  <a:pt x="322" y="313"/>
                  <a:pt x="328" y="304"/>
                </a:cubicBezTo>
                <a:cubicBezTo>
                  <a:pt x="337" y="289"/>
                  <a:pt x="356" y="254"/>
                  <a:pt x="356" y="226"/>
                </a:cubicBezTo>
                <a:cubicBezTo>
                  <a:pt x="356" y="153"/>
                  <a:pt x="296" y="93"/>
                  <a:pt x="223" y="93"/>
                </a:cubicBezTo>
                <a:close/>
                <a:moveTo>
                  <a:pt x="261" y="456"/>
                </a:moveTo>
                <a:lnTo>
                  <a:pt x="184" y="456"/>
                </a:lnTo>
                <a:cubicBezTo>
                  <a:pt x="163" y="456"/>
                  <a:pt x="147" y="442"/>
                  <a:pt x="147" y="425"/>
                </a:cubicBezTo>
                <a:cubicBezTo>
                  <a:pt x="147" y="423"/>
                  <a:pt x="145" y="414"/>
                  <a:pt x="141" y="405"/>
                </a:cubicBezTo>
                <a:lnTo>
                  <a:pt x="112" y="349"/>
                </a:lnTo>
                <a:cubicBezTo>
                  <a:pt x="107" y="341"/>
                  <a:pt x="99" y="327"/>
                  <a:pt x="94" y="319"/>
                </a:cubicBezTo>
                <a:cubicBezTo>
                  <a:pt x="91" y="314"/>
                  <a:pt x="62" y="268"/>
                  <a:pt x="62" y="226"/>
                </a:cubicBezTo>
                <a:cubicBezTo>
                  <a:pt x="62" y="137"/>
                  <a:pt x="134" y="65"/>
                  <a:pt x="223" y="65"/>
                </a:cubicBezTo>
                <a:cubicBezTo>
                  <a:pt x="311" y="65"/>
                  <a:pt x="383" y="137"/>
                  <a:pt x="383" y="226"/>
                </a:cubicBezTo>
                <a:cubicBezTo>
                  <a:pt x="383" y="268"/>
                  <a:pt x="354" y="314"/>
                  <a:pt x="351" y="319"/>
                </a:cubicBezTo>
                <a:cubicBezTo>
                  <a:pt x="346" y="327"/>
                  <a:pt x="338" y="341"/>
                  <a:pt x="333" y="349"/>
                </a:cubicBezTo>
                <a:lnTo>
                  <a:pt x="305" y="405"/>
                </a:lnTo>
                <a:cubicBezTo>
                  <a:pt x="301" y="414"/>
                  <a:pt x="298" y="423"/>
                  <a:pt x="298" y="425"/>
                </a:cubicBezTo>
                <a:cubicBezTo>
                  <a:pt x="298" y="442"/>
                  <a:pt x="282" y="456"/>
                  <a:pt x="261" y="456"/>
                </a:cubicBezTo>
                <a:close/>
                <a:moveTo>
                  <a:pt x="180" y="524"/>
                </a:moveTo>
                <a:cubicBezTo>
                  <a:pt x="169" y="524"/>
                  <a:pt x="159" y="534"/>
                  <a:pt x="159" y="545"/>
                </a:cubicBezTo>
                <a:cubicBezTo>
                  <a:pt x="159" y="556"/>
                  <a:pt x="169" y="566"/>
                  <a:pt x="180" y="566"/>
                </a:cubicBezTo>
                <a:lnTo>
                  <a:pt x="267" y="566"/>
                </a:lnTo>
                <a:cubicBezTo>
                  <a:pt x="279" y="566"/>
                  <a:pt x="289" y="556"/>
                  <a:pt x="289" y="545"/>
                </a:cubicBezTo>
                <a:cubicBezTo>
                  <a:pt x="289" y="534"/>
                  <a:pt x="279" y="524"/>
                  <a:pt x="267" y="524"/>
                </a:cubicBezTo>
                <a:lnTo>
                  <a:pt x="180" y="524"/>
                </a:lnTo>
                <a:close/>
                <a:moveTo>
                  <a:pt x="172" y="558"/>
                </a:moveTo>
                <a:cubicBezTo>
                  <a:pt x="173" y="586"/>
                  <a:pt x="196" y="608"/>
                  <a:pt x="224" y="608"/>
                </a:cubicBezTo>
                <a:cubicBezTo>
                  <a:pt x="252" y="608"/>
                  <a:pt x="275" y="586"/>
                  <a:pt x="276" y="558"/>
                </a:cubicBezTo>
                <a:lnTo>
                  <a:pt x="172" y="558"/>
                </a:lnTo>
                <a:close/>
                <a:moveTo>
                  <a:pt x="289" y="545"/>
                </a:moveTo>
                <a:lnTo>
                  <a:pt x="159" y="545"/>
                </a:lnTo>
                <a:lnTo>
                  <a:pt x="159" y="480"/>
                </a:lnTo>
                <a:lnTo>
                  <a:pt x="289" y="480"/>
                </a:lnTo>
                <a:lnTo>
                  <a:pt x="289" y="545"/>
                </a:lnTo>
                <a:close/>
                <a:moveTo>
                  <a:pt x="309" y="233"/>
                </a:moveTo>
                <a:cubicBezTo>
                  <a:pt x="309" y="245"/>
                  <a:pt x="299" y="254"/>
                  <a:pt x="287" y="254"/>
                </a:cubicBezTo>
                <a:lnTo>
                  <a:pt x="244" y="254"/>
                </a:lnTo>
                <a:lnTo>
                  <a:pt x="244" y="298"/>
                </a:lnTo>
                <a:cubicBezTo>
                  <a:pt x="244" y="309"/>
                  <a:pt x="234" y="319"/>
                  <a:pt x="223" y="319"/>
                </a:cubicBezTo>
                <a:cubicBezTo>
                  <a:pt x="211" y="319"/>
                  <a:pt x="202" y="309"/>
                  <a:pt x="202" y="298"/>
                </a:cubicBezTo>
                <a:lnTo>
                  <a:pt x="202" y="254"/>
                </a:lnTo>
                <a:lnTo>
                  <a:pt x="158" y="254"/>
                </a:lnTo>
                <a:cubicBezTo>
                  <a:pt x="146" y="254"/>
                  <a:pt x="137" y="245"/>
                  <a:pt x="137" y="233"/>
                </a:cubicBezTo>
                <a:cubicBezTo>
                  <a:pt x="137" y="221"/>
                  <a:pt x="146" y="212"/>
                  <a:pt x="158" y="212"/>
                </a:cubicBezTo>
                <a:lnTo>
                  <a:pt x="202" y="212"/>
                </a:lnTo>
                <a:lnTo>
                  <a:pt x="202" y="168"/>
                </a:lnTo>
                <a:cubicBezTo>
                  <a:pt x="202" y="157"/>
                  <a:pt x="211" y="147"/>
                  <a:pt x="223" y="147"/>
                </a:cubicBezTo>
                <a:cubicBezTo>
                  <a:pt x="234" y="147"/>
                  <a:pt x="244" y="157"/>
                  <a:pt x="244" y="168"/>
                </a:cubicBezTo>
                <a:lnTo>
                  <a:pt x="244" y="212"/>
                </a:lnTo>
                <a:lnTo>
                  <a:pt x="287" y="212"/>
                </a:lnTo>
                <a:cubicBezTo>
                  <a:pt x="299" y="212"/>
                  <a:pt x="309" y="221"/>
                  <a:pt x="309" y="233"/>
                </a:cubicBezTo>
                <a:close/>
                <a:moveTo>
                  <a:pt x="428" y="206"/>
                </a:moveTo>
                <a:lnTo>
                  <a:pt x="404" y="206"/>
                </a:lnTo>
                <a:cubicBezTo>
                  <a:pt x="405" y="212"/>
                  <a:pt x="405" y="219"/>
                  <a:pt x="405" y="226"/>
                </a:cubicBezTo>
                <a:cubicBezTo>
                  <a:pt x="405" y="230"/>
                  <a:pt x="405" y="235"/>
                  <a:pt x="405" y="239"/>
                </a:cubicBezTo>
                <a:lnTo>
                  <a:pt x="428" y="239"/>
                </a:lnTo>
                <a:cubicBezTo>
                  <a:pt x="438" y="239"/>
                  <a:pt x="446" y="232"/>
                  <a:pt x="446" y="222"/>
                </a:cubicBezTo>
                <a:cubicBezTo>
                  <a:pt x="446" y="213"/>
                  <a:pt x="438" y="206"/>
                  <a:pt x="428" y="206"/>
                </a:cubicBezTo>
                <a:close/>
                <a:moveTo>
                  <a:pt x="362" y="107"/>
                </a:moveTo>
                <a:lnTo>
                  <a:pt x="379" y="90"/>
                </a:lnTo>
                <a:cubicBezTo>
                  <a:pt x="386" y="83"/>
                  <a:pt x="386" y="72"/>
                  <a:pt x="380" y="66"/>
                </a:cubicBezTo>
                <a:cubicBezTo>
                  <a:pt x="373" y="60"/>
                  <a:pt x="362" y="60"/>
                  <a:pt x="356" y="67"/>
                </a:cubicBezTo>
                <a:lnTo>
                  <a:pt x="338" y="84"/>
                </a:lnTo>
                <a:cubicBezTo>
                  <a:pt x="347" y="91"/>
                  <a:pt x="355" y="99"/>
                  <a:pt x="362" y="107"/>
                </a:cubicBezTo>
                <a:close/>
                <a:moveTo>
                  <a:pt x="222" y="43"/>
                </a:moveTo>
                <a:cubicBezTo>
                  <a:pt x="228" y="43"/>
                  <a:pt x="233" y="43"/>
                  <a:pt x="239" y="44"/>
                </a:cubicBezTo>
                <a:lnTo>
                  <a:pt x="239" y="18"/>
                </a:lnTo>
                <a:cubicBezTo>
                  <a:pt x="239" y="8"/>
                  <a:pt x="231" y="0"/>
                  <a:pt x="222" y="0"/>
                </a:cubicBezTo>
                <a:cubicBezTo>
                  <a:pt x="213" y="0"/>
                  <a:pt x="206" y="8"/>
                  <a:pt x="206" y="18"/>
                </a:cubicBezTo>
                <a:lnTo>
                  <a:pt x="206" y="44"/>
                </a:lnTo>
                <a:cubicBezTo>
                  <a:pt x="211" y="43"/>
                  <a:pt x="217" y="43"/>
                  <a:pt x="222" y="43"/>
                </a:cubicBezTo>
                <a:close/>
                <a:moveTo>
                  <a:pt x="81" y="109"/>
                </a:moveTo>
                <a:cubicBezTo>
                  <a:pt x="89" y="101"/>
                  <a:pt x="96" y="93"/>
                  <a:pt x="105" y="86"/>
                </a:cubicBezTo>
                <a:lnTo>
                  <a:pt x="89" y="69"/>
                </a:lnTo>
                <a:cubicBezTo>
                  <a:pt x="82" y="63"/>
                  <a:pt x="71" y="62"/>
                  <a:pt x="65" y="69"/>
                </a:cubicBezTo>
                <a:cubicBezTo>
                  <a:pt x="58" y="75"/>
                  <a:pt x="58" y="86"/>
                  <a:pt x="65" y="93"/>
                </a:cubicBezTo>
                <a:lnTo>
                  <a:pt x="81" y="109"/>
                </a:lnTo>
                <a:close/>
                <a:moveTo>
                  <a:pt x="39" y="226"/>
                </a:moveTo>
                <a:cubicBezTo>
                  <a:pt x="39" y="219"/>
                  <a:pt x="40" y="212"/>
                  <a:pt x="41" y="206"/>
                </a:cubicBezTo>
                <a:lnTo>
                  <a:pt x="17" y="206"/>
                </a:lnTo>
                <a:cubicBezTo>
                  <a:pt x="7" y="206"/>
                  <a:pt x="0" y="213"/>
                  <a:pt x="0" y="222"/>
                </a:cubicBezTo>
                <a:cubicBezTo>
                  <a:pt x="0" y="232"/>
                  <a:pt x="7" y="239"/>
                  <a:pt x="17" y="239"/>
                </a:cubicBezTo>
                <a:lnTo>
                  <a:pt x="40" y="239"/>
                </a:lnTo>
                <a:cubicBezTo>
                  <a:pt x="40" y="235"/>
                  <a:pt x="39" y="230"/>
                  <a:pt x="39" y="226"/>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9" name="Freeform 12"/>
          <p:cNvSpPr>
            <a:spLocks noEditPoints="1"/>
          </p:cNvSpPr>
          <p:nvPr/>
        </p:nvSpPr>
        <p:spPr bwMode="auto">
          <a:xfrm>
            <a:off x="1572917" y="5709491"/>
            <a:ext cx="841442" cy="656800"/>
          </a:xfrm>
          <a:custGeom>
            <a:avLst/>
            <a:gdLst>
              <a:gd name="T0" fmla="*/ 451 w 771"/>
              <a:gd name="T1" fmla="*/ 411 h 602"/>
              <a:gd name="T2" fmla="*/ 457 w 771"/>
              <a:gd name="T3" fmla="*/ 396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6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6"/>
                </a:cubicBezTo>
                <a:cubicBezTo>
                  <a:pt x="458" y="393"/>
                  <a:pt x="458" y="391"/>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lnTo>
                  <a:pt x="201" y="141"/>
                </a:ln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6"/>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5"/>
                  <a:pt x="442" y="431"/>
                  <a:pt x="448" y="417"/>
                </a:cubicBezTo>
                <a:cubicBezTo>
                  <a:pt x="449" y="415"/>
                  <a:pt x="450" y="413"/>
                  <a:pt x="451" y="411"/>
                </a:cubicBezTo>
                <a:close/>
                <a:moveTo>
                  <a:pt x="771" y="263"/>
                </a:moveTo>
                <a:lnTo>
                  <a:pt x="771" y="263"/>
                </a:lnTo>
                <a:cubicBezTo>
                  <a:pt x="771" y="118"/>
                  <a:pt x="635" y="0"/>
                  <a:pt x="469" y="0"/>
                </a:cubicBezTo>
                <a:cubicBezTo>
                  <a:pt x="379" y="0"/>
                  <a:pt x="299" y="35"/>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0" name="Freeform 13"/>
          <p:cNvSpPr>
            <a:spLocks noEditPoints="1"/>
          </p:cNvSpPr>
          <p:nvPr/>
        </p:nvSpPr>
        <p:spPr bwMode="auto">
          <a:xfrm>
            <a:off x="7071476" y="3604616"/>
            <a:ext cx="836166" cy="656800"/>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1" name="Freeform 14"/>
          <p:cNvSpPr>
            <a:spLocks noEditPoints="1"/>
          </p:cNvSpPr>
          <p:nvPr/>
        </p:nvSpPr>
        <p:spPr bwMode="auto">
          <a:xfrm>
            <a:off x="4440484" y="3604616"/>
            <a:ext cx="527550" cy="659437"/>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8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1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2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8"/>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7"/>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8"/>
                </a:lnTo>
                <a:lnTo>
                  <a:pt x="383" y="28"/>
                </a:lnTo>
                <a:cubicBezTo>
                  <a:pt x="389" y="28"/>
                  <a:pt x="394" y="32"/>
                  <a:pt x="394" y="38"/>
                </a:cubicBezTo>
                <a:lnTo>
                  <a:pt x="394" y="422"/>
                </a:lnTo>
                <a:lnTo>
                  <a:pt x="394" y="429"/>
                </a:lnTo>
                <a:lnTo>
                  <a:pt x="414" y="449"/>
                </a:lnTo>
                <a:lnTo>
                  <a:pt x="414" y="443"/>
                </a:lnTo>
                <a:lnTo>
                  <a:pt x="414" y="39"/>
                </a:lnTo>
                <a:lnTo>
                  <a:pt x="414" y="32"/>
                </a:lnTo>
                <a:cubicBezTo>
                  <a:pt x="414" y="15"/>
                  <a:pt x="400" y="0"/>
                  <a:pt x="383" y="0"/>
                </a:cubicBezTo>
                <a:lnTo>
                  <a:pt x="123" y="0"/>
                </a:lnTo>
                <a:lnTo>
                  <a:pt x="121" y="2"/>
                </a:lnTo>
                <a:lnTo>
                  <a:pt x="1" y="122"/>
                </a:lnTo>
                <a:lnTo>
                  <a:pt x="0" y="123"/>
                </a:lnTo>
                <a:lnTo>
                  <a:pt x="0" y="130"/>
                </a:lnTo>
                <a:lnTo>
                  <a:pt x="0" y="492"/>
                </a:lnTo>
                <a:lnTo>
                  <a:pt x="0" y="499"/>
                </a:lnTo>
                <a:cubicBezTo>
                  <a:pt x="0" y="516"/>
                  <a:pt x="14" y="530"/>
                  <a:pt x="31" y="530"/>
                </a:cubicBezTo>
                <a:lnTo>
                  <a:pt x="326" y="530"/>
                </a:lnTo>
                <a:lnTo>
                  <a:pt x="319" y="524"/>
                </a:lnTo>
                <a:lnTo>
                  <a:pt x="326" y="524"/>
                </a:lnTo>
                <a:lnTo>
                  <a:pt x="305" y="503"/>
                </a:lnTo>
                <a:lnTo>
                  <a:pt x="31" y="503"/>
                </a:lnTo>
                <a:cubicBezTo>
                  <a:pt x="25" y="503"/>
                  <a:pt x="21" y="498"/>
                  <a:pt x="20" y="492"/>
                </a:cubicBezTo>
                <a:lnTo>
                  <a:pt x="20" y="492"/>
                </a:lnTo>
                <a:lnTo>
                  <a:pt x="20" y="150"/>
                </a:lnTo>
                <a:close/>
                <a:moveTo>
                  <a:pt x="82" y="322"/>
                </a:moveTo>
                <a:lnTo>
                  <a:pt x="156" y="322"/>
                </a:lnTo>
                <a:lnTo>
                  <a:pt x="156" y="315"/>
                </a:lnTo>
                <a:lnTo>
                  <a:pt x="156" y="301"/>
                </a:lnTo>
                <a:lnTo>
                  <a:pt x="156" y="294"/>
                </a:lnTo>
                <a:lnTo>
                  <a:pt x="82" y="294"/>
                </a:lnTo>
                <a:lnTo>
                  <a:pt x="82" y="301"/>
                </a:lnTo>
                <a:lnTo>
                  <a:pt x="82" y="315"/>
                </a:lnTo>
                <a:lnTo>
                  <a:pt x="82" y="322"/>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2" name="Freeform 15"/>
          <p:cNvSpPr>
            <a:spLocks noEditPoints="1"/>
          </p:cNvSpPr>
          <p:nvPr/>
        </p:nvSpPr>
        <p:spPr bwMode="auto">
          <a:xfrm>
            <a:off x="8699424" y="5706851"/>
            <a:ext cx="619870" cy="659437"/>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5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8"/>
                  <a:pt x="480" y="511"/>
                  <a:pt x="475" y="507"/>
                </a:cubicBezTo>
                <a:lnTo>
                  <a:pt x="443" y="474"/>
                </a:lnTo>
                <a:lnTo>
                  <a:pt x="443" y="393"/>
                </a:lnTo>
                <a:cubicBezTo>
                  <a:pt x="443" y="387"/>
                  <a:pt x="438" y="383"/>
                  <a:pt x="432" y="383"/>
                </a:cubicBezTo>
                <a:cubicBezTo>
                  <a:pt x="426" y="383"/>
                  <a:pt x="422" y="387"/>
                  <a:pt x="422" y="393"/>
                </a:cubicBezTo>
                <a:lnTo>
                  <a:pt x="422" y="479"/>
                </a:lnTo>
                <a:cubicBezTo>
                  <a:pt x="422" y="479"/>
                  <a:pt x="422" y="480"/>
                  <a:pt x="422" y="481"/>
                </a:cubicBezTo>
                <a:cubicBezTo>
                  <a:pt x="422" y="481"/>
                  <a:pt x="422" y="481"/>
                  <a:pt x="422" y="481"/>
                </a:cubicBezTo>
                <a:cubicBezTo>
                  <a:pt x="422" y="482"/>
                  <a:pt x="422" y="482"/>
                  <a:pt x="422" y="483"/>
                </a:cubicBezTo>
                <a:cubicBezTo>
                  <a:pt x="423" y="483"/>
                  <a:pt x="423" y="483"/>
                  <a:pt x="423" y="484"/>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3"/>
                  <a:pt x="432" y="363"/>
                </a:cubicBezTo>
                <a:cubicBezTo>
                  <a:pt x="439" y="363"/>
                  <a:pt x="446" y="363"/>
                  <a:pt x="453" y="365"/>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7"/>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3" name="Freeform 16"/>
          <p:cNvSpPr>
            <a:spLocks noEditPoints="1"/>
          </p:cNvSpPr>
          <p:nvPr/>
        </p:nvSpPr>
        <p:spPr bwMode="auto">
          <a:xfrm>
            <a:off x="1641499" y="3601978"/>
            <a:ext cx="701642" cy="659437"/>
          </a:xfrm>
          <a:custGeom>
            <a:avLst/>
            <a:gdLst>
              <a:gd name="T0" fmla="*/ 21 w 643"/>
              <a:gd name="T1" fmla="*/ 478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6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2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7"/>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9"/>
                  <a:pt x="51" y="579"/>
                </a:cubicBezTo>
                <a:cubicBezTo>
                  <a:pt x="35" y="578"/>
                  <a:pt x="21" y="566"/>
                  <a:pt x="21" y="550"/>
                </a:cubicBezTo>
                <a:cubicBezTo>
                  <a:pt x="21" y="526"/>
                  <a:pt x="21" y="502"/>
                  <a:pt x="21" y="478"/>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60"/>
                  <a:pt x="453" y="362"/>
                </a:cubicBezTo>
                <a:cubicBezTo>
                  <a:pt x="452" y="364"/>
                  <a:pt x="451" y="367"/>
                  <a:pt x="451" y="371"/>
                </a:cubicBezTo>
                <a:cubicBezTo>
                  <a:pt x="451" y="378"/>
                  <a:pt x="452" y="382"/>
                  <a:pt x="455" y="385"/>
                </a:cubicBezTo>
                <a:cubicBezTo>
                  <a:pt x="458" y="388"/>
                  <a:pt x="466" y="393"/>
                  <a:pt x="478" y="401"/>
                </a:cubicBezTo>
                <a:cubicBezTo>
                  <a:pt x="489" y="407"/>
                  <a:pt x="497" y="413"/>
                  <a:pt x="501" y="416"/>
                </a:cubicBezTo>
                <a:cubicBezTo>
                  <a:pt x="505" y="420"/>
                  <a:pt x="508" y="425"/>
                  <a:pt x="511" y="431"/>
                </a:cubicBezTo>
                <a:cubicBezTo>
                  <a:pt x="514" y="438"/>
                  <a:pt x="515" y="446"/>
                  <a:pt x="515" y="455"/>
                </a:cubicBezTo>
                <a:cubicBezTo>
                  <a:pt x="515" y="471"/>
                  <a:pt x="511"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9"/>
                </a:cubicBezTo>
                <a:cubicBezTo>
                  <a:pt x="466" y="477"/>
                  <a:pt x="467" y="474"/>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4"/>
                  <a:pt x="407" y="386"/>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2"/>
                </a:lnTo>
                <a:lnTo>
                  <a:pt x="408" y="272"/>
                </a:lnTo>
                <a:lnTo>
                  <a:pt x="407" y="272"/>
                </a:lnTo>
                <a:lnTo>
                  <a:pt x="406" y="272"/>
                </a:lnTo>
                <a:lnTo>
                  <a:pt x="405" y="273"/>
                </a:lnTo>
                <a:lnTo>
                  <a:pt x="404"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9"/>
                </a:lnTo>
                <a:lnTo>
                  <a:pt x="414" y="288"/>
                </a:lnTo>
                <a:lnTo>
                  <a:pt x="415" y="288"/>
                </a:lnTo>
                <a:lnTo>
                  <a:pt x="416" y="288"/>
                </a:lnTo>
                <a:lnTo>
                  <a:pt x="411" y="271"/>
                </a:lnTo>
                <a:close/>
                <a:moveTo>
                  <a:pt x="361" y="297"/>
                </a:moveTo>
                <a:lnTo>
                  <a:pt x="361" y="297"/>
                </a:lnTo>
                <a:lnTo>
                  <a:pt x="361" y="298"/>
                </a:lnTo>
                <a:lnTo>
                  <a:pt x="360" y="298"/>
                </a:lnTo>
                <a:lnTo>
                  <a:pt x="360" y="299"/>
                </a:lnTo>
                <a:lnTo>
                  <a:pt x="359" y="299"/>
                </a:lnTo>
                <a:lnTo>
                  <a:pt x="358" y="300"/>
                </a:lnTo>
                <a:lnTo>
                  <a:pt x="358" y="301"/>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2" y="320"/>
                </a:lnTo>
                <a:lnTo>
                  <a:pt x="363" y="319"/>
                </a:lnTo>
                <a:lnTo>
                  <a:pt x="364" y="319"/>
                </a:lnTo>
                <a:lnTo>
                  <a:pt x="364" y="318"/>
                </a:lnTo>
                <a:lnTo>
                  <a:pt x="365" y="318"/>
                </a:lnTo>
                <a:lnTo>
                  <a:pt x="365" y="317"/>
                </a:lnTo>
                <a:lnTo>
                  <a:pt x="366" y="317"/>
                </a:lnTo>
                <a:lnTo>
                  <a:pt x="367" y="316"/>
                </a:lnTo>
                <a:lnTo>
                  <a:pt x="367" y="316"/>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6"/>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2"/>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5"/>
                </a:lnTo>
                <a:lnTo>
                  <a:pt x="306" y="396"/>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1"/>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1" y="464"/>
                </a:lnTo>
                <a:lnTo>
                  <a:pt x="312" y="465"/>
                </a:lnTo>
                <a:lnTo>
                  <a:pt x="312" y="466"/>
                </a:lnTo>
                <a:lnTo>
                  <a:pt x="329" y="460"/>
                </a:lnTo>
                <a:lnTo>
                  <a:pt x="328" y="460"/>
                </a:lnTo>
                <a:lnTo>
                  <a:pt x="328" y="459"/>
                </a:lnTo>
                <a:lnTo>
                  <a:pt x="328" y="458"/>
                </a:lnTo>
                <a:lnTo>
                  <a:pt x="328" y="457"/>
                </a:lnTo>
                <a:lnTo>
                  <a:pt x="327"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3"/>
                </a:lnTo>
                <a:lnTo>
                  <a:pt x="331" y="503"/>
                </a:lnTo>
                <a:lnTo>
                  <a:pt x="331" y="504"/>
                </a:lnTo>
                <a:lnTo>
                  <a:pt x="332" y="505"/>
                </a:lnTo>
                <a:lnTo>
                  <a:pt x="332" y="506"/>
                </a:lnTo>
                <a:lnTo>
                  <a:pt x="333" y="506"/>
                </a:lnTo>
                <a:lnTo>
                  <a:pt x="333" y="507"/>
                </a:lnTo>
                <a:lnTo>
                  <a:pt x="334" y="508"/>
                </a:lnTo>
                <a:lnTo>
                  <a:pt x="334" y="509"/>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1"/>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7"/>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9"/>
                </a:lnTo>
                <a:lnTo>
                  <a:pt x="424" y="548"/>
                </a:lnTo>
                <a:lnTo>
                  <a:pt x="423" y="548"/>
                </a:lnTo>
                <a:lnTo>
                  <a:pt x="422" y="548"/>
                </a:lnTo>
                <a:lnTo>
                  <a:pt x="422" y="548"/>
                </a:lnTo>
                <a:lnTo>
                  <a:pt x="421" y="548"/>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9"/>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7"/>
                </a:lnTo>
                <a:lnTo>
                  <a:pt x="490" y="567"/>
                </a:lnTo>
                <a:lnTo>
                  <a:pt x="486" y="549"/>
                </a:lnTo>
                <a:lnTo>
                  <a:pt x="486" y="549"/>
                </a:lnTo>
                <a:lnTo>
                  <a:pt x="485" y="549"/>
                </a:lnTo>
                <a:lnTo>
                  <a:pt x="484"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2"/>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8" y="552"/>
                </a:lnTo>
                <a:lnTo>
                  <a:pt x="529" y="552"/>
                </a:lnTo>
                <a:lnTo>
                  <a:pt x="530" y="552"/>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29"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1"/>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9"/>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1"/>
                </a:lnTo>
                <a:lnTo>
                  <a:pt x="563" y="501"/>
                </a:lnTo>
                <a:lnTo>
                  <a:pt x="563" y="502"/>
                </a:lnTo>
                <a:lnTo>
                  <a:pt x="562" y="502"/>
                </a:lnTo>
                <a:lnTo>
                  <a:pt x="562" y="503"/>
                </a:lnTo>
                <a:lnTo>
                  <a:pt x="561" y="504"/>
                </a:lnTo>
                <a:lnTo>
                  <a:pt x="561" y="504"/>
                </a:lnTo>
                <a:lnTo>
                  <a:pt x="560" y="505"/>
                </a:lnTo>
                <a:lnTo>
                  <a:pt x="560" y="506"/>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70"/>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2"/>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60"/>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3"/>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3"/>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70"/>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8" y="281"/>
                </a:lnTo>
                <a:lnTo>
                  <a:pt x="528" y="281"/>
                </a:lnTo>
                <a:lnTo>
                  <a:pt x="527" y="281"/>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1"/>
                  <a:pt x="358" y="9"/>
                </a:cubicBezTo>
                <a:cubicBezTo>
                  <a:pt x="374" y="11"/>
                  <a:pt x="388" y="23"/>
                  <a:pt x="388" y="39"/>
                </a:cubicBezTo>
                <a:cubicBezTo>
                  <a:pt x="388" y="63"/>
                  <a:pt x="388" y="87"/>
                  <a:pt x="388" y="111"/>
                </a:cubicBezTo>
                <a:cubicBezTo>
                  <a:pt x="388" y="128"/>
                  <a:pt x="374" y="139"/>
                  <a:pt x="358" y="141"/>
                </a:cubicBezTo>
                <a:cubicBezTo>
                  <a:pt x="323" y="145"/>
                  <a:pt x="287" y="147"/>
                  <a:pt x="252" y="149"/>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4" name="Freeform 17"/>
          <p:cNvSpPr>
            <a:spLocks noEditPoints="1"/>
          </p:cNvSpPr>
          <p:nvPr/>
        </p:nvSpPr>
        <p:spPr bwMode="auto">
          <a:xfrm>
            <a:off x="7129506" y="2587960"/>
            <a:ext cx="646248" cy="691090"/>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5" name="Freeform 18"/>
          <p:cNvSpPr>
            <a:spLocks noEditPoints="1"/>
          </p:cNvSpPr>
          <p:nvPr/>
        </p:nvSpPr>
        <p:spPr bwMode="auto">
          <a:xfrm>
            <a:off x="4393004" y="2616975"/>
            <a:ext cx="619870" cy="656800"/>
          </a:xfrm>
          <a:custGeom>
            <a:avLst/>
            <a:gdLst>
              <a:gd name="T0" fmla="*/ 283 w 568"/>
              <a:gd name="T1" fmla="*/ 574 h 601"/>
              <a:gd name="T2" fmla="*/ 284 w 568"/>
              <a:gd name="T3" fmla="*/ 333 h 601"/>
              <a:gd name="T4" fmla="*/ 453 w 568"/>
              <a:gd name="T5" fmla="*/ 301 h 601"/>
              <a:gd name="T6" fmla="*/ 347 w 568"/>
              <a:gd name="T7" fmla="*/ 343 h 601"/>
              <a:gd name="T8" fmla="*/ 95 w 568"/>
              <a:gd name="T9" fmla="*/ 214 h 601"/>
              <a:gd name="T10" fmla="*/ 127 w 568"/>
              <a:gd name="T11" fmla="*/ 218 h 601"/>
              <a:gd name="T12" fmla="*/ 168 w 568"/>
              <a:gd name="T13" fmla="*/ 222 h 601"/>
              <a:gd name="T14" fmla="*/ 167 w 568"/>
              <a:gd name="T15" fmla="*/ 195 h 601"/>
              <a:gd name="T16" fmla="*/ 284 w 568"/>
              <a:gd name="T17" fmla="*/ 303 h 601"/>
              <a:gd name="T18" fmla="*/ 413 w 568"/>
              <a:gd name="T19" fmla="*/ 209 h 601"/>
              <a:gd name="T20" fmla="*/ 442 w 568"/>
              <a:gd name="T21" fmla="*/ 204 h 601"/>
              <a:gd name="T22" fmla="*/ 458 w 568"/>
              <a:gd name="T23" fmla="*/ 210 h 601"/>
              <a:gd name="T24" fmla="*/ 416 w 568"/>
              <a:gd name="T25" fmla="*/ 256 h 601"/>
              <a:gd name="T26" fmla="*/ 489 w 568"/>
              <a:gd name="T27" fmla="*/ 341 h 601"/>
              <a:gd name="T28" fmla="*/ 467 w 568"/>
              <a:gd name="T29" fmla="*/ 263 h 601"/>
              <a:gd name="T30" fmla="*/ 467 w 568"/>
              <a:gd name="T31" fmla="*/ 500 h 601"/>
              <a:gd name="T32" fmla="*/ 494 w 568"/>
              <a:gd name="T33" fmla="*/ 494 h 601"/>
              <a:gd name="T34" fmla="*/ 310 w 568"/>
              <a:gd name="T35" fmla="*/ 595 h 601"/>
              <a:gd name="T36" fmla="*/ 285 w 568"/>
              <a:gd name="T37" fmla="*/ 601 h 601"/>
              <a:gd name="T38" fmla="*/ 75 w 568"/>
              <a:gd name="T39" fmla="*/ 494 h 601"/>
              <a:gd name="T40" fmla="*/ 102 w 568"/>
              <a:gd name="T41" fmla="*/ 500 h 601"/>
              <a:gd name="T42" fmla="*/ 102 w 568"/>
              <a:gd name="T43" fmla="*/ 263 h 601"/>
              <a:gd name="T44" fmla="*/ 80 w 568"/>
              <a:gd name="T45" fmla="*/ 341 h 601"/>
              <a:gd name="T46" fmla="*/ 142 w 568"/>
              <a:gd name="T47" fmla="*/ 252 h 601"/>
              <a:gd name="T48" fmla="*/ 62 w 568"/>
              <a:gd name="T49" fmla="*/ 400 h 601"/>
              <a:gd name="T50" fmla="*/ 74 w 568"/>
              <a:gd name="T51" fmla="*/ 424 h 601"/>
              <a:gd name="T52" fmla="*/ 85 w 568"/>
              <a:gd name="T53" fmla="*/ 446 h 601"/>
              <a:gd name="T54" fmla="*/ 45 w 568"/>
              <a:gd name="T55" fmla="*/ 475 h 601"/>
              <a:gd name="T56" fmla="*/ 28 w 568"/>
              <a:gd name="T57" fmla="*/ 377 h 601"/>
              <a:gd name="T58" fmla="*/ 54 w 568"/>
              <a:gd name="T59" fmla="*/ 333 h 601"/>
              <a:gd name="T60" fmla="*/ 473 w 568"/>
              <a:gd name="T61" fmla="*/ 381 h 601"/>
              <a:gd name="T62" fmla="*/ 463 w 568"/>
              <a:gd name="T63" fmla="*/ 406 h 601"/>
              <a:gd name="T64" fmla="*/ 455 w 568"/>
              <a:gd name="T65" fmla="*/ 431 h 601"/>
              <a:gd name="T66" fmla="*/ 450 w 568"/>
              <a:gd name="T67" fmla="*/ 450 h 601"/>
              <a:gd name="T68" fmla="*/ 482 w 568"/>
              <a:gd name="T69" fmla="*/ 363 h 601"/>
              <a:gd name="T70" fmla="*/ 513 w 568"/>
              <a:gd name="T71" fmla="*/ 360 h 601"/>
              <a:gd name="T72" fmla="*/ 282 w 568"/>
              <a:gd name="T73" fmla="*/ 0 h 601"/>
              <a:gd name="T74" fmla="*/ 418 w 568"/>
              <a:gd name="T75" fmla="*/ 107 h 601"/>
              <a:gd name="T76" fmla="*/ 394 w 568"/>
              <a:gd name="T77" fmla="*/ 179 h 601"/>
              <a:gd name="T78" fmla="*/ 365 w 568"/>
              <a:gd name="T79" fmla="*/ 81 h 601"/>
              <a:gd name="T80" fmla="*/ 194 w 568"/>
              <a:gd name="T81" fmla="*/ 183 h 601"/>
              <a:gd name="T82" fmla="*/ 152 w 568"/>
              <a:gd name="T83" fmla="*/ 154 h 601"/>
              <a:gd name="T84" fmla="*/ 198 w 568"/>
              <a:gd name="T85" fmla="*/ 41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6" name="Freeform 19"/>
          <p:cNvSpPr>
            <a:spLocks noEditPoints="1"/>
          </p:cNvSpPr>
          <p:nvPr/>
        </p:nvSpPr>
        <p:spPr bwMode="auto">
          <a:xfrm>
            <a:off x="3031201" y="2614338"/>
            <a:ext cx="696367" cy="659437"/>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7" name="Freeform 20"/>
          <p:cNvSpPr>
            <a:spLocks noEditPoints="1"/>
          </p:cNvSpPr>
          <p:nvPr/>
        </p:nvSpPr>
        <p:spPr bwMode="auto">
          <a:xfrm>
            <a:off x="1588744" y="2619613"/>
            <a:ext cx="812427" cy="648887"/>
          </a:xfrm>
          <a:custGeom>
            <a:avLst/>
            <a:gdLst>
              <a:gd name="T0" fmla="*/ 575 w 745"/>
              <a:gd name="T1" fmla="*/ 570 h 594"/>
              <a:gd name="T2" fmla="*/ 0 w 745"/>
              <a:gd name="T3" fmla="*/ 570 h 594"/>
              <a:gd name="T4" fmla="*/ 298 w 745"/>
              <a:gd name="T5" fmla="*/ 220 h 594"/>
              <a:gd name="T6" fmla="*/ 288 w 745"/>
              <a:gd name="T7" fmla="*/ 209 h 594"/>
              <a:gd name="T8" fmla="*/ 544 w 745"/>
              <a:gd name="T9" fmla="*/ 245 h 594"/>
              <a:gd name="T10" fmla="*/ 32 w 745"/>
              <a:gd name="T11" fmla="*/ 201 h 594"/>
              <a:gd name="T12" fmla="*/ 205 w 745"/>
              <a:gd name="T13" fmla="*/ 430 h 594"/>
              <a:gd name="T14" fmla="*/ 98 w 745"/>
              <a:gd name="T15" fmla="*/ 362 h 594"/>
              <a:gd name="T16" fmla="*/ 98 w 745"/>
              <a:gd name="T17" fmla="*/ 385 h 594"/>
              <a:gd name="T18" fmla="*/ 312 w 745"/>
              <a:gd name="T19" fmla="*/ 317 h 594"/>
              <a:gd name="T20" fmla="*/ 98 w 745"/>
              <a:gd name="T21" fmla="*/ 317 h 594"/>
              <a:gd name="T22" fmla="*/ 312 w 745"/>
              <a:gd name="T23" fmla="*/ 296 h 594"/>
              <a:gd name="T24" fmla="*/ 552 w 745"/>
              <a:gd name="T25" fmla="*/ 249 h 594"/>
              <a:gd name="T26" fmla="*/ 552 w 745"/>
              <a:gd name="T27" fmla="*/ 249 h 594"/>
              <a:gd name="T28" fmla="*/ 552 w 745"/>
              <a:gd name="T29" fmla="*/ 37 h 594"/>
              <a:gd name="T30" fmla="*/ 338 w 745"/>
              <a:gd name="T31" fmla="*/ 134 h 594"/>
              <a:gd name="T32" fmla="*/ 583 w 745"/>
              <a:gd name="T33" fmla="*/ 148 h 594"/>
              <a:gd name="T34" fmla="*/ 373 w 745"/>
              <a:gd name="T35" fmla="*/ 103 h 594"/>
              <a:gd name="T36" fmla="*/ 591 w 745"/>
              <a:gd name="T37" fmla="*/ 258 h 594"/>
              <a:gd name="T38" fmla="*/ 675 w 745"/>
              <a:gd name="T39" fmla="*/ 154 h 594"/>
              <a:gd name="T40" fmla="*/ 698 w 745"/>
              <a:gd name="T41" fmla="*/ 179 h 594"/>
              <a:gd name="T42" fmla="*/ 685 w 745"/>
              <a:gd name="T43" fmla="*/ 152 h 594"/>
              <a:gd name="T44" fmla="*/ 681 w 745"/>
              <a:gd name="T45" fmla="*/ 290 h 594"/>
              <a:gd name="T46" fmla="*/ 680 w 745"/>
              <a:gd name="T47" fmla="*/ 319 h 594"/>
              <a:gd name="T48" fmla="*/ 703 w 745"/>
              <a:gd name="T49" fmla="*/ 319 h 594"/>
              <a:gd name="T50" fmla="*/ 702 w 745"/>
              <a:gd name="T51" fmla="*/ 290 h 594"/>
              <a:gd name="T52" fmla="*/ 698 w 745"/>
              <a:gd name="T53" fmla="*/ 229 h 594"/>
              <a:gd name="T54" fmla="*/ 344 w 745"/>
              <a:gd name="T55" fmla="*/ 320 h 594"/>
              <a:gd name="T56" fmla="*/ 376 w 745"/>
              <a:gd name="T57" fmla="*/ 447 h 594"/>
              <a:gd name="T58" fmla="*/ 389 w 745"/>
              <a:gd name="T59" fmla="*/ 436 h 594"/>
              <a:gd name="T60" fmla="*/ 394 w 745"/>
              <a:gd name="T61" fmla="*/ 420 h 594"/>
              <a:gd name="T62" fmla="*/ 409 w 745"/>
              <a:gd name="T63" fmla="*/ 430 h 594"/>
              <a:gd name="T64" fmla="*/ 420 w 745"/>
              <a:gd name="T65" fmla="*/ 455 h 594"/>
              <a:gd name="T66" fmla="*/ 434 w 745"/>
              <a:gd name="T67" fmla="*/ 465 h 594"/>
              <a:gd name="T68" fmla="*/ 455 w 745"/>
              <a:gd name="T69" fmla="*/ 462 h 594"/>
              <a:gd name="T70" fmla="*/ 451 w 745"/>
              <a:gd name="T71" fmla="*/ 450 h 594"/>
              <a:gd name="T72" fmla="*/ 440 w 745"/>
              <a:gd name="T73" fmla="*/ 425 h 594"/>
              <a:gd name="T74" fmla="*/ 425 w 745"/>
              <a:gd name="T75" fmla="*/ 415 h 594"/>
              <a:gd name="T76" fmla="*/ 463 w 745"/>
              <a:gd name="T77" fmla="*/ 395 h 594"/>
              <a:gd name="T78" fmla="*/ 448 w 745"/>
              <a:gd name="T79" fmla="*/ 390 h 594"/>
              <a:gd name="T80" fmla="*/ 438 w 745"/>
              <a:gd name="T81" fmla="*/ 377 h 594"/>
              <a:gd name="T82" fmla="*/ 422 w 745"/>
              <a:gd name="T83" fmla="*/ 373 h 594"/>
              <a:gd name="T84" fmla="*/ 411 w 745"/>
              <a:gd name="T85" fmla="*/ 359 h 594"/>
              <a:gd name="T86" fmla="*/ 395 w 745"/>
              <a:gd name="T87" fmla="*/ 355 h 594"/>
              <a:gd name="T88" fmla="*/ 385 w 745"/>
              <a:gd name="T89" fmla="*/ 342 h 594"/>
              <a:gd name="T90" fmla="*/ 369 w 745"/>
              <a:gd name="T91" fmla="*/ 337 h 594"/>
              <a:gd name="T92" fmla="*/ 359 w 745"/>
              <a:gd name="T93" fmla="*/ 324 h 594"/>
              <a:gd name="T94" fmla="*/ 69 w 745"/>
              <a:gd name="T95" fmla="*/ 239 h 594"/>
              <a:gd name="T96" fmla="*/ 69 w 745"/>
              <a:gd name="T97" fmla="*/ 497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5" h="594">
                <a:moveTo>
                  <a:pt x="0" y="549"/>
                </a:moveTo>
                <a:lnTo>
                  <a:pt x="575" y="549"/>
                </a:lnTo>
                <a:lnTo>
                  <a:pt x="575" y="570"/>
                </a:lnTo>
                <a:cubicBezTo>
                  <a:pt x="575" y="583"/>
                  <a:pt x="565" y="594"/>
                  <a:pt x="551" y="594"/>
                </a:cubicBezTo>
                <a:lnTo>
                  <a:pt x="24" y="594"/>
                </a:lnTo>
                <a:cubicBezTo>
                  <a:pt x="11" y="594"/>
                  <a:pt x="0" y="583"/>
                  <a:pt x="0" y="570"/>
                </a:cubicBezTo>
                <a:lnTo>
                  <a:pt x="0" y="549"/>
                </a:lnTo>
                <a:close/>
                <a:moveTo>
                  <a:pt x="288" y="209"/>
                </a:moveTo>
                <a:cubicBezTo>
                  <a:pt x="294" y="209"/>
                  <a:pt x="298" y="214"/>
                  <a:pt x="298" y="220"/>
                </a:cubicBezTo>
                <a:cubicBezTo>
                  <a:pt x="298" y="226"/>
                  <a:pt x="294" y="230"/>
                  <a:pt x="288" y="230"/>
                </a:cubicBezTo>
                <a:cubicBezTo>
                  <a:pt x="282" y="230"/>
                  <a:pt x="277" y="226"/>
                  <a:pt x="277" y="220"/>
                </a:cubicBezTo>
                <a:cubicBezTo>
                  <a:pt x="277" y="214"/>
                  <a:pt x="282" y="209"/>
                  <a:pt x="288" y="209"/>
                </a:cubicBezTo>
                <a:close/>
                <a:moveTo>
                  <a:pt x="32" y="201"/>
                </a:moveTo>
                <a:lnTo>
                  <a:pt x="355" y="201"/>
                </a:lnTo>
                <a:cubicBezTo>
                  <a:pt x="421" y="205"/>
                  <a:pt x="483" y="217"/>
                  <a:pt x="544" y="245"/>
                </a:cubicBezTo>
                <a:lnTo>
                  <a:pt x="544" y="536"/>
                </a:lnTo>
                <a:lnTo>
                  <a:pt x="32" y="536"/>
                </a:lnTo>
                <a:lnTo>
                  <a:pt x="32" y="201"/>
                </a:lnTo>
                <a:close/>
                <a:moveTo>
                  <a:pt x="98" y="407"/>
                </a:moveTo>
                <a:lnTo>
                  <a:pt x="205" y="407"/>
                </a:lnTo>
                <a:lnTo>
                  <a:pt x="205" y="430"/>
                </a:lnTo>
                <a:lnTo>
                  <a:pt x="98" y="430"/>
                </a:lnTo>
                <a:lnTo>
                  <a:pt x="98" y="407"/>
                </a:lnTo>
                <a:close/>
                <a:moveTo>
                  <a:pt x="98" y="362"/>
                </a:moveTo>
                <a:lnTo>
                  <a:pt x="312" y="362"/>
                </a:lnTo>
                <a:lnTo>
                  <a:pt x="312" y="385"/>
                </a:lnTo>
                <a:lnTo>
                  <a:pt x="98" y="385"/>
                </a:lnTo>
                <a:lnTo>
                  <a:pt x="98" y="362"/>
                </a:lnTo>
                <a:close/>
                <a:moveTo>
                  <a:pt x="98" y="317"/>
                </a:moveTo>
                <a:lnTo>
                  <a:pt x="312" y="317"/>
                </a:lnTo>
                <a:lnTo>
                  <a:pt x="312" y="340"/>
                </a:lnTo>
                <a:lnTo>
                  <a:pt x="98" y="340"/>
                </a:lnTo>
                <a:lnTo>
                  <a:pt x="98" y="317"/>
                </a:lnTo>
                <a:close/>
                <a:moveTo>
                  <a:pt x="98" y="273"/>
                </a:moveTo>
                <a:lnTo>
                  <a:pt x="312" y="273"/>
                </a:lnTo>
                <a:lnTo>
                  <a:pt x="312" y="296"/>
                </a:lnTo>
                <a:lnTo>
                  <a:pt x="98" y="296"/>
                </a:lnTo>
                <a:lnTo>
                  <a:pt x="98" y="273"/>
                </a:lnTo>
                <a:close/>
                <a:moveTo>
                  <a:pt x="552" y="249"/>
                </a:moveTo>
                <a:cubicBezTo>
                  <a:pt x="560" y="252"/>
                  <a:pt x="579" y="262"/>
                  <a:pt x="584" y="265"/>
                </a:cubicBezTo>
                <a:cubicBezTo>
                  <a:pt x="598" y="274"/>
                  <a:pt x="563" y="279"/>
                  <a:pt x="552" y="280"/>
                </a:cubicBezTo>
                <a:lnTo>
                  <a:pt x="552" y="249"/>
                </a:lnTo>
                <a:close/>
                <a:moveTo>
                  <a:pt x="675" y="154"/>
                </a:moveTo>
                <a:cubicBezTo>
                  <a:pt x="644" y="120"/>
                  <a:pt x="613" y="85"/>
                  <a:pt x="581" y="50"/>
                </a:cubicBezTo>
                <a:cubicBezTo>
                  <a:pt x="571" y="39"/>
                  <a:pt x="566" y="39"/>
                  <a:pt x="552" y="37"/>
                </a:cubicBezTo>
                <a:lnTo>
                  <a:pt x="227" y="1"/>
                </a:lnTo>
                <a:cubicBezTo>
                  <a:pt x="221" y="0"/>
                  <a:pt x="218" y="4"/>
                  <a:pt x="223" y="9"/>
                </a:cubicBezTo>
                <a:lnTo>
                  <a:pt x="338" y="134"/>
                </a:lnTo>
                <a:cubicBezTo>
                  <a:pt x="357" y="97"/>
                  <a:pt x="370" y="78"/>
                  <a:pt x="429" y="85"/>
                </a:cubicBezTo>
                <a:cubicBezTo>
                  <a:pt x="469" y="90"/>
                  <a:pt x="498" y="98"/>
                  <a:pt x="536" y="113"/>
                </a:cubicBezTo>
                <a:cubicBezTo>
                  <a:pt x="559" y="122"/>
                  <a:pt x="572" y="129"/>
                  <a:pt x="583" y="148"/>
                </a:cubicBezTo>
                <a:cubicBezTo>
                  <a:pt x="574" y="136"/>
                  <a:pt x="558" y="128"/>
                  <a:pt x="541" y="121"/>
                </a:cubicBezTo>
                <a:cubicBezTo>
                  <a:pt x="507" y="107"/>
                  <a:pt x="469" y="98"/>
                  <a:pt x="432" y="93"/>
                </a:cubicBezTo>
                <a:cubicBezTo>
                  <a:pt x="410" y="91"/>
                  <a:pt x="388" y="91"/>
                  <a:pt x="373" y="103"/>
                </a:cubicBezTo>
                <a:cubicBezTo>
                  <a:pt x="360" y="113"/>
                  <a:pt x="340" y="158"/>
                  <a:pt x="331" y="175"/>
                </a:cubicBezTo>
                <a:cubicBezTo>
                  <a:pt x="326" y="187"/>
                  <a:pt x="333" y="191"/>
                  <a:pt x="342" y="191"/>
                </a:cubicBezTo>
                <a:cubicBezTo>
                  <a:pt x="429" y="195"/>
                  <a:pt x="513" y="218"/>
                  <a:pt x="591" y="258"/>
                </a:cubicBezTo>
                <a:lnTo>
                  <a:pt x="592" y="214"/>
                </a:lnTo>
                <a:cubicBezTo>
                  <a:pt x="620" y="218"/>
                  <a:pt x="647" y="222"/>
                  <a:pt x="675" y="226"/>
                </a:cubicBezTo>
                <a:lnTo>
                  <a:pt x="675" y="154"/>
                </a:lnTo>
                <a:close/>
                <a:moveTo>
                  <a:pt x="738" y="234"/>
                </a:moveTo>
                <a:cubicBezTo>
                  <a:pt x="742" y="235"/>
                  <a:pt x="745" y="230"/>
                  <a:pt x="741" y="226"/>
                </a:cubicBezTo>
                <a:cubicBezTo>
                  <a:pt x="727" y="210"/>
                  <a:pt x="712" y="195"/>
                  <a:pt x="698" y="179"/>
                </a:cubicBezTo>
                <a:lnTo>
                  <a:pt x="698" y="158"/>
                </a:lnTo>
                <a:cubicBezTo>
                  <a:pt x="698" y="155"/>
                  <a:pt x="695" y="152"/>
                  <a:pt x="691" y="152"/>
                </a:cubicBezTo>
                <a:lnTo>
                  <a:pt x="685" y="152"/>
                </a:lnTo>
                <a:lnTo>
                  <a:pt x="685" y="277"/>
                </a:lnTo>
                <a:cubicBezTo>
                  <a:pt x="683" y="278"/>
                  <a:pt x="682" y="279"/>
                  <a:pt x="682" y="282"/>
                </a:cubicBezTo>
                <a:lnTo>
                  <a:pt x="681" y="290"/>
                </a:lnTo>
                <a:cubicBezTo>
                  <a:pt x="681" y="295"/>
                  <a:pt x="683" y="296"/>
                  <a:pt x="683" y="300"/>
                </a:cubicBezTo>
                <a:lnTo>
                  <a:pt x="682" y="310"/>
                </a:lnTo>
                <a:cubicBezTo>
                  <a:pt x="682" y="313"/>
                  <a:pt x="680" y="315"/>
                  <a:pt x="680" y="319"/>
                </a:cubicBezTo>
                <a:lnTo>
                  <a:pt x="671" y="393"/>
                </a:lnTo>
                <a:cubicBezTo>
                  <a:pt x="675" y="401"/>
                  <a:pt x="707" y="402"/>
                  <a:pt x="712" y="393"/>
                </a:cubicBezTo>
                <a:lnTo>
                  <a:pt x="703" y="319"/>
                </a:lnTo>
                <a:cubicBezTo>
                  <a:pt x="703" y="315"/>
                  <a:pt x="701" y="314"/>
                  <a:pt x="700" y="310"/>
                </a:cubicBezTo>
                <a:lnTo>
                  <a:pt x="700" y="300"/>
                </a:lnTo>
                <a:cubicBezTo>
                  <a:pt x="700" y="296"/>
                  <a:pt x="702" y="296"/>
                  <a:pt x="702" y="290"/>
                </a:cubicBezTo>
                <a:lnTo>
                  <a:pt x="701" y="282"/>
                </a:lnTo>
                <a:cubicBezTo>
                  <a:pt x="701" y="279"/>
                  <a:pt x="700" y="278"/>
                  <a:pt x="697" y="277"/>
                </a:cubicBezTo>
                <a:lnTo>
                  <a:pt x="698" y="229"/>
                </a:lnTo>
                <a:cubicBezTo>
                  <a:pt x="711" y="231"/>
                  <a:pt x="724" y="232"/>
                  <a:pt x="738" y="234"/>
                </a:cubicBezTo>
                <a:close/>
                <a:moveTo>
                  <a:pt x="351" y="318"/>
                </a:moveTo>
                <a:lnTo>
                  <a:pt x="344" y="320"/>
                </a:lnTo>
                <a:lnTo>
                  <a:pt x="370" y="455"/>
                </a:lnTo>
                <a:lnTo>
                  <a:pt x="378" y="453"/>
                </a:lnTo>
                <a:lnTo>
                  <a:pt x="376" y="447"/>
                </a:lnTo>
                <a:lnTo>
                  <a:pt x="383" y="445"/>
                </a:lnTo>
                <a:lnTo>
                  <a:pt x="382" y="438"/>
                </a:lnTo>
                <a:lnTo>
                  <a:pt x="389" y="436"/>
                </a:lnTo>
                <a:lnTo>
                  <a:pt x="388" y="429"/>
                </a:lnTo>
                <a:lnTo>
                  <a:pt x="395" y="428"/>
                </a:lnTo>
                <a:lnTo>
                  <a:pt x="394" y="420"/>
                </a:lnTo>
                <a:lnTo>
                  <a:pt x="400" y="419"/>
                </a:lnTo>
                <a:lnTo>
                  <a:pt x="403" y="432"/>
                </a:lnTo>
                <a:lnTo>
                  <a:pt x="409" y="430"/>
                </a:lnTo>
                <a:lnTo>
                  <a:pt x="412" y="443"/>
                </a:lnTo>
                <a:lnTo>
                  <a:pt x="418" y="442"/>
                </a:lnTo>
                <a:lnTo>
                  <a:pt x="420" y="455"/>
                </a:lnTo>
                <a:lnTo>
                  <a:pt x="427" y="453"/>
                </a:lnTo>
                <a:lnTo>
                  <a:pt x="429" y="466"/>
                </a:lnTo>
                <a:lnTo>
                  <a:pt x="434" y="465"/>
                </a:lnTo>
                <a:lnTo>
                  <a:pt x="435" y="472"/>
                </a:lnTo>
                <a:lnTo>
                  <a:pt x="457" y="468"/>
                </a:lnTo>
                <a:lnTo>
                  <a:pt x="455" y="462"/>
                </a:lnTo>
                <a:lnTo>
                  <a:pt x="460" y="461"/>
                </a:lnTo>
                <a:lnTo>
                  <a:pt x="458" y="448"/>
                </a:lnTo>
                <a:lnTo>
                  <a:pt x="451" y="450"/>
                </a:lnTo>
                <a:lnTo>
                  <a:pt x="449" y="437"/>
                </a:lnTo>
                <a:lnTo>
                  <a:pt x="443" y="438"/>
                </a:lnTo>
                <a:lnTo>
                  <a:pt x="440" y="425"/>
                </a:lnTo>
                <a:lnTo>
                  <a:pt x="434" y="427"/>
                </a:lnTo>
                <a:lnTo>
                  <a:pt x="432" y="414"/>
                </a:lnTo>
                <a:lnTo>
                  <a:pt x="425" y="415"/>
                </a:lnTo>
                <a:lnTo>
                  <a:pt x="424" y="409"/>
                </a:lnTo>
                <a:lnTo>
                  <a:pt x="465" y="401"/>
                </a:lnTo>
                <a:lnTo>
                  <a:pt x="463" y="395"/>
                </a:lnTo>
                <a:lnTo>
                  <a:pt x="457" y="396"/>
                </a:lnTo>
                <a:lnTo>
                  <a:pt x="455" y="389"/>
                </a:lnTo>
                <a:lnTo>
                  <a:pt x="448" y="390"/>
                </a:lnTo>
                <a:lnTo>
                  <a:pt x="446" y="383"/>
                </a:lnTo>
                <a:lnTo>
                  <a:pt x="439" y="384"/>
                </a:lnTo>
                <a:lnTo>
                  <a:pt x="438" y="377"/>
                </a:lnTo>
                <a:lnTo>
                  <a:pt x="430" y="378"/>
                </a:lnTo>
                <a:lnTo>
                  <a:pt x="429" y="371"/>
                </a:lnTo>
                <a:lnTo>
                  <a:pt x="422" y="373"/>
                </a:lnTo>
                <a:lnTo>
                  <a:pt x="420" y="365"/>
                </a:lnTo>
                <a:lnTo>
                  <a:pt x="413" y="367"/>
                </a:lnTo>
                <a:lnTo>
                  <a:pt x="411" y="359"/>
                </a:lnTo>
                <a:lnTo>
                  <a:pt x="404" y="361"/>
                </a:lnTo>
                <a:lnTo>
                  <a:pt x="403" y="354"/>
                </a:lnTo>
                <a:lnTo>
                  <a:pt x="395" y="355"/>
                </a:lnTo>
                <a:lnTo>
                  <a:pt x="394" y="348"/>
                </a:lnTo>
                <a:lnTo>
                  <a:pt x="387" y="349"/>
                </a:lnTo>
                <a:lnTo>
                  <a:pt x="385" y="342"/>
                </a:lnTo>
                <a:lnTo>
                  <a:pt x="378" y="343"/>
                </a:lnTo>
                <a:lnTo>
                  <a:pt x="377" y="336"/>
                </a:lnTo>
                <a:lnTo>
                  <a:pt x="369" y="337"/>
                </a:lnTo>
                <a:lnTo>
                  <a:pt x="368" y="330"/>
                </a:lnTo>
                <a:lnTo>
                  <a:pt x="360" y="331"/>
                </a:lnTo>
                <a:lnTo>
                  <a:pt x="359" y="324"/>
                </a:lnTo>
                <a:lnTo>
                  <a:pt x="353" y="325"/>
                </a:lnTo>
                <a:lnTo>
                  <a:pt x="351" y="318"/>
                </a:lnTo>
                <a:close/>
                <a:moveTo>
                  <a:pt x="69" y="239"/>
                </a:moveTo>
                <a:lnTo>
                  <a:pt x="506" y="239"/>
                </a:lnTo>
                <a:lnTo>
                  <a:pt x="506" y="497"/>
                </a:lnTo>
                <a:lnTo>
                  <a:pt x="69" y="497"/>
                </a:lnTo>
                <a:lnTo>
                  <a:pt x="69" y="239"/>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8" name="Freeform 21"/>
          <p:cNvSpPr>
            <a:spLocks noEditPoints="1"/>
          </p:cNvSpPr>
          <p:nvPr/>
        </p:nvSpPr>
        <p:spPr bwMode="auto">
          <a:xfrm>
            <a:off x="5861490" y="1641307"/>
            <a:ext cx="437867" cy="664713"/>
          </a:xfrm>
          <a:custGeom>
            <a:avLst/>
            <a:gdLst>
              <a:gd name="T0" fmla="*/ 72 w 401"/>
              <a:gd name="T1" fmla="*/ 59 h 610"/>
              <a:gd name="T2" fmla="*/ 92 w 401"/>
              <a:gd name="T3" fmla="*/ 27 h 610"/>
              <a:gd name="T4" fmla="*/ 130 w 401"/>
              <a:gd name="T5" fmla="*/ 23 h 610"/>
              <a:gd name="T6" fmla="*/ 110 w 401"/>
              <a:gd name="T7" fmla="*/ 55 h 610"/>
              <a:gd name="T8" fmla="*/ 72 w 401"/>
              <a:gd name="T9" fmla="*/ 59 h 610"/>
              <a:gd name="T10" fmla="*/ 150 w 401"/>
              <a:gd name="T11" fmla="*/ 453 h 610"/>
              <a:gd name="T12" fmla="*/ 194 w 401"/>
              <a:gd name="T13" fmla="*/ 458 h 610"/>
              <a:gd name="T14" fmla="*/ 291 w 401"/>
              <a:gd name="T15" fmla="*/ 431 h 610"/>
              <a:gd name="T16" fmla="*/ 297 w 401"/>
              <a:gd name="T17" fmla="*/ 408 h 610"/>
              <a:gd name="T18" fmla="*/ 275 w 401"/>
              <a:gd name="T19" fmla="*/ 403 h 610"/>
              <a:gd name="T20" fmla="*/ 158 w 401"/>
              <a:gd name="T21" fmla="*/ 422 h 610"/>
              <a:gd name="T22" fmla="*/ 62 w 401"/>
              <a:gd name="T23" fmla="*/ 353 h 610"/>
              <a:gd name="T24" fmla="*/ 43 w 401"/>
              <a:gd name="T25" fmla="*/ 236 h 610"/>
              <a:gd name="T26" fmla="*/ 103 w 401"/>
              <a:gd name="T27" fmla="*/ 146 h 610"/>
              <a:gd name="T28" fmla="*/ 207 w 401"/>
              <a:gd name="T29" fmla="*/ 316 h 610"/>
              <a:gd name="T30" fmla="*/ 208 w 401"/>
              <a:gd name="T31" fmla="*/ 318 h 610"/>
              <a:gd name="T32" fmla="*/ 208 w 401"/>
              <a:gd name="T33" fmla="*/ 318 h 610"/>
              <a:gd name="T34" fmla="*/ 267 w 401"/>
              <a:gd name="T35" fmla="*/ 311 h 610"/>
              <a:gd name="T36" fmla="*/ 299 w 401"/>
              <a:gd name="T37" fmla="*/ 262 h 610"/>
              <a:gd name="T38" fmla="*/ 300 w 401"/>
              <a:gd name="T39" fmla="*/ 261 h 610"/>
              <a:gd name="T40" fmla="*/ 147 w 401"/>
              <a:gd name="T41" fmla="*/ 14 h 610"/>
              <a:gd name="T42" fmla="*/ 147 w 401"/>
              <a:gd name="T43" fmla="*/ 14 h 610"/>
              <a:gd name="T44" fmla="*/ 147 w 401"/>
              <a:gd name="T45" fmla="*/ 13 h 610"/>
              <a:gd name="T46" fmla="*/ 87 w 401"/>
              <a:gd name="T47" fmla="*/ 18 h 610"/>
              <a:gd name="T48" fmla="*/ 55 w 401"/>
              <a:gd name="T49" fmla="*/ 69 h 610"/>
              <a:gd name="T50" fmla="*/ 56 w 401"/>
              <a:gd name="T51" fmla="*/ 70 h 610"/>
              <a:gd name="T52" fmla="*/ 56 w 401"/>
              <a:gd name="T53" fmla="*/ 70 h 610"/>
              <a:gd name="T54" fmla="*/ 86 w 401"/>
              <a:gd name="T55" fmla="*/ 119 h 610"/>
              <a:gd name="T56" fmla="*/ 12 w 401"/>
              <a:gd name="T57" fmla="*/ 228 h 610"/>
              <a:gd name="T58" fmla="*/ 35 w 401"/>
              <a:gd name="T59" fmla="*/ 369 h 610"/>
              <a:gd name="T60" fmla="*/ 150 w 401"/>
              <a:gd name="T61" fmla="*/ 453 h 610"/>
              <a:gd name="T62" fmla="*/ 386 w 401"/>
              <a:gd name="T63" fmla="*/ 356 h 610"/>
              <a:gd name="T64" fmla="*/ 163 w 401"/>
              <a:gd name="T65" fmla="*/ 356 h 610"/>
              <a:gd name="T66" fmla="*/ 148 w 401"/>
              <a:gd name="T67" fmla="*/ 371 h 610"/>
              <a:gd name="T68" fmla="*/ 163 w 401"/>
              <a:gd name="T69" fmla="*/ 387 h 610"/>
              <a:gd name="T70" fmla="*/ 386 w 401"/>
              <a:gd name="T71" fmla="*/ 387 h 610"/>
              <a:gd name="T72" fmla="*/ 401 w 401"/>
              <a:gd name="T73" fmla="*/ 371 h 610"/>
              <a:gd name="T74" fmla="*/ 386 w 401"/>
              <a:gd name="T75" fmla="*/ 356 h 610"/>
              <a:gd name="T76" fmla="*/ 202 w 401"/>
              <a:gd name="T77" fmla="*/ 506 h 610"/>
              <a:gd name="T78" fmla="*/ 183 w 401"/>
              <a:gd name="T79" fmla="*/ 526 h 610"/>
              <a:gd name="T80" fmla="*/ 163 w 401"/>
              <a:gd name="T81" fmla="*/ 506 h 610"/>
              <a:gd name="T82" fmla="*/ 183 w 401"/>
              <a:gd name="T83" fmla="*/ 487 h 610"/>
              <a:gd name="T84" fmla="*/ 202 w 401"/>
              <a:gd name="T85" fmla="*/ 506 h 610"/>
              <a:gd name="T86" fmla="*/ 142 w 401"/>
              <a:gd name="T87" fmla="*/ 506 h 610"/>
              <a:gd name="T88" fmla="*/ 183 w 401"/>
              <a:gd name="T89" fmla="*/ 547 h 610"/>
              <a:gd name="T90" fmla="*/ 223 w 401"/>
              <a:gd name="T91" fmla="*/ 506 h 610"/>
              <a:gd name="T92" fmla="*/ 183 w 401"/>
              <a:gd name="T93" fmla="*/ 466 h 610"/>
              <a:gd name="T94" fmla="*/ 142 w 401"/>
              <a:gd name="T95" fmla="*/ 506 h 610"/>
              <a:gd name="T96" fmla="*/ 237 w 401"/>
              <a:gd name="T97" fmla="*/ 525 h 610"/>
              <a:gd name="T98" fmla="*/ 183 w 401"/>
              <a:gd name="T99" fmla="*/ 564 h 610"/>
              <a:gd name="T100" fmla="*/ 128 w 401"/>
              <a:gd name="T101" fmla="*/ 525 h 610"/>
              <a:gd name="T102" fmla="*/ 55 w 401"/>
              <a:gd name="T103" fmla="*/ 594 h 610"/>
              <a:gd name="T104" fmla="*/ 54 w 401"/>
              <a:gd name="T105" fmla="*/ 605 h 610"/>
              <a:gd name="T106" fmla="*/ 64 w 401"/>
              <a:gd name="T107" fmla="*/ 610 h 610"/>
              <a:gd name="T108" fmla="*/ 302 w 401"/>
              <a:gd name="T109" fmla="*/ 610 h 610"/>
              <a:gd name="T110" fmla="*/ 302 w 401"/>
              <a:gd name="T111" fmla="*/ 610 h 610"/>
              <a:gd name="T112" fmla="*/ 312 w 401"/>
              <a:gd name="T113" fmla="*/ 599 h 610"/>
              <a:gd name="T114" fmla="*/ 310 w 401"/>
              <a:gd name="T115" fmla="*/ 593 h 610"/>
              <a:gd name="T116" fmla="*/ 237 w 401"/>
              <a:gd name="T117" fmla="*/ 525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1" h="610">
                <a:moveTo>
                  <a:pt x="72" y="59"/>
                </a:moveTo>
                <a:cubicBezTo>
                  <a:pt x="67" y="51"/>
                  <a:pt x="76" y="36"/>
                  <a:pt x="92" y="27"/>
                </a:cubicBezTo>
                <a:cubicBezTo>
                  <a:pt x="108" y="17"/>
                  <a:pt x="125" y="15"/>
                  <a:pt x="130" y="23"/>
                </a:cubicBezTo>
                <a:cubicBezTo>
                  <a:pt x="134" y="31"/>
                  <a:pt x="126" y="45"/>
                  <a:pt x="110" y="55"/>
                </a:cubicBezTo>
                <a:cubicBezTo>
                  <a:pt x="94" y="65"/>
                  <a:pt x="77" y="67"/>
                  <a:pt x="72" y="59"/>
                </a:cubicBezTo>
                <a:close/>
                <a:moveTo>
                  <a:pt x="150" y="453"/>
                </a:moveTo>
                <a:cubicBezTo>
                  <a:pt x="165" y="457"/>
                  <a:pt x="179" y="458"/>
                  <a:pt x="194" y="458"/>
                </a:cubicBezTo>
                <a:cubicBezTo>
                  <a:pt x="228" y="458"/>
                  <a:pt x="262" y="449"/>
                  <a:pt x="291" y="431"/>
                </a:cubicBezTo>
                <a:cubicBezTo>
                  <a:pt x="299" y="426"/>
                  <a:pt x="301" y="416"/>
                  <a:pt x="297" y="408"/>
                </a:cubicBezTo>
                <a:cubicBezTo>
                  <a:pt x="292" y="401"/>
                  <a:pt x="282" y="399"/>
                  <a:pt x="275" y="403"/>
                </a:cubicBezTo>
                <a:cubicBezTo>
                  <a:pt x="239" y="425"/>
                  <a:pt x="198" y="432"/>
                  <a:pt x="158" y="422"/>
                </a:cubicBezTo>
                <a:cubicBezTo>
                  <a:pt x="118" y="412"/>
                  <a:pt x="84" y="388"/>
                  <a:pt x="62" y="353"/>
                </a:cubicBezTo>
                <a:cubicBezTo>
                  <a:pt x="40" y="317"/>
                  <a:pt x="34" y="276"/>
                  <a:pt x="43" y="236"/>
                </a:cubicBezTo>
                <a:cubicBezTo>
                  <a:pt x="52" y="199"/>
                  <a:pt x="73" y="168"/>
                  <a:pt x="103" y="146"/>
                </a:cubicBezTo>
                <a:lnTo>
                  <a:pt x="207" y="316"/>
                </a:lnTo>
                <a:lnTo>
                  <a:pt x="208" y="318"/>
                </a:lnTo>
                <a:lnTo>
                  <a:pt x="208" y="318"/>
                </a:lnTo>
                <a:cubicBezTo>
                  <a:pt x="217" y="328"/>
                  <a:pt x="243" y="325"/>
                  <a:pt x="267" y="311"/>
                </a:cubicBezTo>
                <a:cubicBezTo>
                  <a:pt x="291" y="296"/>
                  <a:pt x="305" y="274"/>
                  <a:pt x="299" y="262"/>
                </a:cubicBezTo>
                <a:lnTo>
                  <a:pt x="300" y="261"/>
                </a:lnTo>
                <a:lnTo>
                  <a:pt x="147" y="14"/>
                </a:lnTo>
                <a:lnTo>
                  <a:pt x="147" y="14"/>
                </a:lnTo>
                <a:cubicBezTo>
                  <a:pt x="147" y="13"/>
                  <a:pt x="147" y="13"/>
                  <a:pt x="147" y="13"/>
                </a:cubicBezTo>
                <a:cubicBezTo>
                  <a:pt x="139" y="0"/>
                  <a:pt x="112" y="3"/>
                  <a:pt x="87" y="18"/>
                </a:cubicBezTo>
                <a:cubicBezTo>
                  <a:pt x="62" y="34"/>
                  <a:pt x="48" y="57"/>
                  <a:pt x="55" y="69"/>
                </a:cubicBezTo>
                <a:cubicBezTo>
                  <a:pt x="55" y="69"/>
                  <a:pt x="56" y="70"/>
                  <a:pt x="56" y="70"/>
                </a:cubicBezTo>
                <a:lnTo>
                  <a:pt x="56" y="70"/>
                </a:lnTo>
                <a:lnTo>
                  <a:pt x="86" y="119"/>
                </a:lnTo>
                <a:cubicBezTo>
                  <a:pt x="49" y="145"/>
                  <a:pt x="23" y="184"/>
                  <a:pt x="12" y="228"/>
                </a:cubicBezTo>
                <a:cubicBezTo>
                  <a:pt x="0" y="277"/>
                  <a:pt x="9" y="327"/>
                  <a:pt x="35" y="369"/>
                </a:cubicBezTo>
                <a:cubicBezTo>
                  <a:pt x="61" y="412"/>
                  <a:pt x="102" y="442"/>
                  <a:pt x="150" y="453"/>
                </a:cubicBezTo>
                <a:close/>
                <a:moveTo>
                  <a:pt x="386" y="356"/>
                </a:moveTo>
                <a:lnTo>
                  <a:pt x="163" y="356"/>
                </a:lnTo>
                <a:cubicBezTo>
                  <a:pt x="155" y="356"/>
                  <a:pt x="148" y="363"/>
                  <a:pt x="148" y="371"/>
                </a:cubicBezTo>
                <a:cubicBezTo>
                  <a:pt x="148" y="380"/>
                  <a:pt x="155" y="387"/>
                  <a:pt x="163" y="387"/>
                </a:cubicBezTo>
                <a:lnTo>
                  <a:pt x="386" y="387"/>
                </a:lnTo>
                <a:cubicBezTo>
                  <a:pt x="394" y="387"/>
                  <a:pt x="401" y="380"/>
                  <a:pt x="401" y="371"/>
                </a:cubicBezTo>
                <a:cubicBezTo>
                  <a:pt x="401" y="363"/>
                  <a:pt x="394" y="356"/>
                  <a:pt x="386" y="356"/>
                </a:cubicBezTo>
                <a:close/>
                <a:moveTo>
                  <a:pt x="202" y="506"/>
                </a:moveTo>
                <a:cubicBezTo>
                  <a:pt x="202" y="517"/>
                  <a:pt x="193" y="526"/>
                  <a:pt x="183" y="526"/>
                </a:cubicBezTo>
                <a:cubicBezTo>
                  <a:pt x="172" y="526"/>
                  <a:pt x="163" y="517"/>
                  <a:pt x="163" y="506"/>
                </a:cubicBezTo>
                <a:cubicBezTo>
                  <a:pt x="163" y="495"/>
                  <a:pt x="172" y="487"/>
                  <a:pt x="183" y="487"/>
                </a:cubicBezTo>
                <a:cubicBezTo>
                  <a:pt x="193" y="487"/>
                  <a:pt x="202" y="495"/>
                  <a:pt x="202" y="506"/>
                </a:cubicBezTo>
                <a:close/>
                <a:moveTo>
                  <a:pt x="142" y="506"/>
                </a:moveTo>
                <a:cubicBezTo>
                  <a:pt x="142" y="529"/>
                  <a:pt x="160" y="547"/>
                  <a:pt x="183" y="547"/>
                </a:cubicBezTo>
                <a:cubicBezTo>
                  <a:pt x="205" y="547"/>
                  <a:pt x="223" y="529"/>
                  <a:pt x="223" y="506"/>
                </a:cubicBezTo>
                <a:cubicBezTo>
                  <a:pt x="223" y="484"/>
                  <a:pt x="205" y="466"/>
                  <a:pt x="183" y="466"/>
                </a:cubicBezTo>
                <a:cubicBezTo>
                  <a:pt x="160" y="466"/>
                  <a:pt x="142" y="484"/>
                  <a:pt x="142" y="506"/>
                </a:cubicBezTo>
                <a:close/>
                <a:moveTo>
                  <a:pt x="237" y="525"/>
                </a:moveTo>
                <a:cubicBezTo>
                  <a:pt x="229" y="548"/>
                  <a:pt x="208" y="564"/>
                  <a:pt x="183" y="564"/>
                </a:cubicBezTo>
                <a:cubicBezTo>
                  <a:pt x="157" y="564"/>
                  <a:pt x="136" y="548"/>
                  <a:pt x="128" y="525"/>
                </a:cubicBezTo>
                <a:cubicBezTo>
                  <a:pt x="85" y="548"/>
                  <a:pt x="56" y="591"/>
                  <a:pt x="55" y="594"/>
                </a:cubicBezTo>
                <a:cubicBezTo>
                  <a:pt x="52" y="597"/>
                  <a:pt x="52" y="601"/>
                  <a:pt x="54" y="605"/>
                </a:cubicBezTo>
                <a:cubicBezTo>
                  <a:pt x="56" y="608"/>
                  <a:pt x="60" y="610"/>
                  <a:pt x="64" y="610"/>
                </a:cubicBezTo>
                <a:lnTo>
                  <a:pt x="302" y="610"/>
                </a:lnTo>
                <a:lnTo>
                  <a:pt x="302" y="610"/>
                </a:lnTo>
                <a:cubicBezTo>
                  <a:pt x="308" y="610"/>
                  <a:pt x="312" y="605"/>
                  <a:pt x="312" y="599"/>
                </a:cubicBezTo>
                <a:cubicBezTo>
                  <a:pt x="312" y="597"/>
                  <a:pt x="312" y="595"/>
                  <a:pt x="310" y="593"/>
                </a:cubicBezTo>
                <a:cubicBezTo>
                  <a:pt x="306" y="587"/>
                  <a:pt x="278" y="547"/>
                  <a:pt x="237" y="525"/>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9" name="Freeform 22"/>
          <p:cNvSpPr>
            <a:spLocks noEditPoints="1"/>
          </p:cNvSpPr>
          <p:nvPr/>
        </p:nvSpPr>
        <p:spPr bwMode="auto">
          <a:xfrm>
            <a:off x="8675685" y="2664183"/>
            <a:ext cx="667350" cy="662077"/>
          </a:xfrm>
          <a:custGeom>
            <a:avLst/>
            <a:gdLst>
              <a:gd name="T0" fmla="*/ 553 w 612"/>
              <a:gd name="T1" fmla="*/ 521 h 605"/>
              <a:gd name="T2" fmla="*/ 490 w 612"/>
              <a:gd name="T3" fmla="*/ 521 h 605"/>
              <a:gd name="T4" fmla="*/ 590 w 612"/>
              <a:gd name="T5" fmla="*/ 59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9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9"/>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9"/>
                </a:cubicBezTo>
                <a:close/>
                <a:moveTo>
                  <a:pt x="221" y="215"/>
                </a:moveTo>
                <a:lnTo>
                  <a:pt x="239" y="197"/>
                </a:lnTo>
                <a:lnTo>
                  <a:pt x="255" y="206"/>
                </a:lnTo>
                <a:lnTo>
                  <a:pt x="246" y="190"/>
                </a:lnTo>
                <a:lnTo>
                  <a:pt x="264" y="172"/>
                </a:lnTo>
                <a:lnTo>
                  <a:pt x="266" y="171"/>
                </a:lnTo>
                <a:cubicBezTo>
                  <a:pt x="270" y="161"/>
                  <a:pt x="272" y="151"/>
                  <a:pt x="272" y="141"/>
                </a:cubicBezTo>
                <a:cubicBezTo>
                  <a:pt x="272" y="69"/>
                  <a:pt x="203" y="0"/>
                  <a:pt x="131" y="1"/>
                </a:cubicBezTo>
                <a:cubicBezTo>
                  <a:pt x="131" y="1"/>
                  <a:pt x="123" y="9"/>
                  <a:pt x="118" y="13"/>
                </a:cubicBezTo>
                <a:cubicBezTo>
                  <a:pt x="176" y="71"/>
                  <a:pt x="171" y="62"/>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1"/>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0" name="Freeform 23"/>
          <p:cNvSpPr/>
          <p:nvPr/>
        </p:nvSpPr>
        <p:spPr bwMode="auto">
          <a:xfrm>
            <a:off x="10215390" y="2827723"/>
            <a:ext cx="379836" cy="437867"/>
          </a:xfrm>
          <a:custGeom>
            <a:avLst/>
            <a:gdLst>
              <a:gd name="T0" fmla="*/ 346 w 346"/>
              <a:gd name="T1" fmla="*/ 130 h 401"/>
              <a:gd name="T2" fmla="*/ 346 w 346"/>
              <a:gd name="T3" fmla="*/ 29 h 401"/>
              <a:gd name="T4" fmla="*/ 300 w 346"/>
              <a:gd name="T5" fmla="*/ 29 h 401"/>
              <a:gd name="T6" fmla="*/ 300 w 346"/>
              <a:gd name="T7" fmla="*/ 130 h 401"/>
              <a:gd name="T8" fmla="*/ 176 w 346"/>
              <a:gd name="T9" fmla="*/ 254 h 401"/>
              <a:gd name="T10" fmla="*/ 174 w 346"/>
              <a:gd name="T11" fmla="*/ 254 h 401"/>
              <a:gd name="T12" fmla="*/ 173 w 346"/>
              <a:gd name="T13" fmla="*/ 254 h 401"/>
              <a:gd name="T14" fmla="*/ 173 w 346"/>
              <a:gd name="T15" fmla="*/ 254 h 401"/>
              <a:gd name="T16" fmla="*/ 170 w 346"/>
              <a:gd name="T17" fmla="*/ 254 h 401"/>
              <a:gd name="T18" fmla="*/ 46 w 346"/>
              <a:gd name="T19" fmla="*/ 130 h 401"/>
              <a:gd name="T20" fmla="*/ 46 w 346"/>
              <a:gd name="T21" fmla="*/ 29 h 401"/>
              <a:gd name="T22" fmla="*/ 0 w 346"/>
              <a:gd name="T23" fmla="*/ 29 h 401"/>
              <a:gd name="T24" fmla="*/ 0 w 346"/>
              <a:gd name="T25" fmla="*/ 130 h 401"/>
              <a:gd name="T26" fmla="*/ 146 w 346"/>
              <a:gd name="T27" fmla="*/ 299 h 401"/>
              <a:gd name="T28" fmla="*/ 146 w 346"/>
              <a:gd name="T29" fmla="*/ 372 h 401"/>
              <a:gd name="T30" fmla="*/ 42 w 346"/>
              <a:gd name="T31" fmla="*/ 401 h 401"/>
              <a:gd name="T32" fmla="*/ 304 w 346"/>
              <a:gd name="T33" fmla="*/ 401 h 401"/>
              <a:gd name="T34" fmla="*/ 200 w 346"/>
              <a:gd name="T35" fmla="*/ 371 h 401"/>
              <a:gd name="T36" fmla="*/ 200 w 346"/>
              <a:gd name="T37" fmla="*/ 299 h 401"/>
              <a:gd name="T38" fmla="*/ 346 w 346"/>
              <a:gd name="T39" fmla="*/ 13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6" h="401">
                <a:moveTo>
                  <a:pt x="346" y="130"/>
                </a:moveTo>
                <a:lnTo>
                  <a:pt x="346" y="29"/>
                </a:lnTo>
                <a:cubicBezTo>
                  <a:pt x="346" y="0"/>
                  <a:pt x="300" y="0"/>
                  <a:pt x="300" y="29"/>
                </a:cubicBezTo>
                <a:lnTo>
                  <a:pt x="300" y="130"/>
                </a:lnTo>
                <a:cubicBezTo>
                  <a:pt x="300" y="199"/>
                  <a:pt x="245" y="254"/>
                  <a:pt x="176" y="254"/>
                </a:cubicBezTo>
                <a:cubicBezTo>
                  <a:pt x="176" y="254"/>
                  <a:pt x="175" y="254"/>
                  <a:pt x="174" y="254"/>
                </a:cubicBezTo>
                <a:lnTo>
                  <a:pt x="173" y="254"/>
                </a:lnTo>
                <a:lnTo>
                  <a:pt x="173" y="254"/>
                </a:lnTo>
                <a:cubicBezTo>
                  <a:pt x="172" y="254"/>
                  <a:pt x="171" y="254"/>
                  <a:pt x="170" y="254"/>
                </a:cubicBezTo>
                <a:cubicBezTo>
                  <a:pt x="102" y="254"/>
                  <a:pt x="46" y="199"/>
                  <a:pt x="46" y="130"/>
                </a:cubicBezTo>
                <a:lnTo>
                  <a:pt x="46" y="29"/>
                </a:lnTo>
                <a:cubicBezTo>
                  <a:pt x="46" y="0"/>
                  <a:pt x="0" y="0"/>
                  <a:pt x="0" y="29"/>
                </a:cubicBezTo>
                <a:cubicBezTo>
                  <a:pt x="0" y="43"/>
                  <a:pt x="0" y="130"/>
                  <a:pt x="0" y="130"/>
                </a:cubicBezTo>
                <a:cubicBezTo>
                  <a:pt x="0" y="216"/>
                  <a:pt x="63" y="287"/>
                  <a:pt x="146" y="299"/>
                </a:cubicBezTo>
                <a:lnTo>
                  <a:pt x="146" y="372"/>
                </a:lnTo>
                <a:lnTo>
                  <a:pt x="42" y="401"/>
                </a:lnTo>
                <a:lnTo>
                  <a:pt x="304" y="401"/>
                </a:lnTo>
                <a:lnTo>
                  <a:pt x="200" y="371"/>
                </a:lnTo>
                <a:lnTo>
                  <a:pt x="200" y="299"/>
                </a:lnTo>
                <a:cubicBezTo>
                  <a:pt x="283" y="287"/>
                  <a:pt x="346" y="216"/>
                  <a:pt x="346" y="130"/>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1" name="Freeform 24"/>
          <p:cNvSpPr/>
          <p:nvPr/>
        </p:nvSpPr>
        <p:spPr bwMode="auto">
          <a:xfrm>
            <a:off x="10312986" y="2658907"/>
            <a:ext cx="184643" cy="398301"/>
          </a:xfrm>
          <a:custGeom>
            <a:avLst/>
            <a:gdLst>
              <a:gd name="T0" fmla="*/ 83 w 168"/>
              <a:gd name="T1" fmla="*/ 365 h 365"/>
              <a:gd name="T2" fmla="*/ 84 w 168"/>
              <a:gd name="T3" fmla="*/ 365 h 365"/>
              <a:gd name="T4" fmla="*/ 86 w 168"/>
              <a:gd name="T5" fmla="*/ 365 h 365"/>
              <a:gd name="T6" fmla="*/ 168 w 168"/>
              <a:gd name="T7" fmla="*/ 282 h 365"/>
              <a:gd name="T8" fmla="*/ 168 w 168"/>
              <a:gd name="T9" fmla="*/ 83 h 365"/>
              <a:gd name="T10" fmla="*/ 86 w 168"/>
              <a:gd name="T11" fmla="*/ 0 h 365"/>
              <a:gd name="T12" fmla="*/ 84 w 168"/>
              <a:gd name="T13" fmla="*/ 0 h 365"/>
              <a:gd name="T14" fmla="*/ 83 w 168"/>
              <a:gd name="T15" fmla="*/ 0 h 365"/>
              <a:gd name="T16" fmla="*/ 0 w 168"/>
              <a:gd name="T17" fmla="*/ 83 h 365"/>
              <a:gd name="T18" fmla="*/ 0 w 168"/>
              <a:gd name="T19" fmla="*/ 282 h 365"/>
              <a:gd name="T20" fmla="*/ 83 w 168"/>
              <a:gd name="T21" fmla="*/ 365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 h="365">
                <a:moveTo>
                  <a:pt x="83" y="365"/>
                </a:moveTo>
                <a:cubicBezTo>
                  <a:pt x="83" y="365"/>
                  <a:pt x="84" y="365"/>
                  <a:pt x="84" y="365"/>
                </a:cubicBezTo>
                <a:cubicBezTo>
                  <a:pt x="85" y="365"/>
                  <a:pt x="85" y="365"/>
                  <a:pt x="86" y="365"/>
                </a:cubicBezTo>
                <a:cubicBezTo>
                  <a:pt x="131" y="365"/>
                  <a:pt x="168" y="328"/>
                  <a:pt x="168" y="282"/>
                </a:cubicBezTo>
                <a:lnTo>
                  <a:pt x="168" y="83"/>
                </a:lnTo>
                <a:cubicBezTo>
                  <a:pt x="168" y="37"/>
                  <a:pt x="131" y="0"/>
                  <a:pt x="86" y="0"/>
                </a:cubicBezTo>
                <a:cubicBezTo>
                  <a:pt x="85" y="0"/>
                  <a:pt x="85" y="0"/>
                  <a:pt x="84" y="0"/>
                </a:cubicBezTo>
                <a:cubicBezTo>
                  <a:pt x="84" y="0"/>
                  <a:pt x="83" y="0"/>
                  <a:pt x="83" y="0"/>
                </a:cubicBezTo>
                <a:cubicBezTo>
                  <a:pt x="37" y="0"/>
                  <a:pt x="0" y="37"/>
                  <a:pt x="0" y="83"/>
                </a:cubicBezTo>
                <a:lnTo>
                  <a:pt x="0" y="282"/>
                </a:lnTo>
                <a:cubicBezTo>
                  <a:pt x="0" y="328"/>
                  <a:pt x="37" y="365"/>
                  <a:pt x="83" y="365"/>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2" name="Freeform 25"/>
          <p:cNvSpPr>
            <a:spLocks noEditPoints="1"/>
          </p:cNvSpPr>
          <p:nvPr/>
        </p:nvSpPr>
        <p:spPr bwMode="auto">
          <a:xfrm>
            <a:off x="4461586" y="1646584"/>
            <a:ext cx="482707" cy="659437"/>
          </a:xfrm>
          <a:custGeom>
            <a:avLst/>
            <a:gdLst>
              <a:gd name="T0" fmla="*/ 58 w 443"/>
              <a:gd name="T1" fmla="*/ 98 h 605"/>
              <a:gd name="T2" fmla="*/ 49 w 443"/>
              <a:gd name="T3" fmla="*/ 605 h 605"/>
              <a:gd name="T4" fmla="*/ 443 w 443"/>
              <a:gd name="T5" fmla="*/ 149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9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605">
                <a:moveTo>
                  <a:pt x="34" y="159"/>
                </a:moveTo>
                <a:cubicBezTo>
                  <a:pt x="34" y="142"/>
                  <a:pt x="42" y="134"/>
                  <a:pt x="58" y="133"/>
                </a:cubicBezTo>
                <a:lnTo>
                  <a:pt x="58" y="98"/>
                </a:lnTo>
                <a:cubicBezTo>
                  <a:pt x="27" y="99"/>
                  <a:pt x="0" y="118"/>
                  <a:pt x="0" y="149"/>
                </a:cubicBezTo>
                <a:lnTo>
                  <a:pt x="0" y="556"/>
                </a:lnTo>
                <a:cubicBezTo>
                  <a:pt x="0" y="581"/>
                  <a:pt x="24" y="605"/>
                  <a:pt x="49" y="605"/>
                </a:cubicBezTo>
                <a:lnTo>
                  <a:pt x="394" y="605"/>
                </a:lnTo>
                <a:cubicBezTo>
                  <a:pt x="419" y="605"/>
                  <a:pt x="443" y="581"/>
                  <a:pt x="443" y="556"/>
                </a:cubicBezTo>
                <a:lnTo>
                  <a:pt x="443" y="149"/>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9"/>
                </a:cubicBezTo>
                <a:cubicBezTo>
                  <a:pt x="156" y="497"/>
                  <a:pt x="160" y="524"/>
                  <a:pt x="152" y="524"/>
                </a:cubicBezTo>
                <a:lnTo>
                  <a:pt x="98" y="524"/>
                </a:lnTo>
                <a:cubicBezTo>
                  <a:pt x="95" y="524"/>
                  <a:pt x="94" y="523"/>
                  <a:pt x="94" y="519"/>
                </a:cubicBezTo>
                <a:lnTo>
                  <a:pt x="94" y="464"/>
                </a:lnTo>
                <a:close/>
                <a:moveTo>
                  <a:pt x="152" y="539"/>
                </a:moveTo>
                <a:cubicBezTo>
                  <a:pt x="181" y="539"/>
                  <a:pt x="170" y="508"/>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9"/>
                  <a:pt x="78" y="239"/>
                </a:cubicBezTo>
                <a:lnTo>
                  <a:pt x="78" y="300"/>
                </a:lnTo>
                <a:cubicBezTo>
                  <a:pt x="78" y="309"/>
                  <a:pt x="86" y="317"/>
                  <a:pt x="95" y="317"/>
                </a:cubicBezTo>
                <a:lnTo>
                  <a:pt x="155" y="317"/>
                </a:lnTo>
                <a:cubicBezTo>
                  <a:pt x="179" y="317"/>
                  <a:pt x="172" y="279"/>
                  <a:pt x="171" y="255"/>
                </a:cubicBezTo>
                <a:lnTo>
                  <a:pt x="210" y="222"/>
                </a:lnTo>
                <a:cubicBezTo>
                  <a:pt x="210" y="222"/>
                  <a:pt x="207" y="221"/>
                  <a:pt x="207" y="221"/>
                </a:cubicBezTo>
                <a:cubicBezTo>
                  <a:pt x="192" y="221"/>
                  <a:pt x="180" y="234"/>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3" name="Freeform 26"/>
          <p:cNvSpPr>
            <a:spLocks noEditPoints="1"/>
          </p:cNvSpPr>
          <p:nvPr/>
        </p:nvSpPr>
        <p:spPr bwMode="auto">
          <a:xfrm>
            <a:off x="3010098" y="1633394"/>
            <a:ext cx="738570" cy="685815"/>
          </a:xfrm>
          <a:custGeom>
            <a:avLst/>
            <a:gdLst>
              <a:gd name="T0" fmla="*/ 373 w 678"/>
              <a:gd name="T1" fmla="*/ 551 h 630"/>
              <a:gd name="T2" fmla="*/ 280 w 678"/>
              <a:gd name="T3" fmla="*/ 593 h 630"/>
              <a:gd name="T4" fmla="*/ 190 w 678"/>
              <a:gd name="T5" fmla="*/ 21 h 630"/>
              <a:gd name="T6" fmla="*/ 210 w 678"/>
              <a:gd name="T7" fmla="*/ 34 h 630"/>
              <a:gd name="T8" fmla="*/ 342 w 678"/>
              <a:gd name="T9" fmla="*/ 1 h 630"/>
              <a:gd name="T10" fmla="*/ 169 w 678"/>
              <a:gd name="T11" fmla="*/ 25 h 630"/>
              <a:gd name="T12" fmla="*/ 207 w 678"/>
              <a:gd name="T13" fmla="*/ 62 h 630"/>
              <a:gd name="T14" fmla="*/ 199 w 678"/>
              <a:gd name="T15" fmla="*/ 340 h 630"/>
              <a:gd name="T16" fmla="*/ 161 w 678"/>
              <a:gd name="T17" fmla="*/ 304 h 630"/>
              <a:gd name="T18" fmla="*/ 169 w 678"/>
              <a:gd name="T19" fmla="*/ 25 h 630"/>
              <a:gd name="T20" fmla="*/ 309 w 678"/>
              <a:gd name="T21" fmla="*/ 120 h 630"/>
              <a:gd name="T22" fmla="*/ 467 w 678"/>
              <a:gd name="T23" fmla="*/ 102 h 630"/>
              <a:gd name="T24" fmla="*/ 291 w 678"/>
              <a:gd name="T25" fmla="*/ 109 h 630"/>
              <a:gd name="T26" fmla="*/ 300 w 678"/>
              <a:gd name="T27" fmla="*/ 133 h 630"/>
              <a:gd name="T28" fmla="*/ 308 w 678"/>
              <a:gd name="T29" fmla="*/ 422 h 630"/>
              <a:gd name="T30" fmla="*/ 270 w 678"/>
              <a:gd name="T31" fmla="*/ 410 h 630"/>
              <a:gd name="T32" fmla="*/ 263 w 678"/>
              <a:gd name="T33" fmla="*/ 122 h 630"/>
              <a:gd name="T34" fmla="*/ 322 w 678"/>
              <a:gd name="T35" fmla="*/ 145 h 630"/>
              <a:gd name="T36" fmla="*/ 511 w 678"/>
              <a:gd name="T37" fmla="*/ 145 h 630"/>
              <a:gd name="T38" fmla="*/ 486 w 678"/>
              <a:gd name="T39" fmla="*/ 406 h 630"/>
              <a:gd name="T40" fmla="*/ 322 w 678"/>
              <a:gd name="T41" fmla="*/ 145 h 630"/>
              <a:gd name="T42" fmla="*/ 481 w 678"/>
              <a:gd name="T43" fmla="*/ 166 h 630"/>
              <a:gd name="T44" fmla="*/ 354 w 678"/>
              <a:gd name="T45" fmla="*/ 240 h 630"/>
              <a:gd name="T46" fmla="*/ 221 w 678"/>
              <a:gd name="T47" fmla="*/ 56 h 630"/>
              <a:gd name="T48" fmla="*/ 410 w 678"/>
              <a:gd name="T49" fmla="*/ 56 h 630"/>
              <a:gd name="T50" fmla="*/ 255 w 678"/>
              <a:gd name="T51" fmla="*/ 83 h 630"/>
              <a:gd name="T52" fmla="*/ 240 w 678"/>
              <a:gd name="T53" fmla="*/ 335 h 630"/>
              <a:gd name="T54" fmla="*/ 221 w 678"/>
              <a:gd name="T55" fmla="*/ 56 h 630"/>
              <a:gd name="T56" fmla="*/ 134 w 678"/>
              <a:gd name="T57" fmla="*/ 188 h 630"/>
              <a:gd name="T58" fmla="*/ 104 w 678"/>
              <a:gd name="T59" fmla="*/ 135 h 630"/>
              <a:gd name="T60" fmla="*/ 54 w 678"/>
              <a:gd name="T61" fmla="*/ 467 h 630"/>
              <a:gd name="T62" fmla="*/ 90 w 678"/>
              <a:gd name="T63" fmla="*/ 515 h 630"/>
              <a:gd name="T64" fmla="*/ 0 w 678"/>
              <a:gd name="T65" fmla="*/ 630 h 630"/>
              <a:gd name="T66" fmla="*/ 678 w 678"/>
              <a:gd name="T67" fmla="*/ 586 h 630"/>
              <a:gd name="T68" fmla="*/ 621 w 678"/>
              <a:gd name="T69" fmla="*/ 467 h 630"/>
              <a:gd name="T70" fmla="*/ 571 w 678"/>
              <a:gd name="T71" fmla="*/ 135 h 630"/>
              <a:gd name="T72" fmla="*/ 541 w 678"/>
              <a:gd name="T73" fmla="*/ 188 h 630"/>
              <a:gd name="T74" fmla="*/ 573 w 678"/>
              <a:gd name="T75" fmla="*/ 474 h 630"/>
              <a:gd name="T76" fmla="*/ 101 w 678"/>
              <a:gd name="T77" fmla="*/ 188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8" h="630">
                <a:moveTo>
                  <a:pt x="301" y="551"/>
                </a:moveTo>
                <a:lnTo>
                  <a:pt x="373" y="551"/>
                </a:lnTo>
                <a:lnTo>
                  <a:pt x="398" y="593"/>
                </a:lnTo>
                <a:lnTo>
                  <a:pt x="280" y="593"/>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2"/>
                </a:lnTo>
                <a:cubicBezTo>
                  <a:pt x="308" y="428"/>
                  <a:pt x="304" y="432"/>
                  <a:pt x="300" y="429"/>
                </a:cubicBezTo>
                <a:lnTo>
                  <a:pt x="270" y="410"/>
                </a:lnTo>
                <a:cubicBezTo>
                  <a:pt x="266" y="407"/>
                  <a:pt x="263" y="400"/>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6"/>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90"/>
                  <a:pt x="69" y="509"/>
                  <a:pt x="90" y="515"/>
                </a:cubicBezTo>
                <a:lnTo>
                  <a:pt x="90" y="515"/>
                </a:lnTo>
                <a:lnTo>
                  <a:pt x="0" y="586"/>
                </a:lnTo>
                <a:lnTo>
                  <a:pt x="0" y="630"/>
                </a:lnTo>
                <a:lnTo>
                  <a:pt x="678" y="630"/>
                </a:lnTo>
                <a:lnTo>
                  <a:pt x="678" y="586"/>
                </a:lnTo>
                <a:lnTo>
                  <a:pt x="582" y="516"/>
                </a:lnTo>
                <a:cubicBezTo>
                  <a:pt x="604" y="511"/>
                  <a:pt x="621" y="491"/>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4" name="Freeform 27"/>
          <p:cNvSpPr>
            <a:spLocks noEditPoints="1"/>
          </p:cNvSpPr>
          <p:nvPr/>
        </p:nvSpPr>
        <p:spPr bwMode="auto">
          <a:xfrm>
            <a:off x="7116316" y="1649219"/>
            <a:ext cx="743845" cy="656800"/>
          </a:xfrm>
          <a:custGeom>
            <a:avLst/>
            <a:gdLst>
              <a:gd name="T0" fmla="*/ 284 w 683"/>
              <a:gd name="T1" fmla="*/ 381 h 601"/>
              <a:gd name="T2" fmla="*/ 595 w 683"/>
              <a:gd name="T3" fmla="*/ 392 h 601"/>
              <a:gd name="T4" fmla="*/ 589 w 683"/>
              <a:gd name="T5" fmla="*/ 359 h 601"/>
              <a:gd name="T6" fmla="*/ 285 w 683"/>
              <a:gd name="T7" fmla="*/ 371 h 601"/>
              <a:gd name="T8" fmla="*/ 589 w 683"/>
              <a:gd name="T9" fmla="*/ 359 h 601"/>
              <a:gd name="T10" fmla="*/ 282 w 683"/>
              <a:gd name="T11" fmla="*/ 338 h 601"/>
              <a:gd name="T12" fmla="*/ 591 w 683"/>
              <a:gd name="T13" fmla="*/ 349 h 601"/>
              <a:gd name="T14" fmla="*/ 269 w 683"/>
              <a:gd name="T15" fmla="*/ 324 h 601"/>
              <a:gd name="T16" fmla="*/ 607 w 683"/>
              <a:gd name="T17" fmla="*/ 408 h 601"/>
              <a:gd name="T18" fmla="*/ 261 w 683"/>
              <a:gd name="T19" fmla="*/ 432 h 601"/>
              <a:gd name="T20" fmla="*/ 242 w 683"/>
              <a:gd name="T21" fmla="*/ 316 h 601"/>
              <a:gd name="T22" fmla="*/ 607 w 683"/>
              <a:gd name="T23" fmla="*/ 300 h 601"/>
              <a:gd name="T24" fmla="*/ 269 w 683"/>
              <a:gd name="T25" fmla="*/ 324 h 601"/>
              <a:gd name="T26" fmla="*/ 345 w 683"/>
              <a:gd name="T27" fmla="*/ 39 h 601"/>
              <a:gd name="T28" fmla="*/ 335 w 683"/>
              <a:gd name="T29" fmla="*/ 3 h 601"/>
              <a:gd name="T30" fmla="*/ 350 w 683"/>
              <a:gd name="T31" fmla="*/ 1 h 601"/>
              <a:gd name="T32" fmla="*/ 411 w 683"/>
              <a:gd name="T33" fmla="*/ 39 h 601"/>
              <a:gd name="T34" fmla="*/ 367 w 683"/>
              <a:gd name="T35" fmla="*/ 56 h 601"/>
              <a:gd name="T36" fmla="*/ 366 w 683"/>
              <a:gd name="T37" fmla="*/ 105 h 601"/>
              <a:gd name="T38" fmla="*/ 353 w 683"/>
              <a:gd name="T39" fmla="*/ 218 h 601"/>
              <a:gd name="T40" fmla="*/ 380 w 683"/>
              <a:gd name="T41" fmla="*/ 107 h 601"/>
              <a:gd name="T42" fmla="*/ 486 w 683"/>
              <a:gd name="T43" fmla="*/ 87 h 601"/>
              <a:gd name="T44" fmla="*/ 441 w 683"/>
              <a:gd name="T45" fmla="*/ 285 h 601"/>
              <a:gd name="T46" fmla="*/ 406 w 683"/>
              <a:gd name="T47" fmla="*/ 285 h 601"/>
              <a:gd name="T48" fmla="*/ 361 w 683"/>
              <a:gd name="T49" fmla="*/ 87 h 601"/>
              <a:gd name="T50" fmla="*/ 430 w 683"/>
              <a:gd name="T51" fmla="*/ 30 h 601"/>
              <a:gd name="T52" fmla="*/ 429 w 683"/>
              <a:gd name="T53" fmla="*/ 88 h 601"/>
              <a:gd name="T54" fmla="*/ 237 w 683"/>
              <a:gd name="T55" fmla="*/ 540 h 601"/>
              <a:gd name="T56" fmla="*/ 637 w 683"/>
              <a:gd name="T57" fmla="*/ 553 h 601"/>
              <a:gd name="T58" fmla="*/ 237 w 683"/>
              <a:gd name="T59" fmla="*/ 540 h 601"/>
              <a:gd name="T60" fmla="*/ 634 w 683"/>
              <a:gd name="T61" fmla="*/ 515 h 601"/>
              <a:gd name="T62" fmla="*/ 239 w 683"/>
              <a:gd name="T63" fmla="*/ 528 h 601"/>
              <a:gd name="T64" fmla="*/ 231 w 683"/>
              <a:gd name="T65" fmla="*/ 491 h 601"/>
              <a:gd name="T66" fmla="*/ 635 w 683"/>
              <a:gd name="T67" fmla="*/ 504 h 601"/>
              <a:gd name="T68" fmla="*/ 231 w 683"/>
              <a:gd name="T69" fmla="*/ 491 h 601"/>
              <a:gd name="T70" fmla="*/ 652 w 683"/>
              <a:gd name="T71" fmla="*/ 570 h 601"/>
              <a:gd name="T72" fmla="*/ 219 w 683"/>
              <a:gd name="T73" fmla="*/ 598 h 601"/>
              <a:gd name="T74" fmla="*/ 683 w 683"/>
              <a:gd name="T75" fmla="*/ 580 h 601"/>
              <a:gd name="T76" fmla="*/ 662 w 683"/>
              <a:gd name="T77" fmla="*/ 447 h 601"/>
              <a:gd name="T78" fmla="*/ 219 w 683"/>
              <a:gd name="T79" fmla="*/ 475 h 601"/>
              <a:gd name="T80" fmla="*/ 223 w 683"/>
              <a:gd name="T81" fmla="*/ 189 h 601"/>
              <a:gd name="T82" fmla="*/ 103 w 683"/>
              <a:gd name="T83" fmla="*/ 549 h 601"/>
              <a:gd name="T84" fmla="*/ 223 w 683"/>
              <a:gd name="T85" fmla="*/ 189 h 601"/>
              <a:gd name="T86" fmla="*/ 72 w 683"/>
              <a:gd name="T87" fmla="*/ 534 h 601"/>
              <a:gd name="T88" fmla="*/ 213 w 683"/>
              <a:gd name="T89" fmla="*/ 187 h 601"/>
              <a:gd name="T90" fmla="*/ 183 w 683"/>
              <a:gd name="T91" fmla="*/ 168 h 601"/>
              <a:gd name="T92" fmla="*/ 62 w 683"/>
              <a:gd name="T93" fmla="*/ 531 h 601"/>
              <a:gd name="T94" fmla="*/ 183 w 683"/>
              <a:gd name="T95" fmla="*/ 168 h 601"/>
              <a:gd name="T96" fmla="*/ 114 w 683"/>
              <a:gd name="T97" fmla="*/ 568 h 601"/>
              <a:gd name="T98" fmla="*/ 280 w 683"/>
              <a:gd name="T99" fmla="*/ 192 h 601"/>
              <a:gd name="T100" fmla="*/ 112 w 683"/>
              <a:gd name="T101" fmla="*/ 597 h 601"/>
              <a:gd name="T102" fmla="*/ 4 w 683"/>
              <a:gd name="T103" fmla="*/ 536 h 601"/>
              <a:gd name="T104" fmla="*/ 173 w 683"/>
              <a:gd name="T105" fmla="*/ 152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3" h="601">
                <a:moveTo>
                  <a:pt x="591" y="381"/>
                </a:moveTo>
                <a:lnTo>
                  <a:pt x="284" y="381"/>
                </a:lnTo>
                <a:cubicBezTo>
                  <a:pt x="284" y="385"/>
                  <a:pt x="283" y="389"/>
                  <a:pt x="282" y="392"/>
                </a:cubicBezTo>
                <a:lnTo>
                  <a:pt x="595" y="392"/>
                </a:lnTo>
                <a:cubicBezTo>
                  <a:pt x="593" y="389"/>
                  <a:pt x="592" y="385"/>
                  <a:pt x="591" y="381"/>
                </a:cubicBezTo>
                <a:close/>
                <a:moveTo>
                  <a:pt x="589" y="359"/>
                </a:moveTo>
                <a:lnTo>
                  <a:pt x="285" y="359"/>
                </a:lnTo>
                <a:cubicBezTo>
                  <a:pt x="285" y="363"/>
                  <a:pt x="285" y="367"/>
                  <a:pt x="285" y="371"/>
                </a:cubicBezTo>
                <a:lnTo>
                  <a:pt x="589" y="371"/>
                </a:lnTo>
                <a:cubicBezTo>
                  <a:pt x="588" y="367"/>
                  <a:pt x="588" y="363"/>
                  <a:pt x="589" y="359"/>
                </a:cubicBezTo>
                <a:close/>
                <a:moveTo>
                  <a:pt x="595" y="338"/>
                </a:moveTo>
                <a:lnTo>
                  <a:pt x="282" y="338"/>
                </a:lnTo>
                <a:cubicBezTo>
                  <a:pt x="283" y="342"/>
                  <a:pt x="284" y="345"/>
                  <a:pt x="284" y="349"/>
                </a:cubicBezTo>
                <a:lnTo>
                  <a:pt x="591" y="349"/>
                </a:lnTo>
                <a:cubicBezTo>
                  <a:pt x="592" y="345"/>
                  <a:pt x="593" y="341"/>
                  <a:pt x="595" y="338"/>
                </a:cubicBezTo>
                <a:close/>
                <a:moveTo>
                  <a:pt x="269" y="324"/>
                </a:moveTo>
                <a:lnTo>
                  <a:pt x="269" y="408"/>
                </a:lnTo>
                <a:lnTo>
                  <a:pt x="607" y="408"/>
                </a:lnTo>
                <a:lnTo>
                  <a:pt x="607" y="432"/>
                </a:lnTo>
                <a:lnTo>
                  <a:pt x="261" y="432"/>
                </a:lnTo>
                <a:cubicBezTo>
                  <a:pt x="251" y="432"/>
                  <a:pt x="242" y="425"/>
                  <a:pt x="242" y="416"/>
                </a:cubicBezTo>
                <a:lnTo>
                  <a:pt x="242" y="316"/>
                </a:lnTo>
                <a:cubicBezTo>
                  <a:pt x="242" y="307"/>
                  <a:pt x="251" y="300"/>
                  <a:pt x="261" y="300"/>
                </a:cubicBezTo>
                <a:lnTo>
                  <a:pt x="607" y="300"/>
                </a:lnTo>
                <a:lnTo>
                  <a:pt x="607" y="324"/>
                </a:lnTo>
                <a:lnTo>
                  <a:pt x="269" y="324"/>
                </a:lnTo>
                <a:close/>
                <a:moveTo>
                  <a:pt x="367" y="56"/>
                </a:moveTo>
                <a:cubicBezTo>
                  <a:pt x="354" y="55"/>
                  <a:pt x="348" y="48"/>
                  <a:pt x="345" y="39"/>
                </a:cubicBezTo>
                <a:cubicBezTo>
                  <a:pt x="342" y="31"/>
                  <a:pt x="343" y="26"/>
                  <a:pt x="343" y="18"/>
                </a:cubicBezTo>
                <a:cubicBezTo>
                  <a:pt x="342" y="8"/>
                  <a:pt x="336" y="5"/>
                  <a:pt x="335" y="3"/>
                </a:cubicBezTo>
                <a:cubicBezTo>
                  <a:pt x="335" y="2"/>
                  <a:pt x="337" y="1"/>
                  <a:pt x="341" y="1"/>
                </a:cubicBezTo>
                <a:cubicBezTo>
                  <a:pt x="344" y="1"/>
                  <a:pt x="347" y="0"/>
                  <a:pt x="350" y="1"/>
                </a:cubicBezTo>
                <a:cubicBezTo>
                  <a:pt x="356" y="1"/>
                  <a:pt x="365" y="2"/>
                  <a:pt x="366" y="2"/>
                </a:cubicBezTo>
                <a:cubicBezTo>
                  <a:pt x="385" y="6"/>
                  <a:pt x="409" y="16"/>
                  <a:pt x="411" y="39"/>
                </a:cubicBezTo>
                <a:cubicBezTo>
                  <a:pt x="413" y="49"/>
                  <a:pt x="412" y="61"/>
                  <a:pt x="402" y="65"/>
                </a:cubicBezTo>
                <a:cubicBezTo>
                  <a:pt x="395" y="55"/>
                  <a:pt x="378" y="57"/>
                  <a:pt x="367" y="56"/>
                </a:cubicBezTo>
                <a:close/>
                <a:moveTo>
                  <a:pt x="394" y="102"/>
                </a:moveTo>
                <a:cubicBezTo>
                  <a:pt x="385" y="99"/>
                  <a:pt x="378" y="99"/>
                  <a:pt x="366" y="105"/>
                </a:cubicBezTo>
                <a:cubicBezTo>
                  <a:pt x="342" y="116"/>
                  <a:pt x="331" y="144"/>
                  <a:pt x="333" y="169"/>
                </a:cubicBezTo>
                <a:cubicBezTo>
                  <a:pt x="334" y="186"/>
                  <a:pt x="341" y="205"/>
                  <a:pt x="353" y="218"/>
                </a:cubicBezTo>
                <a:cubicBezTo>
                  <a:pt x="349" y="207"/>
                  <a:pt x="346" y="195"/>
                  <a:pt x="345" y="184"/>
                </a:cubicBezTo>
                <a:cubicBezTo>
                  <a:pt x="343" y="154"/>
                  <a:pt x="354" y="121"/>
                  <a:pt x="380" y="107"/>
                </a:cubicBezTo>
                <a:cubicBezTo>
                  <a:pt x="385" y="105"/>
                  <a:pt x="390" y="103"/>
                  <a:pt x="394" y="102"/>
                </a:cubicBezTo>
                <a:close/>
                <a:moveTo>
                  <a:pt x="486" y="87"/>
                </a:moveTo>
                <a:cubicBezTo>
                  <a:pt x="519" y="102"/>
                  <a:pt x="539" y="139"/>
                  <a:pt x="537" y="182"/>
                </a:cubicBezTo>
                <a:cubicBezTo>
                  <a:pt x="533" y="239"/>
                  <a:pt x="490" y="285"/>
                  <a:pt x="441" y="285"/>
                </a:cubicBezTo>
                <a:cubicBezTo>
                  <a:pt x="435" y="285"/>
                  <a:pt x="429" y="280"/>
                  <a:pt x="424" y="278"/>
                </a:cubicBezTo>
                <a:cubicBezTo>
                  <a:pt x="418" y="280"/>
                  <a:pt x="412" y="285"/>
                  <a:pt x="406" y="285"/>
                </a:cubicBezTo>
                <a:cubicBezTo>
                  <a:pt x="357" y="285"/>
                  <a:pt x="315" y="239"/>
                  <a:pt x="311" y="182"/>
                </a:cubicBezTo>
                <a:cubicBezTo>
                  <a:pt x="308" y="139"/>
                  <a:pt x="329" y="102"/>
                  <a:pt x="361" y="87"/>
                </a:cubicBezTo>
                <a:cubicBezTo>
                  <a:pt x="385" y="75"/>
                  <a:pt x="397" y="79"/>
                  <a:pt x="417" y="88"/>
                </a:cubicBezTo>
                <a:cubicBezTo>
                  <a:pt x="415" y="72"/>
                  <a:pt x="414" y="48"/>
                  <a:pt x="430" y="30"/>
                </a:cubicBezTo>
                <a:cubicBezTo>
                  <a:pt x="434" y="28"/>
                  <a:pt x="443" y="32"/>
                  <a:pt x="443" y="40"/>
                </a:cubicBezTo>
                <a:cubicBezTo>
                  <a:pt x="430" y="55"/>
                  <a:pt x="429" y="76"/>
                  <a:pt x="429" y="88"/>
                </a:cubicBezTo>
                <a:cubicBezTo>
                  <a:pt x="450" y="79"/>
                  <a:pt x="462" y="75"/>
                  <a:pt x="486" y="87"/>
                </a:cubicBezTo>
                <a:close/>
                <a:moveTo>
                  <a:pt x="237" y="540"/>
                </a:moveTo>
                <a:lnTo>
                  <a:pt x="635" y="540"/>
                </a:lnTo>
                <a:cubicBezTo>
                  <a:pt x="635" y="544"/>
                  <a:pt x="636" y="549"/>
                  <a:pt x="637" y="553"/>
                </a:cubicBezTo>
                <a:lnTo>
                  <a:pt x="231" y="553"/>
                </a:lnTo>
                <a:cubicBezTo>
                  <a:pt x="234" y="549"/>
                  <a:pt x="236" y="545"/>
                  <a:pt x="237" y="540"/>
                </a:cubicBezTo>
                <a:close/>
                <a:moveTo>
                  <a:pt x="239" y="515"/>
                </a:moveTo>
                <a:lnTo>
                  <a:pt x="634" y="515"/>
                </a:lnTo>
                <a:cubicBezTo>
                  <a:pt x="634" y="520"/>
                  <a:pt x="634" y="524"/>
                  <a:pt x="634" y="528"/>
                </a:cubicBezTo>
                <a:lnTo>
                  <a:pt x="239" y="528"/>
                </a:lnTo>
                <a:cubicBezTo>
                  <a:pt x="240" y="524"/>
                  <a:pt x="240" y="520"/>
                  <a:pt x="239" y="515"/>
                </a:cubicBezTo>
                <a:close/>
                <a:moveTo>
                  <a:pt x="231" y="491"/>
                </a:moveTo>
                <a:lnTo>
                  <a:pt x="637" y="491"/>
                </a:lnTo>
                <a:cubicBezTo>
                  <a:pt x="636" y="495"/>
                  <a:pt x="635" y="499"/>
                  <a:pt x="635" y="504"/>
                </a:cubicBezTo>
                <a:lnTo>
                  <a:pt x="237" y="504"/>
                </a:lnTo>
                <a:cubicBezTo>
                  <a:pt x="236" y="499"/>
                  <a:pt x="234" y="495"/>
                  <a:pt x="231" y="491"/>
                </a:cubicBezTo>
                <a:close/>
                <a:moveTo>
                  <a:pt x="652" y="475"/>
                </a:moveTo>
                <a:lnTo>
                  <a:pt x="652" y="570"/>
                </a:lnTo>
                <a:lnTo>
                  <a:pt x="219" y="570"/>
                </a:lnTo>
                <a:lnTo>
                  <a:pt x="219" y="598"/>
                </a:lnTo>
                <a:lnTo>
                  <a:pt x="662" y="598"/>
                </a:lnTo>
                <a:cubicBezTo>
                  <a:pt x="674" y="598"/>
                  <a:pt x="683" y="590"/>
                  <a:pt x="683" y="580"/>
                </a:cubicBezTo>
                <a:lnTo>
                  <a:pt x="683" y="465"/>
                </a:lnTo>
                <a:cubicBezTo>
                  <a:pt x="683" y="455"/>
                  <a:pt x="674" y="447"/>
                  <a:pt x="662" y="447"/>
                </a:cubicBezTo>
                <a:lnTo>
                  <a:pt x="219" y="447"/>
                </a:lnTo>
                <a:lnTo>
                  <a:pt x="219" y="475"/>
                </a:lnTo>
                <a:lnTo>
                  <a:pt x="652" y="475"/>
                </a:lnTo>
                <a:close/>
                <a:moveTo>
                  <a:pt x="223" y="189"/>
                </a:moveTo>
                <a:lnTo>
                  <a:pt x="93" y="543"/>
                </a:lnTo>
                <a:cubicBezTo>
                  <a:pt x="97" y="545"/>
                  <a:pt x="100" y="547"/>
                  <a:pt x="103" y="549"/>
                </a:cubicBezTo>
                <a:lnTo>
                  <a:pt x="236" y="188"/>
                </a:lnTo>
                <a:cubicBezTo>
                  <a:pt x="232" y="189"/>
                  <a:pt x="228" y="189"/>
                  <a:pt x="223" y="189"/>
                </a:cubicBezTo>
                <a:close/>
                <a:moveTo>
                  <a:pt x="201" y="183"/>
                </a:moveTo>
                <a:lnTo>
                  <a:pt x="72" y="534"/>
                </a:lnTo>
                <a:cubicBezTo>
                  <a:pt x="76" y="535"/>
                  <a:pt x="79" y="537"/>
                  <a:pt x="83" y="538"/>
                </a:cubicBezTo>
                <a:lnTo>
                  <a:pt x="213" y="187"/>
                </a:lnTo>
                <a:cubicBezTo>
                  <a:pt x="209" y="186"/>
                  <a:pt x="205" y="185"/>
                  <a:pt x="201" y="183"/>
                </a:cubicBezTo>
                <a:close/>
                <a:moveTo>
                  <a:pt x="183" y="168"/>
                </a:moveTo>
                <a:lnTo>
                  <a:pt x="50" y="529"/>
                </a:lnTo>
                <a:cubicBezTo>
                  <a:pt x="53" y="530"/>
                  <a:pt x="57" y="531"/>
                  <a:pt x="62" y="531"/>
                </a:cubicBezTo>
                <a:lnTo>
                  <a:pt x="192" y="177"/>
                </a:lnTo>
                <a:cubicBezTo>
                  <a:pt x="189" y="175"/>
                  <a:pt x="185" y="172"/>
                  <a:pt x="183" y="168"/>
                </a:cubicBezTo>
                <a:close/>
                <a:moveTo>
                  <a:pt x="31" y="537"/>
                </a:moveTo>
                <a:lnTo>
                  <a:pt x="114" y="568"/>
                </a:lnTo>
                <a:lnTo>
                  <a:pt x="256" y="183"/>
                </a:lnTo>
                <a:lnTo>
                  <a:pt x="280" y="192"/>
                </a:lnTo>
                <a:lnTo>
                  <a:pt x="135" y="585"/>
                </a:lnTo>
                <a:cubicBezTo>
                  <a:pt x="131" y="595"/>
                  <a:pt x="121" y="601"/>
                  <a:pt x="112" y="597"/>
                </a:cubicBezTo>
                <a:lnTo>
                  <a:pt x="13" y="561"/>
                </a:lnTo>
                <a:cubicBezTo>
                  <a:pt x="4" y="558"/>
                  <a:pt x="0" y="547"/>
                  <a:pt x="4" y="536"/>
                </a:cubicBezTo>
                <a:lnTo>
                  <a:pt x="149" y="144"/>
                </a:lnTo>
                <a:lnTo>
                  <a:pt x="173" y="152"/>
                </a:lnTo>
                <a:lnTo>
                  <a:pt x="31" y="537"/>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5" name="Freeform 28"/>
          <p:cNvSpPr>
            <a:spLocks noEditPoints="1"/>
          </p:cNvSpPr>
          <p:nvPr/>
        </p:nvSpPr>
        <p:spPr bwMode="auto">
          <a:xfrm>
            <a:off x="8723165" y="3604616"/>
            <a:ext cx="643612" cy="646250"/>
          </a:xfrm>
          <a:custGeom>
            <a:avLst/>
            <a:gdLst>
              <a:gd name="T0" fmla="*/ 584 w 591"/>
              <a:gd name="T1" fmla="*/ 217 h 591"/>
              <a:gd name="T2" fmla="*/ 509 w 591"/>
              <a:gd name="T3" fmla="*/ 82 h 591"/>
              <a:gd name="T4" fmla="*/ 370 w 591"/>
              <a:gd name="T5" fmla="*/ 6 h 591"/>
              <a:gd name="T6" fmla="*/ 370 w 591"/>
              <a:gd name="T7" fmla="*/ 217 h 591"/>
              <a:gd name="T8" fmla="*/ 584 w 591"/>
              <a:gd name="T9" fmla="*/ 217 h 591"/>
              <a:gd name="T10" fmla="*/ 299 w 591"/>
              <a:gd name="T11" fmla="*/ 252 h 591"/>
              <a:gd name="T12" fmla="*/ 299 w 591"/>
              <a:gd name="T13" fmla="*/ 0 h 591"/>
              <a:gd name="T14" fmla="*/ 111 w 591"/>
              <a:gd name="T15" fmla="*/ 82 h 591"/>
              <a:gd name="T16" fmla="*/ 111 w 591"/>
              <a:gd name="T17" fmla="*/ 481 h 591"/>
              <a:gd name="T18" fmla="*/ 509 w 591"/>
              <a:gd name="T19" fmla="*/ 481 h 591"/>
              <a:gd name="T20" fmla="*/ 591 w 591"/>
              <a:gd name="T21" fmla="*/ 287 h 591"/>
              <a:gd name="T22" fmla="*/ 334 w 591"/>
              <a:gd name="T23" fmla="*/ 287 h 591"/>
              <a:gd name="T24" fmla="*/ 299 w 591"/>
              <a:gd name="T25" fmla="*/ 25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1" h="591">
                <a:moveTo>
                  <a:pt x="584" y="217"/>
                </a:moveTo>
                <a:cubicBezTo>
                  <a:pt x="572" y="167"/>
                  <a:pt x="547" y="121"/>
                  <a:pt x="509" y="82"/>
                </a:cubicBezTo>
                <a:cubicBezTo>
                  <a:pt x="469" y="43"/>
                  <a:pt x="421" y="17"/>
                  <a:pt x="370" y="6"/>
                </a:cubicBezTo>
                <a:lnTo>
                  <a:pt x="370" y="217"/>
                </a:lnTo>
                <a:lnTo>
                  <a:pt x="584" y="217"/>
                </a:lnTo>
                <a:close/>
                <a:moveTo>
                  <a:pt x="299" y="252"/>
                </a:moveTo>
                <a:lnTo>
                  <a:pt x="299" y="0"/>
                </a:lnTo>
                <a:cubicBezTo>
                  <a:pt x="231" y="3"/>
                  <a:pt x="163" y="30"/>
                  <a:pt x="111" y="82"/>
                </a:cubicBezTo>
                <a:cubicBezTo>
                  <a:pt x="0" y="192"/>
                  <a:pt x="0" y="371"/>
                  <a:pt x="111" y="481"/>
                </a:cubicBezTo>
                <a:cubicBezTo>
                  <a:pt x="220" y="591"/>
                  <a:pt x="399" y="591"/>
                  <a:pt x="509" y="481"/>
                </a:cubicBezTo>
                <a:cubicBezTo>
                  <a:pt x="563" y="427"/>
                  <a:pt x="590" y="357"/>
                  <a:pt x="591" y="287"/>
                </a:cubicBezTo>
                <a:lnTo>
                  <a:pt x="334" y="287"/>
                </a:lnTo>
                <a:cubicBezTo>
                  <a:pt x="315" y="287"/>
                  <a:pt x="299" y="271"/>
                  <a:pt x="299" y="25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6" name="Freeform 29"/>
          <p:cNvSpPr/>
          <p:nvPr/>
        </p:nvSpPr>
        <p:spPr bwMode="auto">
          <a:xfrm>
            <a:off x="2008148" y="4656926"/>
            <a:ext cx="313891" cy="313893"/>
          </a:xfrm>
          <a:custGeom>
            <a:avLst/>
            <a:gdLst>
              <a:gd name="T0" fmla="*/ 97 w 290"/>
              <a:gd name="T1" fmla="*/ 287 h 288"/>
              <a:gd name="T2" fmla="*/ 101 w 290"/>
              <a:gd name="T3" fmla="*/ 288 h 288"/>
              <a:gd name="T4" fmla="*/ 104 w 290"/>
              <a:gd name="T5" fmla="*/ 287 h 288"/>
              <a:gd name="T6" fmla="*/ 170 w 290"/>
              <a:gd name="T7" fmla="*/ 221 h 288"/>
              <a:gd name="T8" fmla="*/ 213 w 290"/>
              <a:gd name="T9" fmla="*/ 265 h 288"/>
              <a:gd name="T10" fmla="*/ 217 w 290"/>
              <a:gd name="T11" fmla="*/ 266 h 288"/>
              <a:gd name="T12" fmla="*/ 218 w 290"/>
              <a:gd name="T13" fmla="*/ 266 h 288"/>
              <a:gd name="T14" fmla="*/ 221 w 290"/>
              <a:gd name="T15" fmla="*/ 263 h 288"/>
              <a:gd name="T16" fmla="*/ 290 w 290"/>
              <a:gd name="T17" fmla="*/ 6 h 288"/>
              <a:gd name="T18" fmla="*/ 290 w 290"/>
              <a:gd name="T19" fmla="*/ 4 h 288"/>
              <a:gd name="T20" fmla="*/ 286 w 290"/>
              <a:gd name="T21" fmla="*/ 0 h 288"/>
              <a:gd name="T22" fmla="*/ 285 w 290"/>
              <a:gd name="T23" fmla="*/ 0 h 288"/>
              <a:gd name="T24" fmla="*/ 284 w 290"/>
              <a:gd name="T25" fmla="*/ 0 h 288"/>
              <a:gd name="T26" fmla="*/ 27 w 290"/>
              <a:gd name="T27" fmla="*/ 69 h 288"/>
              <a:gd name="T28" fmla="*/ 23 w 290"/>
              <a:gd name="T29" fmla="*/ 72 h 288"/>
              <a:gd name="T30" fmla="*/ 25 w 290"/>
              <a:gd name="T31" fmla="*/ 77 h 288"/>
              <a:gd name="T32" fmla="*/ 67 w 290"/>
              <a:gd name="T33" fmla="*/ 119 h 288"/>
              <a:gd name="T34" fmla="*/ 2 w 290"/>
              <a:gd name="T35" fmla="*/ 185 h 288"/>
              <a:gd name="T36" fmla="*/ 2 w 290"/>
              <a:gd name="T37" fmla="*/ 191 h 288"/>
              <a:gd name="T38" fmla="*/ 97 w 290"/>
              <a:gd name="T39" fmla="*/ 28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0" h="288">
                <a:moveTo>
                  <a:pt x="97" y="287"/>
                </a:moveTo>
                <a:cubicBezTo>
                  <a:pt x="98" y="288"/>
                  <a:pt x="99" y="288"/>
                  <a:pt x="101" y="288"/>
                </a:cubicBezTo>
                <a:cubicBezTo>
                  <a:pt x="102" y="288"/>
                  <a:pt x="103" y="288"/>
                  <a:pt x="104" y="287"/>
                </a:cubicBezTo>
                <a:lnTo>
                  <a:pt x="170" y="221"/>
                </a:lnTo>
                <a:lnTo>
                  <a:pt x="213" y="265"/>
                </a:lnTo>
                <a:cubicBezTo>
                  <a:pt x="214" y="266"/>
                  <a:pt x="215" y="266"/>
                  <a:pt x="217" y="266"/>
                </a:cubicBezTo>
                <a:cubicBezTo>
                  <a:pt x="217" y="266"/>
                  <a:pt x="217" y="266"/>
                  <a:pt x="218" y="266"/>
                </a:cubicBezTo>
                <a:cubicBezTo>
                  <a:pt x="220" y="266"/>
                  <a:pt x="221" y="265"/>
                  <a:pt x="221" y="263"/>
                </a:cubicBezTo>
                <a:lnTo>
                  <a:pt x="290" y="6"/>
                </a:lnTo>
                <a:cubicBezTo>
                  <a:pt x="290" y="5"/>
                  <a:pt x="290" y="5"/>
                  <a:pt x="290" y="4"/>
                </a:cubicBezTo>
                <a:cubicBezTo>
                  <a:pt x="290" y="2"/>
                  <a:pt x="288" y="0"/>
                  <a:pt x="286" y="0"/>
                </a:cubicBezTo>
                <a:cubicBezTo>
                  <a:pt x="285" y="0"/>
                  <a:pt x="285" y="0"/>
                  <a:pt x="285" y="0"/>
                </a:cubicBezTo>
                <a:cubicBezTo>
                  <a:pt x="285" y="0"/>
                  <a:pt x="284" y="0"/>
                  <a:pt x="284" y="0"/>
                </a:cubicBezTo>
                <a:lnTo>
                  <a:pt x="27" y="69"/>
                </a:lnTo>
                <a:cubicBezTo>
                  <a:pt x="25" y="69"/>
                  <a:pt x="24" y="70"/>
                  <a:pt x="23" y="72"/>
                </a:cubicBezTo>
                <a:cubicBezTo>
                  <a:pt x="23" y="74"/>
                  <a:pt x="24" y="75"/>
                  <a:pt x="25" y="77"/>
                </a:cubicBezTo>
                <a:lnTo>
                  <a:pt x="67" y="119"/>
                </a:lnTo>
                <a:lnTo>
                  <a:pt x="2" y="185"/>
                </a:lnTo>
                <a:cubicBezTo>
                  <a:pt x="0" y="187"/>
                  <a:pt x="0" y="190"/>
                  <a:pt x="2" y="191"/>
                </a:cubicBezTo>
                <a:lnTo>
                  <a:pt x="97" y="287"/>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7" name="Freeform 30"/>
          <p:cNvSpPr/>
          <p:nvPr/>
        </p:nvSpPr>
        <p:spPr bwMode="auto">
          <a:xfrm>
            <a:off x="1662601" y="4656926"/>
            <a:ext cx="316531" cy="313893"/>
          </a:xfrm>
          <a:custGeom>
            <a:avLst/>
            <a:gdLst>
              <a:gd name="T0" fmla="*/ 69 w 290"/>
              <a:gd name="T1" fmla="*/ 263 h 288"/>
              <a:gd name="T2" fmla="*/ 72 w 290"/>
              <a:gd name="T3" fmla="*/ 266 h 288"/>
              <a:gd name="T4" fmla="*/ 74 w 290"/>
              <a:gd name="T5" fmla="*/ 266 h 288"/>
              <a:gd name="T6" fmla="*/ 77 w 290"/>
              <a:gd name="T7" fmla="*/ 265 h 288"/>
              <a:gd name="T8" fmla="*/ 121 w 290"/>
              <a:gd name="T9" fmla="*/ 221 h 288"/>
              <a:gd name="T10" fmla="*/ 186 w 290"/>
              <a:gd name="T11" fmla="*/ 287 h 288"/>
              <a:gd name="T12" fmla="*/ 189 w 290"/>
              <a:gd name="T13" fmla="*/ 288 h 288"/>
              <a:gd name="T14" fmla="*/ 193 w 290"/>
              <a:gd name="T15" fmla="*/ 287 h 288"/>
              <a:gd name="T16" fmla="*/ 288 w 290"/>
              <a:gd name="T17" fmla="*/ 191 h 288"/>
              <a:gd name="T18" fmla="*/ 288 w 290"/>
              <a:gd name="T19" fmla="*/ 185 h 288"/>
              <a:gd name="T20" fmla="*/ 223 w 290"/>
              <a:gd name="T21" fmla="*/ 119 h 288"/>
              <a:gd name="T22" fmla="*/ 265 w 290"/>
              <a:gd name="T23" fmla="*/ 77 h 288"/>
              <a:gd name="T24" fmla="*/ 267 w 290"/>
              <a:gd name="T25" fmla="*/ 72 h 288"/>
              <a:gd name="T26" fmla="*/ 263 w 290"/>
              <a:gd name="T27" fmla="*/ 69 h 288"/>
              <a:gd name="T28" fmla="*/ 6 w 290"/>
              <a:gd name="T29" fmla="*/ 0 h 288"/>
              <a:gd name="T30" fmla="*/ 4 w 290"/>
              <a:gd name="T31" fmla="*/ 0 h 288"/>
              <a:gd name="T32" fmla="*/ 1 w 290"/>
              <a:gd name="T33" fmla="*/ 1 h 288"/>
              <a:gd name="T34" fmla="*/ 0 w 290"/>
              <a:gd name="T35" fmla="*/ 5 h 288"/>
              <a:gd name="T36" fmla="*/ 69 w 290"/>
              <a:gd name="T37" fmla="*/ 26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8">
                <a:moveTo>
                  <a:pt x="69" y="263"/>
                </a:moveTo>
                <a:cubicBezTo>
                  <a:pt x="69" y="265"/>
                  <a:pt x="71" y="266"/>
                  <a:pt x="72" y="266"/>
                </a:cubicBezTo>
                <a:cubicBezTo>
                  <a:pt x="73" y="266"/>
                  <a:pt x="73" y="266"/>
                  <a:pt x="74" y="266"/>
                </a:cubicBezTo>
                <a:cubicBezTo>
                  <a:pt x="75" y="266"/>
                  <a:pt x="76" y="266"/>
                  <a:pt x="77" y="265"/>
                </a:cubicBezTo>
                <a:lnTo>
                  <a:pt x="121" y="221"/>
                </a:lnTo>
                <a:lnTo>
                  <a:pt x="186" y="287"/>
                </a:lnTo>
                <a:cubicBezTo>
                  <a:pt x="187" y="288"/>
                  <a:pt x="188" y="288"/>
                  <a:pt x="189" y="288"/>
                </a:cubicBezTo>
                <a:cubicBezTo>
                  <a:pt x="191" y="288"/>
                  <a:pt x="192" y="288"/>
                  <a:pt x="193" y="287"/>
                </a:cubicBezTo>
                <a:lnTo>
                  <a:pt x="288" y="191"/>
                </a:lnTo>
                <a:cubicBezTo>
                  <a:pt x="290" y="190"/>
                  <a:pt x="290" y="187"/>
                  <a:pt x="288" y="185"/>
                </a:cubicBezTo>
                <a:lnTo>
                  <a:pt x="223" y="119"/>
                </a:lnTo>
                <a:lnTo>
                  <a:pt x="265" y="77"/>
                </a:lnTo>
                <a:cubicBezTo>
                  <a:pt x="267" y="75"/>
                  <a:pt x="267" y="74"/>
                  <a:pt x="267" y="72"/>
                </a:cubicBezTo>
                <a:cubicBezTo>
                  <a:pt x="266" y="70"/>
                  <a:pt x="265" y="69"/>
                  <a:pt x="263" y="69"/>
                </a:cubicBezTo>
                <a:lnTo>
                  <a:pt x="6" y="0"/>
                </a:lnTo>
                <a:cubicBezTo>
                  <a:pt x="5" y="0"/>
                  <a:pt x="5" y="0"/>
                  <a:pt x="4" y="0"/>
                </a:cubicBezTo>
                <a:cubicBezTo>
                  <a:pt x="3" y="0"/>
                  <a:pt x="2" y="0"/>
                  <a:pt x="1" y="1"/>
                </a:cubicBezTo>
                <a:cubicBezTo>
                  <a:pt x="0" y="2"/>
                  <a:pt x="0" y="4"/>
                  <a:pt x="0" y="5"/>
                </a:cubicBezTo>
                <a:lnTo>
                  <a:pt x="69" y="263"/>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8" name="Freeform 31"/>
          <p:cNvSpPr/>
          <p:nvPr/>
        </p:nvSpPr>
        <p:spPr bwMode="auto">
          <a:xfrm>
            <a:off x="2008148" y="4999833"/>
            <a:ext cx="316531" cy="316531"/>
          </a:xfrm>
          <a:custGeom>
            <a:avLst/>
            <a:gdLst>
              <a:gd name="T0" fmla="*/ 221 w 291"/>
              <a:gd name="T1" fmla="*/ 25 h 289"/>
              <a:gd name="T2" fmla="*/ 218 w 291"/>
              <a:gd name="T3" fmla="*/ 22 h 289"/>
              <a:gd name="T4" fmla="*/ 217 w 291"/>
              <a:gd name="T5" fmla="*/ 22 h 289"/>
              <a:gd name="T6" fmla="*/ 213 w 291"/>
              <a:gd name="T7" fmla="*/ 23 h 289"/>
              <a:gd name="T8" fmla="*/ 170 w 291"/>
              <a:gd name="T9" fmla="*/ 67 h 289"/>
              <a:gd name="T10" fmla="*/ 104 w 291"/>
              <a:gd name="T11" fmla="*/ 2 h 289"/>
              <a:gd name="T12" fmla="*/ 101 w 291"/>
              <a:gd name="T13" fmla="*/ 0 h 289"/>
              <a:gd name="T14" fmla="*/ 97 w 291"/>
              <a:gd name="T15" fmla="*/ 2 h 289"/>
              <a:gd name="T16" fmla="*/ 2 w 291"/>
              <a:gd name="T17" fmla="*/ 97 h 289"/>
              <a:gd name="T18" fmla="*/ 2 w 291"/>
              <a:gd name="T19" fmla="*/ 104 h 289"/>
              <a:gd name="T20" fmla="*/ 67 w 291"/>
              <a:gd name="T21" fmla="*/ 169 h 289"/>
              <a:gd name="T22" fmla="*/ 25 w 291"/>
              <a:gd name="T23" fmla="*/ 212 h 289"/>
              <a:gd name="T24" fmla="*/ 23 w 291"/>
              <a:gd name="T25" fmla="*/ 216 h 289"/>
              <a:gd name="T26" fmla="*/ 27 w 291"/>
              <a:gd name="T27" fmla="*/ 220 h 289"/>
              <a:gd name="T28" fmla="*/ 284 w 291"/>
              <a:gd name="T29" fmla="*/ 289 h 289"/>
              <a:gd name="T30" fmla="*/ 286 w 291"/>
              <a:gd name="T31" fmla="*/ 289 h 289"/>
              <a:gd name="T32" fmla="*/ 289 w 291"/>
              <a:gd name="T33" fmla="*/ 288 h 289"/>
              <a:gd name="T34" fmla="*/ 290 w 291"/>
              <a:gd name="T35" fmla="*/ 283 h 289"/>
              <a:gd name="T36" fmla="*/ 221 w 291"/>
              <a:gd name="T37" fmla="*/ 2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1" h="289">
                <a:moveTo>
                  <a:pt x="221" y="25"/>
                </a:moveTo>
                <a:cubicBezTo>
                  <a:pt x="221" y="24"/>
                  <a:pt x="219" y="22"/>
                  <a:pt x="218" y="22"/>
                </a:cubicBezTo>
                <a:cubicBezTo>
                  <a:pt x="217" y="22"/>
                  <a:pt x="217" y="22"/>
                  <a:pt x="217" y="22"/>
                </a:cubicBezTo>
                <a:cubicBezTo>
                  <a:pt x="215" y="22"/>
                  <a:pt x="214" y="22"/>
                  <a:pt x="213" y="23"/>
                </a:cubicBezTo>
                <a:lnTo>
                  <a:pt x="170" y="67"/>
                </a:lnTo>
                <a:lnTo>
                  <a:pt x="104" y="2"/>
                </a:lnTo>
                <a:cubicBezTo>
                  <a:pt x="103" y="1"/>
                  <a:pt x="102" y="0"/>
                  <a:pt x="101" y="0"/>
                </a:cubicBezTo>
                <a:cubicBezTo>
                  <a:pt x="99" y="0"/>
                  <a:pt x="98" y="1"/>
                  <a:pt x="97" y="2"/>
                </a:cubicBezTo>
                <a:lnTo>
                  <a:pt x="2" y="97"/>
                </a:lnTo>
                <a:cubicBezTo>
                  <a:pt x="0" y="99"/>
                  <a:pt x="0" y="102"/>
                  <a:pt x="2" y="104"/>
                </a:cubicBezTo>
                <a:lnTo>
                  <a:pt x="67" y="169"/>
                </a:lnTo>
                <a:lnTo>
                  <a:pt x="25" y="212"/>
                </a:lnTo>
                <a:cubicBezTo>
                  <a:pt x="24" y="213"/>
                  <a:pt x="23" y="215"/>
                  <a:pt x="23" y="216"/>
                </a:cubicBezTo>
                <a:cubicBezTo>
                  <a:pt x="24" y="218"/>
                  <a:pt x="25" y="219"/>
                  <a:pt x="27" y="220"/>
                </a:cubicBezTo>
                <a:lnTo>
                  <a:pt x="284" y="289"/>
                </a:lnTo>
                <a:cubicBezTo>
                  <a:pt x="285" y="289"/>
                  <a:pt x="285" y="289"/>
                  <a:pt x="286" y="289"/>
                </a:cubicBezTo>
                <a:cubicBezTo>
                  <a:pt x="287" y="289"/>
                  <a:pt x="288" y="288"/>
                  <a:pt x="289" y="288"/>
                </a:cubicBezTo>
                <a:cubicBezTo>
                  <a:pt x="290" y="286"/>
                  <a:pt x="291" y="285"/>
                  <a:pt x="290" y="283"/>
                </a:cubicBezTo>
                <a:lnTo>
                  <a:pt x="221" y="25"/>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9" name="Freeform 32"/>
          <p:cNvSpPr/>
          <p:nvPr/>
        </p:nvSpPr>
        <p:spPr bwMode="auto">
          <a:xfrm>
            <a:off x="1662601" y="4999833"/>
            <a:ext cx="316531" cy="316531"/>
          </a:xfrm>
          <a:custGeom>
            <a:avLst/>
            <a:gdLst>
              <a:gd name="T0" fmla="*/ 193 w 290"/>
              <a:gd name="T1" fmla="*/ 2 h 289"/>
              <a:gd name="T2" fmla="*/ 189 w 290"/>
              <a:gd name="T3" fmla="*/ 0 h 289"/>
              <a:gd name="T4" fmla="*/ 186 w 290"/>
              <a:gd name="T5" fmla="*/ 2 h 289"/>
              <a:gd name="T6" fmla="*/ 121 w 290"/>
              <a:gd name="T7" fmla="*/ 67 h 289"/>
              <a:gd name="T8" fmla="*/ 77 w 290"/>
              <a:gd name="T9" fmla="*/ 23 h 289"/>
              <a:gd name="T10" fmla="*/ 74 w 290"/>
              <a:gd name="T11" fmla="*/ 22 h 289"/>
              <a:gd name="T12" fmla="*/ 72 w 290"/>
              <a:gd name="T13" fmla="*/ 22 h 289"/>
              <a:gd name="T14" fmla="*/ 69 w 290"/>
              <a:gd name="T15" fmla="*/ 25 h 289"/>
              <a:gd name="T16" fmla="*/ 0 w 290"/>
              <a:gd name="T17" fmla="*/ 283 h 289"/>
              <a:gd name="T18" fmla="*/ 1 w 290"/>
              <a:gd name="T19" fmla="*/ 288 h 289"/>
              <a:gd name="T20" fmla="*/ 5 w 290"/>
              <a:gd name="T21" fmla="*/ 289 h 289"/>
              <a:gd name="T22" fmla="*/ 6 w 290"/>
              <a:gd name="T23" fmla="*/ 289 h 289"/>
              <a:gd name="T24" fmla="*/ 263 w 290"/>
              <a:gd name="T25" fmla="*/ 220 h 289"/>
              <a:gd name="T26" fmla="*/ 267 w 290"/>
              <a:gd name="T27" fmla="*/ 216 h 289"/>
              <a:gd name="T28" fmla="*/ 265 w 290"/>
              <a:gd name="T29" fmla="*/ 212 h 289"/>
              <a:gd name="T30" fmla="*/ 223 w 290"/>
              <a:gd name="T31" fmla="*/ 169 h 289"/>
              <a:gd name="T32" fmla="*/ 288 w 290"/>
              <a:gd name="T33" fmla="*/ 104 h 289"/>
              <a:gd name="T34" fmla="*/ 288 w 290"/>
              <a:gd name="T35" fmla="*/ 97 h 289"/>
              <a:gd name="T36" fmla="*/ 193 w 290"/>
              <a:gd name="T37" fmla="*/ 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9">
                <a:moveTo>
                  <a:pt x="193" y="2"/>
                </a:moveTo>
                <a:cubicBezTo>
                  <a:pt x="192" y="1"/>
                  <a:pt x="191" y="0"/>
                  <a:pt x="189" y="0"/>
                </a:cubicBezTo>
                <a:cubicBezTo>
                  <a:pt x="188" y="0"/>
                  <a:pt x="187" y="1"/>
                  <a:pt x="186" y="2"/>
                </a:cubicBezTo>
                <a:lnTo>
                  <a:pt x="121" y="67"/>
                </a:lnTo>
                <a:lnTo>
                  <a:pt x="77" y="23"/>
                </a:lnTo>
                <a:cubicBezTo>
                  <a:pt x="76" y="22"/>
                  <a:pt x="75" y="22"/>
                  <a:pt x="74" y="22"/>
                </a:cubicBezTo>
                <a:cubicBezTo>
                  <a:pt x="73" y="22"/>
                  <a:pt x="73" y="22"/>
                  <a:pt x="72" y="22"/>
                </a:cubicBezTo>
                <a:cubicBezTo>
                  <a:pt x="71" y="22"/>
                  <a:pt x="69" y="24"/>
                  <a:pt x="69" y="25"/>
                </a:cubicBezTo>
                <a:lnTo>
                  <a:pt x="0" y="283"/>
                </a:lnTo>
                <a:cubicBezTo>
                  <a:pt x="0" y="285"/>
                  <a:pt x="0" y="286"/>
                  <a:pt x="1" y="288"/>
                </a:cubicBezTo>
                <a:cubicBezTo>
                  <a:pt x="2" y="288"/>
                  <a:pt x="3" y="289"/>
                  <a:pt x="5" y="289"/>
                </a:cubicBezTo>
                <a:cubicBezTo>
                  <a:pt x="5" y="289"/>
                  <a:pt x="5" y="289"/>
                  <a:pt x="6" y="289"/>
                </a:cubicBezTo>
                <a:lnTo>
                  <a:pt x="263" y="220"/>
                </a:lnTo>
                <a:cubicBezTo>
                  <a:pt x="265" y="219"/>
                  <a:pt x="266" y="218"/>
                  <a:pt x="267" y="216"/>
                </a:cubicBezTo>
                <a:cubicBezTo>
                  <a:pt x="267" y="215"/>
                  <a:pt x="267" y="213"/>
                  <a:pt x="265" y="212"/>
                </a:cubicBezTo>
                <a:lnTo>
                  <a:pt x="223" y="169"/>
                </a:lnTo>
                <a:lnTo>
                  <a:pt x="288" y="104"/>
                </a:lnTo>
                <a:cubicBezTo>
                  <a:pt x="290" y="102"/>
                  <a:pt x="290" y="99"/>
                  <a:pt x="288" y="97"/>
                </a:cubicBezTo>
                <a:lnTo>
                  <a:pt x="193" y="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0" name="Freeform 33"/>
          <p:cNvSpPr/>
          <p:nvPr/>
        </p:nvSpPr>
        <p:spPr bwMode="auto">
          <a:xfrm>
            <a:off x="3039113" y="5706851"/>
            <a:ext cx="680540" cy="327081"/>
          </a:xfrm>
          <a:custGeom>
            <a:avLst/>
            <a:gdLst>
              <a:gd name="T0" fmla="*/ 530 w 626"/>
              <a:gd name="T1" fmla="*/ 0 h 300"/>
              <a:gd name="T2" fmla="*/ 97 w 626"/>
              <a:gd name="T3" fmla="*/ 0 h 300"/>
              <a:gd name="T4" fmla="*/ 0 w 626"/>
              <a:gd name="T5" fmla="*/ 73 h 300"/>
              <a:gd name="T6" fmla="*/ 313 w 626"/>
              <a:gd name="T7" fmla="*/ 300 h 300"/>
              <a:gd name="T8" fmla="*/ 626 w 626"/>
              <a:gd name="T9" fmla="*/ 73 h 300"/>
              <a:gd name="T10" fmla="*/ 530 w 626"/>
              <a:gd name="T11" fmla="*/ 0 h 300"/>
            </a:gdLst>
            <a:ahLst/>
            <a:cxnLst>
              <a:cxn ang="0">
                <a:pos x="T0" y="T1"/>
              </a:cxn>
              <a:cxn ang="0">
                <a:pos x="T2" y="T3"/>
              </a:cxn>
              <a:cxn ang="0">
                <a:pos x="T4" y="T5"/>
              </a:cxn>
              <a:cxn ang="0">
                <a:pos x="T6" y="T7"/>
              </a:cxn>
              <a:cxn ang="0">
                <a:pos x="T8" y="T9"/>
              </a:cxn>
              <a:cxn ang="0">
                <a:pos x="T10" y="T11"/>
              </a:cxn>
            </a:cxnLst>
            <a:rect l="0" t="0" r="r" b="b"/>
            <a:pathLst>
              <a:path w="626" h="300">
                <a:moveTo>
                  <a:pt x="530" y="0"/>
                </a:moveTo>
                <a:lnTo>
                  <a:pt x="97" y="0"/>
                </a:lnTo>
                <a:cubicBezTo>
                  <a:pt x="54" y="0"/>
                  <a:pt x="17" y="30"/>
                  <a:pt x="0" y="73"/>
                </a:cubicBezTo>
                <a:lnTo>
                  <a:pt x="313" y="300"/>
                </a:lnTo>
                <a:lnTo>
                  <a:pt x="626" y="73"/>
                </a:lnTo>
                <a:cubicBezTo>
                  <a:pt x="609" y="30"/>
                  <a:pt x="572" y="0"/>
                  <a:pt x="530" y="0"/>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1" name="Freeform 34"/>
          <p:cNvSpPr/>
          <p:nvPr/>
        </p:nvSpPr>
        <p:spPr bwMode="auto">
          <a:xfrm>
            <a:off x="3028562" y="5888857"/>
            <a:ext cx="701642" cy="480071"/>
          </a:xfrm>
          <a:custGeom>
            <a:avLst/>
            <a:gdLst>
              <a:gd name="T0" fmla="*/ 322 w 644"/>
              <a:gd name="T1" fmla="*/ 230 h 440"/>
              <a:gd name="T2" fmla="*/ 311 w 644"/>
              <a:gd name="T3" fmla="*/ 226 h 440"/>
              <a:gd name="T4" fmla="*/ 0 w 644"/>
              <a:gd name="T5" fmla="*/ 0 h 440"/>
              <a:gd name="T6" fmla="*/ 0 w 644"/>
              <a:gd name="T7" fmla="*/ 317 h 440"/>
              <a:gd name="T8" fmla="*/ 106 w 644"/>
              <a:gd name="T9" fmla="*/ 440 h 440"/>
              <a:gd name="T10" fmla="*/ 539 w 644"/>
              <a:gd name="T11" fmla="*/ 440 h 440"/>
              <a:gd name="T12" fmla="*/ 644 w 644"/>
              <a:gd name="T13" fmla="*/ 317 h 440"/>
              <a:gd name="T14" fmla="*/ 644 w 644"/>
              <a:gd name="T15" fmla="*/ 0 h 440"/>
              <a:gd name="T16" fmla="*/ 333 w 644"/>
              <a:gd name="T17" fmla="*/ 226 h 440"/>
              <a:gd name="T18" fmla="*/ 322 w 644"/>
              <a:gd name="T19" fmla="*/ 23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4" h="440">
                <a:moveTo>
                  <a:pt x="322" y="230"/>
                </a:moveTo>
                <a:cubicBezTo>
                  <a:pt x="318" y="230"/>
                  <a:pt x="315" y="229"/>
                  <a:pt x="311" y="226"/>
                </a:cubicBezTo>
                <a:lnTo>
                  <a:pt x="0" y="0"/>
                </a:lnTo>
                <a:lnTo>
                  <a:pt x="0" y="317"/>
                </a:lnTo>
                <a:cubicBezTo>
                  <a:pt x="0" y="385"/>
                  <a:pt x="47" y="440"/>
                  <a:pt x="106" y="440"/>
                </a:cubicBezTo>
                <a:lnTo>
                  <a:pt x="539" y="440"/>
                </a:lnTo>
                <a:cubicBezTo>
                  <a:pt x="597" y="440"/>
                  <a:pt x="644" y="385"/>
                  <a:pt x="644" y="317"/>
                </a:cubicBezTo>
                <a:lnTo>
                  <a:pt x="644" y="0"/>
                </a:lnTo>
                <a:lnTo>
                  <a:pt x="333" y="226"/>
                </a:lnTo>
                <a:cubicBezTo>
                  <a:pt x="330" y="229"/>
                  <a:pt x="326" y="230"/>
                  <a:pt x="322" y="230"/>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2" name="Freeform 35"/>
          <p:cNvSpPr>
            <a:spLocks noEditPoints="1"/>
          </p:cNvSpPr>
          <p:nvPr/>
        </p:nvSpPr>
        <p:spPr bwMode="auto">
          <a:xfrm>
            <a:off x="5819286" y="5712128"/>
            <a:ext cx="530187" cy="651525"/>
          </a:xfrm>
          <a:custGeom>
            <a:avLst/>
            <a:gdLst>
              <a:gd name="T0" fmla="*/ 0 w 486"/>
              <a:gd name="T1" fmla="*/ 262 h 598"/>
              <a:gd name="T2" fmla="*/ 0 w 486"/>
              <a:gd name="T3" fmla="*/ 500 h 598"/>
              <a:gd name="T4" fmla="*/ 98 w 486"/>
              <a:gd name="T5" fmla="*/ 598 h 598"/>
              <a:gd name="T6" fmla="*/ 388 w 486"/>
              <a:gd name="T7" fmla="*/ 598 h 598"/>
              <a:gd name="T8" fmla="*/ 486 w 486"/>
              <a:gd name="T9" fmla="*/ 500 h 598"/>
              <a:gd name="T10" fmla="*/ 486 w 486"/>
              <a:gd name="T11" fmla="*/ 262 h 598"/>
              <a:gd name="T12" fmla="*/ 445 w 486"/>
              <a:gd name="T13" fmla="*/ 262 h 598"/>
              <a:gd name="T14" fmla="*/ 445 w 486"/>
              <a:gd name="T15" fmla="*/ 199 h 598"/>
              <a:gd name="T16" fmla="*/ 246 w 486"/>
              <a:gd name="T17" fmla="*/ 0 h 598"/>
              <a:gd name="T18" fmla="*/ 48 w 486"/>
              <a:gd name="T19" fmla="*/ 199 h 598"/>
              <a:gd name="T20" fmla="*/ 48 w 486"/>
              <a:gd name="T21" fmla="*/ 262 h 598"/>
              <a:gd name="T22" fmla="*/ 0 w 486"/>
              <a:gd name="T23" fmla="*/ 262 h 598"/>
              <a:gd name="T24" fmla="*/ 370 w 486"/>
              <a:gd name="T25" fmla="*/ 262 h 598"/>
              <a:gd name="T26" fmla="*/ 122 w 486"/>
              <a:gd name="T27" fmla="*/ 262 h 598"/>
              <a:gd name="T28" fmla="*/ 123 w 486"/>
              <a:gd name="T29" fmla="*/ 199 h 598"/>
              <a:gd name="T30" fmla="*/ 246 w 486"/>
              <a:gd name="T31" fmla="*/ 75 h 598"/>
              <a:gd name="T32" fmla="*/ 370 w 486"/>
              <a:gd name="T33" fmla="*/ 199 h 598"/>
              <a:gd name="T34" fmla="*/ 370 w 486"/>
              <a:gd name="T35" fmla="*/ 262 h 598"/>
              <a:gd name="T36" fmla="*/ 276 w 486"/>
              <a:gd name="T37" fmla="*/ 438 h 598"/>
              <a:gd name="T38" fmla="*/ 276 w 486"/>
              <a:gd name="T39" fmla="*/ 438 h 598"/>
              <a:gd name="T40" fmla="*/ 276 w 486"/>
              <a:gd name="T41" fmla="*/ 491 h 598"/>
              <a:gd name="T42" fmla="*/ 243 w 486"/>
              <a:gd name="T43" fmla="*/ 523 h 598"/>
              <a:gd name="T44" fmla="*/ 210 w 486"/>
              <a:gd name="T45" fmla="*/ 491 h 598"/>
              <a:gd name="T46" fmla="*/ 210 w 486"/>
              <a:gd name="T47" fmla="*/ 438 h 598"/>
              <a:gd name="T48" fmla="*/ 187 w 486"/>
              <a:gd name="T49" fmla="*/ 392 h 598"/>
              <a:gd name="T50" fmla="*/ 243 w 486"/>
              <a:gd name="T51" fmla="*/ 336 h 598"/>
              <a:gd name="T52" fmla="*/ 299 w 486"/>
              <a:gd name="T53" fmla="*/ 392 h 598"/>
              <a:gd name="T54" fmla="*/ 276 w 486"/>
              <a:gd name="T55" fmla="*/ 438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6" h="598">
                <a:moveTo>
                  <a:pt x="0" y="262"/>
                </a:moveTo>
                <a:lnTo>
                  <a:pt x="0" y="500"/>
                </a:lnTo>
                <a:cubicBezTo>
                  <a:pt x="0" y="554"/>
                  <a:pt x="44" y="598"/>
                  <a:pt x="98" y="598"/>
                </a:cubicBezTo>
                <a:lnTo>
                  <a:pt x="388" y="598"/>
                </a:lnTo>
                <a:cubicBezTo>
                  <a:pt x="442" y="598"/>
                  <a:pt x="486" y="554"/>
                  <a:pt x="486" y="500"/>
                </a:cubicBezTo>
                <a:lnTo>
                  <a:pt x="486" y="262"/>
                </a:lnTo>
                <a:lnTo>
                  <a:pt x="445" y="262"/>
                </a:lnTo>
                <a:lnTo>
                  <a:pt x="445" y="199"/>
                </a:lnTo>
                <a:cubicBezTo>
                  <a:pt x="445" y="89"/>
                  <a:pt x="356" y="0"/>
                  <a:pt x="246" y="0"/>
                </a:cubicBezTo>
                <a:cubicBezTo>
                  <a:pt x="137" y="0"/>
                  <a:pt x="48" y="89"/>
                  <a:pt x="48" y="199"/>
                </a:cubicBezTo>
                <a:lnTo>
                  <a:pt x="48" y="262"/>
                </a:lnTo>
                <a:lnTo>
                  <a:pt x="0" y="262"/>
                </a:lnTo>
                <a:close/>
                <a:moveTo>
                  <a:pt x="370" y="262"/>
                </a:moveTo>
                <a:lnTo>
                  <a:pt x="122" y="262"/>
                </a:lnTo>
                <a:lnTo>
                  <a:pt x="123" y="199"/>
                </a:lnTo>
                <a:cubicBezTo>
                  <a:pt x="123" y="131"/>
                  <a:pt x="178" y="75"/>
                  <a:pt x="246" y="75"/>
                </a:cubicBezTo>
                <a:cubicBezTo>
                  <a:pt x="315" y="75"/>
                  <a:pt x="370" y="131"/>
                  <a:pt x="370" y="199"/>
                </a:cubicBezTo>
                <a:lnTo>
                  <a:pt x="370" y="262"/>
                </a:lnTo>
                <a:close/>
                <a:moveTo>
                  <a:pt x="276" y="438"/>
                </a:moveTo>
                <a:lnTo>
                  <a:pt x="276" y="438"/>
                </a:lnTo>
                <a:lnTo>
                  <a:pt x="276" y="491"/>
                </a:lnTo>
                <a:cubicBezTo>
                  <a:pt x="276" y="509"/>
                  <a:pt x="261" y="523"/>
                  <a:pt x="243" y="523"/>
                </a:cubicBezTo>
                <a:cubicBezTo>
                  <a:pt x="225" y="523"/>
                  <a:pt x="210" y="509"/>
                  <a:pt x="210" y="491"/>
                </a:cubicBezTo>
                <a:lnTo>
                  <a:pt x="210" y="438"/>
                </a:lnTo>
                <a:cubicBezTo>
                  <a:pt x="196" y="428"/>
                  <a:pt x="187" y="411"/>
                  <a:pt x="187" y="392"/>
                </a:cubicBezTo>
                <a:cubicBezTo>
                  <a:pt x="187" y="362"/>
                  <a:pt x="212" y="336"/>
                  <a:pt x="243" y="336"/>
                </a:cubicBezTo>
                <a:cubicBezTo>
                  <a:pt x="274" y="336"/>
                  <a:pt x="299" y="362"/>
                  <a:pt x="299" y="392"/>
                </a:cubicBezTo>
                <a:cubicBezTo>
                  <a:pt x="299" y="411"/>
                  <a:pt x="290" y="428"/>
                  <a:pt x="276" y="438"/>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3" name="Freeform 36"/>
          <p:cNvSpPr>
            <a:spLocks noEditPoints="1"/>
          </p:cNvSpPr>
          <p:nvPr/>
        </p:nvSpPr>
        <p:spPr bwMode="auto">
          <a:xfrm>
            <a:off x="1554454" y="1554261"/>
            <a:ext cx="875733" cy="738570"/>
          </a:xfrm>
          <a:custGeom>
            <a:avLst/>
            <a:gdLst>
              <a:gd name="T0" fmla="*/ 563 w 803"/>
              <a:gd name="T1" fmla="*/ 421 h 678"/>
              <a:gd name="T2" fmla="*/ 445 w 803"/>
              <a:gd name="T3" fmla="*/ 421 h 678"/>
              <a:gd name="T4" fmla="*/ 445 w 803"/>
              <a:gd name="T5" fmla="*/ 540 h 678"/>
              <a:gd name="T6" fmla="*/ 358 w 803"/>
              <a:gd name="T7" fmla="*/ 540 h 678"/>
              <a:gd name="T8" fmla="*/ 358 w 803"/>
              <a:gd name="T9" fmla="*/ 421 h 678"/>
              <a:gd name="T10" fmla="*/ 240 w 803"/>
              <a:gd name="T11" fmla="*/ 421 h 678"/>
              <a:gd name="T12" fmla="*/ 240 w 803"/>
              <a:gd name="T13" fmla="*/ 334 h 678"/>
              <a:gd name="T14" fmla="*/ 358 w 803"/>
              <a:gd name="T15" fmla="*/ 334 h 678"/>
              <a:gd name="T16" fmla="*/ 358 w 803"/>
              <a:gd name="T17" fmla="*/ 215 h 678"/>
              <a:gd name="T18" fmla="*/ 445 w 803"/>
              <a:gd name="T19" fmla="*/ 215 h 678"/>
              <a:gd name="T20" fmla="*/ 445 w 803"/>
              <a:gd name="T21" fmla="*/ 334 h 678"/>
              <a:gd name="T22" fmla="*/ 563 w 803"/>
              <a:gd name="T23" fmla="*/ 334 h 678"/>
              <a:gd name="T24" fmla="*/ 563 w 803"/>
              <a:gd name="T25" fmla="*/ 421 h 678"/>
              <a:gd name="T26" fmla="*/ 737 w 803"/>
              <a:gd name="T27" fmla="*/ 218 h 678"/>
              <a:gd name="T28" fmla="*/ 401 w 803"/>
              <a:gd name="T29" fmla="*/ 161 h 678"/>
              <a:gd name="T30" fmla="*/ 66 w 803"/>
              <a:gd name="T31" fmla="*/ 218 h 678"/>
              <a:gd name="T32" fmla="*/ 402 w 803"/>
              <a:gd name="T33" fmla="*/ 678 h 678"/>
              <a:gd name="T34" fmla="*/ 737 w 803"/>
              <a:gd name="T35" fmla="*/ 21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3" h="678">
                <a:moveTo>
                  <a:pt x="563" y="421"/>
                </a:moveTo>
                <a:lnTo>
                  <a:pt x="445" y="421"/>
                </a:lnTo>
                <a:lnTo>
                  <a:pt x="445" y="540"/>
                </a:lnTo>
                <a:lnTo>
                  <a:pt x="358" y="540"/>
                </a:lnTo>
                <a:lnTo>
                  <a:pt x="358" y="421"/>
                </a:lnTo>
                <a:lnTo>
                  <a:pt x="240" y="421"/>
                </a:lnTo>
                <a:lnTo>
                  <a:pt x="240" y="334"/>
                </a:lnTo>
                <a:lnTo>
                  <a:pt x="358" y="334"/>
                </a:lnTo>
                <a:lnTo>
                  <a:pt x="358" y="215"/>
                </a:lnTo>
                <a:lnTo>
                  <a:pt x="445" y="215"/>
                </a:lnTo>
                <a:lnTo>
                  <a:pt x="445" y="334"/>
                </a:lnTo>
                <a:lnTo>
                  <a:pt x="563" y="334"/>
                </a:lnTo>
                <a:lnTo>
                  <a:pt x="563" y="421"/>
                </a:lnTo>
                <a:close/>
                <a:moveTo>
                  <a:pt x="737" y="218"/>
                </a:moveTo>
                <a:cubicBezTo>
                  <a:pt x="680" y="0"/>
                  <a:pt x="440" y="138"/>
                  <a:pt x="401" y="161"/>
                </a:cubicBezTo>
                <a:cubicBezTo>
                  <a:pt x="360" y="136"/>
                  <a:pt x="123" y="1"/>
                  <a:pt x="66" y="218"/>
                </a:cubicBezTo>
                <a:cubicBezTo>
                  <a:pt x="0" y="469"/>
                  <a:pt x="400" y="676"/>
                  <a:pt x="402" y="678"/>
                </a:cubicBezTo>
                <a:cubicBezTo>
                  <a:pt x="402" y="678"/>
                  <a:pt x="803" y="466"/>
                  <a:pt x="737" y="218"/>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4" name="Freeform 37"/>
          <p:cNvSpPr>
            <a:spLocks noEditPoints="1"/>
          </p:cNvSpPr>
          <p:nvPr/>
        </p:nvSpPr>
        <p:spPr bwMode="auto">
          <a:xfrm>
            <a:off x="5774443" y="3596702"/>
            <a:ext cx="617234" cy="669989"/>
          </a:xfrm>
          <a:custGeom>
            <a:avLst/>
            <a:gdLst>
              <a:gd name="T0" fmla="*/ 38 w 566"/>
              <a:gd name="T1" fmla="*/ 38 h 613"/>
              <a:gd name="T2" fmla="*/ 151 w 566"/>
              <a:gd name="T3" fmla="*/ 37 h 613"/>
              <a:gd name="T4" fmla="*/ 271 w 566"/>
              <a:gd name="T5" fmla="*/ 5 h 613"/>
              <a:gd name="T6" fmla="*/ 283 w 566"/>
              <a:gd name="T7" fmla="*/ 0 h 613"/>
              <a:gd name="T8" fmla="*/ 294 w 566"/>
              <a:gd name="T9" fmla="*/ 5 h 613"/>
              <a:gd name="T10" fmla="*/ 415 w 566"/>
              <a:gd name="T11" fmla="*/ 37 h 613"/>
              <a:gd name="T12" fmla="*/ 528 w 566"/>
              <a:gd name="T13" fmla="*/ 38 h 613"/>
              <a:gd name="T14" fmla="*/ 566 w 566"/>
              <a:gd name="T15" fmla="*/ 33 h 613"/>
              <a:gd name="T16" fmla="*/ 566 w 566"/>
              <a:gd name="T17" fmla="*/ 77 h 613"/>
              <a:gd name="T18" fmla="*/ 486 w 566"/>
              <a:gd name="T19" fmla="*/ 464 h 613"/>
              <a:gd name="T20" fmla="*/ 291 w 566"/>
              <a:gd name="T21" fmla="*/ 611 h 613"/>
              <a:gd name="T22" fmla="*/ 283 w 566"/>
              <a:gd name="T23" fmla="*/ 613 h 613"/>
              <a:gd name="T24" fmla="*/ 275 w 566"/>
              <a:gd name="T25" fmla="*/ 611 h 613"/>
              <a:gd name="T26" fmla="*/ 80 w 566"/>
              <a:gd name="T27" fmla="*/ 464 h 613"/>
              <a:gd name="T28" fmla="*/ 0 w 566"/>
              <a:gd name="T29" fmla="*/ 77 h 613"/>
              <a:gd name="T30" fmla="*/ 0 w 566"/>
              <a:gd name="T31" fmla="*/ 33 h 613"/>
              <a:gd name="T32" fmla="*/ 38 w 566"/>
              <a:gd name="T33" fmla="*/ 38 h 613"/>
              <a:gd name="T34" fmla="*/ 283 w 566"/>
              <a:gd name="T35" fmla="*/ 312 h 613"/>
              <a:gd name="T36" fmla="*/ 283 w 566"/>
              <a:gd name="T37" fmla="*/ 312 h 613"/>
              <a:gd name="T38" fmla="*/ 472 w 566"/>
              <a:gd name="T39" fmla="*/ 312 h 613"/>
              <a:gd name="T40" fmla="*/ 496 w 566"/>
              <a:gd name="T41" fmla="*/ 117 h 613"/>
              <a:gd name="T42" fmla="*/ 407 w 566"/>
              <a:gd name="T43" fmla="*/ 113 h 613"/>
              <a:gd name="T44" fmla="*/ 283 w 566"/>
              <a:gd name="T45" fmla="*/ 81 h 613"/>
              <a:gd name="T46" fmla="*/ 283 w 566"/>
              <a:gd name="T47" fmla="*/ 312 h 613"/>
              <a:gd name="T48" fmla="*/ 283 w 566"/>
              <a:gd name="T49" fmla="*/ 535 h 613"/>
              <a:gd name="T50" fmla="*/ 283 w 566"/>
              <a:gd name="T51" fmla="*/ 535 h 613"/>
              <a:gd name="T52" fmla="*/ 283 w 566"/>
              <a:gd name="T53" fmla="*/ 312 h 613"/>
              <a:gd name="T54" fmla="*/ 94 w 566"/>
              <a:gd name="T55" fmla="*/ 312 h 613"/>
              <a:gd name="T56" fmla="*/ 137 w 566"/>
              <a:gd name="T57" fmla="*/ 423 h 613"/>
              <a:gd name="T58" fmla="*/ 283 w 566"/>
              <a:gd name="T59" fmla="*/ 535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6" h="613">
                <a:moveTo>
                  <a:pt x="38" y="38"/>
                </a:moveTo>
                <a:cubicBezTo>
                  <a:pt x="74" y="43"/>
                  <a:pt x="112" y="42"/>
                  <a:pt x="151" y="37"/>
                </a:cubicBezTo>
                <a:cubicBezTo>
                  <a:pt x="190" y="32"/>
                  <a:pt x="230" y="21"/>
                  <a:pt x="271" y="5"/>
                </a:cubicBezTo>
                <a:lnTo>
                  <a:pt x="283" y="0"/>
                </a:lnTo>
                <a:lnTo>
                  <a:pt x="294" y="5"/>
                </a:lnTo>
                <a:cubicBezTo>
                  <a:pt x="336" y="21"/>
                  <a:pt x="376" y="32"/>
                  <a:pt x="415" y="37"/>
                </a:cubicBezTo>
                <a:cubicBezTo>
                  <a:pt x="454" y="42"/>
                  <a:pt x="491" y="43"/>
                  <a:pt x="528" y="38"/>
                </a:cubicBezTo>
                <a:lnTo>
                  <a:pt x="566" y="33"/>
                </a:lnTo>
                <a:lnTo>
                  <a:pt x="566" y="77"/>
                </a:lnTo>
                <a:cubicBezTo>
                  <a:pt x="564" y="260"/>
                  <a:pt x="534" y="382"/>
                  <a:pt x="486" y="464"/>
                </a:cubicBezTo>
                <a:cubicBezTo>
                  <a:pt x="436" y="550"/>
                  <a:pt x="368" y="591"/>
                  <a:pt x="291" y="611"/>
                </a:cubicBezTo>
                <a:lnTo>
                  <a:pt x="283" y="613"/>
                </a:lnTo>
                <a:lnTo>
                  <a:pt x="275" y="611"/>
                </a:lnTo>
                <a:cubicBezTo>
                  <a:pt x="198" y="591"/>
                  <a:pt x="130" y="550"/>
                  <a:pt x="80" y="464"/>
                </a:cubicBezTo>
                <a:cubicBezTo>
                  <a:pt x="32" y="382"/>
                  <a:pt x="2" y="260"/>
                  <a:pt x="0" y="77"/>
                </a:cubicBezTo>
                <a:lnTo>
                  <a:pt x="0" y="33"/>
                </a:lnTo>
                <a:lnTo>
                  <a:pt x="38" y="38"/>
                </a:lnTo>
                <a:close/>
                <a:moveTo>
                  <a:pt x="283" y="312"/>
                </a:moveTo>
                <a:lnTo>
                  <a:pt x="283" y="312"/>
                </a:lnTo>
                <a:lnTo>
                  <a:pt x="472" y="312"/>
                </a:lnTo>
                <a:cubicBezTo>
                  <a:pt x="485" y="259"/>
                  <a:pt x="493" y="195"/>
                  <a:pt x="496" y="117"/>
                </a:cubicBezTo>
                <a:cubicBezTo>
                  <a:pt x="467" y="119"/>
                  <a:pt x="437" y="117"/>
                  <a:pt x="407" y="113"/>
                </a:cubicBezTo>
                <a:cubicBezTo>
                  <a:pt x="367" y="108"/>
                  <a:pt x="325" y="97"/>
                  <a:pt x="283" y="81"/>
                </a:cubicBezTo>
                <a:lnTo>
                  <a:pt x="283" y="312"/>
                </a:lnTo>
                <a:close/>
                <a:moveTo>
                  <a:pt x="283" y="535"/>
                </a:moveTo>
                <a:lnTo>
                  <a:pt x="283" y="535"/>
                </a:lnTo>
                <a:lnTo>
                  <a:pt x="283" y="312"/>
                </a:lnTo>
                <a:lnTo>
                  <a:pt x="94" y="312"/>
                </a:lnTo>
                <a:cubicBezTo>
                  <a:pt x="105" y="357"/>
                  <a:pt x="120" y="393"/>
                  <a:pt x="137" y="423"/>
                </a:cubicBezTo>
                <a:cubicBezTo>
                  <a:pt x="174" y="486"/>
                  <a:pt x="225" y="518"/>
                  <a:pt x="283" y="535"/>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5" name="Freeform 38"/>
          <p:cNvSpPr>
            <a:spLocks noEditPoints="1"/>
          </p:cNvSpPr>
          <p:nvPr/>
        </p:nvSpPr>
        <p:spPr bwMode="auto">
          <a:xfrm>
            <a:off x="3110333" y="3572963"/>
            <a:ext cx="535462" cy="688453"/>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2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30 h 631"/>
              <a:gd name="T68" fmla="*/ 409 w 491"/>
              <a:gd name="T69" fmla="*/ 630 h 631"/>
              <a:gd name="T70" fmla="*/ 409 w 491"/>
              <a:gd name="T71" fmla="*/ 560 h 631"/>
              <a:gd name="T72" fmla="*/ 303 w 491"/>
              <a:gd name="T73" fmla="*/ 560 h 631"/>
              <a:gd name="T74" fmla="*/ 303 w 491"/>
              <a:gd name="T75" fmla="*/ 630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9"/>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2"/>
                  <a:pt x="198" y="319"/>
                  <a:pt x="198" y="305"/>
                </a:cubicBezTo>
                <a:cubicBezTo>
                  <a:pt x="198" y="288"/>
                  <a:pt x="205" y="272"/>
                  <a:pt x="217" y="262"/>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6"/>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6"/>
                  <a:pt x="455" y="270"/>
                  <a:pt x="436" y="270"/>
                </a:cubicBezTo>
                <a:lnTo>
                  <a:pt x="349" y="270"/>
                </a:lnTo>
                <a:lnTo>
                  <a:pt x="265" y="270"/>
                </a:lnTo>
                <a:lnTo>
                  <a:pt x="256" y="270"/>
                </a:lnTo>
                <a:close/>
                <a:moveTo>
                  <a:pt x="349" y="366"/>
                </a:moveTo>
                <a:lnTo>
                  <a:pt x="221" y="366"/>
                </a:lnTo>
                <a:cubicBezTo>
                  <a:pt x="209" y="366"/>
                  <a:pt x="198" y="372"/>
                  <a:pt x="192" y="382"/>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30"/>
                </a:moveTo>
                <a:lnTo>
                  <a:pt x="315" y="630"/>
                </a:lnTo>
                <a:lnTo>
                  <a:pt x="409" y="630"/>
                </a:lnTo>
                <a:cubicBezTo>
                  <a:pt x="429" y="630"/>
                  <a:pt x="444" y="614"/>
                  <a:pt x="444" y="595"/>
                </a:cubicBezTo>
                <a:cubicBezTo>
                  <a:pt x="444" y="575"/>
                  <a:pt x="429" y="560"/>
                  <a:pt x="409" y="560"/>
                </a:cubicBezTo>
                <a:lnTo>
                  <a:pt x="315" y="560"/>
                </a:lnTo>
                <a:lnTo>
                  <a:pt x="303" y="560"/>
                </a:lnTo>
                <a:cubicBezTo>
                  <a:pt x="283" y="560"/>
                  <a:pt x="268" y="575"/>
                  <a:pt x="268" y="595"/>
                </a:cubicBezTo>
                <a:cubicBezTo>
                  <a:pt x="268" y="614"/>
                  <a:pt x="283" y="630"/>
                  <a:pt x="303" y="630"/>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6" name="Freeform 39"/>
          <p:cNvSpPr>
            <a:spLocks noEditPoints="1"/>
          </p:cNvSpPr>
          <p:nvPr/>
        </p:nvSpPr>
        <p:spPr bwMode="auto">
          <a:xfrm>
            <a:off x="3076041" y="4649011"/>
            <a:ext cx="606682" cy="672627"/>
          </a:xfrm>
          <a:custGeom>
            <a:avLst/>
            <a:gdLst>
              <a:gd name="T0" fmla="*/ 78 w 556"/>
              <a:gd name="T1" fmla="*/ 286 h 614"/>
              <a:gd name="T2" fmla="*/ 94 w 556"/>
              <a:gd name="T3" fmla="*/ 292 h 614"/>
              <a:gd name="T4" fmla="*/ 113 w 556"/>
              <a:gd name="T5" fmla="*/ 299 h 614"/>
              <a:gd name="T6" fmla="*/ 132 w 556"/>
              <a:gd name="T7" fmla="*/ 303 h 614"/>
              <a:gd name="T8" fmla="*/ 158 w 556"/>
              <a:gd name="T9" fmla="*/ 308 h 614"/>
              <a:gd name="T10" fmla="*/ 182 w 556"/>
              <a:gd name="T11" fmla="*/ 311 h 614"/>
              <a:gd name="T12" fmla="*/ 215 w 556"/>
              <a:gd name="T13" fmla="*/ 312 h 614"/>
              <a:gd name="T14" fmla="*/ 248 w 556"/>
              <a:gd name="T15" fmla="*/ 311 h 614"/>
              <a:gd name="T16" fmla="*/ 272 w 556"/>
              <a:gd name="T17" fmla="*/ 308 h 614"/>
              <a:gd name="T18" fmla="*/ 298 w 556"/>
              <a:gd name="T19" fmla="*/ 303 h 614"/>
              <a:gd name="T20" fmla="*/ 317 w 556"/>
              <a:gd name="T21" fmla="*/ 299 h 614"/>
              <a:gd name="T22" fmla="*/ 336 w 556"/>
              <a:gd name="T23" fmla="*/ 292 h 614"/>
              <a:gd name="T24" fmla="*/ 352 w 556"/>
              <a:gd name="T25" fmla="*/ 286 h 614"/>
              <a:gd name="T26" fmla="*/ 389 w 556"/>
              <a:gd name="T27" fmla="*/ 253 h 614"/>
              <a:gd name="T28" fmla="*/ 41 w 556"/>
              <a:gd name="T29" fmla="*/ 253 h 614"/>
              <a:gd name="T30" fmla="*/ 462 w 556"/>
              <a:gd name="T31" fmla="*/ 302 h 614"/>
              <a:gd name="T32" fmla="*/ 430 w 556"/>
              <a:gd name="T33" fmla="*/ 307 h 614"/>
              <a:gd name="T34" fmla="*/ 426 w 556"/>
              <a:gd name="T35" fmla="*/ 272 h 614"/>
              <a:gd name="T36" fmla="*/ 4 w 556"/>
              <a:gd name="T37" fmla="*/ 272 h 614"/>
              <a:gd name="T38" fmla="*/ 0 w 556"/>
              <a:gd name="T39" fmla="*/ 526 h 614"/>
              <a:gd name="T40" fmla="*/ 342 w 556"/>
              <a:gd name="T41" fmla="*/ 614 h 614"/>
              <a:gd name="T42" fmla="*/ 430 w 556"/>
              <a:gd name="T43" fmla="*/ 485 h 614"/>
              <a:gd name="T44" fmla="*/ 556 w 556"/>
              <a:gd name="T45" fmla="*/ 396 h 614"/>
              <a:gd name="T46" fmla="*/ 462 w 556"/>
              <a:gd name="T47" fmla="*/ 448 h 614"/>
              <a:gd name="T48" fmla="*/ 430 w 556"/>
              <a:gd name="T49" fmla="*/ 437 h 614"/>
              <a:gd name="T50" fmla="*/ 462 w 556"/>
              <a:gd name="T51" fmla="*/ 345 h 614"/>
              <a:gd name="T52" fmla="*/ 462 w 556"/>
              <a:gd name="T53" fmla="*/ 448 h 614"/>
              <a:gd name="T54" fmla="*/ 139 w 556"/>
              <a:gd name="T55" fmla="*/ 143 h 614"/>
              <a:gd name="T56" fmla="*/ 162 w 556"/>
              <a:gd name="T57" fmla="*/ 53 h 614"/>
              <a:gd name="T58" fmla="*/ 116 w 556"/>
              <a:gd name="T59" fmla="*/ 53 h 614"/>
              <a:gd name="T60" fmla="*/ 139 w 556"/>
              <a:gd name="T61" fmla="*/ 143 h 614"/>
              <a:gd name="T62" fmla="*/ 211 w 556"/>
              <a:gd name="T63" fmla="*/ 114 h 614"/>
              <a:gd name="T64" fmla="*/ 234 w 556"/>
              <a:gd name="T65" fmla="*/ 23 h 614"/>
              <a:gd name="T66" fmla="*/ 188 w 556"/>
              <a:gd name="T67" fmla="*/ 23 h 614"/>
              <a:gd name="T68" fmla="*/ 211 w 556"/>
              <a:gd name="T69" fmla="*/ 114 h 614"/>
              <a:gd name="T70" fmla="*/ 283 w 556"/>
              <a:gd name="T71" fmla="*/ 172 h 614"/>
              <a:gd name="T72" fmla="*/ 305 w 556"/>
              <a:gd name="T73" fmla="*/ 82 h 614"/>
              <a:gd name="T74" fmla="*/ 260 w 556"/>
              <a:gd name="T75" fmla="*/ 82 h 614"/>
              <a:gd name="T76" fmla="*/ 283 w 556"/>
              <a:gd name="T77" fmla="*/ 17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6" h="614">
                <a:moveTo>
                  <a:pt x="55" y="272"/>
                </a:moveTo>
                <a:cubicBezTo>
                  <a:pt x="61" y="276"/>
                  <a:pt x="69" y="281"/>
                  <a:pt x="78" y="286"/>
                </a:cubicBezTo>
                <a:cubicBezTo>
                  <a:pt x="79" y="286"/>
                  <a:pt x="79" y="286"/>
                  <a:pt x="80" y="286"/>
                </a:cubicBezTo>
                <a:cubicBezTo>
                  <a:pt x="84" y="288"/>
                  <a:pt x="89" y="290"/>
                  <a:pt x="94" y="292"/>
                </a:cubicBezTo>
                <a:cubicBezTo>
                  <a:pt x="94" y="292"/>
                  <a:pt x="95" y="293"/>
                  <a:pt x="95" y="293"/>
                </a:cubicBezTo>
                <a:cubicBezTo>
                  <a:pt x="101" y="295"/>
                  <a:pt x="107" y="297"/>
                  <a:pt x="113" y="299"/>
                </a:cubicBezTo>
                <a:cubicBezTo>
                  <a:pt x="114" y="299"/>
                  <a:pt x="115" y="299"/>
                  <a:pt x="116" y="299"/>
                </a:cubicBezTo>
                <a:cubicBezTo>
                  <a:pt x="121" y="301"/>
                  <a:pt x="126" y="302"/>
                  <a:pt x="132" y="303"/>
                </a:cubicBezTo>
                <a:cubicBezTo>
                  <a:pt x="134" y="304"/>
                  <a:pt x="135" y="304"/>
                  <a:pt x="137" y="304"/>
                </a:cubicBezTo>
                <a:cubicBezTo>
                  <a:pt x="144" y="306"/>
                  <a:pt x="151" y="307"/>
                  <a:pt x="158" y="308"/>
                </a:cubicBezTo>
                <a:cubicBezTo>
                  <a:pt x="159" y="308"/>
                  <a:pt x="161" y="309"/>
                  <a:pt x="162" y="309"/>
                </a:cubicBezTo>
                <a:cubicBezTo>
                  <a:pt x="168" y="310"/>
                  <a:pt x="175" y="310"/>
                  <a:pt x="182" y="311"/>
                </a:cubicBezTo>
                <a:cubicBezTo>
                  <a:pt x="184" y="311"/>
                  <a:pt x="187" y="311"/>
                  <a:pt x="189" y="311"/>
                </a:cubicBezTo>
                <a:cubicBezTo>
                  <a:pt x="197" y="312"/>
                  <a:pt x="206" y="312"/>
                  <a:pt x="215" y="312"/>
                </a:cubicBezTo>
                <a:cubicBezTo>
                  <a:pt x="224" y="312"/>
                  <a:pt x="233" y="312"/>
                  <a:pt x="241" y="311"/>
                </a:cubicBezTo>
                <a:cubicBezTo>
                  <a:pt x="243" y="311"/>
                  <a:pt x="246" y="311"/>
                  <a:pt x="248" y="311"/>
                </a:cubicBezTo>
                <a:cubicBezTo>
                  <a:pt x="255" y="310"/>
                  <a:pt x="262" y="310"/>
                  <a:pt x="268" y="309"/>
                </a:cubicBezTo>
                <a:cubicBezTo>
                  <a:pt x="269" y="309"/>
                  <a:pt x="271" y="308"/>
                  <a:pt x="272" y="308"/>
                </a:cubicBezTo>
                <a:cubicBezTo>
                  <a:pt x="279" y="307"/>
                  <a:pt x="286" y="306"/>
                  <a:pt x="293" y="304"/>
                </a:cubicBezTo>
                <a:cubicBezTo>
                  <a:pt x="295" y="304"/>
                  <a:pt x="296" y="304"/>
                  <a:pt x="298" y="303"/>
                </a:cubicBezTo>
                <a:cubicBezTo>
                  <a:pt x="304" y="302"/>
                  <a:pt x="309" y="301"/>
                  <a:pt x="314" y="299"/>
                </a:cubicBezTo>
                <a:cubicBezTo>
                  <a:pt x="315" y="299"/>
                  <a:pt x="316" y="299"/>
                  <a:pt x="317" y="299"/>
                </a:cubicBezTo>
                <a:cubicBezTo>
                  <a:pt x="323" y="297"/>
                  <a:pt x="329" y="295"/>
                  <a:pt x="335" y="293"/>
                </a:cubicBezTo>
                <a:cubicBezTo>
                  <a:pt x="335" y="293"/>
                  <a:pt x="336" y="292"/>
                  <a:pt x="336" y="292"/>
                </a:cubicBezTo>
                <a:cubicBezTo>
                  <a:pt x="341" y="290"/>
                  <a:pt x="346" y="288"/>
                  <a:pt x="350" y="286"/>
                </a:cubicBezTo>
                <a:cubicBezTo>
                  <a:pt x="351" y="286"/>
                  <a:pt x="351" y="286"/>
                  <a:pt x="352" y="286"/>
                </a:cubicBezTo>
                <a:cubicBezTo>
                  <a:pt x="361" y="281"/>
                  <a:pt x="369" y="276"/>
                  <a:pt x="375" y="272"/>
                </a:cubicBezTo>
                <a:cubicBezTo>
                  <a:pt x="384" y="264"/>
                  <a:pt x="389" y="258"/>
                  <a:pt x="389" y="253"/>
                </a:cubicBezTo>
                <a:cubicBezTo>
                  <a:pt x="389" y="236"/>
                  <a:pt x="328" y="194"/>
                  <a:pt x="215" y="194"/>
                </a:cubicBezTo>
                <a:cubicBezTo>
                  <a:pt x="102" y="194"/>
                  <a:pt x="41" y="236"/>
                  <a:pt x="41" y="253"/>
                </a:cubicBezTo>
                <a:cubicBezTo>
                  <a:pt x="41" y="258"/>
                  <a:pt x="46" y="264"/>
                  <a:pt x="55" y="272"/>
                </a:cubicBezTo>
                <a:close/>
                <a:moveTo>
                  <a:pt x="462" y="302"/>
                </a:moveTo>
                <a:lnTo>
                  <a:pt x="462" y="302"/>
                </a:lnTo>
                <a:cubicBezTo>
                  <a:pt x="451" y="302"/>
                  <a:pt x="440" y="304"/>
                  <a:pt x="430" y="307"/>
                </a:cubicBezTo>
                <a:lnTo>
                  <a:pt x="430" y="272"/>
                </a:lnTo>
                <a:lnTo>
                  <a:pt x="426" y="272"/>
                </a:lnTo>
                <a:cubicBezTo>
                  <a:pt x="407" y="318"/>
                  <a:pt x="320" y="353"/>
                  <a:pt x="215" y="353"/>
                </a:cubicBezTo>
                <a:cubicBezTo>
                  <a:pt x="110" y="353"/>
                  <a:pt x="23" y="318"/>
                  <a:pt x="4" y="272"/>
                </a:cubicBezTo>
                <a:lnTo>
                  <a:pt x="0" y="272"/>
                </a:lnTo>
                <a:lnTo>
                  <a:pt x="0" y="526"/>
                </a:lnTo>
                <a:cubicBezTo>
                  <a:pt x="0" y="575"/>
                  <a:pt x="39" y="614"/>
                  <a:pt x="88" y="614"/>
                </a:cubicBezTo>
                <a:lnTo>
                  <a:pt x="342" y="614"/>
                </a:lnTo>
                <a:cubicBezTo>
                  <a:pt x="391" y="614"/>
                  <a:pt x="430" y="575"/>
                  <a:pt x="430" y="526"/>
                </a:cubicBezTo>
                <a:lnTo>
                  <a:pt x="430" y="485"/>
                </a:lnTo>
                <a:cubicBezTo>
                  <a:pt x="440" y="489"/>
                  <a:pt x="451" y="491"/>
                  <a:pt x="462" y="491"/>
                </a:cubicBezTo>
                <a:cubicBezTo>
                  <a:pt x="514" y="491"/>
                  <a:pt x="556" y="449"/>
                  <a:pt x="556" y="396"/>
                </a:cubicBezTo>
                <a:cubicBezTo>
                  <a:pt x="556" y="344"/>
                  <a:pt x="514" y="302"/>
                  <a:pt x="462" y="302"/>
                </a:cubicBezTo>
                <a:close/>
                <a:moveTo>
                  <a:pt x="462" y="448"/>
                </a:moveTo>
                <a:lnTo>
                  <a:pt x="462" y="448"/>
                </a:lnTo>
                <a:cubicBezTo>
                  <a:pt x="450" y="448"/>
                  <a:pt x="439" y="444"/>
                  <a:pt x="430" y="437"/>
                </a:cubicBezTo>
                <a:lnTo>
                  <a:pt x="430" y="356"/>
                </a:lnTo>
                <a:cubicBezTo>
                  <a:pt x="439" y="349"/>
                  <a:pt x="450" y="345"/>
                  <a:pt x="462" y="345"/>
                </a:cubicBezTo>
                <a:cubicBezTo>
                  <a:pt x="490" y="345"/>
                  <a:pt x="513" y="368"/>
                  <a:pt x="513" y="396"/>
                </a:cubicBezTo>
                <a:cubicBezTo>
                  <a:pt x="513" y="425"/>
                  <a:pt x="490" y="448"/>
                  <a:pt x="462" y="448"/>
                </a:cubicBezTo>
                <a:close/>
                <a:moveTo>
                  <a:pt x="139" y="143"/>
                </a:moveTo>
                <a:lnTo>
                  <a:pt x="139" y="143"/>
                </a:lnTo>
                <a:cubicBezTo>
                  <a:pt x="152" y="143"/>
                  <a:pt x="162" y="133"/>
                  <a:pt x="162" y="120"/>
                </a:cubicBezTo>
                <a:lnTo>
                  <a:pt x="162" y="53"/>
                </a:lnTo>
                <a:cubicBezTo>
                  <a:pt x="162" y="40"/>
                  <a:pt x="152" y="30"/>
                  <a:pt x="139" y="30"/>
                </a:cubicBezTo>
                <a:cubicBezTo>
                  <a:pt x="126" y="30"/>
                  <a:pt x="116" y="40"/>
                  <a:pt x="116" y="53"/>
                </a:cubicBezTo>
                <a:lnTo>
                  <a:pt x="116" y="120"/>
                </a:lnTo>
                <a:cubicBezTo>
                  <a:pt x="116" y="133"/>
                  <a:pt x="126" y="143"/>
                  <a:pt x="139" y="143"/>
                </a:cubicBezTo>
                <a:close/>
                <a:moveTo>
                  <a:pt x="211" y="114"/>
                </a:moveTo>
                <a:lnTo>
                  <a:pt x="211" y="114"/>
                </a:lnTo>
                <a:cubicBezTo>
                  <a:pt x="223" y="114"/>
                  <a:pt x="234" y="104"/>
                  <a:pt x="234" y="91"/>
                </a:cubicBezTo>
                <a:lnTo>
                  <a:pt x="234" y="23"/>
                </a:lnTo>
                <a:cubicBezTo>
                  <a:pt x="234" y="11"/>
                  <a:pt x="223" y="0"/>
                  <a:pt x="211" y="0"/>
                </a:cubicBezTo>
                <a:cubicBezTo>
                  <a:pt x="198" y="0"/>
                  <a:pt x="188" y="11"/>
                  <a:pt x="188" y="23"/>
                </a:cubicBezTo>
                <a:lnTo>
                  <a:pt x="188" y="91"/>
                </a:lnTo>
                <a:cubicBezTo>
                  <a:pt x="188" y="104"/>
                  <a:pt x="198" y="114"/>
                  <a:pt x="211" y="114"/>
                </a:cubicBezTo>
                <a:close/>
                <a:moveTo>
                  <a:pt x="283" y="172"/>
                </a:moveTo>
                <a:lnTo>
                  <a:pt x="283" y="172"/>
                </a:lnTo>
                <a:cubicBezTo>
                  <a:pt x="295" y="172"/>
                  <a:pt x="305" y="162"/>
                  <a:pt x="305" y="150"/>
                </a:cubicBezTo>
                <a:lnTo>
                  <a:pt x="305" y="82"/>
                </a:lnTo>
                <a:cubicBezTo>
                  <a:pt x="305" y="69"/>
                  <a:pt x="295" y="59"/>
                  <a:pt x="283" y="59"/>
                </a:cubicBezTo>
                <a:cubicBezTo>
                  <a:pt x="270" y="59"/>
                  <a:pt x="260" y="69"/>
                  <a:pt x="260" y="82"/>
                </a:cubicBezTo>
                <a:lnTo>
                  <a:pt x="260" y="150"/>
                </a:lnTo>
                <a:cubicBezTo>
                  <a:pt x="260" y="162"/>
                  <a:pt x="270" y="172"/>
                  <a:pt x="283" y="17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7" name="Freeform 40"/>
          <p:cNvSpPr/>
          <p:nvPr/>
        </p:nvSpPr>
        <p:spPr bwMode="auto">
          <a:xfrm>
            <a:off x="5732239" y="2619613"/>
            <a:ext cx="704279" cy="648887"/>
          </a:xfrm>
          <a:custGeom>
            <a:avLst/>
            <a:gdLst>
              <a:gd name="T0" fmla="*/ 646 w 646"/>
              <a:gd name="T1" fmla="*/ 149 h 595"/>
              <a:gd name="T2" fmla="*/ 601 w 646"/>
              <a:gd name="T3" fmla="*/ 98 h 595"/>
              <a:gd name="T4" fmla="*/ 282 w 646"/>
              <a:gd name="T5" fmla="*/ 54 h 595"/>
              <a:gd name="T6" fmla="*/ 282 w 646"/>
              <a:gd name="T7" fmla="*/ 42 h 595"/>
              <a:gd name="T8" fmla="*/ 259 w 646"/>
              <a:gd name="T9" fmla="*/ 11 h 595"/>
              <a:gd name="T10" fmla="*/ 173 w 646"/>
              <a:gd name="T11" fmla="*/ 0 h 595"/>
              <a:gd name="T12" fmla="*/ 150 w 646"/>
              <a:gd name="T13" fmla="*/ 12 h 595"/>
              <a:gd name="T14" fmla="*/ 204 w 646"/>
              <a:gd name="T15" fmla="*/ 18 h 595"/>
              <a:gd name="T16" fmla="*/ 240 w 646"/>
              <a:gd name="T17" fmla="*/ 47 h 595"/>
              <a:gd name="T18" fmla="*/ 248 w 646"/>
              <a:gd name="T19" fmla="*/ 74 h 595"/>
              <a:gd name="T20" fmla="*/ 569 w 646"/>
              <a:gd name="T21" fmla="*/ 115 h 595"/>
              <a:gd name="T22" fmla="*/ 617 w 646"/>
              <a:gd name="T23" fmla="*/ 164 h 595"/>
              <a:gd name="T24" fmla="*/ 609 w 646"/>
              <a:gd name="T25" fmla="*/ 530 h 595"/>
              <a:gd name="T26" fmla="*/ 575 w 646"/>
              <a:gd name="T27" fmla="*/ 206 h 595"/>
              <a:gd name="T28" fmla="*/ 534 w 646"/>
              <a:gd name="T29" fmla="*/ 159 h 595"/>
              <a:gd name="T30" fmla="*/ 226 w 646"/>
              <a:gd name="T31" fmla="*/ 118 h 595"/>
              <a:gd name="T32" fmla="*/ 184 w 646"/>
              <a:gd name="T33" fmla="*/ 59 h 595"/>
              <a:gd name="T34" fmla="*/ 76 w 646"/>
              <a:gd name="T35" fmla="*/ 45 h 595"/>
              <a:gd name="T36" fmla="*/ 68 w 646"/>
              <a:gd name="T37" fmla="*/ 105 h 595"/>
              <a:gd name="T38" fmla="*/ 0 w 646"/>
              <a:gd name="T39" fmla="*/ 99 h 595"/>
              <a:gd name="T40" fmla="*/ 60 w 646"/>
              <a:gd name="T41" fmla="*/ 508 h 595"/>
              <a:gd name="T42" fmla="*/ 622 w 646"/>
              <a:gd name="T43" fmla="*/ 595 h 595"/>
              <a:gd name="T44" fmla="*/ 646 w 646"/>
              <a:gd name="T45" fmla="*/ 14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6"/>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30"/>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8" name="Freeform 41"/>
          <p:cNvSpPr>
            <a:spLocks noEditPoints="1"/>
          </p:cNvSpPr>
          <p:nvPr/>
        </p:nvSpPr>
        <p:spPr bwMode="auto">
          <a:xfrm>
            <a:off x="7147969" y="5709491"/>
            <a:ext cx="683177" cy="656800"/>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5 h 600"/>
              <a:gd name="T10" fmla="*/ 424 w 628"/>
              <a:gd name="T11" fmla="*/ 315 h 600"/>
              <a:gd name="T12" fmla="*/ 441 w 628"/>
              <a:gd name="T13" fmla="*/ 330 h 600"/>
              <a:gd name="T14" fmla="*/ 453 w 628"/>
              <a:gd name="T15" fmla="*/ 335 h 600"/>
              <a:gd name="T16" fmla="*/ 478 w 628"/>
              <a:gd name="T17" fmla="*/ 200 h 600"/>
              <a:gd name="T18" fmla="*/ 449 w 628"/>
              <a:gd name="T19" fmla="*/ 207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49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0 w 628"/>
              <a:gd name="T75" fmla="*/ 340 h 600"/>
              <a:gd name="T76" fmla="*/ 186 w 628"/>
              <a:gd name="T77" fmla="*/ 330 h 600"/>
              <a:gd name="T78" fmla="*/ 196 w 628"/>
              <a:gd name="T79" fmla="*/ 323 h 600"/>
              <a:gd name="T80" fmla="*/ 216 w 628"/>
              <a:gd name="T81" fmla="*/ 295 h 600"/>
              <a:gd name="T82" fmla="*/ 219 w 628"/>
              <a:gd name="T83" fmla="*/ 282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0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9" name="Freeform 42"/>
          <p:cNvSpPr>
            <a:spLocks noEditPoints="1"/>
          </p:cNvSpPr>
          <p:nvPr/>
        </p:nvSpPr>
        <p:spPr bwMode="auto">
          <a:xfrm>
            <a:off x="8736353" y="4725507"/>
            <a:ext cx="648887" cy="635699"/>
          </a:xfrm>
          <a:custGeom>
            <a:avLst/>
            <a:gdLst>
              <a:gd name="T0" fmla="*/ 25 w 596"/>
              <a:gd name="T1" fmla="*/ 345 h 583"/>
              <a:gd name="T2" fmla="*/ 25 w 596"/>
              <a:gd name="T3" fmla="*/ 62 h 583"/>
              <a:gd name="T4" fmla="*/ 61 w 596"/>
              <a:gd name="T5" fmla="*/ 26 h 583"/>
              <a:gd name="T6" fmla="*/ 534 w 596"/>
              <a:gd name="T7" fmla="*/ 26 h 583"/>
              <a:gd name="T8" fmla="*/ 570 w 596"/>
              <a:gd name="T9" fmla="*/ 62 h 583"/>
              <a:gd name="T10" fmla="*/ 570 w 596"/>
              <a:gd name="T11" fmla="*/ 345 h 583"/>
              <a:gd name="T12" fmla="*/ 534 w 596"/>
              <a:gd name="T13" fmla="*/ 381 h 583"/>
              <a:gd name="T14" fmla="*/ 61 w 596"/>
              <a:gd name="T15" fmla="*/ 381 h 583"/>
              <a:gd name="T16" fmla="*/ 25 w 596"/>
              <a:gd name="T17" fmla="*/ 345 h 583"/>
              <a:gd name="T18" fmla="*/ 534 w 596"/>
              <a:gd name="T19" fmla="*/ 406 h 583"/>
              <a:gd name="T20" fmla="*/ 596 w 596"/>
              <a:gd name="T21" fmla="*/ 345 h 583"/>
              <a:gd name="T22" fmla="*/ 596 w 596"/>
              <a:gd name="T23" fmla="*/ 62 h 583"/>
              <a:gd name="T24" fmla="*/ 534 w 596"/>
              <a:gd name="T25" fmla="*/ 0 h 583"/>
              <a:gd name="T26" fmla="*/ 61 w 596"/>
              <a:gd name="T27" fmla="*/ 0 h 583"/>
              <a:gd name="T28" fmla="*/ 0 w 596"/>
              <a:gd name="T29" fmla="*/ 62 h 583"/>
              <a:gd name="T30" fmla="*/ 0 w 596"/>
              <a:gd name="T31" fmla="*/ 345 h 583"/>
              <a:gd name="T32" fmla="*/ 61 w 596"/>
              <a:gd name="T33" fmla="*/ 406 h 583"/>
              <a:gd name="T34" fmla="*/ 245 w 596"/>
              <a:gd name="T35" fmla="*/ 406 h 583"/>
              <a:gd name="T36" fmla="*/ 245 w 596"/>
              <a:gd name="T37" fmla="*/ 462 h 583"/>
              <a:gd name="T38" fmla="*/ 61 w 596"/>
              <a:gd name="T39" fmla="*/ 462 h 583"/>
              <a:gd name="T40" fmla="*/ 0 w 596"/>
              <a:gd name="T41" fmla="*/ 524 h 583"/>
              <a:gd name="T42" fmla="*/ 0 w 596"/>
              <a:gd name="T43" fmla="*/ 570 h 583"/>
              <a:gd name="T44" fmla="*/ 12 w 596"/>
              <a:gd name="T45" fmla="*/ 583 h 583"/>
              <a:gd name="T46" fmla="*/ 583 w 596"/>
              <a:gd name="T47" fmla="*/ 583 h 583"/>
              <a:gd name="T48" fmla="*/ 596 w 596"/>
              <a:gd name="T49" fmla="*/ 570 h 583"/>
              <a:gd name="T50" fmla="*/ 596 w 596"/>
              <a:gd name="T51" fmla="*/ 524 h 583"/>
              <a:gd name="T52" fmla="*/ 534 w 596"/>
              <a:gd name="T53" fmla="*/ 462 h 583"/>
              <a:gd name="T54" fmla="*/ 351 w 596"/>
              <a:gd name="T55" fmla="*/ 462 h 583"/>
              <a:gd name="T56" fmla="*/ 351 w 596"/>
              <a:gd name="T57" fmla="*/ 406 h 583"/>
              <a:gd name="T58" fmla="*/ 534 w 596"/>
              <a:gd name="T59" fmla="*/ 406 h 583"/>
              <a:gd name="T60" fmla="*/ 544 w 596"/>
              <a:gd name="T61" fmla="*/ 345 h 583"/>
              <a:gd name="T62" fmla="*/ 544 w 596"/>
              <a:gd name="T63" fmla="*/ 62 h 583"/>
              <a:gd name="T64" fmla="*/ 534 w 596"/>
              <a:gd name="T65" fmla="*/ 52 h 583"/>
              <a:gd name="T66" fmla="*/ 61 w 596"/>
              <a:gd name="T67" fmla="*/ 52 h 583"/>
              <a:gd name="T68" fmla="*/ 51 w 596"/>
              <a:gd name="T69" fmla="*/ 62 h 583"/>
              <a:gd name="T70" fmla="*/ 51 w 596"/>
              <a:gd name="T71" fmla="*/ 345 h 583"/>
              <a:gd name="T72" fmla="*/ 61 w 596"/>
              <a:gd name="T73" fmla="*/ 355 h 583"/>
              <a:gd name="T74" fmla="*/ 534 w 596"/>
              <a:gd name="T75" fmla="*/ 355 h 583"/>
              <a:gd name="T76" fmla="*/ 544 w 596"/>
              <a:gd name="T77" fmla="*/ 345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6" h="583">
                <a:moveTo>
                  <a:pt x="25" y="345"/>
                </a:moveTo>
                <a:lnTo>
                  <a:pt x="25" y="62"/>
                </a:lnTo>
                <a:cubicBezTo>
                  <a:pt x="25" y="42"/>
                  <a:pt x="41" y="26"/>
                  <a:pt x="61" y="26"/>
                </a:cubicBezTo>
                <a:lnTo>
                  <a:pt x="534" y="26"/>
                </a:lnTo>
                <a:cubicBezTo>
                  <a:pt x="554" y="26"/>
                  <a:pt x="570" y="42"/>
                  <a:pt x="570" y="62"/>
                </a:cubicBezTo>
                <a:lnTo>
                  <a:pt x="570" y="345"/>
                </a:lnTo>
                <a:cubicBezTo>
                  <a:pt x="570" y="365"/>
                  <a:pt x="554" y="381"/>
                  <a:pt x="534" y="381"/>
                </a:cubicBezTo>
                <a:lnTo>
                  <a:pt x="61" y="381"/>
                </a:lnTo>
                <a:cubicBezTo>
                  <a:pt x="41" y="381"/>
                  <a:pt x="25" y="365"/>
                  <a:pt x="25" y="345"/>
                </a:cubicBezTo>
                <a:close/>
                <a:moveTo>
                  <a:pt x="534" y="406"/>
                </a:moveTo>
                <a:cubicBezTo>
                  <a:pt x="568" y="406"/>
                  <a:pt x="596" y="379"/>
                  <a:pt x="596" y="345"/>
                </a:cubicBezTo>
                <a:lnTo>
                  <a:pt x="596" y="62"/>
                </a:lnTo>
                <a:cubicBezTo>
                  <a:pt x="596" y="28"/>
                  <a:pt x="568" y="0"/>
                  <a:pt x="534" y="0"/>
                </a:cubicBezTo>
                <a:lnTo>
                  <a:pt x="61" y="0"/>
                </a:lnTo>
                <a:cubicBezTo>
                  <a:pt x="27" y="0"/>
                  <a:pt x="0" y="28"/>
                  <a:pt x="0" y="62"/>
                </a:cubicBezTo>
                <a:lnTo>
                  <a:pt x="0" y="345"/>
                </a:lnTo>
                <a:cubicBezTo>
                  <a:pt x="0" y="379"/>
                  <a:pt x="27" y="406"/>
                  <a:pt x="61" y="406"/>
                </a:cubicBezTo>
                <a:lnTo>
                  <a:pt x="245" y="406"/>
                </a:lnTo>
                <a:lnTo>
                  <a:pt x="245" y="462"/>
                </a:lnTo>
                <a:lnTo>
                  <a:pt x="61" y="462"/>
                </a:lnTo>
                <a:cubicBezTo>
                  <a:pt x="27" y="462"/>
                  <a:pt x="0" y="490"/>
                  <a:pt x="0" y="524"/>
                </a:cubicBezTo>
                <a:lnTo>
                  <a:pt x="0" y="570"/>
                </a:lnTo>
                <a:cubicBezTo>
                  <a:pt x="0" y="577"/>
                  <a:pt x="5" y="583"/>
                  <a:pt x="12" y="583"/>
                </a:cubicBezTo>
                <a:lnTo>
                  <a:pt x="583" y="583"/>
                </a:lnTo>
                <a:cubicBezTo>
                  <a:pt x="590" y="583"/>
                  <a:pt x="596" y="577"/>
                  <a:pt x="596" y="570"/>
                </a:cubicBezTo>
                <a:lnTo>
                  <a:pt x="596" y="524"/>
                </a:lnTo>
                <a:cubicBezTo>
                  <a:pt x="596" y="490"/>
                  <a:pt x="568" y="462"/>
                  <a:pt x="534" y="462"/>
                </a:cubicBezTo>
                <a:lnTo>
                  <a:pt x="351" y="462"/>
                </a:lnTo>
                <a:lnTo>
                  <a:pt x="351" y="406"/>
                </a:lnTo>
                <a:lnTo>
                  <a:pt x="534" y="406"/>
                </a:lnTo>
                <a:close/>
                <a:moveTo>
                  <a:pt x="544" y="345"/>
                </a:moveTo>
                <a:lnTo>
                  <a:pt x="544" y="62"/>
                </a:lnTo>
                <a:cubicBezTo>
                  <a:pt x="544" y="56"/>
                  <a:pt x="540" y="52"/>
                  <a:pt x="534" y="52"/>
                </a:cubicBezTo>
                <a:lnTo>
                  <a:pt x="61" y="52"/>
                </a:lnTo>
                <a:cubicBezTo>
                  <a:pt x="56" y="52"/>
                  <a:pt x="51" y="56"/>
                  <a:pt x="51" y="62"/>
                </a:cubicBezTo>
                <a:lnTo>
                  <a:pt x="51" y="345"/>
                </a:lnTo>
                <a:cubicBezTo>
                  <a:pt x="51" y="350"/>
                  <a:pt x="56" y="355"/>
                  <a:pt x="61" y="355"/>
                </a:cubicBezTo>
                <a:lnTo>
                  <a:pt x="534" y="355"/>
                </a:lnTo>
                <a:cubicBezTo>
                  <a:pt x="540" y="355"/>
                  <a:pt x="544" y="350"/>
                  <a:pt x="544" y="345"/>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nvGrpSpPr>
          <p:cNvPr id="50" name="组合 49"/>
          <p:cNvGrpSpPr/>
          <p:nvPr/>
        </p:nvGrpSpPr>
        <p:grpSpPr>
          <a:xfrm>
            <a:off x="10051848" y="4685940"/>
            <a:ext cx="772860" cy="714831"/>
            <a:chOff x="2438399" y="4906963"/>
            <a:chExt cx="465137" cy="430213"/>
          </a:xfrm>
          <a:solidFill>
            <a:schemeClr val="tx1"/>
          </a:solidFill>
        </p:grpSpPr>
        <p:sp>
          <p:nvSpPr>
            <p:cNvPr id="51" name="Freeform 43"/>
            <p:cNvSpPr>
              <a:spLocks noEditPoints="1"/>
            </p:cNvSpPr>
            <p:nvPr/>
          </p:nvSpPr>
          <p:spPr bwMode="auto">
            <a:xfrm>
              <a:off x="2438399" y="5080001"/>
              <a:ext cx="230187" cy="231775"/>
            </a:xfrm>
            <a:custGeom>
              <a:avLst/>
              <a:gdLst>
                <a:gd name="T0" fmla="*/ 101 w 351"/>
                <a:gd name="T1" fmla="*/ 239 h 353"/>
                <a:gd name="T2" fmla="*/ 172 w 351"/>
                <a:gd name="T3" fmla="*/ 119 h 353"/>
                <a:gd name="T4" fmla="*/ 234 w 351"/>
                <a:gd name="T5" fmla="*/ 151 h 353"/>
                <a:gd name="T6" fmla="*/ 188 w 351"/>
                <a:gd name="T7" fmla="*/ 0 h 353"/>
                <a:gd name="T8" fmla="*/ 1 w 351"/>
                <a:gd name="T9" fmla="*/ 31 h 353"/>
                <a:gd name="T10" fmla="*/ 56 w 351"/>
                <a:gd name="T11" fmla="*/ 60 h 353"/>
                <a:gd name="T12" fmla="*/ 14 w 351"/>
                <a:gd name="T13" fmla="*/ 123 h 353"/>
                <a:gd name="T14" fmla="*/ 29 w 351"/>
                <a:gd name="T15" fmla="*/ 201 h 353"/>
                <a:gd name="T16" fmla="*/ 120 w 351"/>
                <a:gd name="T17" fmla="*/ 332 h 353"/>
                <a:gd name="T18" fmla="*/ 101 w 351"/>
                <a:gd name="T19" fmla="*/ 239 h 353"/>
                <a:gd name="T20" fmla="*/ 334 w 351"/>
                <a:gd name="T21" fmla="*/ 214 h 353"/>
                <a:gd name="T22" fmla="*/ 334 w 351"/>
                <a:gd name="T23" fmla="*/ 214 h 353"/>
                <a:gd name="T24" fmla="*/ 132 w 351"/>
                <a:gd name="T25" fmla="*/ 221 h 353"/>
                <a:gd name="T26" fmla="*/ 125 w 351"/>
                <a:gd name="T27" fmla="*/ 282 h 353"/>
                <a:gd name="T28" fmla="*/ 144 w 351"/>
                <a:gd name="T29" fmla="*/ 340 h 353"/>
                <a:gd name="T30" fmla="*/ 185 w 351"/>
                <a:gd name="T31" fmla="*/ 353 h 353"/>
                <a:gd name="T32" fmla="*/ 351 w 351"/>
                <a:gd name="T33" fmla="*/ 345 h 353"/>
                <a:gd name="T34" fmla="*/ 334 w 351"/>
                <a:gd name="T35" fmla="*/ 214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1" h="353">
                  <a:moveTo>
                    <a:pt x="101" y="239"/>
                  </a:moveTo>
                  <a:cubicBezTo>
                    <a:pt x="102" y="212"/>
                    <a:pt x="149" y="149"/>
                    <a:pt x="172" y="119"/>
                  </a:cubicBezTo>
                  <a:lnTo>
                    <a:pt x="234" y="151"/>
                  </a:lnTo>
                  <a:lnTo>
                    <a:pt x="188" y="0"/>
                  </a:lnTo>
                  <a:lnTo>
                    <a:pt x="1" y="31"/>
                  </a:lnTo>
                  <a:lnTo>
                    <a:pt x="56" y="60"/>
                  </a:lnTo>
                  <a:cubicBezTo>
                    <a:pt x="43" y="77"/>
                    <a:pt x="24" y="104"/>
                    <a:pt x="14" y="123"/>
                  </a:cubicBezTo>
                  <a:cubicBezTo>
                    <a:pt x="0" y="154"/>
                    <a:pt x="14" y="172"/>
                    <a:pt x="29" y="201"/>
                  </a:cubicBezTo>
                  <a:cubicBezTo>
                    <a:pt x="44" y="230"/>
                    <a:pt x="120" y="332"/>
                    <a:pt x="120" y="332"/>
                  </a:cubicBezTo>
                  <a:cubicBezTo>
                    <a:pt x="120" y="332"/>
                    <a:pt x="100" y="276"/>
                    <a:pt x="101" y="239"/>
                  </a:cubicBezTo>
                  <a:close/>
                  <a:moveTo>
                    <a:pt x="334" y="214"/>
                  </a:moveTo>
                  <a:lnTo>
                    <a:pt x="334" y="214"/>
                  </a:lnTo>
                  <a:lnTo>
                    <a:pt x="132" y="221"/>
                  </a:lnTo>
                  <a:cubicBezTo>
                    <a:pt x="132" y="221"/>
                    <a:pt x="115" y="229"/>
                    <a:pt x="125" y="282"/>
                  </a:cubicBezTo>
                  <a:cubicBezTo>
                    <a:pt x="133" y="322"/>
                    <a:pt x="144" y="340"/>
                    <a:pt x="144" y="340"/>
                  </a:cubicBezTo>
                  <a:cubicBezTo>
                    <a:pt x="144" y="340"/>
                    <a:pt x="151" y="352"/>
                    <a:pt x="185" y="353"/>
                  </a:cubicBezTo>
                  <a:cubicBezTo>
                    <a:pt x="214" y="353"/>
                    <a:pt x="351" y="345"/>
                    <a:pt x="351" y="345"/>
                  </a:cubicBezTo>
                  <a:lnTo>
                    <a:pt x="334" y="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44"/>
            <p:cNvSpPr>
              <a:spLocks noEditPoints="1"/>
            </p:cNvSpPr>
            <p:nvPr/>
          </p:nvSpPr>
          <p:spPr bwMode="auto">
            <a:xfrm>
              <a:off x="2522537" y="4906963"/>
              <a:ext cx="295275" cy="161925"/>
            </a:xfrm>
            <a:custGeom>
              <a:avLst/>
              <a:gdLst>
                <a:gd name="T0" fmla="*/ 222 w 450"/>
                <a:gd name="T1" fmla="*/ 42 h 247"/>
                <a:gd name="T2" fmla="*/ 285 w 450"/>
                <a:gd name="T3" fmla="*/ 170 h 247"/>
                <a:gd name="T4" fmla="*/ 226 w 450"/>
                <a:gd name="T5" fmla="*/ 202 h 247"/>
                <a:gd name="T6" fmla="*/ 401 w 450"/>
                <a:gd name="T7" fmla="*/ 226 h 247"/>
                <a:gd name="T8" fmla="*/ 450 w 450"/>
                <a:gd name="T9" fmla="*/ 81 h 247"/>
                <a:gd name="T10" fmla="*/ 397 w 450"/>
                <a:gd name="T11" fmla="*/ 110 h 247"/>
                <a:gd name="T12" fmla="*/ 366 w 450"/>
                <a:gd name="T13" fmla="*/ 38 h 247"/>
                <a:gd name="T14" fmla="*/ 293 w 450"/>
                <a:gd name="T15" fmla="*/ 5 h 247"/>
                <a:gd name="T16" fmla="*/ 134 w 450"/>
                <a:gd name="T17" fmla="*/ 3 h 247"/>
                <a:gd name="T18" fmla="*/ 222 w 450"/>
                <a:gd name="T19" fmla="*/ 42 h 247"/>
                <a:gd name="T20" fmla="*/ 119 w 450"/>
                <a:gd name="T21" fmla="*/ 247 h 247"/>
                <a:gd name="T22" fmla="*/ 119 w 450"/>
                <a:gd name="T23" fmla="*/ 247 h 247"/>
                <a:gd name="T24" fmla="*/ 221 w 450"/>
                <a:gd name="T25" fmla="*/ 78 h 247"/>
                <a:gd name="T26" fmla="*/ 173 w 450"/>
                <a:gd name="T27" fmla="*/ 37 h 247"/>
                <a:gd name="T28" fmla="*/ 115 w 450"/>
                <a:gd name="T29" fmla="*/ 18 h 247"/>
                <a:gd name="T30" fmla="*/ 82 w 450"/>
                <a:gd name="T31" fmla="*/ 44 h 247"/>
                <a:gd name="T32" fmla="*/ 0 w 450"/>
                <a:gd name="T33" fmla="*/ 185 h 247"/>
                <a:gd name="T34" fmla="*/ 119 w 450"/>
                <a:gd name="T35" fmla="*/ 24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0" h="247">
                  <a:moveTo>
                    <a:pt x="222" y="42"/>
                  </a:moveTo>
                  <a:cubicBezTo>
                    <a:pt x="245" y="58"/>
                    <a:pt x="273" y="134"/>
                    <a:pt x="285" y="170"/>
                  </a:cubicBezTo>
                  <a:lnTo>
                    <a:pt x="226" y="202"/>
                  </a:lnTo>
                  <a:lnTo>
                    <a:pt x="401" y="226"/>
                  </a:lnTo>
                  <a:lnTo>
                    <a:pt x="450" y="81"/>
                  </a:lnTo>
                  <a:lnTo>
                    <a:pt x="397" y="110"/>
                  </a:lnTo>
                  <a:cubicBezTo>
                    <a:pt x="389" y="89"/>
                    <a:pt x="377" y="57"/>
                    <a:pt x="366" y="38"/>
                  </a:cubicBezTo>
                  <a:cubicBezTo>
                    <a:pt x="347" y="8"/>
                    <a:pt x="325" y="10"/>
                    <a:pt x="293" y="5"/>
                  </a:cubicBezTo>
                  <a:cubicBezTo>
                    <a:pt x="260" y="0"/>
                    <a:pt x="134" y="3"/>
                    <a:pt x="134" y="3"/>
                  </a:cubicBezTo>
                  <a:cubicBezTo>
                    <a:pt x="134" y="3"/>
                    <a:pt x="192" y="19"/>
                    <a:pt x="222" y="42"/>
                  </a:cubicBezTo>
                  <a:close/>
                  <a:moveTo>
                    <a:pt x="119" y="247"/>
                  </a:moveTo>
                  <a:lnTo>
                    <a:pt x="119" y="247"/>
                  </a:lnTo>
                  <a:lnTo>
                    <a:pt x="221" y="78"/>
                  </a:lnTo>
                  <a:cubicBezTo>
                    <a:pt x="221" y="78"/>
                    <a:pt x="223" y="60"/>
                    <a:pt x="173" y="37"/>
                  </a:cubicBezTo>
                  <a:cubicBezTo>
                    <a:pt x="136" y="19"/>
                    <a:pt x="115" y="18"/>
                    <a:pt x="115" y="18"/>
                  </a:cubicBezTo>
                  <a:cubicBezTo>
                    <a:pt x="115" y="18"/>
                    <a:pt x="100" y="17"/>
                    <a:pt x="82" y="44"/>
                  </a:cubicBezTo>
                  <a:cubicBezTo>
                    <a:pt x="66" y="68"/>
                    <a:pt x="0" y="185"/>
                    <a:pt x="0" y="185"/>
                  </a:cubicBezTo>
                  <a:lnTo>
                    <a:pt x="119" y="2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45"/>
            <p:cNvSpPr>
              <a:spLocks noEditPoints="1"/>
            </p:cNvSpPr>
            <p:nvPr/>
          </p:nvSpPr>
          <p:spPr bwMode="auto">
            <a:xfrm>
              <a:off x="2692399" y="5038726"/>
              <a:ext cx="211137" cy="298450"/>
            </a:xfrm>
            <a:custGeom>
              <a:avLst/>
              <a:gdLst>
                <a:gd name="T0" fmla="*/ 256 w 324"/>
                <a:gd name="T1" fmla="*/ 262 h 453"/>
                <a:gd name="T2" fmla="*/ 114 w 324"/>
                <a:gd name="T3" fmla="*/ 265 h 453"/>
                <a:gd name="T4" fmla="*/ 105 w 324"/>
                <a:gd name="T5" fmla="*/ 198 h 453"/>
                <a:gd name="T6" fmla="*/ 0 w 324"/>
                <a:gd name="T7" fmla="*/ 331 h 453"/>
                <a:gd name="T8" fmla="*/ 137 w 324"/>
                <a:gd name="T9" fmla="*/ 453 h 453"/>
                <a:gd name="T10" fmla="*/ 130 w 324"/>
                <a:gd name="T11" fmla="*/ 392 h 453"/>
                <a:gd name="T12" fmla="*/ 207 w 324"/>
                <a:gd name="T13" fmla="*/ 394 h 453"/>
                <a:gd name="T14" fmla="*/ 265 w 324"/>
                <a:gd name="T15" fmla="*/ 341 h 453"/>
                <a:gd name="T16" fmla="*/ 324 w 324"/>
                <a:gd name="T17" fmla="*/ 198 h 453"/>
                <a:gd name="T18" fmla="*/ 256 w 324"/>
                <a:gd name="T19" fmla="*/ 262 h 453"/>
                <a:gd name="T20" fmla="*/ 102 w 324"/>
                <a:gd name="T21" fmla="*/ 82 h 453"/>
                <a:gd name="T22" fmla="*/ 102 w 324"/>
                <a:gd name="T23" fmla="*/ 82 h 453"/>
                <a:gd name="T24" fmla="*/ 223 w 324"/>
                <a:gd name="T25" fmla="*/ 246 h 453"/>
                <a:gd name="T26" fmla="*/ 279 w 324"/>
                <a:gd name="T27" fmla="*/ 219 h 453"/>
                <a:gd name="T28" fmla="*/ 317 w 324"/>
                <a:gd name="T29" fmla="*/ 174 h 453"/>
                <a:gd name="T30" fmla="*/ 305 w 324"/>
                <a:gd name="T31" fmla="*/ 134 h 453"/>
                <a:gd name="T32" fmla="*/ 203 w 324"/>
                <a:gd name="T33" fmla="*/ 0 h 453"/>
                <a:gd name="T34" fmla="*/ 102 w 324"/>
                <a:gd name="T35" fmla="*/ 8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4" h="453">
                  <a:moveTo>
                    <a:pt x="256" y="262"/>
                  </a:moveTo>
                  <a:cubicBezTo>
                    <a:pt x="232" y="276"/>
                    <a:pt x="152" y="269"/>
                    <a:pt x="114" y="265"/>
                  </a:cubicBezTo>
                  <a:lnTo>
                    <a:pt x="105" y="198"/>
                  </a:lnTo>
                  <a:lnTo>
                    <a:pt x="0" y="331"/>
                  </a:lnTo>
                  <a:lnTo>
                    <a:pt x="137" y="453"/>
                  </a:lnTo>
                  <a:lnTo>
                    <a:pt x="130" y="392"/>
                  </a:lnTo>
                  <a:cubicBezTo>
                    <a:pt x="152" y="394"/>
                    <a:pt x="186" y="396"/>
                    <a:pt x="207" y="394"/>
                  </a:cubicBezTo>
                  <a:cubicBezTo>
                    <a:pt x="242" y="390"/>
                    <a:pt x="249" y="369"/>
                    <a:pt x="265" y="341"/>
                  </a:cubicBezTo>
                  <a:cubicBezTo>
                    <a:pt x="281" y="314"/>
                    <a:pt x="324" y="198"/>
                    <a:pt x="324" y="198"/>
                  </a:cubicBezTo>
                  <a:cubicBezTo>
                    <a:pt x="324" y="198"/>
                    <a:pt x="288" y="243"/>
                    <a:pt x="256" y="262"/>
                  </a:cubicBezTo>
                  <a:close/>
                  <a:moveTo>
                    <a:pt x="102" y="82"/>
                  </a:moveTo>
                  <a:lnTo>
                    <a:pt x="102" y="82"/>
                  </a:lnTo>
                  <a:lnTo>
                    <a:pt x="223" y="246"/>
                  </a:lnTo>
                  <a:cubicBezTo>
                    <a:pt x="223" y="246"/>
                    <a:pt x="239" y="255"/>
                    <a:pt x="279" y="219"/>
                  </a:cubicBezTo>
                  <a:cubicBezTo>
                    <a:pt x="308" y="192"/>
                    <a:pt x="317" y="174"/>
                    <a:pt x="317" y="174"/>
                  </a:cubicBezTo>
                  <a:cubicBezTo>
                    <a:pt x="317" y="174"/>
                    <a:pt x="323" y="161"/>
                    <a:pt x="305" y="134"/>
                  </a:cubicBezTo>
                  <a:cubicBezTo>
                    <a:pt x="288" y="108"/>
                    <a:pt x="203" y="0"/>
                    <a:pt x="203" y="0"/>
                  </a:cubicBezTo>
                  <a:lnTo>
                    <a:pt x="102"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4" name="Freeform 46"/>
          <p:cNvSpPr>
            <a:spLocks noEditPoints="1"/>
          </p:cNvSpPr>
          <p:nvPr/>
        </p:nvSpPr>
        <p:spPr bwMode="auto">
          <a:xfrm>
            <a:off x="10191649" y="5712128"/>
            <a:ext cx="575030" cy="741208"/>
          </a:xfrm>
          <a:custGeom>
            <a:avLst/>
            <a:gdLst>
              <a:gd name="T0" fmla="*/ 394 w 527"/>
              <a:gd name="T1" fmla="*/ 362 h 679"/>
              <a:gd name="T2" fmla="*/ 340 w 527"/>
              <a:gd name="T3" fmla="*/ 239 h 679"/>
              <a:gd name="T4" fmla="*/ 276 w 527"/>
              <a:gd name="T5" fmla="*/ 270 h 679"/>
              <a:gd name="T6" fmla="*/ 257 w 527"/>
              <a:gd name="T7" fmla="*/ 247 h 679"/>
              <a:gd name="T8" fmla="*/ 256 w 527"/>
              <a:gd name="T9" fmla="*/ 242 h 679"/>
              <a:gd name="T10" fmla="*/ 255 w 527"/>
              <a:gd name="T11" fmla="*/ 237 h 679"/>
              <a:gd name="T12" fmla="*/ 255 w 527"/>
              <a:gd name="T13" fmla="*/ 231 h 679"/>
              <a:gd name="T14" fmla="*/ 255 w 527"/>
              <a:gd name="T15" fmla="*/ 227 h 679"/>
              <a:gd name="T16" fmla="*/ 256 w 527"/>
              <a:gd name="T17" fmla="*/ 222 h 679"/>
              <a:gd name="T18" fmla="*/ 258 w 527"/>
              <a:gd name="T19" fmla="*/ 217 h 679"/>
              <a:gd name="T20" fmla="*/ 261 w 527"/>
              <a:gd name="T21" fmla="*/ 211 h 679"/>
              <a:gd name="T22" fmla="*/ 275 w 527"/>
              <a:gd name="T23" fmla="*/ 196 h 679"/>
              <a:gd name="T24" fmla="*/ 437 w 527"/>
              <a:gd name="T25" fmla="*/ 174 h 679"/>
              <a:gd name="T26" fmla="*/ 349 w 527"/>
              <a:gd name="T27" fmla="*/ 69 h 679"/>
              <a:gd name="T28" fmla="*/ 274 w 527"/>
              <a:gd name="T29" fmla="*/ 138 h 679"/>
              <a:gd name="T30" fmla="*/ 254 w 527"/>
              <a:gd name="T31" fmla="*/ 138 h 679"/>
              <a:gd name="T32" fmla="*/ 225 w 527"/>
              <a:gd name="T33" fmla="*/ 144 h 679"/>
              <a:gd name="T34" fmla="*/ 207 w 527"/>
              <a:gd name="T35" fmla="*/ 150 h 679"/>
              <a:gd name="T36" fmla="*/ 198 w 527"/>
              <a:gd name="T37" fmla="*/ 155 h 679"/>
              <a:gd name="T38" fmla="*/ 189 w 527"/>
              <a:gd name="T39" fmla="*/ 159 h 679"/>
              <a:gd name="T40" fmla="*/ 181 w 527"/>
              <a:gd name="T41" fmla="*/ 165 h 679"/>
              <a:gd name="T42" fmla="*/ 165 w 527"/>
              <a:gd name="T43" fmla="*/ 177 h 679"/>
              <a:gd name="T44" fmla="*/ 158 w 527"/>
              <a:gd name="T45" fmla="*/ 184 h 679"/>
              <a:gd name="T46" fmla="*/ 151 w 527"/>
              <a:gd name="T47" fmla="*/ 193 h 679"/>
              <a:gd name="T48" fmla="*/ 145 w 527"/>
              <a:gd name="T49" fmla="*/ 200 h 679"/>
              <a:gd name="T50" fmla="*/ 138 w 527"/>
              <a:gd name="T51" fmla="*/ 211 h 679"/>
              <a:gd name="T52" fmla="*/ 181 w 527"/>
              <a:gd name="T53" fmla="*/ 430 h 679"/>
              <a:gd name="T54" fmla="*/ 17 w 527"/>
              <a:gd name="T55" fmla="*/ 580 h 679"/>
              <a:gd name="T56" fmla="*/ 44 w 527"/>
              <a:gd name="T57" fmla="*/ 667 h 679"/>
              <a:gd name="T58" fmla="*/ 91 w 527"/>
              <a:gd name="T59" fmla="*/ 614 h 679"/>
              <a:gd name="T60" fmla="*/ 140 w 527"/>
              <a:gd name="T61" fmla="*/ 532 h 679"/>
              <a:gd name="T62" fmla="*/ 253 w 527"/>
              <a:gd name="T63" fmla="*/ 434 h 679"/>
              <a:gd name="T64" fmla="*/ 256 w 527"/>
              <a:gd name="T65" fmla="*/ 434 h 679"/>
              <a:gd name="T66" fmla="*/ 264 w 527"/>
              <a:gd name="T67" fmla="*/ 435 h 679"/>
              <a:gd name="T68" fmla="*/ 272 w 527"/>
              <a:gd name="T69" fmla="*/ 435 h 679"/>
              <a:gd name="T70" fmla="*/ 280 w 527"/>
              <a:gd name="T71" fmla="*/ 434 h 679"/>
              <a:gd name="T72" fmla="*/ 301 w 527"/>
              <a:gd name="T73" fmla="*/ 198 h 679"/>
              <a:gd name="T74" fmla="*/ 298 w 527"/>
              <a:gd name="T75" fmla="*/ 190 h 679"/>
              <a:gd name="T76" fmla="*/ 329 w 527"/>
              <a:gd name="T77" fmla="*/ 203 h 679"/>
              <a:gd name="T78" fmla="*/ 364 w 527"/>
              <a:gd name="T79" fmla="*/ 87 h 679"/>
              <a:gd name="T80" fmla="*/ 485 w 527"/>
              <a:gd name="T81" fmla="*/ 44 h 679"/>
              <a:gd name="T82" fmla="*/ 376 w 527"/>
              <a:gd name="T83" fmla="*/ 187 h 679"/>
              <a:gd name="T84" fmla="*/ 366 w 527"/>
              <a:gd name="T85" fmla="*/ 176 h 679"/>
              <a:gd name="T86" fmla="*/ 364 w 527"/>
              <a:gd name="T87" fmla="*/ 175 h 679"/>
              <a:gd name="T88" fmla="*/ 358 w 527"/>
              <a:gd name="T89" fmla="*/ 170 h 679"/>
              <a:gd name="T90" fmla="*/ 351 w 527"/>
              <a:gd name="T91" fmla="*/ 165 h 679"/>
              <a:gd name="T92" fmla="*/ 342 w 527"/>
              <a:gd name="T93" fmla="*/ 159 h 679"/>
              <a:gd name="T94" fmla="*/ 333 w 527"/>
              <a:gd name="T95" fmla="*/ 154 h 679"/>
              <a:gd name="T96" fmla="*/ 313 w 527"/>
              <a:gd name="T97" fmla="*/ 145 h 679"/>
              <a:gd name="T98" fmla="*/ 37 w 527"/>
              <a:gd name="T99" fmla="*/ 592 h 679"/>
              <a:gd name="T100" fmla="*/ 125 w 527"/>
              <a:gd name="T101" fmla="*/ 444 h 679"/>
              <a:gd name="T102" fmla="*/ 41 w 527"/>
              <a:gd name="T103" fmla="*/ 613 h 679"/>
              <a:gd name="T104" fmla="*/ 37 w 527"/>
              <a:gd name="T105" fmla="*/ 592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7" h="679">
                <a:moveTo>
                  <a:pt x="320" y="425"/>
                </a:moveTo>
                <a:cubicBezTo>
                  <a:pt x="350" y="413"/>
                  <a:pt x="376" y="392"/>
                  <a:pt x="394" y="362"/>
                </a:cubicBezTo>
                <a:cubicBezTo>
                  <a:pt x="421" y="316"/>
                  <a:pt x="421" y="262"/>
                  <a:pt x="398" y="217"/>
                </a:cubicBezTo>
                <a:cubicBezTo>
                  <a:pt x="378" y="228"/>
                  <a:pt x="358" y="236"/>
                  <a:pt x="340" y="239"/>
                </a:cubicBezTo>
                <a:cubicBezTo>
                  <a:pt x="339" y="245"/>
                  <a:pt x="338" y="250"/>
                  <a:pt x="335" y="255"/>
                </a:cubicBezTo>
                <a:cubicBezTo>
                  <a:pt x="322" y="275"/>
                  <a:pt x="296" y="282"/>
                  <a:pt x="276" y="270"/>
                </a:cubicBezTo>
                <a:cubicBezTo>
                  <a:pt x="268" y="265"/>
                  <a:pt x="262" y="259"/>
                  <a:pt x="259" y="251"/>
                </a:cubicBezTo>
                <a:cubicBezTo>
                  <a:pt x="258" y="250"/>
                  <a:pt x="257" y="248"/>
                  <a:pt x="257" y="247"/>
                </a:cubicBezTo>
                <a:cubicBezTo>
                  <a:pt x="257" y="246"/>
                  <a:pt x="257" y="246"/>
                  <a:pt x="257" y="246"/>
                </a:cubicBezTo>
                <a:cubicBezTo>
                  <a:pt x="256" y="245"/>
                  <a:pt x="256" y="243"/>
                  <a:pt x="256" y="242"/>
                </a:cubicBezTo>
                <a:cubicBezTo>
                  <a:pt x="256" y="242"/>
                  <a:pt x="256" y="241"/>
                  <a:pt x="255" y="241"/>
                </a:cubicBezTo>
                <a:cubicBezTo>
                  <a:pt x="255" y="240"/>
                  <a:pt x="255" y="238"/>
                  <a:pt x="255" y="237"/>
                </a:cubicBezTo>
                <a:cubicBezTo>
                  <a:pt x="255" y="237"/>
                  <a:pt x="255" y="236"/>
                  <a:pt x="255" y="236"/>
                </a:cubicBezTo>
                <a:cubicBezTo>
                  <a:pt x="255" y="235"/>
                  <a:pt x="255" y="233"/>
                  <a:pt x="255" y="231"/>
                </a:cubicBezTo>
                <a:cubicBezTo>
                  <a:pt x="255" y="231"/>
                  <a:pt x="255" y="231"/>
                  <a:pt x="255" y="231"/>
                </a:cubicBezTo>
                <a:cubicBezTo>
                  <a:pt x="255" y="230"/>
                  <a:pt x="255" y="228"/>
                  <a:pt x="255" y="227"/>
                </a:cubicBezTo>
                <a:cubicBezTo>
                  <a:pt x="255" y="226"/>
                  <a:pt x="255" y="226"/>
                  <a:pt x="255" y="225"/>
                </a:cubicBezTo>
                <a:cubicBezTo>
                  <a:pt x="256" y="224"/>
                  <a:pt x="256" y="223"/>
                  <a:pt x="256" y="222"/>
                </a:cubicBezTo>
                <a:cubicBezTo>
                  <a:pt x="256" y="221"/>
                  <a:pt x="257" y="221"/>
                  <a:pt x="257" y="220"/>
                </a:cubicBezTo>
                <a:cubicBezTo>
                  <a:pt x="257" y="219"/>
                  <a:pt x="257" y="218"/>
                  <a:pt x="258" y="217"/>
                </a:cubicBezTo>
                <a:cubicBezTo>
                  <a:pt x="258" y="217"/>
                  <a:pt x="258" y="216"/>
                  <a:pt x="258" y="216"/>
                </a:cubicBezTo>
                <a:cubicBezTo>
                  <a:pt x="259" y="214"/>
                  <a:pt x="260" y="213"/>
                  <a:pt x="261" y="211"/>
                </a:cubicBezTo>
                <a:cubicBezTo>
                  <a:pt x="262" y="210"/>
                  <a:pt x="263" y="208"/>
                  <a:pt x="264" y="207"/>
                </a:cubicBezTo>
                <a:cubicBezTo>
                  <a:pt x="267" y="203"/>
                  <a:pt x="271" y="199"/>
                  <a:pt x="275" y="196"/>
                </a:cubicBezTo>
                <a:cubicBezTo>
                  <a:pt x="277" y="203"/>
                  <a:pt x="279" y="209"/>
                  <a:pt x="283" y="213"/>
                </a:cubicBezTo>
                <a:cubicBezTo>
                  <a:pt x="307" y="242"/>
                  <a:pt x="376" y="225"/>
                  <a:pt x="437" y="174"/>
                </a:cubicBezTo>
                <a:cubicBezTo>
                  <a:pt x="498" y="123"/>
                  <a:pt x="527" y="58"/>
                  <a:pt x="503" y="29"/>
                </a:cubicBezTo>
                <a:cubicBezTo>
                  <a:pt x="479" y="0"/>
                  <a:pt x="410" y="18"/>
                  <a:pt x="349" y="69"/>
                </a:cubicBezTo>
                <a:cubicBezTo>
                  <a:pt x="322" y="91"/>
                  <a:pt x="302" y="116"/>
                  <a:pt x="289" y="140"/>
                </a:cubicBezTo>
                <a:cubicBezTo>
                  <a:pt x="284" y="139"/>
                  <a:pt x="279" y="138"/>
                  <a:pt x="274" y="138"/>
                </a:cubicBezTo>
                <a:lnTo>
                  <a:pt x="274" y="138"/>
                </a:lnTo>
                <a:cubicBezTo>
                  <a:pt x="268" y="138"/>
                  <a:pt x="261" y="138"/>
                  <a:pt x="254" y="138"/>
                </a:cubicBezTo>
                <a:cubicBezTo>
                  <a:pt x="254" y="138"/>
                  <a:pt x="254" y="138"/>
                  <a:pt x="254" y="138"/>
                </a:cubicBezTo>
                <a:cubicBezTo>
                  <a:pt x="244" y="139"/>
                  <a:pt x="235" y="141"/>
                  <a:pt x="225" y="144"/>
                </a:cubicBezTo>
                <a:cubicBezTo>
                  <a:pt x="225" y="144"/>
                  <a:pt x="225" y="144"/>
                  <a:pt x="225" y="144"/>
                </a:cubicBezTo>
                <a:cubicBezTo>
                  <a:pt x="219" y="145"/>
                  <a:pt x="213" y="148"/>
                  <a:pt x="207" y="150"/>
                </a:cubicBezTo>
                <a:cubicBezTo>
                  <a:pt x="206" y="150"/>
                  <a:pt x="206" y="151"/>
                  <a:pt x="206" y="151"/>
                </a:cubicBezTo>
                <a:cubicBezTo>
                  <a:pt x="203" y="152"/>
                  <a:pt x="200" y="153"/>
                  <a:pt x="198" y="155"/>
                </a:cubicBezTo>
                <a:cubicBezTo>
                  <a:pt x="197" y="155"/>
                  <a:pt x="197" y="155"/>
                  <a:pt x="197" y="155"/>
                </a:cubicBezTo>
                <a:cubicBezTo>
                  <a:pt x="194" y="156"/>
                  <a:pt x="191" y="158"/>
                  <a:pt x="189" y="159"/>
                </a:cubicBezTo>
                <a:cubicBezTo>
                  <a:pt x="188" y="160"/>
                  <a:pt x="188" y="160"/>
                  <a:pt x="188" y="160"/>
                </a:cubicBezTo>
                <a:cubicBezTo>
                  <a:pt x="185" y="162"/>
                  <a:pt x="183" y="163"/>
                  <a:pt x="181" y="165"/>
                </a:cubicBezTo>
                <a:cubicBezTo>
                  <a:pt x="180" y="165"/>
                  <a:pt x="180" y="165"/>
                  <a:pt x="179" y="166"/>
                </a:cubicBezTo>
                <a:cubicBezTo>
                  <a:pt x="174" y="169"/>
                  <a:pt x="170" y="173"/>
                  <a:pt x="165" y="177"/>
                </a:cubicBezTo>
                <a:cubicBezTo>
                  <a:pt x="165" y="178"/>
                  <a:pt x="164" y="178"/>
                  <a:pt x="163" y="179"/>
                </a:cubicBezTo>
                <a:cubicBezTo>
                  <a:pt x="162" y="181"/>
                  <a:pt x="160" y="183"/>
                  <a:pt x="158" y="184"/>
                </a:cubicBezTo>
                <a:cubicBezTo>
                  <a:pt x="158" y="185"/>
                  <a:pt x="157" y="185"/>
                  <a:pt x="157" y="186"/>
                </a:cubicBezTo>
                <a:cubicBezTo>
                  <a:pt x="155" y="188"/>
                  <a:pt x="153" y="190"/>
                  <a:pt x="151" y="193"/>
                </a:cubicBezTo>
                <a:cubicBezTo>
                  <a:pt x="150" y="193"/>
                  <a:pt x="150" y="194"/>
                  <a:pt x="149" y="194"/>
                </a:cubicBezTo>
                <a:cubicBezTo>
                  <a:pt x="148" y="196"/>
                  <a:pt x="146" y="198"/>
                  <a:pt x="145" y="200"/>
                </a:cubicBezTo>
                <a:cubicBezTo>
                  <a:pt x="144" y="201"/>
                  <a:pt x="144" y="202"/>
                  <a:pt x="143" y="203"/>
                </a:cubicBezTo>
                <a:cubicBezTo>
                  <a:pt x="142" y="205"/>
                  <a:pt x="140" y="208"/>
                  <a:pt x="138" y="211"/>
                </a:cubicBezTo>
                <a:cubicBezTo>
                  <a:pt x="96" y="281"/>
                  <a:pt x="120" y="372"/>
                  <a:pt x="190" y="414"/>
                </a:cubicBezTo>
                <a:lnTo>
                  <a:pt x="181" y="430"/>
                </a:lnTo>
                <a:cubicBezTo>
                  <a:pt x="161" y="418"/>
                  <a:pt x="145" y="403"/>
                  <a:pt x="132" y="386"/>
                </a:cubicBezTo>
                <a:lnTo>
                  <a:pt x="17" y="580"/>
                </a:lnTo>
                <a:cubicBezTo>
                  <a:pt x="0" y="609"/>
                  <a:pt x="9" y="647"/>
                  <a:pt x="39" y="664"/>
                </a:cubicBezTo>
                <a:lnTo>
                  <a:pt x="44" y="667"/>
                </a:lnTo>
                <a:cubicBezTo>
                  <a:pt x="64" y="679"/>
                  <a:pt x="88" y="678"/>
                  <a:pt x="106" y="667"/>
                </a:cubicBezTo>
                <a:lnTo>
                  <a:pt x="91" y="614"/>
                </a:lnTo>
                <a:lnTo>
                  <a:pt x="158" y="595"/>
                </a:lnTo>
                <a:lnTo>
                  <a:pt x="140" y="532"/>
                </a:lnTo>
                <a:lnTo>
                  <a:pt x="204" y="519"/>
                </a:lnTo>
                <a:lnTo>
                  <a:pt x="253" y="434"/>
                </a:lnTo>
                <a:cubicBezTo>
                  <a:pt x="254" y="434"/>
                  <a:pt x="254" y="434"/>
                  <a:pt x="255" y="434"/>
                </a:cubicBezTo>
                <a:cubicBezTo>
                  <a:pt x="255" y="434"/>
                  <a:pt x="256" y="434"/>
                  <a:pt x="256" y="434"/>
                </a:cubicBezTo>
                <a:cubicBezTo>
                  <a:pt x="258" y="435"/>
                  <a:pt x="260" y="435"/>
                  <a:pt x="263" y="435"/>
                </a:cubicBezTo>
                <a:cubicBezTo>
                  <a:pt x="263" y="435"/>
                  <a:pt x="264" y="435"/>
                  <a:pt x="264" y="435"/>
                </a:cubicBezTo>
                <a:cubicBezTo>
                  <a:pt x="266" y="435"/>
                  <a:pt x="269" y="435"/>
                  <a:pt x="271" y="435"/>
                </a:cubicBezTo>
                <a:cubicBezTo>
                  <a:pt x="271" y="435"/>
                  <a:pt x="272" y="435"/>
                  <a:pt x="272" y="435"/>
                </a:cubicBezTo>
                <a:cubicBezTo>
                  <a:pt x="275" y="435"/>
                  <a:pt x="277" y="434"/>
                  <a:pt x="280" y="434"/>
                </a:cubicBezTo>
                <a:cubicBezTo>
                  <a:pt x="280" y="434"/>
                  <a:pt x="280" y="434"/>
                  <a:pt x="280" y="434"/>
                </a:cubicBezTo>
                <a:cubicBezTo>
                  <a:pt x="294" y="433"/>
                  <a:pt x="307" y="430"/>
                  <a:pt x="320" y="425"/>
                </a:cubicBezTo>
                <a:close/>
                <a:moveTo>
                  <a:pt x="301" y="198"/>
                </a:moveTo>
                <a:lnTo>
                  <a:pt x="301" y="198"/>
                </a:lnTo>
                <a:cubicBezTo>
                  <a:pt x="299" y="196"/>
                  <a:pt x="298" y="194"/>
                  <a:pt x="298" y="190"/>
                </a:cubicBezTo>
                <a:cubicBezTo>
                  <a:pt x="305" y="190"/>
                  <a:pt x="313" y="192"/>
                  <a:pt x="320" y="196"/>
                </a:cubicBezTo>
                <a:cubicBezTo>
                  <a:pt x="323" y="198"/>
                  <a:pt x="326" y="201"/>
                  <a:pt x="329" y="203"/>
                </a:cubicBezTo>
                <a:cubicBezTo>
                  <a:pt x="315" y="205"/>
                  <a:pt x="305" y="203"/>
                  <a:pt x="301" y="198"/>
                </a:cubicBezTo>
                <a:close/>
                <a:moveTo>
                  <a:pt x="364" y="87"/>
                </a:moveTo>
                <a:lnTo>
                  <a:pt x="364" y="87"/>
                </a:lnTo>
                <a:cubicBezTo>
                  <a:pt x="419" y="40"/>
                  <a:pt x="474" y="30"/>
                  <a:pt x="485" y="44"/>
                </a:cubicBezTo>
                <a:cubicBezTo>
                  <a:pt x="497" y="58"/>
                  <a:pt x="477" y="110"/>
                  <a:pt x="422" y="156"/>
                </a:cubicBezTo>
                <a:cubicBezTo>
                  <a:pt x="406" y="169"/>
                  <a:pt x="391" y="179"/>
                  <a:pt x="376" y="187"/>
                </a:cubicBezTo>
                <a:cubicBezTo>
                  <a:pt x="373" y="183"/>
                  <a:pt x="370" y="180"/>
                  <a:pt x="366" y="176"/>
                </a:cubicBezTo>
                <a:cubicBezTo>
                  <a:pt x="366" y="176"/>
                  <a:pt x="366" y="176"/>
                  <a:pt x="366" y="176"/>
                </a:cubicBezTo>
                <a:cubicBezTo>
                  <a:pt x="366" y="176"/>
                  <a:pt x="366" y="176"/>
                  <a:pt x="366" y="176"/>
                </a:cubicBezTo>
                <a:cubicBezTo>
                  <a:pt x="365" y="176"/>
                  <a:pt x="365" y="175"/>
                  <a:pt x="364" y="175"/>
                </a:cubicBezTo>
                <a:cubicBezTo>
                  <a:pt x="363" y="174"/>
                  <a:pt x="362" y="173"/>
                  <a:pt x="360" y="171"/>
                </a:cubicBezTo>
                <a:cubicBezTo>
                  <a:pt x="360" y="171"/>
                  <a:pt x="359" y="170"/>
                  <a:pt x="358" y="170"/>
                </a:cubicBezTo>
                <a:cubicBezTo>
                  <a:pt x="357" y="169"/>
                  <a:pt x="356" y="168"/>
                  <a:pt x="354" y="167"/>
                </a:cubicBezTo>
                <a:cubicBezTo>
                  <a:pt x="353" y="166"/>
                  <a:pt x="352" y="165"/>
                  <a:pt x="351" y="165"/>
                </a:cubicBezTo>
                <a:cubicBezTo>
                  <a:pt x="350" y="164"/>
                  <a:pt x="349" y="163"/>
                  <a:pt x="348" y="163"/>
                </a:cubicBezTo>
                <a:cubicBezTo>
                  <a:pt x="346" y="161"/>
                  <a:pt x="344" y="160"/>
                  <a:pt x="342" y="159"/>
                </a:cubicBezTo>
                <a:cubicBezTo>
                  <a:pt x="339" y="157"/>
                  <a:pt x="337" y="156"/>
                  <a:pt x="334" y="154"/>
                </a:cubicBezTo>
                <a:cubicBezTo>
                  <a:pt x="334" y="154"/>
                  <a:pt x="334" y="154"/>
                  <a:pt x="333" y="154"/>
                </a:cubicBezTo>
                <a:cubicBezTo>
                  <a:pt x="331" y="153"/>
                  <a:pt x="328" y="151"/>
                  <a:pt x="326" y="150"/>
                </a:cubicBezTo>
                <a:cubicBezTo>
                  <a:pt x="321" y="148"/>
                  <a:pt x="317" y="147"/>
                  <a:pt x="313" y="145"/>
                </a:cubicBezTo>
                <a:cubicBezTo>
                  <a:pt x="323" y="127"/>
                  <a:pt x="340" y="106"/>
                  <a:pt x="364" y="87"/>
                </a:cubicBezTo>
                <a:close/>
                <a:moveTo>
                  <a:pt x="37" y="592"/>
                </a:moveTo>
                <a:lnTo>
                  <a:pt x="37" y="592"/>
                </a:lnTo>
                <a:lnTo>
                  <a:pt x="125" y="444"/>
                </a:lnTo>
                <a:lnTo>
                  <a:pt x="136" y="451"/>
                </a:lnTo>
                <a:lnTo>
                  <a:pt x="41" y="613"/>
                </a:lnTo>
                <a:cubicBezTo>
                  <a:pt x="38" y="618"/>
                  <a:pt x="36" y="623"/>
                  <a:pt x="36" y="628"/>
                </a:cubicBezTo>
                <a:cubicBezTo>
                  <a:pt x="30" y="617"/>
                  <a:pt x="30" y="603"/>
                  <a:pt x="37" y="59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55" name="TextBox 54"/>
          <p:cNvSpPr txBox="1"/>
          <p:nvPr/>
        </p:nvSpPr>
        <p:spPr>
          <a:xfrm>
            <a:off x="1082745" y="379983"/>
            <a:ext cx="10200211" cy="769441"/>
          </a:xfrm>
          <a:prstGeom prst="rect">
            <a:avLst/>
          </a:prstGeom>
          <a:solidFill>
            <a:schemeClr val="accent4"/>
          </a:solidFill>
        </p:spPr>
        <p:txBody>
          <a:bodyPr wrap="square" rtlCol="0">
            <a:spAutoFit/>
          </a:bodyPr>
          <a:lstStyle/>
          <a:p>
            <a:pPr algn="ctr"/>
            <a:r>
              <a:rPr lang="zh-CN" altLang="en-US" sz="4400" b="1" dirty="0">
                <a:solidFill>
                  <a:srgbClr val="F8F8F8"/>
                </a:solidFill>
                <a:latin typeface="+mj-ea"/>
                <a:ea typeface="+mj-ea"/>
              </a:rPr>
              <a:t>备 用 图 标</a:t>
            </a:r>
          </a:p>
        </p:txBody>
      </p:sp>
    </p:spTree>
  </p:cSld>
  <p:clrMapOvr>
    <a:masterClrMapping/>
  </p:clrMapOvr>
  <p:transition spd="slow" advTm="2491">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barn(inVertical)">
                                      <p:cBhvr>
                                        <p:cTn id="7" dur="500"/>
                                        <p:tgtEl>
                                          <p:spTgt spid="5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anim calcmode="lin" valueType="num">
                                      <p:cBhvr>
                                        <p:cTn id="37" dur="1000" fill="hold"/>
                                        <p:tgtEl>
                                          <p:spTgt spid="17"/>
                                        </p:tgtEl>
                                        <p:attrNameLst>
                                          <p:attrName>ppt_x</p:attrName>
                                        </p:attrNameLst>
                                      </p:cBhvr>
                                      <p:tavLst>
                                        <p:tav tm="0">
                                          <p:val>
                                            <p:strVal val="#ppt_x"/>
                                          </p:val>
                                        </p:tav>
                                        <p:tav tm="100000">
                                          <p:val>
                                            <p:strVal val="#ppt_x"/>
                                          </p:val>
                                        </p:tav>
                                      </p:tavLst>
                                    </p:anim>
                                    <p:anim calcmode="lin" valueType="num">
                                      <p:cBhvr>
                                        <p:cTn id="38" dur="1000" fill="hold"/>
                                        <p:tgtEl>
                                          <p:spTgt spid="1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1000"/>
                                        <p:tgtEl>
                                          <p:spTgt spid="19"/>
                                        </p:tgtEl>
                                      </p:cBhvr>
                                    </p:animEffect>
                                    <p:anim calcmode="lin" valueType="num">
                                      <p:cBhvr>
                                        <p:cTn id="47" dur="1000" fill="hold"/>
                                        <p:tgtEl>
                                          <p:spTgt spid="19"/>
                                        </p:tgtEl>
                                        <p:attrNameLst>
                                          <p:attrName>ppt_x</p:attrName>
                                        </p:attrNameLst>
                                      </p:cBhvr>
                                      <p:tavLst>
                                        <p:tav tm="0">
                                          <p:val>
                                            <p:strVal val="#ppt_x"/>
                                          </p:val>
                                        </p:tav>
                                        <p:tav tm="100000">
                                          <p:val>
                                            <p:strVal val="#ppt_x"/>
                                          </p:val>
                                        </p:tav>
                                      </p:tavLst>
                                    </p:anim>
                                    <p:anim calcmode="lin" valueType="num">
                                      <p:cBhvr>
                                        <p:cTn id="48" dur="1000" fill="hold"/>
                                        <p:tgtEl>
                                          <p:spTgt spid="1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1000" fill="hold"/>
                                        <p:tgtEl>
                                          <p:spTgt spid="2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1000"/>
                                        <p:tgtEl>
                                          <p:spTgt spid="21"/>
                                        </p:tgtEl>
                                      </p:cBhvr>
                                    </p:animEffect>
                                    <p:anim calcmode="lin" valueType="num">
                                      <p:cBhvr>
                                        <p:cTn id="57" dur="1000" fill="hold"/>
                                        <p:tgtEl>
                                          <p:spTgt spid="21"/>
                                        </p:tgtEl>
                                        <p:attrNameLst>
                                          <p:attrName>ppt_x</p:attrName>
                                        </p:attrNameLst>
                                      </p:cBhvr>
                                      <p:tavLst>
                                        <p:tav tm="0">
                                          <p:val>
                                            <p:strVal val="#ppt_x"/>
                                          </p:val>
                                        </p:tav>
                                        <p:tav tm="100000">
                                          <p:val>
                                            <p:strVal val="#ppt_x"/>
                                          </p:val>
                                        </p:tav>
                                      </p:tavLst>
                                    </p:anim>
                                    <p:anim calcmode="lin" valueType="num">
                                      <p:cBhvr>
                                        <p:cTn id="58" dur="1000" fill="hold"/>
                                        <p:tgtEl>
                                          <p:spTgt spid="21"/>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1000"/>
                                        <p:tgtEl>
                                          <p:spTgt spid="22"/>
                                        </p:tgtEl>
                                      </p:cBhvr>
                                    </p:animEffect>
                                    <p:anim calcmode="lin" valueType="num">
                                      <p:cBhvr>
                                        <p:cTn id="62" dur="1000" fill="hold"/>
                                        <p:tgtEl>
                                          <p:spTgt spid="22"/>
                                        </p:tgtEl>
                                        <p:attrNameLst>
                                          <p:attrName>ppt_x</p:attrName>
                                        </p:attrNameLst>
                                      </p:cBhvr>
                                      <p:tavLst>
                                        <p:tav tm="0">
                                          <p:val>
                                            <p:strVal val="#ppt_x"/>
                                          </p:val>
                                        </p:tav>
                                        <p:tav tm="100000">
                                          <p:val>
                                            <p:strVal val="#ppt_x"/>
                                          </p:val>
                                        </p:tav>
                                      </p:tavLst>
                                    </p:anim>
                                    <p:anim calcmode="lin" valueType="num">
                                      <p:cBhvr>
                                        <p:cTn id="63" dur="1000" fill="hold"/>
                                        <p:tgtEl>
                                          <p:spTgt spid="22"/>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1000"/>
                                        <p:tgtEl>
                                          <p:spTgt spid="23"/>
                                        </p:tgtEl>
                                      </p:cBhvr>
                                    </p:animEffect>
                                    <p:anim calcmode="lin" valueType="num">
                                      <p:cBhvr>
                                        <p:cTn id="67" dur="1000" fill="hold"/>
                                        <p:tgtEl>
                                          <p:spTgt spid="23"/>
                                        </p:tgtEl>
                                        <p:attrNameLst>
                                          <p:attrName>ppt_x</p:attrName>
                                        </p:attrNameLst>
                                      </p:cBhvr>
                                      <p:tavLst>
                                        <p:tav tm="0">
                                          <p:val>
                                            <p:strVal val="#ppt_x"/>
                                          </p:val>
                                        </p:tav>
                                        <p:tav tm="100000">
                                          <p:val>
                                            <p:strVal val="#ppt_x"/>
                                          </p:val>
                                        </p:tav>
                                      </p:tavLst>
                                    </p:anim>
                                    <p:anim calcmode="lin" valueType="num">
                                      <p:cBhvr>
                                        <p:cTn id="68" dur="1000" fill="hold"/>
                                        <p:tgtEl>
                                          <p:spTgt spid="23"/>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1000"/>
                                        <p:tgtEl>
                                          <p:spTgt spid="24"/>
                                        </p:tgtEl>
                                      </p:cBhvr>
                                    </p:animEffect>
                                    <p:anim calcmode="lin" valueType="num">
                                      <p:cBhvr>
                                        <p:cTn id="72" dur="1000" fill="hold"/>
                                        <p:tgtEl>
                                          <p:spTgt spid="24"/>
                                        </p:tgtEl>
                                        <p:attrNameLst>
                                          <p:attrName>ppt_x</p:attrName>
                                        </p:attrNameLst>
                                      </p:cBhvr>
                                      <p:tavLst>
                                        <p:tav tm="0">
                                          <p:val>
                                            <p:strVal val="#ppt_x"/>
                                          </p:val>
                                        </p:tav>
                                        <p:tav tm="100000">
                                          <p:val>
                                            <p:strVal val="#ppt_x"/>
                                          </p:val>
                                        </p:tav>
                                      </p:tavLst>
                                    </p:anim>
                                    <p:anim calcmode="lin" valueType="num">
                                      <p:cBhvr>
                                        <p:cTn id="73" dur="1000" fill="hold"/>
                                        <p:tgtEl>
                                          <p:spTgt spid="24"/>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1000"/>
                                        <p:tgtEl>
                                          <p:spTgt spid="25"/>
                                        </p:tgtEl>
                                      </p:cBhvr>
                                    </p:animEffect>
                                    <p:anim calcmode="lin" valueType="num">
                                      <p:cBhvr>
                                        <p:cTn id="77" dur="1000" fill="hold"/>
                                        <p:tgtEl>
                                          <p:spTgt spid="25"/>
                                        </p:tgtEl>
                                        <p:attrNameLst>
                                          <p:attrName>ppt_x</p:attrName>
                                        </p:attrNameLst>
                                      </p:cBhvr>
                                      <p:tavLst>
                                        <p:tav tm="0">
                                          <p:val>
                                            <p:strVal val="#ppt_x"/>
                                          </p:val>
                                        </p:tav>
                                        <p:tav tm="100000">
                                          <p:val>
                                            <p:strVal val="#ppt_x"/>
                                          </p:val>
                                        </p:tav>
                                      </p:tavLst>
                                    </p:anim>
                                    <p:anim calcmode="lin" valueType="num">
                                      <p:cBhvr>
                                        <p:cTn id="78" dur="1000" fill="hold"/>
                                        <p:tgtEl>
                                          <p:spTgt spid="25"/>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1000"/>
                                        <p:tgtEl>
                                          <p:spTgt spid="26"/>
                                        </p:tgtEl>
                                      </p:cBhvr>
                                    </p:animEffect>
                                    <p:anim calcmode="lin" valueType="num">
                                      <p:cBhvr>
                                        <p:cTn id="82" dur="1000" fill="hold"/>
                                        <p:tgtEl>
                                          <p:spTgt spid="26"/>
                                        </p:tgtEl>
                                        <p:attrNameLst>
                                          <p:attrName>ppt_x</p:attrName>
                                        </p:attrNameLst>
                                      </p:cBhvr>
                                      <p:tavLst>
                                        <p:tav tm="0">
                                          <p:val>
                                            <p:strVal val="#ppt_x"/>
                                          </p:val>
                                        </p:tav>
                                        <p:tav tm="100000">
                                          <p:val>
                                            <p:strVal val="#ppt_x"/>
                                          </p:val>
                                        </p:tav>
                                      </p:tavLst>
                                    </p:anim>
                                    <p:anim calcmode="lin" valueType="num">
                                      <p:cBhvr>
                                        <p:cTn id="83" dur="1000" fill="hold"/>
                                        <p:tgtEl>
                                          <p:spTgt spid="26"/>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fade">
                                      <p:cBhvr>
                                        <p:cTn id="86" dur="1000"/>
                                        <p:tgtEl>
                                          <p:spTgt spid="27"/>
                                        </p:tgtEl>
                                      </p:cBhvr>
                                    </p:animEffect>
                                    <p:anim calcmode="lin" valueType="num">
                                      <p:cBhvr>
                                        <p:cTn id="87" dur="1000" fill="hold"/>
                                        <p:tgtEl>
                                          <p:spTgt spid="27"/>
                                        </p:tgtEl>
                                        <p:attrNameLst>
                                          <p:attrName>ppt_x</p:attrName>
                                        </p:attrNameLst>
                                      </p:cBhvr>
                                      <p:tavLst>
                                        <p:tav tm="0">
                                          <p:val>
                                            <p:strVal val="#ppt_x"/>
                                          </p:val>
                                        </p:tav>
                                        <p:tav tm="100000">
                                          <p:val>
                                            <p:strVal val="#ppt_x"/>
                                          </p:val>
                                        </p:tav>
                                      </p:tavLst>
                                    </p:anim>
                                    <p:anim calcmode="lin" valueType="num">
                                      <p:cBhvr>
                                        <p:cTn id="88" dur="1000" fill="hold"/>
                                        <p:tgtEl>
                                          <p:spTgt spid="27"/>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fade">
                                      <p:cBhvr>
                                        <p:cTn id="91" dur="1000"/>
                                        <p:tgtEl>
                                          <p:spTgt spid="28"/>
                                        </p:tgtEl>
                                      </p:cBhvr>
                                    </p:animEffect>
                                    <p:anim calcmode="lin" valueType="num">
                                      <p:cBhvr>
                                        <p:cTn id="92" dur="1000" fill="hold"/>
                                        <p:tgtEl>
                                          <p:spTgt spid="28"/>
                                        </p:tgtEl>
                                        <p:attrNameLst>
                                          <p:attrName>ppt_x</p:attrName>
                                        </p:attrNameLst>
                                      </p:cBhvr>
                                      <p:tavLst>
                                        <p:tav tm="0">
                                          <p:val>
                                            <p:strVal val="#ppt_x"/>
                                          </p:val>
                                        </p:tav>
                                        <p:tav tm="100000">
                                          <p:val>
                                            <p:strVal val="#ppt_x"/>
                                          </p:val>
                                        </p:tav>
                                      </p:tavLst>
                                    </p:anim>
                                    <p:anim calcmode="lin" valueType="num">
                                      <p:cBhvr>
                                        <p:cTn id="93" dur="1000" fill="hold"/>
                                        <p:tgtEl>
                                          <p:spTgt spid="28"/>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9"/>
                                        </p:tgtEl>
                                        <p:attrNameLst>
                                          <p:attrName>style.visibility</p:attrName>
                                        </p:attrNameLst>
                                      </p:cBhvr>
                                      <p:to>
                                        <p:strVal val="visible"/>
                                      </p:to>
                                    </p:set>
                                    <p:animEffect transition="in" filter="fade">
                                      <p:cBhvr>
                                        <p:cTn id="96" dur="1000"/>
                                        <p:tgtEl>
                                          <p:spTgt spid="29"/>
                                        </p:tgtEl>
                                      </p:cBhvr>
                                    </p:animEffect>
                                    <p:anim calcmode="lin" valueType="num">
                                      <p:cBhvr>
                                        <p:cTn id="97" dur="1000" fill="hold"/>
                                        <p:tgtEl>
                                          <p:spTgt spid="29"/>
                                        </p:tgtEl>
                                        <p:attrNameLst>
                                          <p:attrName>ppt_x</p:attrName>
                                        </p:attrNameLst>
                                      </p:cBhvr>
                                      <p:tavLst>
                                        <p:tav tm="0">
                                          <p:val>
                                            <p:strVal val="#ppt_x"/>
                                          </p:val>
                                        </p:tav>
                                        <p:tav tm="100000">
                                          <p:val>
                                            <p:strVal val="#ppt_x"/>
                                          </p:val>
                                        </p:tav>
                                      </p:tavLst>
                                    </p:anim>
                                    <p:anim calcmode="lin" valueType="num">
                                      <p:cBhvr>
                                        <p:cTn id="98" dur="1000" fill="hold"/>
                                        <p:tgtEl>
                                          <p:spTgt spid="29"/>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30"/>
                                        </p:tgtEl>
                                        <p:attrNameLst>
                                          <p:attrName>style.visibility</p:attrName>
                                        </p:attrNameLst>
                                      </p:cBhvr>
                                      <p:to>
                                        <p:strVal val="visible"/>
                                      </p:to>
                                    </p:set>
                                    <p:animEffect transition="in" filter="fade">
                                      <p:cBhvr>
                                        <p:cTn id="101" dur="1000"/>
                                        <p:tgtEl>
                                          <p:spTgt spid="30"/>
                                        </p:tgtEl>
                                      </p:cBhvr>
                                    </p:animEffect>
                                    <p:anim calcmode="lin" valueType="num">
                                      <p:cBhvr>
                                        <p:cTn id="102" dur="1000" fill="hold"/>
                                        <p:tgtEl>
                                          <p:spTgt spid="30"/>
                                        </p:tgtEl>
                                        <p:attrNameLst>
                                          <p:attrName>ppt_x</p:attrName>
                                        </p:attrNameLst>
                                      </p:cBhvr>
                                      <p:tavLst>
                                        <p:tav tm="0">
                                          <p:val>
                                            <p:strVal val="#ppt_x"/>
                                          </p:val>
                                        </p:tav>
                                        <p:tav tm="100000">
                                          <p:val>
                                            <p:strVal val="#ppt_x"/>
                                          </p:val>
                                        </p:tav>
                                      </p:tavLst>
                                    </p:anim>
                                    <p:anim calcmode="lin" valueType="num">
                                      <p:cBhvr>
                                        <p:cTn id="103" dur="1000" fill="hold"/>
                                        <p:tgtEl>
                                          <p:spTgt spid="30"/>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31"/>
                                        </p:tgtEl>
                                        <p:attrNameLst>
                                          <p:attrName>style.visibility</p:attrName>
                                        </p:attrNameLst>
                                      </p:cBhvr>
                                      <p:to>
                                        <p:strVal val="visible"/>
                                      </p:to>
                                    </p:set>
                                    <p:animEffect transition="in" filter="fade">
                                      <p:cBhvr>
                                        <p:cTn id="106" dur="1000"/>
                                        <p:tgtEl>
                                          <p:spTgt spid="31"/>
                                        </p:tgtEl>
                                      </p:cBhvr>
                                    </p:animEffect>
                                    <p:anim calcmode="lin" valueType="num">
                                      <p:cBhvr>
                                        <p:cTn id="107" dur="1000" fill="hold"/>
                                        <p:tgtEl>
                                          <p:spTgt spid="31"/>
                                        </p:tgtEl>
                                        <p:attrNameLst>
                                          <p:attrName>ppt_x</p:attrName>
                                        </p:attrNameLst>
                                      </p:cBhvr>
                                      <p:tavLst>
                                        <p:tav tm="0">
                                          <p:val>
                                            <p:strVal val="#ppt_x"/>
                                          </p:val>
                                        </p:tav>
                                        <p:tav tm="100000">
                                          <p:val>
                                            <p:strVal val="#ppt_x"/>
                                          </p:val>
                                        </p:tav>
                                      </p:tavLst>
                                    </p:anim>
                                    <p:anim calcmode="lin" valueType="num">
                                      <p:cBhvr>
                                        <p:cTn id="108" dur="1000" fill="hold"/>
                                        <p:tgtEl>
                                          <p:spTgt spid="31"/>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32"/>
                                        </p:tgtEl>
                                        <p:attrNameLst>
                                          <p:attrName>style.visibility</p:attrName>
                                        </p:attrNameLst>
                                      </p:cBhvr>
                                      <p:to>
                                        <p:strVal val="visible"/>
                                      </p:to>
                                    </p:set>
                                    <p:animEffect transition="in" filter="fade">
                                      <p:cBhvr>
                                        <p:cTn id="111" dur="1000"/>
                                        <p:tgtEl>
                                          <p:spTgt spid="32"/>
                                        </p:tgtEl>
                                      </p:cBhvr>
                                    </p:animEffect>
                                    <p:anim calcmode="lin" valueType="num">
                                      <p:cBhvr>
                                        <p:cTn id="112" dur="1000" fill="hold"/>
                                        <p:tgtEl>
                                          <p:spTgt spid="32"/>
                                        </p:tgtEl>
                                        <p:attrNameLst>
                                          <p:attrName>ppt_x</p:attrName>
                                        </p:attrNameLst>
                                      </p:cBhvr>
                                      <p:tavLst>
                                        <p:tav tm="0">
                                          <p:val>
                                            <p:strVal val="#ppt_x"/>
                                          </p:val>
                                        </p:tav>
                                        <p:tav tm="100000">
                                          <p:val>
                                            <p:strVal val="#ppt_x"/>
                                          </p:val>
                                        </p:tav>
                                      </p:tavLst>
                                    </p:anim>
                                    <p:anim calcmode="lin" valueType="num">
                                      <p:cBhvr>
                                        <p:cTn id="113" dur="1000" fill="hold"/>
                                        <p:tgtEl>
                                          <p:spTgt spid="32"/>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33"/>
                                        </p:tgtEl>
                                        <p:attrNameLst>
                                          <p:attrName>style.visibility</p:attrName>
                                        </p:attrNameLst>
                                      </p:cBhvr>
                                      <p:to>
                                        <p:strVal val="visible"/>
                                      </p:to>
                                    </p:set>
                                    <p:animEffect transition="in" filter="fade">
                                      <p:cBhvr>
                                        <p:cTn id="116" dur="1000"/>
                                        <p:tgtEl>
                                          <p:spTgt spid="33"/>
                                        </p:tgtEl>
                                      </p:cBhvr>
                                    </p:animEffect>
                                    <p:anim calcmode="lin" valueType="num">
                                      <p:cBhvr>
                                        <p:cTn id="117" dur="1000" fill="hold"/>
                                        <p:tgtEl>
                                          <p:spTgt spid="33"/>
                                        </p:tgtEl>
                                        <p:attrNameLst>
                                          <p:attrName>ppt_x</p:attrName>
                                        </p:attrNameLst>
                                      </p:cBhvr>
                                      <p:tavLst>
                                        <p:tav tm="0">
                                          <p:val>
                                            <p:strVal val="#ppt_x"/>
                                          </p:val>
                                        </p:tav>
                                        <p:tav tm="100000">
                                          <p:val>
                                            <p:strVal val="#ppt_x"/>
                                          </p:val>
                                        </p:tav>
                                      </p:tavLst>
                                    </p:anim>
                                    <p:anim calcmode="lin" valueType="num">
                                      <p:cBhvr>
                                        <p:cTn id="118" dur="1000" fill="hold"/>
                                        <p:tgtEl>
                                          <p:spTgt spid="33"/>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34"/>
                                        </p:tgtEl>
                                        <p:attrNameLst>
                                          <p:attrName>style.visibility</p:attrName>
                                        </p:attrNameLst>
                                      </p:cBhvr>
                                      <p:to>
                                        <p:strVal val="visible"/>
                                      </p:to>
                                    </p:set>
                                    <p:animEffect transition="in" filter="fade">
                                      <p:cBhvr>
                                        <p:cTn id="121" dur="1000"/>
                                        <p:tgtEl>
                                          <p:spTgt spid="34"/>
                                        </p:tgtEl>
                                      </p:cBhvr>
                                    </p:animEffect>
                                    <p:anim calcmode="lin" valueType="num">
                                      <p:cBhvr>
                                        <p:cTn id="122" dur="1000" fill="hold"/>
                                        <p:tgtEl>
                                          <p:spTgt spid="34"/>
                                        </p:tgtEl>
                                        <p:attrNameLst>
                                          <p:attrName>ppt_x</p:attrName>
                                        </p:attrNameLst>
                                      </p:cBhvr>
                                      <p:tavLst>
                                        <p:tav tm="0">
                                          <p:val>
                                            <p:strVal val="#ppt_x"/>
                                          </p:val>
                                        </p:tav>
                                        <p:tav tm="100000">
                                          <p:val>
                                            <p:strVal val="#ppt_x"/>
                                          </p:val>
                                        </p:tav>
                                      </p:tavLst>
                                    </p:anim>
                                    <p:anim calcmode="lin" valueType="num">
                                      <p:cBhvr>
                                        <p:cTn id="123" dur="1000" fill="hold"/>
                                        <p:tgtEl>
                                          <p:spTgt spid="34"/>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35"/>
                                        </p:tgtEl>
                                        <p:attrNameLst>
                                          <p:attrName>style.visibility</p:attrName>
                                        </p:attrNameLst>
                                      </p:cBhvr>
                                      <p:to>
                                        <p:strVal val="visible"/>
                                      </p:to>
                                    </p:set>
                                    <p:animEffect transition="in" filter="fade">
                                      <p:cBhvr>
                                        <p:cTn id="126" dur="1000"/>
                                        <p:tgtEl>
                                          <p:spTgt spid="35"/>
                                        </p:tgtEl>
                                      </p:cBhvr>
                                    </p:animEffect>
                                    <p:anim calcmode="lin" valueType="num">
                                      <p:cBhvr>
                                        <p:cTn id="127" dur="1000" fill="hold"/>
                                        <p:tgtEl>
                                          <p:spTgt spid="35"/>
                                        </p:tgtEl>
                                        <p:attrNameLst>
                                          <p:attrName>ppt_x</p:attrName>
                                        </p:attrNameLst>
                                      </p:cBhvr>
                                      <p:tavLst>
                                        <p:tav tm="0">
                                          <p:val>
                                            <p:strVal val="#ppt_x"/>
                                          </p:val>
                                        </p:tav>
                                        <p:tav tm="100000">
                                          <p:val>
                                            <p:strVal val="#ppt_x"/>
                                          </p:val>
                                        </p:tav>
                                      </p:tavLst>
                                    </p:anim>
                                    <p:anim calcmode="lin" valueType="num">
                                      <p:cBhvr>
                                        <p:cTn id="128" dur="1000" fill="hold"/>
                                        <p:tgtEl>
                                          <p:spTgt spid="35"/>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36"/>
                                        </p:tgtEl>
                                        <p:attrNameLst>
                                          <p:attrName>style.visibility</p:attrName>
                                        </p:attrNameLst>
                                      </p:cBhvr>
                                      <p:to>
                                        <p:strVal val="visible"/>
                                      </p:to>
                                    </p:set>
                                    <p:animEffect transition="in" filter="fade">
                                      <p:cBhvr>
                                        <p:cTn id="131" dur="1000"/>
                                        <p:tgtEl>
                                          <p:spTgt spid="36"/>
                                        </p:tgtEl>
                                      </p:cBhvr>
                                    </p:animEffect>
                                    <p:anim calcmode="lin" valueType="num">
                                      <p:cBhvr>
                                        <p:cTn id="132" dur="1000" fill="hold"/>
                                        <p:tgtEl>
                                          <p:spTgt spid="36"/>
                                        </p:tgtEl>
                                        <p:attrNameLst>
                                          <p:attrName>ppt_x</p:attrName>
                                        </p:attrNameLst>
                                      </p:cBhvr>
                                      <p:tavLst>
                                        <p:tav tm="0">
                                          <p:val>
                                            <p:strVal val="#ppt_x"/>
                                          </p:val>
                                        </p:tav>
                                        <p:tav tm="100000">
                                          <p:val>
                                            <p:strVal val="#ppt_x"/>
                                          </p:val>
                                        </p:tav>
                                      </p:tavLst>
                                    </p:anim>
                                    <p:anim calcmode="lin" valueType="num">
                                      <p:cBhvr>
                                        <p:cTn id="133" dur="1000" fill="hold"/>
                                        <p:tgtEl>
                                          <p:spTgt spid="36"/>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37"/>
                                        </p:tgtEl>
                                        <p:attrNameLst>
                                          <p:attrName>style.visibility</p:attrName>
                                        </p:attrNameLst>
                                      </p:cBhvr>
                                      <p:to>
                                        <p:strVal val="visible"/>
                                      </p:to>
                                    </p:set>
                                    <p:animEffect transition="in" filter="fade">
                                      <p:cBhvr>
                                        <p:cTn id="136" dur="1000"/>
                                        <p:tgtEl>
                                          <p:spTgt spid="37"/>
                                        </p:tgtEl>
                                      </p:cBhvr>
                                    </p:animEffect>
                                    <p:anim calcmode="lin" valueType="num">
                                      <p:cBhvr>
                                        <p:cTn id="137" dur="1000" fill="hold"/>
                                        <p:tgtEl>
                                          <p:spTgt spid="37"/>
                                        </p:tgtEl>
                                        <p:attrNameLst>
                                          <p:attrName>ppt_x</p:attrName>
                                        </p:attrNameLst>
                                      </p:cBhvr>
                                      <p:tavLst>
                                        <p:tav tm="0">
                                          <p:val>
                                            <p:strVal val="#ppt_x"/>
                                          </p:val>
                                        </p:tav>
                                        <p:tav tm="100000">
                                          <p:val>
                                            <p:strVal val="#ppt_x"/>
                                          </p:val>
                                        </p:tav>
                                      </p:tavLst>
                                    </p:anim>
                                    <p:anim calcmode="lin" valueType="num">
                                      <p:cBhvr>
                                        <p:cTn id="138" dur="1000" fill="hold"/>
                                        <p:tgtEl>
                                          <p:spTgt spid="37"/>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0"/>
                                  </p:stCondLst>
                                  <p:childTnLst>
                                    <p:set>
                                      <p:cBhvr>
                                        <p:cTn id="140" dur="1" fill="hold">
                                          <p:stCondLst>
                                            <p:cond delay="0"/>
                                          </p:stCondLst>
                                        </p:cTn>
                                        <p:tgtEl>
                                          <p:spTgt spid="38"/>
                                        </p:tgtEl>
                                        <p:attrNameLst>
                                          <p:attrName>style.visibility</p:attrName>
                                        </p:attrNameLst>
                                      </p:cBhvr>
                                      <p:to>
                                        <p:strVal val="visible"/>
                                      </p:to>
                                    </p:set>
                                    <p:animEffect transition="in" filter="fade">
                                      <p:cBhvr>
                                        <p:cTn id="141" dur="1000"/>
                                        <p:tgtEl>
                                          <p:spTgt spid="38"/>
                                        </p:tgtEl>
                                      </p:cBhvr>
                                    </p:animEffect>
                                    <p:anim calcmode="lin" valueType="num">
                                      <p:cBhvr>
                                        <p:cTn id="142" dur="1000" fill="hold"/>
                                        <p:tgtEl>
                                          <p:spTgt spid="38"/>
                                        </p:tgtEl>
                                        <p:attrNameLst>
                                          <p:attrName>ppt_x</p:attrName>
                                        </p:attrNameLst>
                                      </p:cBhvr>
                                      <p:tavLst>
                                        <p:tav tm="0">
                                          <p:val>
                                            <p:strVal val="#ppt_x"/>
                                          </p:val>
                                        </p:tav>
                                        <p:tav tm="100000">
                                          <p:val>
                                            <p:strVal val="#ppt_x"/>
                                          </p:val>
                                        </p:tav>
                                      </p:tavLst>
                                    </p:anim>
                                    <p:anim calcmode="lin" valueType="num">
                                      <p:cBhvr>
                                        <p:cTn id="143" dur="1000" fill="hold"/>
                                        <p:tgtEl>
                                          <p:spTgt spid="38"/>
                                        </p:tgtEl>
                                        <p:attrNameLst>
                                          <p:attrName>ppt_y</p:attrName>
                                        </p:attrNameLst>
                                      </p:cBhvr>
                                      <p:tavLst>
                                        <p:tav tm="0">
                                          <p:val>
                                            <p:strVal val="#ppt_y+.1"/>
                                          </p:val>
                                        </p:tav>
                                        <p:tav tm="100000">
                                          <p:val>
                                            <p:strVal val="#ppt_y"/>
                                          </p:val>
                                        </p:tav>
                                      </p:tavLst>
                                    </p:anim>
                                  </p:childTnLst>
                                </p:cTn>
                              </p:par>
                              <p:par>
                                <p:cTn id="144" presetID="42" presetClass="entr" presetSubtype="0" fill="hold" grpId="0" nodeType="withEffect">
                                  <p:stCondLst>
                                    <p:cond delay="0"/>
                                  </p:stCondLst>
                                  <p:childTnLst>
                                    <p:set>
                                      <p:cBhvr>
                                        <p:cTn id="145" dur="1" fill="hold">
                                          <p:stCondLst>
                                            <p:cond delay="0"/>
                                          </p:stCondLst>
                                        </p:cTn>
                                        <p:tgtEl>
                                          <p:spTgt spid="39"/>
                                        </p:tgtEl>
                                        <p:attrNameLst>
                                          <p:attrName>style.visibility</p:attrName>
                                        </p:attrNameLst>
                                      </p:cBhvr>
                                      <p:to>
                                        <p:strVal val="visible"/>
                                      </p:to>
                                    </p:set>
                                    <p:animEffect transition="in" filter="fade">
                                      <p:cBhvr>
                                        <p:cTn id="146" dur="1000"/>
                                        <p:tgtEl>
                                          <p:spTgt spid="39"/>
                                        </p:tgtEl>
                                      </p:cBhvr>
                                    </p:animEffect>
                                    <p:anim calcmode="lin" valueType="num">
                                      <p:cBhvr>
                                        <p:cTn id="147" dur="1000" fill="hold"/>
                                        <p:tgtEl>
                                          <p:spTgt spid="39"/>
                                        </p:tgtEl>
                                        <p:attrNameLst>
                                          <p:attrName>ppt_x</p:attrName>
                                        </p:attrNameLst>
                                      </p:cBhvr>
                                      <p:tavLst>
                                        <p:tav tm="0">
                                          <p:val>
                                            <p:strVal val="#ppt_x"/>
                                          </p:val>
                                        </p:tav>
                                        <p:tav tm="100000">
                                          <p:val>
                                            <p:strVal val="#ppt_x"/>
                                          </p:val>
                                        </p:tav>
                                      </p:tavLst>
                                    </p:anim>
                                    <p:anim calcmode="lin" valueType="num">
                                      <p:cBhvr>
                                        <p:cTn id="148" dur="1000" fill="hold"/>
                                        <p:tgtEl>
                                          <p:spTgt spid="39"/>
                                        </p:tgtEl>
                                        <p:attrNameLst>
                                          <p:attrName>ppt_y</p:attrName>
                                        </p:attrNameLst>
                                      </p:cBhvr>
                                      <p:tavLst>
                                        <p:tav tm="0">
                                          <p:val>
                                            <p:strVal val="#ppt_y+.1"/>
                                          </p:val>
                                        </p:tav>
                                        <p:tav tm="100000">
                                          <p:val>
                                            <p:strVal val="#ppt_y"/>
                                          </p:val>
                                        </p:tav>
                                      </p:tavLst>
                                    </p:anim>
                                  </p:childTnLst>
                                </p:cTn>
                              </p:par>
                              <p:par>
                                <p:cTn id="149" presetID="42" presetClass="entr" presetSubtype="0" fill="hold" grpId="0" nodeType="withEffect">
                                  <p:stCondLst>
                                    <p:cond delay="0"/>
                                  </p:stCondLst>
                                  <p:childTnLst>
                                    <p:set>
                                      <p:cBhvr>
                                        <p:cTn id="150" dur="1" fill="hold">
                                          <p:stCondLst>
                                            <p:cond delay="0"/>
                                          </p:stCondLst>
                                        </p:cTn>
                                        <p:tgtEl>
                                          <p:spTgt spid="40"/>
                                        </p:tgtEl>
                                        <p:attrNameLst>
                                          <p:attrName>style.visibility</p:attrName>
                                        </p:attrNameLst>
                                      </p:cBhvr>
                                      <p:to>
                                        <p:strVal val="visible"/>
                                      </p:to>
                                    </p:set>
                                    <p:animEffect transition="in" filter="fade">
                                      <p:cBhvr>
                                        <p:cTn id="151" dur="1000"/>
                                        <p:tgtEl>
                                          <p:spTgt spid="40"/>
                                        </p:tgtEl>
                                      </p:cBhvr>
                                    </p:animEffect>
                                    <p:anim calcmode="lin" valueType="num">
                                      <p:cBhvr>
                                        <p:cTn id="152" dur="1000" fill="hold"/>
                                        <p:tgtEl>
                                          <p:spTgt spid="40"/>
                                        </p:tgtEl>
                                        <p:attrNameLst>
                                          <p:attrName>ppt_x</p:attrName>
                                        </p:attrNameLst>
                                      </p:cBhvr>
                                      <p:tavLst>
                                        <p:tav tm="0">
                                          <p:val>
                                            <p:strVal val="#ppt_x"/>
                                          </p:val>
                                        </p:tav>
                                        <p:tav tm="100000">
                                          <p:val>
                                            <p:strVal val="#ppt_x"/>
                                          </p:val>
                                        </p:tav>
                                      </p:tavLst>
                                    </p:anim>
                                    <p:anim calcmode="lin" valueType="num">
                                      <p:cBhvr>
                                        <p:cTn id="153" dur="1000" fill="hold"/>
                                        <p:tgtEl>
                                          <p:spTgt spid="40"/>
                                        </p:tgtEl>
                                        <p:attrNameLst>
                                          <p:attrName>ppt_y</p:attrName>
                                        </p:attrNameLst>
                                      </p:cBhvr>
                                      <p:tavLst>
                                        <p:tav tm="0">
                                          <p:val>
                                            <p:strVal val="#ppt_y+.1"/>
                                          </p:val>
                                        </p:tav>
                                        <p:tav tm="100000">
                                          <p:val>
                                            <p:strVal val="#ppt_y"/>
                                          </p:val>
                                        </p:tav>
                                      </p:tavLst>
                                    </p:anim>
                                  </p:childTnLst>
                                </p:cTn>
                              </p:par>
                              <p:par>
                                <p:cTn id="154" presetID="42" presetClass="entr" presetSubtype="0" fill="hold" grpId="0" nodeType="withEffect">
                                  <p:stCondLst>
                                    <p:cond delay="0"/>
                                  </p:stCondLst>
                                  <p:childTnLst>
                                    <p:set>
                                      <p:cBhvr>
                                        <p:cTn id="155" dur="1" fill="hold">
                                          <p:stCondLst>
                                            <p:cond delay="0"/>
                                          </p:stCondLst>
                                        </p:cTn>
                                        <p:tgtEl>
                                          <p:spTgt spid="41"/>
                                        </p:tgtEl>
                                        <p:attrNameLst>
                                          <p:attrName>style.visibility</p:attrName>
                                        </p:attrNameLst>
                                      </p:cBhvr>
                                      <p:to>
                                        <p:strVal val="visible"/>
                                      </p:to>
                                    </p:set>
                                    <p:animEffect transition="in" filter="fade">
                                      <p:cBhvr>
                                        <p:cTn id="156" dur="1000"/>
                                        <p:tgtEl>
                                          <p:spTgt spid="41"/>
                                        </p:tgtEl>
                                      </p:cBhvr>
                                    </p:animEffect>
                                    <p:anim calcmode="lin" valueType="num">
                                      <p:cBhvr>
                                        <p:cTn id="157" dur="1000" fill="hold"/>
                                        <p:tgtEl>
                                          <p:spTgt spid="41"/>
                                        </p:tgtEl>
                                        <p:attrNameLst>
                                          <p:attrName>ppt_x</p:attrName>
                                        </p:attrNameLst>
                                      </p:cBhvr>
                                      <p:tavLst>
                                        <p:tav tm="0">
                                          <p:val>
                                            <p:strVal val="#ppt_x"/>
                                          </p:val>
                                        </p:tav>
                                        <p:tav tm="100000">
                                          <p:val>
                                            <p:strVal val="#ppt_x"/>
                                          </p:val>
                                        </p:tav>
                                      </p:tavLst>
                                    </p:anim>
                                    <p:anim calcmode="lin" valueType="num">
                                      <p:cBhvr>
                                        <p:cTn id="158" dur="1000" fill="hold"/>
                                        <p:tgtEl>
                                          <p:spTgt spid="41"/>
                                        </p:tgtEl>
                                        <p:attrNameLst>
                                          <p:attrName>ppt_y</p:attrName>
                                        </p:attrNameLst>
                                      </p:cBhvr>
                                      <p:tavLst>
                                        <p:tav tm="0">
                                          <p:val>
                                            <p:strVal val="#ppt_y+.1"/>
                                          </p:val>
                                        </p:tav>
                                        <p:tav tm="100000">
                                          <p:val>
                                            <p:strVal val="#ppt_y"/>
                                          </p:val>
                                        </p:tav>
                                      </p:tavLst>
                                    </p:anim>
                                  </p:childTnLst>
                                </p:cTn>
                              </p:par>
                              <p:par>
                                <p:cTn id="159" presetID="42" presetClass="entr" presetSubtype="0" fill="hold" grpId="0" nodeType="withEffect">
                                  <p:stCondLst>
                                    <p:cond delay="0"/>
                                  </p:stCondLst>
                                  <p:childTnLst>
                                    <p:set>
                                      <p:cBhvr>
                                        <p:cTn id="160" dur="1" fill="hold">
                                          <p:stCondLst>
                                            <p:cond delay="0"/>
                                          </p:stCondLst>
                                        </p:cTn>
                                        <p:tgtEl>
                                          <p:spTgt spid="42"/>
                                        </p:tgtEl>
                                        <p:attrNameLst>
                                          <p:attrName>style.visibility</p:attrName>
                                        </p:attrNameLst>
                                      </p:cBhvr>
                                      <p:to>
                                        <p:strVal val="visible"/>
                                      </p:to>
                                    </p:set>
                                    <p:animEffect transition="in" filter="fade">
                                      <p:cBhvr>
                                        <p:cTn id="161" dur="1000"/>
                                        <p:tgtEl>
                                          <p:spTgt spid="42"/>
                                        </p:tgtEl>
                                      </p:cBhvr>
                                    </p:animEffect>
                                    <p:anim calcmode="lin" valueType="num">
                                      <p:cBhvr>
                                        <p:cTn id="162" dur="1000" fill="hold"/>
                                        <p:tgtEl>
                                          <p:spTgt spid="42"/>
                                        </p:tgtEl>
                                        <p:attrNameLst>
                                          <p:attrName>ppt_x</p:attrName>
                                        </p:attrNameLst>
                                      </p:cBhvr>
                                      <p:tavLst>
                                        <p:tav tm="0">
                                          <p:val>
                                            <p:strVal val="#ppt_x"/>
                                          </p:val>
                                        </p:tav>
                                        <p:tav tm="100000">
                                          <p:val>
                                            <p:strVal val="#ppt_x"/>
                                          </p:val>
                                        </p:tav>
                                      </p:tavLst>
                                    </p:anim>
                                    <p:anim calcmode="lin" valueType="num">
                                      <p:cBhvr>
                                        <p:cTn id="163" dur="1000" fill="hold"/>
                                        <p:tgtEl>
                                          <p:spTgt spid="42"/>
                                        </p:tgtEl>
                                        <p:attrNameLst>
                                          <p:attrName>ppt_y</p:attrName>
                                        </p:attrNameLst>
                                      </p:cBhvr>
                                      <p:tavLst>
                                        <p:tav tm="0">
                                          <p:val>
                                            <p:strVal val="#ppt_y+.1"/>
                                          </p:val>
                                        </p:tav>
                                        <p:tav tm="100000">
                                          <p:val>
                                            <p:strVal val="#ppt_y"/>
                                          </p:val>
                                        </p:tav>
                                      </p:tavLst>
                                    </p:anim>
                                  </p:childTnLst>
                                </p:cTn>
                              </p:par>
                              <p:par>
                                <p:cTn id="164" presetID="42" presetClass="entr" presetSubtype="0" fill="hold" grpId="0" nodeType="withEffect">
                                  <p:stCondLst>
                                    <p:cond delay="0"/>
                                  </p:stCondLst>
                                  <p:childTnLst>
                                    <p:set>
                                      <p:cBhvr>
                                        <p:cTn id="165" dur="1" fill="hold">
                                          <p:stCondLst>
                                            <p:cond delay="0"/>
                                          </p:stCondLst>
                                        </p:cTn>
                                        <p:tgtEl>
                                          <p:spTgt spid="43"/>
                                        </p:tgtEl>
                                        <p:attrNameLst>
                                          <p:attrName>style.visibility</p:attrName>
                                        </p:attrNameLst>
                                      </p:cBhvr>
                                      <p:to>
                                        <p:strVal val="visible"/>
                                      </p:to>
                                    </p:set>
                                    <p:animEffect transition="in" filter="fade">
                                      <p:cBhvr>
                                        <p:cTn id="166" dur="1000"/>
                                        <p:tgtEl>
                                          <p:spTgt spid="43"/>
                                        </p:tgtEl>
                                      </p:cBhvr>
                                    </p:animEffect>
                                    <p:anim calcmode="lin" valueType="num">
                                      <p:cBhvr>
                                        <p:cTn id="167" dur="1000" fill="hold"/>
                                        <p:tgtEl>
                                          <p:spTgt spid="43"/>
                                        </p:tgtEl>
                                        <p:attrNameLst>
                                          <p:attrName>ppt_x</p:attrName>
                                        </p:attrNameLst>
                                      </p:cBhvr>
                                      <p:tavLst>
                                        <p:tav tm="0">
                                          <p:val>
                                            <p:strVal val="#ppt_x"/>
                                          </p:val>
                                        </p:tav>
                                        <p:tav tm="100000">
                                          <p:val>
                                            <p:strVal val="#ppt_x"/>
                                          </p:val>
                                        </p:tav>
                                      </p:tavLst>
                                    </p:anim>
                                    <p:anim calcmode="lin" valueType="num">
                                      <p:cBhvr>
                                        <p:cTn id="168" dur="1000" fill="hold"/>
                                        <p:tgtEl>
                                          <p:spTgt spid="43"/>
                                        </p:tgtEl>
                                        <p:attrNameLst>
                                          <p:attrName>ppt_y</p:attrName>
                                        </p:attrNameLst>
                                      </p:cBhvr>
                                      <p:tavLst>
                                        <p:tav tm="0">
                                          <p:val>
                                            <p:strVal val="#ppt_y+.1"/>
                                          </p:val>
                                        </p:tav>
                                        <p:tav tm="100000">
                                          <p:val>
                                            <p:strVal val="#ppt_y"/>
                                          </p:val>
                                        </p:tav>
                                      </p:tavLst>
                                    </p:anim>
                                  </p:childTnLst>
                                </p:cTn>
                              </p:par>
                              <p:par>
                                <p:cTn id="169" presetID="42" presetClass="entr" presetSubtype="0" fill="hold" grpId="0" nodeType="withEffect">
                                  <p:stCondLst>
                                    <p:cond delay="0"/>
                                  </p:stCondLst>
                                  <p:childTnLst>
                                    <p:set>
                                      <p:cBhvr>
                                        <p:cTn id="170" dur="1" fill="hold">
                                          <p:stCondLst>
                                            <p:cond delay="0"/>
                                          </p:stCondLst>
                                        </p:cTn>
                                        <p:tgtEl>
                                          <p:spTgt spid="44"/>
                                        </p:tgtEl>
                                        <p:attrNameLst>
                                          <p:attrName>style.visibility</p:attrName>
                                        </p:attrNameLst>
                                      </p:cBhvr>
                                      <p:to>
                                        <p:strVal val="visible"/>
                                      </p:to>
                                    </p:set>
                                    <p:animEffect transition="in" filter="fade">
                                      <p:cBhvr>
                                        <p:cTn id="171" dur="1000"/>
                                        <p:tgtEl>
                                          <p:spTgt spid="44"/>
                                        </p:tgtEl>
                                      </p:cBhvr>
                                    </p:animEffect>
                                    <p:anim calcmode="lin" valueType="num">
                                      <p:cBhvr>
                                        <p:cTn id="172" dur="1000" fill="hold"/>
                                        <p:tgtEl>
                                          <p:spTgt spid="44"/>
                                        </p:tgtEl>
                                        <p:attrNameLst>
                                          <p:attrName>ppt_x</p:attrName>
                                        </p:attrNameLst>
                                      </p:cBhvr>
                                      <p:tavLst>
                                        <p:tav tm="0">
                                          <p:val>
                                            <p:strVal val="#ppt_x"/>
                                          </p:val>
                                        </p:tav>
                                        <p:tav tm="100000">
                                          <p:val>
                                            <p:strVal val="#ppt_x"/>
                                          </p:val>
                                        </p:tav>
                                      </p:tavLst>
                                    </p:anim>
                                    <p:anim calcmode="lin" valueType="num">
                                      <p:cBhvr>
                                        <p:cTn id="173" dur="1000" fill="hold"/>
                                        <p:tgtEl>
                                          <p:spTgt spid="44"/>
                                        </p:tgtEl>
                                        <p:attrNameLst>
                                          <p:attrName>ppt_y</p:attrName>
                                        </p:attrNameLst>
                                      </p:cBhvr>
                                      <p:tavLst>
                                        <p:tav tm="0">
                                          <p:val>
                                            <p:strVal val="#ppt_y+.1"/>
                                          </p:val>
                                        </p:tav>
                                        <p:tav tm="100000">
                                          <p:val>
                                            <p:strVal val="#ppt_y"/>
                                          </p:val>
                                        </p:tav>
                                      </p:tavLst>
                                    </p:anim>
                                  </p:childTnLst>
                                </p:cTn>
                              </p:par>
                              <p:par>
                                <p:cTn id="174" presetID="42" presetClass="entr" presetSubtype="0" fill="hold" grpId="0" nodeType="withEffect">
                                  <p:stCondLst>
                                    <p:cond delay="0"/>
                                  </p:stCondLst>
                                  <p:childTnLst>
                                    <p:set>
                                      <p:cBhvr>
                                        <p:cTn id="175" dur="1" fill="hold">
                                          <p:stCondLst>
                                            <p:cond delay="0"/>
                                          </p:stCondLst>
                                        </p:cTn>
                                        <p:tgtEl>
                                          <p:spTgt spid="45"/>
                                        </p:tgtEl>
                                        <p:attrNameLst>
                                          <p:attrName>style.visibility</p:attrName>
                                        </p:attrNameLst>
                                      </p:cBhvr>
                                      <p:to>
                                        <p:strVal val="visible"/>
                                      </p:to>
                                    </p:set>
                                    <p:animEffect transition="in" filter="fade">
                                      <p:cBhvr>
                                        <p:cTn id="176" dur="1000"/>
                                        <p:tgtEl>
                                          <p:spTgt spid="45"/>
                                        </p:tgtEl>
                                      </p:cBhvr>
                                    </p:animEffect>
                                    <p:anim calcmode="lin" valueType="num">
                                      <p:cBhvr>
                                        <p:cTn id="177" dur="1000" fill="hold"/>
                                        <p:tgtEl>
                                          <p:spTgt spid="45"/>
                                        </p:tgtEl>
                                        <p:attrNameLst>
                                          <p:attrName>ppt_x</p:attrName>
                                        </p:attrNameLst>
                                      </p:cBhvr>
                                      <p:tavLst>
                                        <p:tav tm="0">
                                          <p:val>
                                            <p:strVal val="#ppt_x"/>
                                          </p:val>
                                        </p:tav>
                                        <p:tav tm="100000">
                                          <p:val>
                                            <p:strVal val="#ppt_x"/>
                                          </p:val>
                                        </p:tav>
                                      </p:tavLst>
                                    </p:anim>
                                    <p:anim calcmode="lin" valueType="num">
                                      <p:cBhvr>
                                        <p:cTn id="178" dur="1000" fill="hold"/>
                                        <p:tgtEl>
                                          <p:spTgt spid="45"/>
                                        </p:tgtEl>
                                        <p:attrNameLst>
                                          <p:attrName>ppt_y</p:attrName>
                                        </p:attrNameLst>
                                      </p:cBhvr>
                                      <p:tavLst>
                                        <p:tav tm="0">
                                          <p:val>
                                            <p:strVal val="#ppt_y+.1"/>
                                          </p:val>
                                        </p:tav>
                                        <p:tav tm="100000">
                                          <p:val>
                                            <p:strVal val="#ppt_y"/>
                                          </p:val>
                                        </p:tav>
                                      </p:tavLst>
                                    </p:anim>
                                  </p:childTnLst>
                                </p:cTn>
                              </p:par>
                              <p:par>
                                <p:cTn id="179" presetID="42" presetClass="entr" presetSubtype="0" fill="hold" grpId="0" nodeType="withEffect">
                                  <p:stCondLst>
                                    <p:cond delay="0"/>
                                  </p:stCondLst>
                                  <p:childTnLst>
                                    <p:set>
                                      <p:cBhvr>
                                        <p:cTn id="180" dur="1" fill="hold">
                                          <p:stCondLst>
                                            <p:cond delay="0"/>
                                          </p:stCondLst>
                                        </p:cTn>
                                        <p:tgtEl>
                                          <p:spTgt spid="46"/>
                                        </p:tgtEl>
                                        <p:attrNameLst>
                                          <p:attrName>style.visibility</p:attrName>
                                        </p:attrNameLst>
                                      </p:cBhvr>
                                      <p:to>
                                        <p:strVal val="visible"/>
                                      </p:to>
                                    </p:set>
                                    <p:animEffect transition="in" filter="fade">
                                      <p:cBhvr>
                                        <p:cTn id="181" dur="1000"/>
                                        <p:tgtEl>
                                          <p:spTgt spid="46"/>
                                        </p:tgtEl>
                                      </p:cBhvr>
                                    </p:animEffect>
                                    <p:anim calcmode="lin" valueType="num">
                                      <p:cBhvr>
                                        <p:cTn id="182" dur="1000" fill="hold"/>
                                        <p:tgtEl>
                                          <p:spTgt spid="46"/>
                                        </p:tgtEl>
                                        <p:attrNameLst>
                                          <p:attrName>ppt_x</p:attrName>
                                        </p:attrNameLst>
                                      </p:cBhvr>
                                      <p:tavLst>
                                        <p:tav tm="0">
                                          <p:val>
                                            <p:strVal val="#ppt_x"/>
                                          </p:val>
                                        </p:tav>
                                        <p:tav tm="100000">
                                          <p:val>
                                            <p:strVal val="#ppt_x"/>
                                          </p:val>
                                        </p:tav>
                                      </p:tavLst>
                                    </p:anim>
                                    <p:anim calcmode="lin" valueType="num">
                                      <p:cBhvr>
                                        <p:cTn id="183" dur="1000" fill="hold"/>
                                        <p:tgtEl>
                                          <p:spTgt spid="46"/>
                                        </p:tgtEl>
                                        <p:attrNameLst>
                                          <p:attrName>ppt_y</p:attrName>
                                        </p:attrNameLst>
                                      </p:cBhvr>
                                      <p:tavLst>
                                        <p:tav tm="0">
                                          <p:val>
                                            <p:strVal val="#ppt_y+.1"/>
                                          </p:val>
                                        </p:tav>
                                        <p:tav tm="100000">
                                          <p:val>
                                            <p:strVal val="#ppt_y"/>
                                          </p:val>
                                        </p:tav>
                                      </p:tavLst>
                                    </p:anim>
                                  </p:childTnLst>
                                </p:cTn>
                              </p:par>
                              <p:par>
                                <p:cTn id="184" presetID="42" presetClass="entr" presetSubtype="0" fill="hold" grpId="0" nodeType="withEffect">
                                  <p:stCondLst>
                                    <p:cond delay="0"/>
                                  </p:stCondLst>
                                  <p:childTnLst>
                                    <p:set>
                                      <p:cBhvr>
                                        <p:cTn id="185" dur="1" fill="hold">
                                          <p:stCondLst>
                                            <p:cond delay="0"/>
                                          </p:stCondLst>
                                        </p:cTn>
                                        <p:tgtEl>
                                          <p:spTgt spid="47"/>
                                        </p:tgtEl>
                                        <p:attrNameLst>
                                          <p:attrName>style.visibility</p:attrName>
                                        </p:attrNameLst>
                                      </p:cBhvr>
                                      <p:to>
                                        <p:strVal val="visible"/>
                                      </p:to>
                                    </p:set>
                                    <p:animEffect transition="in" filter="fade">
                                      <p:cBhvr>
                                        <p:cTn id="186" dur="1000"/>
                                        <p:tgtEl>
                                          <p:spTgt spid="47"/>
                                        </p:tgtEl>
                                      </p:cBhvr>
                                    </p:animEffect>
                                    <p:anim calcmode="lin" valueType="num">
                                      <p:cBhvr>
                                        <p:cTn id="187" dur="1000" fill="hold"/>
                                        <p:tgtEl>
                                          <p:spTgt spid="47"/>
                                        </p:tgtEl>
                                        <p:attrNameLst>
                                          <p:attrName>ppt_x</p:attrName>
                                        </p:attrNameLst>
                                      </p:cBhvr>
                                      <p:tavLst>
                                        <p:tav tm="0">
                                          <p:val>
                                            <p:strVal val="#ppt_x"/>
                                          </p:val>
                                        </p:tav>
                                        <p:tav tm="100000">
                                          <p:val>
                                            <p:strVal val="#ppt_x"/>
                                          </p:val>
                                        </p:tav>
                                      </p:tavLst>
                                    </p:anim>
                                    <p:anim calcmode="lin" valueType="num">
                                      <p:cBhvr>
                                        <p:cTn id="188" dur="1000" fill="hold"/>
                                        <p:tgtEl>
                                          <p:spTgt spid="47"/>
                                        </p:tgtEl>
                                        <p:attrNameLst>
                                          <p:attrName>ppt_y</p:attrName>
                                        </p:attrNameLst>
                                      </p:cBhvr>
                                      <p:tavLst>
                                        <p:tav tm="0">
                                          <p:val>
                                            <p:strVal val="#ppt_y+.1"/>
                                          </p:val>
                                        </p:tav>
                                        <p:tav tm="100000">
                                          <p:val>
                                            <p:strVal val="#ppt_y"/>
                                          </p:val>
                                        </p:tav>
                                      </p:tavLst>
                                    </p:anim>
                                  </p:childTnLst>
                                </p:cTn>
                              </p:par>
                              <p:par>
                                <p:cTn id="189" presetID="42" presetClass="entr" presetSubtype="0" fill="hold" grpId="0" nodeType="withEffect">
                                  <p:stCondLst>
                                    <p:cond delay="0"/>
                                  </p:stCondLst>
                                  <p:childTnLst>
                                    <p:set>
                                      <p:cBhvr>
                                        <p:cTn id="190" dur="1" fill="hold">
                                          <p:stCondLst>
                                            <p:cond delay="0"/>
                                          </p:stCondLst>
                                        </p:cTn>
                                        <p:tgtEl>
                                          <p:spTgt spid="48"/>
                                        </p:tgtEl>
                                        <p:attrNameLst>
                                          <p:attrName>style.visibility</p:attrName>
                                        </p:attrNameLst>
                                      </p:cBhvr>
                                      <p:to>
                                        <p:strVal val="visible"/>
                                      </p:to>
                                    </p:set>
                                    <p:animEffect transition="in" filter="fade">
                                      <p:cBhvr>
                                        <p:cTn id="191" dur="1000"/>
                                        <p:tgtEl>
                                          <p:spTgt spid="48"/>
                                        </p:tgtEl>
                                      </p:cBhvr>
                                    </p:animEffect>
                                    <p:anim calcmode="lin" valueType="num">
                                      <p:cBhvr>
                                        <p:cTn id="192" dur="1000" fill="hold"/>
                                        <p:tgtEl>
                                          <p:spTgt spid="48"/>
                                        </p:tgtEl>
                                        <p:attrNameLst>
                                          <p:attrName>ppt_x</p:attrName>
                                        </p:attrNameLst>
                                      </p:cBhvr>
                                      <p:tavLst>
                                        <p:tav tm="0">
                                          <p:val>
                                            <p:strVal val="#ppt_x"/>
                                          </p:val>
                                        </p:tav>
                                        <p:tav tm="100000">
                                          <p:val>
                                            <p:strVal val="#ppt_x"/>
                                          </p:val>
                                        </p:tav>
                                      </p:tavLst>
                                    </p:anim>
                                    <p:anim calcmode="lin" valueType="num">
                                      <p:cBhvr>
                                        <p:cTn id="193" dur="1000" fill="hold"/>
                                        <p:tgtEl>
                                          <p:spTgt spid="48"/>
                                        </p:tgtEl>
                                        <p:attrNameLst>
                                          <p:attrName>ppt_y</p:attrName>
                                        </p:attrNameLst>
                                      </p:cBhvr>
                                      <p:tavLst>
                                        <p:tav tm="0">
                                          <p:val>
                                            <p:strVal val="#ppt_y+.1"/>
                                          </p:val>
                                        </p:tav>
                                        <p:tav tm="100000">
                                          <p:val>
                                            <p:strVal val="#ppt_y"/>
                                          </p:val>
                                        </p:tav>
                                      </p:tavLst>
                                    </p:anim>
                                  </p:childTnLst>
                                </p:cTn>
                              </p:par>
                              <p:par>
                                <p:cTn id="194" presetID="42" presetClass="entr" presetSubtype="0" fill="hold" grpId="0" nodeType="withEffect">
                                  <p:stCondLst>
                                    <p:cond delay="0"/>
                                  </p:stCondLst>
                                  <p:childTnLst>
                                    <p:set>
                                      <p:cBhvr>
                                        <p:cTn id="195" dur="1" fill="hold">
                                          <p:stCondLst>
                                            <p:cond delay="0"/>
                                          </p:stCondLst>
                                        </p:cTn>
                                        <p:tgtEl>
                                          <p:spTgt spid="49"/>
                                        </p:tgtEl>
                                        <p:attrNameLst>
                                          <p:attrName>style.visibility</p:attrName>
                                        </p:attrNameLst>
                                      </p:cBhvr>
                                      <p:to>
                                        <p:strVal val="visible"/>
                                      </p:to>
                                    </p:set>
                                    <p:animEffect transition="in" filter="fade">
                                      <p:cBhvr>
                                        <p:cTn id="196" dur="1000"/>
                                        <p:tgtEl>
                                          <p:spTgt spid="49"/>
                                        </p:tgtEl>
                                      </p:cBhvr>
                                    </p:animEffect>
                                    <p:anim calcmode="lin" valueType="num">
                                      <p:cBhvr>
                                        <p:cTn id="197" dur="1000" fill="hold"/>
                                        <p:tgtEl>
                                          <p:spTgt spid="49"/>
                                        </p:tgtEl>
                                        <p:attrNameLst>
                                          <p:attrName>ppt_x</p:attrName>
                                        </p:attrNameLst>
                                      </p:cBhvr>
                                      <p:tavLst>
                                        <p:tav tm="0">
                                          <p:val>
                                            <p:strVal val="#ppt_x"/>
                                          </p:val>
                                        </p:tav>
                                        <p:tav tm="100000">
                                          <p:val>
                                            <p:strVal val="#ppt_x"/>
                                          </p:val>
                                        </p:tav>
                                      </p:tavLst>
                                    </p:anim>
                                    <p:anim calcmode="lin" valueType="num">
                                      <p:cBhvr>
                                        <p:cTn id="198" dur="1000" fill="hold"/>
                                        <p:tgtEl>
                                          <p:spTgt spid="49"/>
                                        </p:tgtEl>
                                        <p:attrNameLst>
                                          <p:attrName>ppt_y</p:attrName>
                                        </p:attrNameLst>
                                      </p:cBhvr>
                                      <p:tavLst>
                                        <p:tav tm="0">
                                          <p:val>
                                            <p:strVal val="#ppt_y+.1"/>
                                          </p:val>
                                        </p:tav>
                                        <p:tav tm="100000">
                                          <p:val>
                                            <p:strVal val="#ppt_y"/>
                                          </p:val>
                                        </p:tav>
                                      </p:tavLst>
                                    </p:anim>
                                  </p:childTnLst>
                                </p:cTn>
                              </p:par>
                              <p:par>
                                <p:cTn id="199" presetID="42" presetClass="entr" presetSubtype="0" fill="hold" nodeType="withEffect">
                                  <p:stCondLst>
                                    <p:cond delay="0"/>
                                  </p:stCondLst>
                                  <p:childTnLst>
                                    <p:set>
                                      <p:cBhvr>
                                        <p:cTn id="200" dur="1" fill="hold">
                                          <p:stCondLst>
                                            <p:cond delay="0"/>
                                          </p:stCondLst>
                                        </p:cTn>
                                        <p:tgtEl>
                                          <p:spTgt spid="50"/>
                                        </p:tgtEl>
                                        <p:attrNameLst>
                                          <p:attrName>style.visibility</p:attrName>
                                        </p:attrNameLst>
                                      </p:cBhvr>
                                      <p:to>
                                        <p:strVal val="visible"/>
                                      </p:to>
                                    </p:set>
                                    <p:animEffect transition="in" filter="fade">
                                      <p:cBhvr>
                                        <p:cTn id="201" dur="1000"/>
                                        <p:tgtEl>
                                          <p:spTgt spid="50"/>
                                        </p:tgtEl>
                                      </p:cBhvr>
                                    </p:animEffect>
                                    <p:anim calcmode="lin" valueType="num">
                                      <p:cBhvr>
                                        <p:cTn id="202" dur="1000" fill="hold"/>
                                        <p:tgtEl>
                                          <p:spTgt spid="50"/>
                                        </p:tgtEl>
                                        <p:attrNameLst>
                                          <p:attrName>ppt_x</p:attrName>
                                        </p:attrNameLst>
                                      </p:cBhvr>
                                      <p:tavLst>
                                        <p:tav tm="0">
                                          <p:val>
                                            <p:strVal val="#ppt_x"/>
                                          </p:val>
                                        </p:tav>
                                        <p:tav tm="100000">
                                          <p:val>
                                            <p:strVal val="#ppt_x"/>
                                          </p:val>
                                        </p:tav>
                                      </p:tavLst>
                                    </p:anim>
                                    <p:anim calcmode="lin" valueType="num">
                                      <p:cBhvr>
                                        <p:cTn id="203" dur="1000" fill="hold"/>
                                        <p:tgtEl>
                                          <p:spTgt spid="50"/>
                                        </p:tgtEl>
                                        <p:attrNameLst>
                                          <p:attrName>ppt_y</p:attrName>
                                        </p:attrNameLst>
                                      </p:cBhvr>
                                      <p:tavLst>
                                        <p:tav tm="0">
                                          <p:val>
                                            <p:strVal val="#ppt_y+.1"/>
                                          </p:val>
                                        </p:tav>
                                        <p:tav tm="100000">
                                          <p:val>
                                            <p:strVal val="#ppt_y"/>
                                          </p:val>
                                        </p:tav>
                                      </p:tavLst>
                                    </p:anim>
                                  </p:childTnLst>
                                </p:cTn>
                              </p:par>
                              <p:par>
                                <p:cTn id="204" presetID="42" presetClass="entr" presetSubtype="0" fill="hold" grpId="0" nodeType="withEffect">
                                  <p:stCondLst>
                                    <p:cond delay="0"/>
                                  </p:stCondLst>
                                  <p:childTnLst>
                                    <p:set>
                                      <p:cBhvr>
                                        <p:cTn id="205" dur="1" fill="hold">
                                          <p:stCondLst>
                                            <p:cond delay="0"/>
                                          </p:stCondLst>
                                        </p:cTn>
                                        <p:tgtEl>
                                          <p:spTgt spid="54"/>
                                        </p:tgtEl>
                                        <p:attrNameLst>
                                          <p:attrName>style.visibility</p:attrName>
                                        </p:attrNameLst>
                                      </p:cBhvr>
                                      <p:to>
                                        <p:strVal val="visible"/>
                                      </p:to>
                                    </p:set>
                                    <p:animEffect transition="in" filter="fade">
                                      <p:cBhvr>
                                        <p:cTn id="206" dur="1000"/>
                                        <p:tgtEl>
                                          <p:spTgt spid="54"/>
                                        </p:tgtEl>
                                      </p:cBhvr>
                                    </p:animEffect>
                                    <p:anim calcmode="lin" valueType="num">
                                      <p:cBhvr>
                                        <p:cTn id="207" dur="1000" fill="hold"/>
                                        <p:tgtEl>
                                          <p:spTgt spid="54"/>
                                        </p:tgtEl>
                                        <p:attrNameLst>
                                          <p:attrName>ppt_x</p:attrName>
                                        </p:attrNameLst>
                                      </p:cBhvr>
                                      <p:tavLst>
                                        <p:tav tm="0">
                                          <p:val>
                                            <p:strVal val="#ppt_x"/>
                                          </p:val>
                                        </p:tav>
                                        <p:tav tm="100000">
                                          <p:val>
                                            <p:strVal val="#ppt_x"/>
                                          </p:val>
                                        </p:tav>
                                      </p:tavLst>
                                    </p:anim>
                                    <p:anim calcmode="lin" valueType="num">
                                      <p:cBhvr>
                                        <p:cTn id="208"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4" grpId="0" animBg="1"/>
      <p:bldP spid="5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3.8"/>
</p:tagLst>
</file>

<file path=ppt/tags/tag2.xml><?xml version="1.0" encoding="utf-8"?>
<p:tagLst xmlns:a="http://schemas.openxmlformats.org/drawingml/2006/main" xmlns:r="http://schemas.openxmlformats.org/officeDocument/2006/relationships" xmlns:p="http://schemas.openxmlformats.org/presentationml/2006/main">
  <p:tag name="TIMING" val="|5.5|1.4|0.9|0.8|0.6|0.4"/>
</p:tagLst>
</file>

<file path=ppt/theme/theme1.xml><?xml version="1.0" encoding="utf-8"?>
<a:theme xmlns:a="http://schemas.openxmlformats.org/drawingml/2006/main" name="1_默认设计模板">
  <a:themeElements>
    <a:clrScheme name="自定义 1">
      <a:dk1>
        <a:srgbClr val="2F4054"/>
      </a:dk1>
      <a:lt1>
        <a:srgbClr val="92C733"/>
      </a:lt1>
      <a:dk2>
        <a:srgbClr val="F8C302"/>
      </a:dk2>
      <a:lt2>
        <a:srgbClr val="ED5A00"/>
      </a:lt2>
      <a:accent1>
        <a:srgbClr val="484849"/>
      </a:accent1>
      <a:accent2>
        <a:srgbClr val="FFFFFF"/>
      </a:accent2>
      <a:accent3>
        <a:srgbClr val="969696"/>
      </a:accent3>
      <a:accent4>
        <a:srgbClr val="00A2C2"/>
      </a:accent4>
      <a:accent5>
        <a:srgbClr val="99CC39"/>
      </a:accent5>
      <a:accent6>
        <a:srgbClr val="F9C900"/>
      </a:accent6>
      <a:hlink>
        <a:srgbClr val="ED5A00"/>
      </a:hlink>
      <a:folHlink>
        <a:srgbClr val="484849"/>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2380</Words>
  <Application>Microsoft Office PowerPoint</Application>
  <PresentationFormat>自定义</PresentationFormat>
  <Paragraphs>375</Paragraphs>
  <Slides>34</Slides>
  <Notes>34</Notes>
  <HiddenSlides>1</HiddenSlides>
  <MMClips>1</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34</vt:i4>
      </vt:variant>
    </vt:vector>
  </HeadingPairs>
  <TitlesOfParts>
    <vt:vector size="39" baseType="lpstr">
      <vt:lpstr>楷体_GB2312</vt:lpstr>
      <vt:lpstr>微软雅黑</vt:lpstr>
      <vt:lpstr>Arial</vt:lpstr>
      <vt:lpstr>Calibri</vt:lpstr>
      <vt:lpstr>1_默认设计模板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医疗17</dc:title>
  <dc:creator>Administrator</dc:creator>
  <cp:lastModifiedBy>Administrator</cp:lastModifiedBy>
  <cp:revision>1092</cp:revision>
  <dcterms:created xsi:type="dcterms:W3CDTF">2013-01-25T01:44:00Z</dcterms:created>
  <dcterms:modified xsi:type="dcterms:W3CDTF">2020-02-11T03:39:38Z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