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01" r:id="rId2"/>
    <p:sldId id="262" r:id="rId3"/>
    <p:sldId id="305" r:id="rId4"/>
    <p:sldId id="307" r:id="rId5"/>
    <p:sldId id="315" r:id="rId6"/>
    <p:sldId id="314" r:id="rId7"/>
    <p:sldId id="310" r:id="rId8"/>
    <p:sldId id="316" r:id="rId9"/>
    <p:sldId id="302" r:id="rId10"/>
    <p:sldId id="308" r:id="rId11"/>
    <p:sldId id="306" r:id="rId12"/>
    <p:sldId id="311" r:id="rId13"/>
    <p:sldId id="312" r:id="rId14"/>
    <p:sldId id="321" r:id="rId15"/>
    <p:sldId id="320" r:id="rId16"/>
    <p:sldId id="319" r:id="rId17"/>
  </p:sldIdLst>
  <p:sldSz cx="12192000" cy="6858000"/>
  <p:notesSz cx="6858000" cy="9144000"/>
  <p:custDataLst>
    <p:tags r:id="rId19"/>
  </p:custDataLst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151" userDrawn="1">
          <p15:clr>
            <a:srgbClr val="A4A3A4"/>
          </p15:clr>
        </p15:guide>
        <p15:guide id="8" orient="horz" pos="1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43F"/>
    <a:srgbClr val="D7343F"/>
    <a:srgbClr val="485766"/>
    <a:srgbClr val="F3DE5A"/>
    <a:srgbClr val="F1D73B"/>
    <a:srgbClr val="7B3349"/>
    <a:srgbClr val="BFC0C0"/>
    <a:srgbClr val="5D5145"/>
    <a:srgbClr val="080A09"/>
    <a:srgbClr val="0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151" autoAdjust="0"/>
  </p:normalViewPr>
  <p:slideViewPr>
    <p:cSldViewPr snapToGrid="0" showGuides="1">
      <p:cViewPr varScale="1">
        <p:scale>
          <a:sx n="92" d="100"/>
          <a:sy n="92" d="100"/>
        </p:scale>
        <p:origin x="510" y="84"/>
      </p:cViewPr>
      <p:guideLst>
        <p:guide pos="7151"/>
        <p:guide orient="horz" pos="1207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D6343F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HK" smtClean="0"/>
                      <a:t>43%</a:t>
                    </a:r>
                    <a:endParaRPr lang="en-US" altLang="zh-HK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HK" smtClean="0"/>
                      <a:t>25%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HK" smtClean="0"/>
                      <a:t>35%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HK" smtClean="0"/>
                      <a:t>45%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4857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6"/>
        <c:overlap val="-100"/>
        <c:axId val="-651773152"/>
        <c:axId val="-651791648"/>
      </c:barChart>
      <c:catAx>
        <c:axId val="-65177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485766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51791648"/>
        <c:crosses val="autoZero"/>
        <c:auto val="1"/>
        <c:lblAlgn val="ctr"/>
        <c:lblOffset val="100"/>
        <c:noMultiLvlLbl val="0"/>
      </c:catAx>
      <c:valAx>
        <c:axId val="-65179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65177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6343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6343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7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TEXT A</c:v>
                </c:pt>
                <c:pt idx="1">
                  <c:v>TEXT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D6343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explosion val="3"/>
            <c:spPr>
              <a:solidFill>
                <a:srgbClr val="D6343F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9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产品一</c:v>
                </c:pt>
              </c:strCache>
            </c:strRef>
          </c:tx>
          <c:spPr>
            <a:solidFill>
              <a:srgbClr val="D6343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67</c:v>
                </c:pt>
                <c:pt idx="2">
                  <c:v>84</c:v>
                </c:pt>
                <c:pt idx="3">
                  <c:v>61</c:v>
                </c:pt>
                <c:pt idx="4">
                  <c:v>59</c:v>
                </c:pt>
                <c:pt idx="5">
                  <c:v>89</c:v>
                </c:pt>
                <c:pt idx="6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产品二</c:v>
                </c:pt>
              </c:strCache>
            </c:strRef>
          </c:tx>
          <c:spPr>
            <a:solidFill>
              <a:schemeClr val="bg1">
                <a:alpha val="63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48</c:v>
                </c:pt>
                <c:pt idx="2">
                  <c:v>55</c:v>
                </c:pt>
                <c:pt idx="3">
                  <c:v>77</c:v>
                </c:pt>
                <c:pt idx="4">
                  <c:v>63</c:v>
                </c:pt>
                <c:pt idx="5">
                  <c:v>68</c:v>
                </c:pt>
                <c:pt idx="6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51778592"/>
        <c:axId val="-651759552"/>
      </c:areaChart>
      <c:lineChart>
        <c:grouping val="stack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总计</c:v>
                </c:pt>
              </c:strCache>
            </c:strRef>
          </c:tx>
          <c:spPr>
            <a:ln w="57150" cap="rnd">
              <a:solidFill>
                <a:srgbClr val="D6343F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D6343F"/>
              </a:solidFill>
              <a:ln w="76200">
                <a:solidFill>
                  <a:srgbClr val="D6343F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118</c:v>
                </c:pt>
                <c:pt idx="1">
                  <c:v>115</c:v>
                </c:pt>
                <c:pt idx="2">
                  <c:v>139</c:v>
                </c:pt>
                <c:pt idx="3">
                  <c:v>138</c:v>
                </c:pt>
                <c:pt idx="4">
                  <c:v>122</c:v>
                </c:pt>
                <c:pt idx="5">
                  <c:v>157</c:v>
                </c:pt>
                <c:pt idx="6">
                  <c:v>180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651778592"/>
        <c:axId val="-651759552"/>
      </c:lineChart>
      <c:catAx>
        <c:axId val="-651778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651759552"/>
        <c:crosses val="autoZero"/>
        <c:auto val="1"/>
        <c:lblAlgn val="ctr"/>
        <c:lblOffset val="100"/>
        <c:noMultiLvlLbl val="0"/>
      </c:catAx>
      <c:valAx>
        <c:axId val="-651759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6517785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7729B-9D3E-4E69-A4E1-356C750C196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97619-DBBE-4EF5-8E3C-32126B56E9D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2471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7216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7234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56919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77724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064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43845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4183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02929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9068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06100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2348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98488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17998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3761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50379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97619-DBBE-4EF5-8E3C-32126B56E9D5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3093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61691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61024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546878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5366658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08059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970373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6538035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693189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950036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293313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54886498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18431-54C4-4585-82AD-D4BDE8FCC787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E714-8771-4256-B120-A1444CD7D5F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086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293257" y="2073376"/>
            <a:ext cx="7611836" cy="2090057"/>
            <a:chOff x="2293257" y="2073376"/>
            <a:chExt cx="7611836" cy="209005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2293257" y="2073376"/>
              <a:ext cx="7605486" cy="2090057"/>
              <a:chOff x="2293257" y="2073376"/>
              <a:chExt cx="7605486" cy="2090057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293257" y="2073376"/>
                <a:ext cx="7605486" cy="2090057"/>
              </a:xfrm>
              <a:prstGeom prst="rect">
                <a:avLst/>
              </a:prstGeom>
              <a:solidFill>
                <a:schemeClr val="tx1">
                  <a:alpha val="58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4800" b="1" spc="3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小学家长会课件</a:t>
                </a:r>
                <a:r>
                  <a:rPr lang="en-US" altLang="zh-CN" sz="4800" b="1" spc="3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4800" b="1" spc="3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</a:t>
                </a:r>
                <a:endParaRPr lang="zh-HK" altLang="en-US" sz="4800" b="1" spc="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293257" y="2073376"/>
                <a:ext cx="297769" cy="2090057"/>
              </a:xfrm>
              <a:prstGeom prst="rect">
                <a:avLst/>
              </a:prstGeom>
              <a:solidFill>
                <a:srgbClr val="D734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9607324" y="2073376"/>
              <a:ext cx="297769" cy="2090057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37588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902994" y="658922"/>
            <a:ext cx="2386012" cy="614362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628169" y="642938"/>
            <a:ext cx="29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 err="1" smtClean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r>
              <a:rPr lang="en-US" altLang="zh-HK" sz="3600" b="1" dirty="0" err="1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tants</a:t>
            </a:r>
            <a:endParaRPr lang="zh-HK" altLang="en-US" sz="3600" b="1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38" b="35781"/>
          <a:stretch/>
        </p:blipFill>
        <p:spPr>
          <a:xfrm>
            <a:off x="0" y="2098677"/>
            <a:ext cx="12192000" cy="284321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873627"/>
            <a:ext cx="12192000" cy="157162"/>
          </a:xfrm>
          <a:prstGeom prst="rect">
            <a:avLst/>
          </a:prstGeom>
          <a:solidFill>
            <a:srgbClr val="D6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0" y="1941515"/>
            <a:ext cx="12192000" cy="157162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706563" y="3973911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49900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678890" y="2540000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22227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65565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93238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rgbClr val="484848"/>
                </a:solidFill>
              </a:rPr>
              <a:t>Copyight</a:t>
            </a:r>
            <a:r>
              <a:rPr lang="en-US" altLang="zh-HK" sz="1200" dirty="0" smtClean="0">
                <a:solidFill>
                  <a:srgbClr val="484848"/>
                </a:solidFill>
              </a:rPr>
              <a:t> @2014 </a:t>
            </a:r>
            <a:r>
              <a:rPr lang="en-US" altLang="zh-CN" sz="1200" dirty="0" err="1" smtClean="0">
                <a:solidFill>
                  <a:srgbClr val="484848"/>
                </a:solidFill>
              </a:rPr>
              <a:t>wechat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damen_ppp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lnc</a:t>
            </a:r>
            <a:endParaRPr lang="en-US" altLang="zh-HK" sz="1200" dirty="0" smtClean="0">
              <a:solidFill>
                <a:srgbClr val="484848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rgbClr val="484848"/>
                </a:solidFill>
              </a:rPr>
              <a:t>All Rights Reserved</a:t>
            </a:r>
            <a:endParaRPr lang="zh-HK" altLang="en-US" sz="1200" dirty="0">
              <a:solidFill>
                <a:srgbClr val="4848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41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peelOff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7"/>
          <a:stretch/>
        </p:blipFill>
        <p:spPr>
          <a:xfrm>
            <a:off x="0" y="0"/>
            <a:ext cx="12192000" cy="6879771"/>
          </a:xfrm>
          <a:prstGeom prst="rect">
            <a:avLst/>
          </a:prstGeom>
          <a:solidFill>
            <a:srgbClr val="F3DE5A">
              <a:alpha val="36000"/>
            </a:srgbClr>
          </a:solidFill>
        </p:spPr>
      </p:pic>
      <p:sp>
        <p:nvSpPr>
          <p:cNvPr id="29" name="椭圆 28"/>
          <p:cNvSpPr/>
          <p:nvPr/>
        </p:nvSpPr>
        <p:spPr>
          <a:xfrm>
            <a:off x="7275369" y="1679116"/>
            <a:ext cx="229156" cy="229156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椭圆 29"/>
          <p:cNvSpPr/>
          <p:nvPr/>
        </p:nvSpPr>
        <p:spPr>
          <a:xfrm>
            <a:off x="5886755" y="1499861"/>
            <a:ext cx="471201" cy="471201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椭圆 26"/>
          <p:cNvSpPr/>
          <p:nvPr/>
        </p:nvSpPr>
        <p:spPr>
          <a:xfrm>
            <a:off x="6490687" y="1202957"/>
            <a:ext cx="651951" cy="651951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椭圆 27"/>
          <p:cNvSpPr/>
          <p:nvPr/>
        </p:nvSpPr>
        <p:spPr>
          <a:xfrm>
            <a:off x="6863857" y="1872683"/>
            <a:ext cx="463448" cy="463448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5463698" y="4433540"/>
            <a:ext cx="302440" cy="302440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椭圆 9"/>
          <p:cNvSpPr/>
          <p:nvPr/>
        </p:nvSpPr>
        <p:spPr>
          <a:xfrm>
            <a:off x="5641273" y="4639634"/>
            <a:ext cx="1102659" cy="1102659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椭圆 1"/>
          <p:cNvSpPr/>
          <p:nvPr/>
        </p:nvSpPr>
        <p:spPr>
          <a:xfrm>
            <a:off x="5893200" y="2982789"/>
            <a:ext cx="665144" cy="665144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椭圆 8"/>
          <p:cNvSpPr/>
          <p:nvPr/>
        </p:nvSpPr>
        <p:spPr>
          <a:xfrm>
            <a:off x="5200201" y="2318011"/>
            <a:ext cx="741225" cy="741225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椭圆 10"/>
          <p:cNvSpPr/>
          <p:nvPr/>
        </p:nvSpPr>
        <p:spPr>
          <a:xfrm>
            <a:off x="6538813" y="3814654"/>
            <a:ext cx="949380" cy="932962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椭圆 11"/>
          <p:cNvSpPr/>
          <p:nvPr/>
        </p:nvSpPr>
        <p:spPr>
          <a:xfrm>
            <a:off x="6634425" y="2869045"/>
            <a:ext cx="790515" cy="790515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椭圆 12"/>
          <p:cNvSpPr/>
          <p:nvPr/>
        </p:nvSpPr>
        <p:spPr>
          <a:xfrm>
            <a:off x="6084802" y="2088682"/>
            <a:ext cx="857026" cy="857026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椭圆 13"/>
          <p:cNvSpPr/>
          <p:nvPr/>
        </p:nvSpPr>
        <p:spPr>
          <a:xfrm>
            <a:off x="4855655" y="3072807"/>
            <a:ext cx="854560" cy="854560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椭圆 14"/>
          <p:cNvSpPr/>
          <p:nvPr/>
        </p:nvSpPr>
        <p:spPr>
          <a:xfrm>
            <a:off x="5606449" y="3649580"/>
            <a:ext cx="820357" cy="820357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椭圆 16"/>
          <p:cNvSpPr/>
          <p:nvPr/>
        </p:nvSpPr>
        <p:spPr>
          <a:xfrm>
            <a:off x="5800617" y="2095566"/>
            <a:ext cx="281618" cy="281618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8" name="直角三角形 47"/>
          <p:cNvSpPr/>
          <p:nvPr/>
        </p:nvSpPr>
        <p:spPr>
          <a:xfrm>
            <a:off x="-7305" y="-21771"/>
            <a:ext cx="12192000" cy="6879771"/>
          </a:xfrm>
          <a:prstGeom prst="rtTriangle">
            <a:avLst/>
          </a:prstGeom>
          <a:solidFill>
            <a:srgbClr val="D6343F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直角三角形 48"/>
          <p:cNvSpPr/>
          <p:nvPr/>
        </p:nvSpPr>
        <p:spPr>
          <a:xfrm flipH="1" flipV="1">
            <a:off x="26355" y="0"/>
            <a:ext cx="12192000" cy="6879771"/>
          </a:xfrm>
          <a:prstGeom prst="rtTriangle">
            <a:avLst/>
          </a:prstGeom>
          <a:solidFill>
            <a:srgbClr val="06060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椭圆 32"/>
          <p:cNvSpPr/>
          <p:nvPr/>
        </p:nvSpPr>
        <p:spPr>
          <a:xfrm>
            <a:off x="7037869" y="2493554"/>
            <a:ext cx="229156" cy="229156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086100" y="2610509"/>
            <a:ext cx="6019800" cy="1636983"/>
            <a:chOff x="3086100" y="2635624"/>
            <a:chExt cx="6019800" cy="1636983"/>
          </a:xfrm>
        </p:grpSpPr>
        <p:sp>
          <p:nvSpPr>
            <p:cNvPr id="50" name="文本框 49"/>
            <p:cNvSpPr txBox="1"/>
            <p:nvPr/>
          </p:nvSpPr>
          <p:spPr>
            <a:xfrm>
              <a:off x="3688977" y="2635624"/>
              <a:ext cx="48140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PART ONE</a:t>
              </a:r>
              <a:endParaRPr lang="zh-HK" altLang="en-US" sz="7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86100" y="3810942"/>
              <a:ext cx="601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200" dirty="0" err="1" smtClean="0">
                  <a:solidFill>
                    <a:schemeClr val="bg1"/>
                  </a:solidFill>
                </a:rPr>
                <a:t>Copyight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@2014 </a:t>
              </a:r>
              <a:r>
                <a:rPr lang="en-US" altLang="zh-CN" sz="1200" dirty="0" err="1" smtClean="0">
                  <a:solidFill>
                    <a:schemeClr val="bg1"/>
                  </a:solidFill>
                </a:rPr>
                <a:t>wechat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damen_ppp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lnc</a:t>
              </a:r>
              <a:endParaRPr lang="en-US" altLang="zh-HK" sz="12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HK" sz="1200" dirty="0" smtClean="0">
                  <a:solidFill>
                    <a:schemeClr val="bg1"/>
                  </a:solidFill>
                </a:rPr>
                <a:t>All Rights Reserved</a:t>
              </a:r>
              <a:endParaRPr lang="zh-HK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4607136" y="4022128"/>
            <a:ext cx="713852" cy="713852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椭圆 34"/>
          <p:cNvSpPr/>
          <p:nvPr/>
        </p:nvSpPr>
        <p:spPr>
          <a:xfrm>
            <a:off x="6831538" y="4827514"/>
            <a:ext cx="311100" cy="305720"/>
          </a:xfrm>
          <a:prstGeom prst="ellipse">
            <a:avLst/>
          </a:prstGeom>
          <a:solidFill>
            <a:srgbClr val="D6343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459697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5" name="文本框 34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1240" y="1613003"/>
            <a:ext cx="6229350" cy="4152900"/>
          </a:xfrm>
          <a:custGeom>
            <a:avLst/>
            <a:gdLst>
              <a:gd name="connsiteX0" fmla="*/ 1891393 w 6229350"/>
              <a:gd name="connsiteY0" fmla="*/ 0 h 4152900"/>
              <a:gd name="connsiteX1" fmla="*/ 6229350 w 6229350"/>
              <a:gd name="connsiteY1" fmla="*/ 0 h 4152900"/>
              <a:gd name="connsiteX2" fmla="*/ 6229350 w 6229350"/>
              <a:gd name="connsiteY2" fmla="*/ 1892636 h 4152900"/>
              <a:gd name="connsiteX3" fmla="*/ 4243453 w 6229350"/>
              <a:gd name="connsiteY3" fmla="*/ 4152900 h 4152900"/>
              <a:gd name="connsiteX4" fmla="*/ 0 w 6229350"/>
              <a:gd name="connsiteY4" fmla="*/ 4152900 h 4152900"/>
              <a:gd name="connsiteX5" fmla="*/ 0 w 6229350"/>
              <a:gd name="connsiteY5" fmla="*/ 2152704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9350" h="4152900">
                <a:moveTo>
                  <a:pt x="1891393" y="0"/>
                </a:moveTo>
                <a:lnTo>
                  <a:pt x="6229350" y="0"/>
                </a:lnTo>
                <a:lnTo>
                  <a:pt x="6229350" y="1892636"/>
                </a:lnTo>
                <a:lnTo>
                  <a:pt x="4243453" y="4152900"/>
                </a:lnTo>
                <a:lnTo>
                  <a:pt x="0" y="4152900"/>
                </a:lnTo>
                <a:lnTo>
                  <a:pt x="0" y="2152704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/>
          <p:cNvSpPr txBox="1"/>
          <p:nvPr/>
        </p:nvSpPr>
        <p:spPr>
          <a:xfrm>
            <a:off x="1737765" y="193410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000" b="1" spc="300" dirty="0" smtClean="0">
                <a:solidFill>
                  <a:srgbClr val="485766"/>
                </a:solidFill>
              </a:rPr>
              <a:t>PICTURE</a:t>
            </a:r>
          </a:p>
          <a:p>
            <a:r>
              <a:rPr lang="en-US" altLang="zh-HK" spc="300" dirty="0" smtClean="0">
                <a:solidFill>
                  <a:srgbClr val="485766"/>
                </a:solidFill>
              </a:rPr>
              <a:t> AND OTHER</a:t>
            </a:r>
            <a:endParaRPr lang="zh-HK" altLang="en-US" spc="300" dirty="0">
              <a:solidFill>
                <a:srgbClr val="485766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19192" y="4605338"/>
            <a:ext cx="2622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23240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40960" y="2230202"/>
            <a:ext cx="2474623" cy="3438842"/>
            <a:chOff x="740960" y="2230202"/>
            <a:chExt cx="2474623" cy="34388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216"/>
            <a:stretch/>
          </p:blipFill>
          <p:spPr>
            <a:xfrm>
              <a:off x="740960" y="2230202"/>
              <a:ext cx="2474623" cy="223591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40960" y="4466115"/>
              <a:ext cx="2474623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40960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58689" y="2246022"/>
            <a:ext cx="2474622" cy="3407203"/>
            <a:chOff x="5154705" y="2261841"/>
            <a:chExt cx="2474622" cy="34072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4" r="23346"/>
            <a:stretch/>
          </p:blipFill>
          <p:spPr>
            <a:xfrm>
              <a:off x="5166992" y="2261841"/>
              <a:ext cx="2450049" cy="2238245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166992" y="4466115"/>
              <a:ext cx="2450049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4705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76418" y="2246022"/>
            <a:ext cx="2474622" cy="3407203"/>
            <a:chOff x="8976418" y="2261841"/>
            <a:chExt cx="2474622" cy="34072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91"/>
            <a:stretch/>
          </p:blipFill>
          <p:spPr>
            <a:xfrm>
              <a:off x="8988705" y="2261841"/>
              <a:ext cx="2450048" cy="222332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8988705" y="4466115"/>
              <a:ext cx="2450048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8976418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0" name="文本框 19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9669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85898" y="1101274"/>
            <a:ext cx="3078162" cy="1395184"/>
            <a:chOff x="5951538" y="890816"/>
            <a:chExt cx="3078162" cy="1395184"/>
          </a:xfrm>
        </p:grpSpPr>
        <p:grpSp>
          <p:nvGrpSpPr>
            <p:cNvPr id="44" name="组合 43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8763000" y="890816"/>
              <a:ext cx="266700" cy="266700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82049" y="757466"/>
            <a:ext cx="3160713" cy="1513120"/>
            <a:chOff x="8515349" y="1005116"/>
            <a:chExt cx="3160713" cy="1513120"/>
          </a:xfrm>
        </p:grpSpPr>
        <p:sp>
          <p:nvSpPr>
            <p:cNvPr id="48" name="矩形 47"/>
            <p:cNvSpPr/>
            <p:nvPr/>
          </p:nvSpPr>
          <p:spPr>
            <a:xfrm>
              <a:off x="8715490" y="1564129"/>
              <a:ext cx="27716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15349" y="1005116"/>
              <a:ext cx="3160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28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NEIMENGGU</a:t>
              </a:r>
              <a:endParaRPr lang="zh-HK" altLang="en-US" sz="28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7488238" y="5740401"/>
            <a:ext cx="4265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53" name="文本框 5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6903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05225" y="1038225"/>
            <a:ext cx="4781550" cy="47815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椭圆 6"/>
          <p:cNvSpPr/>
          <p:nvPr/>
        </p:nvSpPr>
        <p:spPr>
          <a:xfrm>
            <a:off x="3933825" y="1266825"/>
            <a:ext cx="4324350" cy="43243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椭圆 5"/>
          <p:cNvSpPr/>
          <p:nvPr/>
        </p:nvSpPr>
        <p:spPr>
          <a:xfrm>
            <a:off x="4139453" y="1472453"/>
            <a:ext cx="3913094" cy="3913094"/>
          </a:xfrm>
          <a:prstGeom prst="ellipse">
            <a:avLst/>
          </a:prstGeom>
          <a:solidFill>
            <a:srgbClr val="D6343F">
              <a:alpha val="8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PART</a:t>
            </a:r>
          </a:p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TW</a:t>
            </a:r>
            <a:r>
              <a:rPr lang="en-US" altLang="zh-CN" sz="8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zh-HK" altLang="en-US" sz="8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3599978">
            <a:off x="3923049" y="4387537"/>
            <a:ext cx="1303559" cy="1239652"/>
          </a:xfrm>
          <a:prstGeom prst="triangl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97690" y="1042149"/>
            <a:ext cx="860610" cy="860608"/>
            <a:chOff x="10851778" y="914403"/>
            <a:chExt cx="860610" cy="860608"/>
          </a:xfrm>
        </p:grpSpPr>
        <p:grpSp>
          <p:nvGrpSpPr>
            <p:cNvPr id="14" name="组合 1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081694" y="986304"/>
            <a:ext cx="860610" cy="860608"/>
            <a:chOff x="10851778" y="914403"/>
            <a:chExt cx="860610" cy="860608"/>
          </a:xfrm>
        </p:grpSpPr>
        <p:grpSp>
          <p:nvGrpSpPr>
            <p:cNvPr id="24" name="组合 2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2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761927" y="5278549"/>
            <a:ext cx="860610" cy="860608"/>
            <a:chOff x="10851778" y="914403"/>
            <a:chExt cx="860610" cy="860608"/>
          </a:xfrm>
        </p:grpSpPr>
        <p:grpSp>
          <p:nvGrpSpPr>
            <p:cNvPr id="35" name="组合 34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0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1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2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221084" y="4395642"/>
            <a:ext cx="860610" cy="860608"/>
            <a:chOff x="10851778" y="914403"/>
            <a:chExt cx="860610" cy="860608"/>
          </a:xfrm>
        </p:grpSpPr>
        <p:grpSp>
          <p:nvGrpSpPr>
            <p:cNvPr id="46" name="组合 45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D6343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48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9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78890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91541" y="1206789"/>
            <a:ext cx="10208919" cy="5098053"/>
            <a:chOff x="991541" y="1073439"/>
            <a:chExt cx="10208919" cy="5098053"/>
          </a:xfrm>
        </p:grpSpPr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3247395251"/>
                </p:ext>
              </p:extLst>
            </p:nvPr>
          </p:nvGraphicFramePr>
          <p:xfrm>
            <a:off x="1085850" y="1073439"/>
            <a:ext cx="10020300" cy="44619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991541" y="5863715"/>
              <a:ext cx="1020891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12" name="文本框 11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90243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等腰三角形 20"/>
          <p:cNvSpPr/>
          <p:nvPr/>
        </p:nvSpPr>
        <p:spPr>
          <a:xfrm>
            <a:off x="1306286" y="3647339"/>
            <a:ext cx="2446297" cy="2061028"/>
          </a:xfrm>
          <a:prstGeom prst="triangle">
            <a:avLst/>
          </a:prstGeom>
          <a:solidFill>
            <a:srgbClr val="D6343F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293258" y="2779001"/>
            <a:ext cx="2177141" cy="2929366"/>
          </a:xfrm>
          <a:prstGeom prst="triangl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等腰三角形 22"/>
          <p:cNvSpPr/>
          <p:nvPr/>
        </p:nvSpPr>
        <p:spPr>
          <a:xfrm>
            <a:off x="3179993" y="2036253"/>
            <a:ext cx="2277378" cy="3672114"/>
          </a:xfrm>
          <a:prstGeom prst="triangle">
            <a:avLst/>
          </a:prstGeom>
          <a:solidFill>
            <a:srgbClr val="D6343F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等腰三角形 19"/>
          <p:cNvSpPr/>
          <p:nvPr/>
        </p:nvSpPr>
        <p:spPr>
          <a:xfrm>
            <a:off x="638629" y="2438847"/>
            <a:ext cx="1654630" cy="3269519"/>
          </a:xfrm>
          <a:prstGeom prst="triangle">
            <a:avLst/>
          </a:prstGeom>
          <a:solidFill>
            <a:srgbClr val="D6343F">
              <a:alpha val="72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008745" y="166282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79172" y="2735207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31777" y="1933930"/>
            <a:ext cx="900525" cy="702854"/>
            <a:chOff x="8686791" y="497204"/>
            <a:chExt cx="914399" cy="721996"/>
          </a:xfrm>
          <a:solidFill>
            <a:srgbClr val="D6343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68420" y="123009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6" name="矩形 35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288691" y="6125029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9886" y="5689603"/>
            <a:ext cx="43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A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32814" y="5689603"/>
            <a:ext cx="32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B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58389" y="5689603"/>
            <a:ext cx="47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C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840194" y="5689603"/>
            <a:ext cx="35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D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465975" y="2030768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矩形 57"/>
          <p:cNvSpPr/>
          <p:nvPr/>
        </p:nvSpPr>
        <p:spPr>
          <a:xfrm>
            <a:off x="6465975" y="3608033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9" name="矩形 58"/>
          <p:cNvSpPr/>
          <p:nvPr/>
        </p:nvSpPr>
        <p:spPr>
          <a:xfrm>
            <a:off x="6465975" y="5185297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6465975" y="453503"/>
            <a:ext cx="1219200" cy="1219200"/>
            <a:chOff x="6465975" y="453503"/>
            <a:chExt cx="1219200" cy="1219200"/>
          </a:xfrm>
        </p:grpSpPr>
        <p:sp>
          <p:nvSpPr>
            <p:cNvPr id="56" name="矩形 55"/>
            <p:cNvSpPr/>
            <p:nvPr/>
          </p:nvSpPr>
          <p:spPr>
            <a:xfrm>
              <a:off x="6465975" y="453503"/>
              <a:ext cx="1219200" cy="1219200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Freeform 286"/>
            <p:cNvSpPr>
              <a:spLocks noEditPoints="1"/>
            </p:cNvSpPr>
            <p:nvPr/>
          </p:nvSpPr>
          <p:spPr bwMode="auto">
            <a:xfrm>
              <a:off x="6605042" y="586278"/>
              <a:ext cx="941066" cy="953650"/>
            </a:xfrm>
            <a:custGeom>
              <a:avLst/>
              <a:gdLst>
                <a:gd name="T0" fmla="*/ 3250 w 3529"/>
                <a:gd name="T1" fmla="*/ 3086 h 3589"/>
                <a:gd name="T2" fmla="*/ 2403 w 3529"/>
                <a:gd name="T3" fmla="*/ 2235 h 3589"/>
                <a:gd name="T4" fmla="*/ 2817 w 3529"/>
                <a:gd name="T5" fmla="*/ 2030 h 3589"/>
                <a:gd name="T6" fmla="*/ 3529 w 3529"/>
                <a:gd name="T7" fmla="*/ 2765 h 3589"/>
                <a:gd name="T8" fmla="*/ 3250 w 3529"/>
                <a:gd name="T9" fmla="*/ 3086 h 3589"/>
                <a:gd name="T10" fmla="*/ 1303 w 3529"/>
                <a:gd name="T11" fmla="*/ 1130 h 3589"/>
                <a:gd name="T12" fmla="*/ 406 w 3529"/>
                <a:gd name="T13" fmla="*/ 229 h 3589"/>
                <a:gd name="T14" fmla="*/ 728 w 3529"/>
                <a:gd name="T15" fmla="*/ 0 h 3589"/>
                <a:gd name="T16" fmla="*/ 1473 w 3529"/>
                <a:gd name="T17" fmla="*/ 717 h 3589"/>
                <a:gd name="T18" fmla="*/ 1303 w 3529"/>
                <a:gd name="T19" fmla="*/ 1130 h 3589"/>
                <a:gd name="T20" fmla="*/ 1225 w 3529"/>
                <a:gd name="T21" fmla="*/ 1204 h 3589"/>
                <a:gd name="T22" fmla="*/ 1727 w 3529"/>
                <a:gd name="T23" fmla="*/ 1880 h 3589"/>
                <a:gd name="T24" fmla="*/ 2326 w 3529"/>
                <a:gd name="T25" fmla="*/ 2309 h 3589"/>
                <a:gd name="T26" fmla="*/ 3178 w 3529"/>
                <a:gd name="T27" fmla="*/ 3166 h 3589"/>
                <a:gd name="T28" fmla="*/ 1250 w 3529"/>
                <a:gd name="T29" fmla="*/ 2392 h 3589"/>
                <a:gd name="T30" fmla="*/ 333 w 3529"/>
                <a:gd name="T31" fmla="*/ 308 h 3589"/>
                <a:gd name="T32" fmla="*/ 1225 w 3529"/>
                <a:gd name="T33" fmla="*/ 1204 h 3589"/>
                <a:gd name="T34" fmla="*/ 1225 w 3529"/>
                <a:gd name="T35" fmla="*/ 1204 h 3589"/>
                <a:gd name="T36" fmla="*/ 1225 w 3529"/>
                <a:gd name="T37" fmla="*/ 1204 h 3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29" h="3589">
                  <a:moveTo>
                    <a:pt x="3250" y="3086"/>
                  </a:moveTo>
                  <a:cubicBezTo>
                    <a:pt x="2403" y="2235"/>
                    <a:pt x="2403" y="2235"/>
                    <a:pt x="2403" y="2235"/>
                  </a:cubicBezTo>
                  <a:cubicBezTo>
                    <a:pt x="2488" y="2139"/>
                    <a:pt x="2675" y="1958"/>
                    <a:pt x="2817" y="2030"/>
                  </a:cubicBezTo>
                  <a:cubicBezTo>
                    <a:pt x="2806" y="2033"/>
                    <a:pt x="3529" y="2765"/>
                    <a:pt x="3529" y="2765"/>
                  </a:cubicBezTo>
                  <a:cubicBezTo>
                    <a:pt x="3250" y="3086"/>
                    <a:pt x="3250" y="3086"/>
                    <a:pt x="3250" y="3086"/>
                  </a:cubicBezTo>
                  <a:close/>
                  <a:moveTo>
                    <a:pt x="1303" y="1130"/>
                  </a:moveTo>
                  <a:cubicBezTo>
                    <a:pt x="406" y="229"/>
                    <a:pt x="406" y="229"/>
                    <a:pt x="406" y="229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728" y="0"/>
                    <a:pt x="1435" y="669"/>
                    <a:pt x="1473" y="717"/>
                  </a:cubicBezTo>
                  <a:cubicBezTo>
                    <a:pt x="1568" y="845"/>
                    <a:pt x="1406" y="1032"/>
                    <a:pt x="1303" y="1130"/>
                  </a:cubicBezTo>
                  <a:close/>
                  <a:moveTo>
                    <a:pt x="1225" y="1204"/>
                  </a:moveTo>
                  <a:cubicBezTo>
                    <a:pt x="1218" y="1234"/>
                    <a:pt x="1227" y="1377"/>
                    <a:pt x="1727" y="1880"/>
                  </a:cubicBezTo>
                  <a:cubicBezTo>
                    <a:pt x="2120" y="2275"/>
                    <a:pt x="2271" y="2319"/>
                    <a:pt x="2326" y="2309"/>
                  </a:cubicBezTo>
                  <a:cubicBezTo>
                    <a:pt x="3178" y="3166"/>
                    <a:pt x="3178" y="3166"/>
                    <a:pt x="3178" y="3166"/>
                  </a:cubicBezTo>
                  <a:cubicBezTo>
                    <a:pt x="3077" y="3253"/>
                    <a:pt x="2541" y="3589"/>
                    <a:pt x="1250" y="2392"/>
                  </a:cubicBezTo>
                  <a:cubicBezTo>
                    <a:pt x="0" y="1231"/>
                    <a:pt x="244" y="488"/>
                    <a:pt x="333" y="308"/>
                  </a:cubicBezTo>
                  <a:cubicBezTo>
                    <a:pt x="1225" y="1204"/>
                    <a:pt x="1225" y="1204"/>
                    <a:pt x="1225" y="1204"/>
                  </a:cubicBezTo>
                  <a:close/>
                  <a:moveTo>
                    <a:pt x="1225" y="1204"/>
                  </a:moveTo>
                  <a:cubicBezTo>
                    <a:pt x="1225" y="1204"/>
                    <a:pt x="1225" y="1204"/>
                    <a:pt x="1225" y="12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HK" altLang="en-US"/>
            </a:p>
          </p:txBody>
        </p:sp>
      </p:grpSp>
      <p:sp>
        <p:nvSpPr>
          <p:cNvPr id="49" name="Freeform 290"/>
          <p:cNvSpPr>
            <a:spLocks noEditPoints="1"/>
          </p:cNvSpPr>
          <p:nvPr/>
        </p:nvSpPr>
        <p:spPr bwMode="auto">
          <a:xfrm>
            <a:off x="6638075" y="2263671"/>
            <a:ext cx="875000" cy="753395"/>
          </a:xfrm>
          <a:custGeom>
            <a:avLst/>
            <a:gdLst>
              <a:gd name="T0" fmla="*/ 2297 w 2867"/>
              <a:gd name="T1" fmla="*/ 1415 h 2457"/>
              <a:gd name="T2" fmla="*/ 2172 w 2867"/>
              <a:gd name="T3" fmla="*/ 1289 h 2457"/>
              <a:gd name="T4" fmla="*/ 2297 w 2867"/>
              <a:gd name="T5" fmla="*/ 1164 h 2457"/>
              <a:gd name="T6" fmla="*/ 2421 w 2867"/>
              <a:gd name="T7" fmla="*/ 1289 h 2457"/>
              <a:gd name="T8" fmla="*/ 2297 w 2867"/>
              <a:gd name="T9" fmla="*/ 1415 h 2457"/>
              <a:gd name="T10" fmla="*/ 1658 w 2867"/>
              <a:gd name="T11" fmla="*/ 1415 h 2457"/>
              <a:gd name="T12" fmla="*/ 1533 w 2867"/>
              <a:gd name="T13" fmla="*/ 1289 h 2457"/>
              <a:gd name="T14" fmla="*/ 1658 w 2867"/>
              <a:gd name="T15" fmla="*/ 1164 h 2457"/>
              <a:gd name="T16" fmla="*/ 1782 w 2867"/>
              <a:gd name="T17" fmla="*/ 1289 h 2457"/>
              <a:gd name="T18" fmla="*/ 1658 w 2867"/>
              <a:gd name="T19" fmla="*/ 1415 h 2457"/>
              <a:gd name="T20" fmla="*/ 2867 w 2867"/>
              <a:gd name="T21" fmla="*/ 1594 h 2457"/>
              <a:gd name="T22" fmla="*/ 2047 w 2867"/>
              <a:gd name="T23" fmla="*/ 826 h 2457"/>
              <a:gd name="T24" fmla="*/ 1982 w 2867"/>
              <a:gd name="T25" fmla="*/ 824 h 2457"/>
              <a:gd name="T26" fmla="*/ 1097 w 2867"/>
              <a:gd name="T27" fmla="*/ 1594 h 2457"/>
              <a:gd name="T28" fmla="*/ 1123 w 2867"/>
              <a:gd name="T29" fmla="*/ 1779 h 2457"/>
              <a:gd name="T30" fmla="*/ 1982 w 2867"/>
              <a:gd name="T31" fmla="*/ 2364 h 2457"/>
              <a:gd name="T32" fmla="*/ 2375 w 2867"/>
              <a:gd name="T33" fmla="*/ 2284 h 2457"/>
              <a:gd name="T34" fmla="*/ 2574 w 2867"/>
              <a:gd name="T35" fmla="*/ 2420 h 2457"/>
              <a:gd name="T36" fmla="*/ 2622 w 2867"/>
              <a:gd name="T37" fmla="*/ 2386 h 2457"/>
              <a:gd name="T38" fmla="*/ 2566 w 2867"/>
              <a:gd name="T39" fmla="*/ 2173 h 2457"/>
              <a:gd name="T40" fmla="*/ 2867 w 2867"/>
              <a:gd name="T41" fmla="*/ 1594 h 2457"/>
              <a:gd name="T42" fmla="*/ 626 w 2867"/>
              <a:gd name="T43" fmla="*/ 728 h 2457"/>
              <a:gd name="T44" fmla="*/ 502 w 2867"/>
              <a:gd name="T45" fmla="*/ 602 h 2457"/>
              <a:gd name="T46" fmla="*/ 626 w 2867"/>
              <a:gd name="T47" fmla="*/ 476 h 2457"/>
              <a:gd name="T48" fmla="*/ 751 w 2867"/>
              <a:gd name="T49" fmla="*/ 602 h 2457"/>
              <a:gd name="T50" fmla="*/ 626 w 2867"/>
              <a:gd name="T51" fmla="*/ 728 h 2457"/>
              <a:gd name="T52" fmla="*/ 1409 w 2867"/>
              <a:gd name="T53" fmla="*/ 476 h 2457"/>
              <a:gd name="T54" fmla="*/ 1533 w 2867"/>
              <a:gd name="T55" fmla="*/ 602 h 2457"/>
              <a:gd name="T56" fmla="*/ 1409 w 2867"/>
              <a:gd name="T57" fmla="*/ 728 h 2457"/>
              <a:gd name="T58" fmla="*/ 1285 w 2867"/>
              <a:gd name="T59" fmla="*/ 602 h 2457"/>
              <a:gd name="T60" fmla="*/ 1409 w 2867"/>
              <a:gd name="T61" fmla="*/ 476 h 2457"/>
              <a:gd name="T62" fmla="*/ 1982 w 2867"/>
              <a:gd name="T63" fmla="*/ 759 h 2457"/>
              <a:gd name="T64" fmla="*/ 2039 w 2867"/>
              <a:gd name="T65" fmla="*/ 761 h 2457"/>
              <a:gd name="T66" fmla="*/ 1025 w 2867"/>
              <a:gd name="T67" fmla="*/ 0 h 2457"/>
              <a:gd name="T68" fmla="*/ 0 w 2867"/>
              <a:gd name="T69" fmla="*/ 892 h 2457"/>
              <a:gd name="T70" fmla="*/ 366 w 2867"/>
              <a:gd name="T71" fmla="*/ 1575 h 2457"/>
              <a:gd name="T72" fmla="*/ 291 w 2867"/>
              <a:gd name="T73" fmla="*/ 1861 h 2457"/>
              <a:gd name="T74" fmla="*/ 363 w 2867"/>
              <a:gd name="T75" fmla="*/ 1913 h 2457"/>
              <a:gd name="T76" fmla="*/ 645 w 2867"/>
              <a:gd name="T77" fmla="*/ 1720 h 2457"/>
              <a:gd name="T78" fmla="*/ 1025 w 2867"/>
              <a:gd name="T79" fmla="*/ 1784 h 2457"/>
              <a:gd name="T80" fmla="*/ 1059 w 2867"/>
              <a:gd name="T81" fmla="*/ 1783 h 2457"/>
              <a:gd name="T82" fmla="*/ 1033 w 2867"/>
              <a:gd name="T83" fmla="*/ 1594 h 2457"/>
              <a:gd name="T84" fmla="*/ 1982 w 2867"/>
              <a:gd name="T85" fmla="*/ 759 h 2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67" h="2457">
                <a:moveTo>
                  <a:pt x="2297" y="1415"/>
                </a:moveTo>
                <a:cubicBezTo>
                  <a:pt x="2228" y="1415"/>
                  <a:pt x="2172" y="1359"/>
                  <a:pt x="2172" y="1289"/>
                </a:cubicBezTo>
                <a:cubicBezTo>
                  <a:pt x="2172" y="1220"/>
                  <a:pt x="2228" y="1164"/>
                  <a:pt x="2297" y="1164"/>
                </a:cubicBezTo>
                <a:cubicBezTo>
                  <a:pt x="2365" y="1164"/>
                  <a:pt x="2421" y="1220"/>
                  <a:pt x="2421" y="1289"/>
                </a:cubicBezTo>
                <a:cubicBezTo>
                  <a:pt x="2421" y="1359"/>
                  <a:pt x="2365" y="1415"/>
                  <a:pt x="2297" y="1415"/>
                </a:cubicBezTo>
                <a:moveTo>
                  <a:pt x="1658" y="1415"/>
                </a:moveTo>
                <a:cubicBezTo>
                  <a:pt x="1589" y="1415"/>
                  <a:pt x="1533" y="1359"/>
                  <a:pt x="1533" y="1289"/>
                </a:cubicBezTo>
                <a:cubicBezTo>
                  <a:pt x="1533" y="1220"/>
                  <a:pt x="1589" y="1164"/>
                  <a:pt x="1658" y="1164"/>
                </a:cubicBezTo>
                <a:cubicBezTo>
                  <a:pt x="1726" y="1164"/>
                  <a:pt x="1782" y="1220"/>
                  <a:pt x="1782" y="1289"/>
                </a:cubicBezTo>
                <a:cubicBezTo>
                  <a:pt x="1782" y="1359"/>
                  <a:pt x="1726" y="1415"/>
                  <a:pt x="1658" y="1415"/>
                </a:cubicBezTo>
                <a:moveTo>
                  <a:pt x="2867" y="1594"/>
                </a:moveTo>
                <a:cubicBezTo>
                  <a:pt x="2867" y="1187"/>
                  <a:pt x="2505" y="854"/>
                  <a:pt x="2047" y="826"/>
                </a:cubicBezTo>
                <a:cubicBezTo>
                  <a:pt x="2025" y="824"/>
                  <a:pt x="2004" y="824"/>
                  <a:pt x="1982" y="824"/>
                </a:cubicBezTo>
                <a:cubicBezTo>
                  <a:pt x="1493" y="824"/>
                  <a:pt x="1097" y="1169"/>
                  <a:pt x="1097" y="1594"/>
                </a:cubicBezTo>
                <a:cubicBezTo>
                  <a:pt x="1097" y="1658"/>
                  <a:pt x="1106" y="1720"/>
                  <a:pt x="1123" y="1779"/>
                </a:cubicBezTo>
                <a:cubicBezTo>
                  <a:pt x="1218" y="2115"/>
                  <a:pt x="1567" y="2364"/>
                  <a:pt x="1982" y="2364"/>
                </a:cubicBezTo>
                <a:cubicBezTo>
                  <a:pt x="2124" y="2364"/>
                  <a:pt x="2257" y="2335"/>
                  <a:pt x="2375" y="2284"/>
                </a:cubicBezTo>
                <a:cubicBezTo>
                  <a:pt x="2574" y="2420"/>
                  <a:pt x="2574" y="2420"/>
                  <a:pt x="2574" y="2420"/>
                </a:cubicBezTo>
                <a:cubicBezTo>
                  <a:pt x="2574" y="2420"/>
                  <a:pt x="2627" y="2457"/>
                  <a:pt x="2622" y="2386"/>
                </a:cubicBezTo>
                <a:cubicBezTo>
                  <a:pt x="2566" y="2173"/>
                  <a:pt x="2566" y="2173"/>
                  <a:pt x="2566" y="2173"/>
                </a:cubicBezTo>
                <a:cubicBezTo>
                  <a:pt x="2751" y="2032"/>
                  <a:pt x="2867" y="1825"/>
                  <a:pt x="2867" y="1594"/>
                </a:cubicBezTo>
                <a:moveTo>
                  <a:pt x="626" y="728"/>
                </a:moveTo>
                <a:cubicBezTo>
                  <a:pt x="558" y="728"/>
                  <a:pt x="502" y="672"/>
                  <a:pt x="502" y="602"/>
                </a:cubicBezTo>
                <a:cubicBezTo>
                  <a:pt x="502" y="533"/>
                  <a:pt x="558" y="476"/>
                  <a:pt x="626" y="476"/>
                </a:cubicBezTo>
                <a:cubicBezTo>
                  <a:pt x="695" y="476"/>
                  <a:pt x="751" y="533"/>
                  <a:pt x="751" y="602"/>
                </a:cubicBezTo>
                <a:cubicBezTo>
                  <a:pt x="751" y="672"/>
                  <a:pt x="695" y="728"/>
                  <a:pt x="626" y="728"/>
                </a:cubicBezTo>
                <a:moveTo>
                  <a:pt x="1409" y="476"/>
                </a:moveTo>
                <a:cubicBezTo>
                  <a:pt x="1478" y="476"/>
                  <a:pt x="1533" y="533"/>
                  <a:pt x="1533" y="602"/>
                </a:cubicBezTo>
                <a:cubicBezTo>
                  <a:pt x="1533" y="672"/>
                  <a:pt x="1478" y="728"/>
                  <a:pt x="1409" y="728"/>
                </a:cubicBezTo>
                <a:cubicBezTo>
                  <a:pt x="1340" y="728"/>
                  <a:pt x="1285" y="672"/>
                  <a:pt x="1285" y="602"/>
                </a:cubicBezTo>
                <a:cubicBezTo>
                  <a:pt x="1285" y="533"/>
                  <a:pt x="1340" y="476"/>
                  <a:pt x="1409" y="476"/>
                </a:cubicBezTo>
                <a:moveTo>
                  <a:pt x="1982" y="759"/>
                </a:moveTo>
                <a:cubicBezTo>
                  <a:pt x="2001" y="759"/>
                  <a:pt x="2020" y="760"/>
                  <a:pt x="2039" y="761"/>
                </a:cubicBezTo>
                <a:cubicBezTo>
                  <a:pt x="1966" y="331"/>
                  <a:pt x="1540" y="0"/>
                  <a:pt x="1025" y="0"/>
                </a:cubicBezTo>
                <a:cubicBezTo>
                  <a:pt x="459" y="0"/>
                  <a:pt x="0" y="399"/>
                  <a:pt x="0" y="892"/>
                </a:cubicBezTo>
                <a:cubicBezTo>
                  <a:pt x="0" y="1166"/>
                  <a:pt x="143" y="1411"/>
                  <a:pt x="366" y="1575"/>
                </a:cubicBezTo>
                <a:cubicBezTo>
                  <a:pt x="291" y="1861"/>
                  <a:pt x="291" y="1861"/>
                  <a:pt x="291" y="1861"/>
                </a:cubicBezTo>
                <a:cubicBezTo>
                  <a:pt x="291" y="1861"/>
                  <a:pt x="265" y="1955"/>
                  <a:pt x="363" y="1913"/>
                </a:cubicBezTo>
                <a:cubicBezTo>
                  <a:pt x="645" y="1720"/>
                  <a:pt x="645" y="1720"/>
                  <a:pt x="645" y="1720"/>
                </a:cubicBezTo>
                <a:cubicBezTo>
                  <a:pt x="763" y="1761"/>
                  <a:pt x="891" y="1784"/>
                  <a:pt x="1025" y="1784"/>
                </a:cubicBezTo>
                <a:cubicBezTo>
                  <a:pt x="1036" y="1784"/>
                  <a:pt x="1047" y="1783"/>
                  <a:pt x="1059" y="1783"/>
                </a:cubicBezTo>
                <a:cubicBezTo>
                  <a:pt x="1042" y="1722"/>
                  <a:pt x="1033" y="1659"/>
                  <a:pt x="1033" y="1594"/>
                </a:cubicBezTo>
                <a:cubicBezTo>
                  <a:pt x="1033" y="1134"/>
                  <a:pt x="1459" y="759"/>
                  <a:pt x="1982" y="75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50" name="Freeform 294"/>
          <p:cNvSpPr>
            <a:spLocks noEditPoints="1"/>
          </p:cNvSpPr>
          <p:nvPr/>
        </p:nvSpPr>
        <p:spPr bwMode="auto">
          <a:xfrm>
            <a:off x="6609847" y="3844708"/>
            <a:ext cx="960484" cy="745851"/>
          </a:xfrm>
          <a:custGeom>
            <a:avLst/>
            <a:gdLst>
              <a:gd name="T0" fmla="*/ 2305 w 3250"/>
              <a:gd name="T1" fmla="*/ 1219 h 2516"/>
              <a:gd name="T2" fmla="*/ 2244 w 3250"/>
              <a:gd name="T3" fmla="*/ 1131 h 2516"/>
              <a:gd name="T4" fmla="*/ 2221 w 3250"/>
              <a:gd name="T5" fmla="*/ 798 h 2516"/>
              <a:gd name="T6" fmla="*/ 1626 w 3250"/>
              <a:gd name="T7" fmla="*/ 820 h 2516"/>
              <a:gd name="T8" fmla="*/ 1530 w 3250"/>
              <a:gd name="T9" fmla="*/ 673 h 2516"/>
              <a:gd name="T10" fmla="*/ 1052 w 3250"/>
              <a:gd name="T11" fmla="*/ 425 h 2516"/>
              <a:gd name="T12" fmla="*/ 255 w 3250"/>
              <a:gd name="T13" fmla="*/ 1087 h 2516"/>
              <a:gd name="T14" fmla="*/ 33 w 3250"/>
              <a:gd name="T15" fmla="*/ 1694 h 2516"/>
              <a:gd name="T16" fmla="*/ 1198 w 3250"/>
              <a:gd name="T17" fmla="*/ 2476 h 2516"/>
              <a:gd name="T18" fmla="*/ 2595 w 3250"/>
              <a:gd name="T19" fmla="*/ 1860 h 2516"/>
              <a:gd name="T20" fmla="*/ 2305 w 3250"/>
              <a:gd name="T21" fmla="*/ 1219 h 2516"/>
              <a:gd name="T22" fmla="*/ 1235 w 3250"/>
              <a:gd name="T23" fmla="*/ 2312 h 2516"/>
              <a:gd name="T24" fmla="*/ 326 w 3250"/>
              <a:gd name="T25" fmla="*/ 1746 h 2516"/>
              <a:gd name="T26" fmla="*/ 1235 w 3250"/>
              <a:gd name="T27" fmla="*/ 1116 h 2516"/>
              <a:gd name="T28" fmla="*/ 2145 w 3250"/>
              <a:gd name="T29" fmla="*/ 1637 h 2516"/>
              <a:gd name="T30" fmla="*/ 1235 w 3250"/>
              <a:gd name="T31" fmla="*/ 2312 h 2516"/>
              <a:gd name="T32" fmla="*/ 1135 w 3250"/>
              <a:gd name="T33" fmla="*/ 1338 h 2516"/>
              <a:gd name="T34" fmla="*/ 687 w 3250"/>
              <a:gd name="T35" fmla="*/ 1872 h 2516"/>
              <a:gd name="T36" fmla="*/ 823 w 3250"/>
              <a:gd name="T37" fmla="*/ 2099 h 2516"/>
              <a:gd name="T38" fmla="*/ 1577 w 3250"/>
              <a:gd name="T39" fmla="*/ 1963 h 2516"/>
              <a:gd name="T40" fmla="*/ 1135 w 3250"/>
              <a:gd name="T41" fmla="*/ 1338 h 2516"/>
              <a:gd name="T42" fmla="*/ 1007 w 3250"/>
              <a:gd name="T43" fmla="*/ 2004 h 2516"/>
              <a:gd name="T44" fmla="*/ 837 w 3250"/>
              <a:gd name="T45" fmla="*/ 1882 h 2516"/>
              <a:gd name="T46" fmla="*/ 999 w 3250"/>
              <a:gd name="T47" fmla="*/ 1711 h 2516"/>
              <a:gd name="T48" fmla="*/ 1178 w 3250"/>
              <a:gd name="T49" fmla="*/ 1842 h 2516"/>
              <a:gd name="T50" fmla="*/ 1007 w 3250"/>
              <a:gd name="T51" fmla="*/ 2004 h 2516"/>
              <a:gd name="T52" fmla="*/ 1305 w 3250"/>
              <a:gd name="T53" fmla="*/ 1750 h 2516"/>
              <a:gd name="T54" fmla="*/ 1217 w 3250"/>
              <a:gd name="T55" fmla="*/ 1742 h 2516"/>
              <a:gd name="T56" fmla="*/ 1238 w 3250"/>
              <a:gd name="T57" fmla="*/ 1645 h 2516"/>
              <a:gd name="T58" fmla="*/ 1332 w 3250"/>
              <a:gd name="T59" fmla="*/ 1653 h 2516"/>
              <a:gd name="T60" fmla="*/ 1305 w 3250"/>
              <a:gd name="T61" fmla="*/ 1750 h 2516"/>
              <a:gd name="T62" fmla="*/ 2552 w 3250"/>
              <a:gd name="T63" fmla="*/ 1013 h 2516"/>
              <a:gd name="T64" fmla="*/ 2633 w 3250"/>
              <a:gd name="T65" fmla="*/ 944 h 2516"/>
              <a:gd name="T66" fmla="*/ 2634 w 3250"/>
              <a:gd name="T67" fmla="*/ 935 h 2516"/>
              <a:gd name="T68" fmla="*/ 2179 w 3250"/>
              <a:gd name="T69" fmla="*/ 474 h 2516"/>
              <a:gd name="T70" fmla="*/ 2096 w 3250"/>
              <a:gd name="T71" fmla="*/ 558 h 2516"/>
              <a:gd name="T72" fmla="*/ 2179 w 3250"/>
              <a:gd name="T73" fmla="*/ 641 h 2516"/>
              <a:gd name="T74" fmla="*/ 2468 w 3250"/>
              <a:gd name="T75" fmla="*/ 931 h 2516"/>
              <a:gd name="T76" fmla="*/ 2552 w 3250"/>
              <a:gd name="T77" fmla="*/ 1013 h 2516"/>
              <a:gd name="T78" fmla="*/ 2492 w 3250"/>
              <a:gd name="T79" fmla="*/ 42 h 2516"/>
              <a:gd name="T80" fmla="*/ 2078 w 3250"/>
              <a:gd name="T81" fmla="*/ 46 h 2516"/>
              <a:gd name="T82" fmla="*/ 2066 w 3250"/>
              <a:gd name="T83" fmla="*/ 51 h 2516"/>
              <a:gd name="T84" fmla="*/ 2063 w 3250"/>
              <a:gd name="T85" fmla="*/ 53 h 2516"/>
              <a:gd name="T86" fmla="*/ 1975 w 3250"/>
              <a:gd name="T87" fmla="*/ 170 h 2516"/>
              <a:gd name="T88" fmla="*/ 2096 w 3250"/>
              <a:gd name="T89" fmla="*/ 291 h 2516"/>
              <a:gd name="T90" fmla="*/ 2205 w 3250"/>
              <a:gd name="T91" fmla="*/ 265 h 2516"/>
              <a:gd name="T92" fmla="*/ 2803 w 3250"/>
              <a:gd name="T93" fmla="*/ 561 h 2516"/>
              <a:gd name="T94" fmla="*/ 2840 w 3250"/>
              <a:gd name="T95" fmla="*/ 963 h 2516"/>
              <a:gd name="T96" fmla="*/ 2816 w 3250"/>
              <a:gd name="T97" fmla="*/ 1079 h 2516"/>
              <a:gd name="T98" fmla="*/ 2936 w 3250"/>
              <a:gd name="T99" fmla="*/ 1188 h 2516"/>
              <a:gd name="T100" fmla="*/ 3052 w 3250"/>
              <a:gd name="T101" fmla="*/ 1086 h 2516"/>
              <a:gd name="T102" fmla="*/ 3053 w 3250"/>
              <a:gd name="T103" fmla="*/ 1086 h 2516"/>
              <a:gd name="T104" fmla="*/ 2492 w 3250"/>
              <a:gd name="T105" fmla="*/ 42 h 2516"/>
              <a:gd name="T106" fmla="*/ 2492 w 3250"/>
              <a:gd name="T107" fmla="*/ 42 h 2516"/>
              <a:gd name="T108" fmla="*/ 2492 w 3250"/>
              <a:gd name="T109" fmla="*/ 42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50" h="2516">
                <a:moveTo>
                  <a:pt x="2305" y="1219"/>
                </a:moveTo>
                <a:cubicBezTo>
                  <a:pt x="2186" y="1196"/>
                  <a:pt x="2244" y="1131"/>
                  <a:pt x="2244" y="1131"/>
                </a:cubicBezTo>
                <a:cubicBezTo>
                  <a:pt x="2244" y="1131"/>
                  <a:pt x="2361" y="938"/>
                  <a:pt x="2221" y="798"/>
                </a:cubicBezTo>
                <a:cubicBezTo>
                  <a:pt x="2048" y="624"/>
                  <a:pt x="1626" y="820"/>
                  <a:pt x="1626" y="820"/>
                </a:cubicBezTo>
                <a:cubicBezTo>
                  <a:pt x="1465" y="870"/>
                  <a:pt x="1508" y="797"/>
                  <a:pt x="1530" y="673"/>
                </a:cubicBezTo>
                <a:cubicBezTo>
                  <a:pt x="1530" y="527"/>
                  <a:pt x="1480" y="279"/>
                  <a:pt x="1052" y="425"/>
                </a:cubicBezTo>
                <a:cubicBezTo>
                  <a:pt x="623" y="572"/>
                  <a:pt x="255" y="1087"/>
                  <a:pt x="255" y="1087"/>
                </a:cubicBezTo>
                <a:cubicBezTo>
                  <a:pt x="0" y="1430"/>
                  <a:pt x="33" y="1694"/>
                  <a:pt x="33" y="1694"/>
                </a:cubicBezTo>
                <a:cubicBezTo>
                  <a:pt x="97" y="2278"/>
                  <a:pt x="716" y="2438"/>
                  <a:pt x="1198" y="2476"/>
                </a:cubicBezTo>
                <a:cubicBezTo>
                  <a:pt x="1704" y="2516"/>
                  <a:pt x="2387" y="2301"/>
                  <a:pt x="2595" y="1860"/>
                </a:cubicBezTo>
                <a:cubicBezTo>
                  <a:pt x="2802" y="1418"/>
                  <a:pt x="2425" y="1243"/>
                  <a:pt x="2305" y="1219"/>
                </a:cubicBezTo>
                <a:close/>
                <a:moveTo>
                  <a:pt x="1235" y="2312"/>
                </a:moveTo>
                <a:cubicBezTo>
                  <a:pt x="732" y="2335"/>
                  <a:pt x="326" y="2083"/>
                  <a:pt x="326" y="1746"/>
                </a:cubicBezTo>
                <a:cubicBezTo>
                  <a:pt x="326" y="1409"/>
                  <a:pt x="732" y="1139"/>
                  <a:pt x="1235" y="1116"/>
                </a:cubicBezTo>
                <a:cubicBezTo>
                  <a:pt x="1738" y="1093"/>
                  <a:pt x="2145" y="1301"/>
                  <a:pt x="2145" y="1637"/>
                </a:cubicBezTo>
                <a:cubicBezTo>
                  <a:pt x="2145" y="1973"/>
                  <a:pt x="1738" y="2289"/>
                  <a:pt x="1235" y="2312"/>
                </a:cubicBezTo>
                <a:close/>
                <a:moveTo>
                  <a:pt x="1135" y="1338"/>
                </a:moveTo>
                <a:cubicBezTo>
                  <a:pt x="629" y="1397"/>
                  <a:pt x="687" y="1872"/>
                  <a:pt x="687" y="1872"/>
                </a:cubicBezTo>
                <a:cubicBezTo>
                  <a:pt x="687" y="1872"/>
                  <a:pt x="682" y="2023"/>
                  <a:pt x="823" y="2099"/>
                </a:cubicBezTo>
                <a:cubicBezTo>
                  <a:pt x="1119" y="2260"/>
                  <a:pt x="1424" y="2162"/>
                  <a:pt x="1577" y="1963"/>
                </a:cubicBezTo>
                <a:cubicBezTo>
                  <a:pt x="1731" y="1764"/>
                  <a:pt x="1641" y="1279"/>
                  <a:pt x="1135" y="1338"/>
                </a:cubicBezTo>
                <a:close/>
                <a:moveTo>
                  <a:pt x="1007" y="2004"/>
                </a:moveTo>
                <a:cubicBezTo>
                  <a:pt x="913" y="2016"/>
                  <a:pt x="837" y="1961"/>
                  <a:pt x="837" y="1882"/>
                </a:cubicBezTo>
                <a:cubicBezTo>
                  <a:pt x="837" y="1803"/>
                  <a:pt x="904" y="1720"/>
                  <a:pt x="999" y="1711"/>
                </a:cubicBezTo>
                <a:cubicBezTo>
                  <a:pt x="1107" y="1700"/>
                  <a:pt x="1178" y="1763"/>
                  <a:pt x="1178" y="1842"/>
                </a:cubicBezTo>
                <a:cubicBezTo>
                  <a:pt x="1178" y="1921"/>
                  <a:pt x="1101" y="1994"/>
                  <a:pt x="1007" y="2004"/>
                </a:cubicBezTo>
                <a:close/>
                <a:moveTo>
                  <a:pt x="1305" y="1750"/>
                </a:moveTo>
                <a:cubicBezTo>
                  <a:pt x="1273" y="1774"/>
                  <a:pt x="1234" y="1771"/>
                  <a:pt x="1217" y="1742"/>
                </a:cubicBezTo>
                <a:cubicBezTo>
                  <a:pt x="1199" y="1714"/>
                  <a:pt x="1206" y="1669"/>
                  <a:pt x="1238" y="1645"/>
                </a:cubicBezTo>
                <a:cubicBezTo>
                  <a:pt x="1276" y="1617"/>
                  <a:pt x="1315" y="1625"/>
                  <a:pt x="1332" y="1653"/>
                </a:cubicBezTo>
                <a:cubicBezTo>
                  <a:pt x="1349" y="1682"/>
                  <a:pt x="1337" y="1725"/>
                  <a:pt x="1305" y="1750"/>
                </a:cubicBezTo>
                <a:close/>
                <a:moveTo>
                  <a:pt x="2552" y="1013"/>
                </a:moveTo>
                <a:cubicBezTo>
                  <a:pt x="2592" y="1013"/>
                  <a:pt x="2627" y="983"/>
                  <a:pt x="2633" y="944"/>
                </a:cubicBezTo>
                <a:cubicBezTo>
                  <a:pt x="2634" y="941"/>
                  <a:pt x="2634" y="938"/>
                  <a:pt x="2634" y="935"/>
                </a:cubicBezTo>
                <a:cubicBezTo>
                  <a:pt x="2696" y="378"/>
                  <a:pt x="2179" y="474"/>
                  <a:pt x="2179" y="474"/>
                </a:cubicBezTo>
                <a:cubicBezTo>
                  <a:pt x="2133" y="474"/>
                  <a:pt x="2096" y="511"/>
                  <a:pt x="2096" y="558"/>
                </a:cubicBezTo>
                <a:cubicBezTo>
                  <a:pt x="2096" y="603"/>
                  <a:pt x="2133" y="641"/>
                  <a:pt x="2179" y="641"/>
                </a:cubicBezTo>
                <a:cubicBezTo>
                  <a:pt x="2550" y="558"/>
                  <a:pt x="2468" y="931"/>
                  <a:pt x="2468" y="931"/>
                </a:cubicBezTo>
                <a:cubicBezTo>
                  <a:pt x="2468" y="977"/>
                  <a:pt x="2506" y="1013"/>
                  <a:pt x="2552" y="1013"/>
                </a:cubicBezTo>
                <a:close/>
                <a:moveTo>
                  <a:pt x="2492" y="42"/>
                </a:moveTo>
                <a:cubicBezTo>
                  <a:pt x="2313" y="0"/>
                  <a:pt x="2129" y="36"/>
                  <a:pt x="2078" y="46"/>
                </a:cubicBezTo>
                <a:cubicBezTo>
                  <a:pt x="2074" y="46"/>
                  <a:pt x="2070" y="50"/>
                  <a:pt x="2066" y="51"/>
                </a:cubicBezTo>
                <a:cubicBezTo>
                  <a:pt x="2064" y="51"/>
                  <a:pt x="2063" y="53"/>
                  <a:pt x="2063" y="53"/>
                </a:cubicBezTo>
                <a:cubicBezTo>
                  <a:pt x="2013" y="67"/>
                  <a:pt x="1975" y="114"/>
                  <a:pt x="1975" y="170"/>
                </a:cubicBezTo>
                <a:cubicBezTo>
                  <a:pt x="1975" y="236"/>
                  <a:pt x="2029" y="291"/>
                  <a:pt x="2096" y="291"/>
                </a:cubicBezTo>
                <a:cubicBezTo>
                  <a:pt x="2096" y="291"/>
                  <a:pt x="2161" y="282"/>
                  <a:pt x="2205" y="265"/>
                </a:cubicBezTo>
                <a:cubicBezTo>
                  <a:pt x="2249" y="247"/>
                  <a:pt x="2619" y="252"/>
                  <a:pt x="2803" y="561"/>
                </a:cubicBezTo>
                <a:cubicBezTo>
                  <a:pt x="2903" y="787"/>
                  <a:pt x="2847" y="938"/>
                  <a:pt x="2840" y="963"/>
                </a:cubicBezTo>
                <a:cubicBezTo>
                  <a:pt x="2840" y="963"/>
                  <a:pt x="2816" y="1021"/>
                  <a:pt x="2816" y="1079"/>
                </a:cubicBezTo>
                <a:cubicBezTo>
                  <a:pt x="2816" y="1146"/>
                  <a:pt x="2870" y="1188"/>
                  <a:pt x="2936" y="1188"/>
                </a:cubicBezTo>
                <a:cubicBezTo>
                  <a:pt x="2992" y="1188"/>
                  <a:pt x="3038" y="1180"/>
                  <a:pt x="3052" y="1086"/>
                </a:cubicBezTo>
                <a:cubicBezTo>
                  <a:pt x="3053" y="1086"/>
                  <a:pt x="3053" y="1086"/>
                  <a:pt x="3053" y="1086"/>
                </a:cubicBezTo>
                <a:cubicBezTo>
                  <a:pt x="3250" y="426"/>
                  <a:pt x="2811" y="117"/>
                  <a:pt x="2492" y="42"/>
                </a:cubicBezTo>
                <a:close/>
                <a:moveTo>
                  <a:pt x="2492" y="42"/>
                </a:moveTo>
                <a:cubicBezTo>
                  <a:pt x="2492" y="42"/>
                  <a:pt x="2492" y="42"/>
                  <a:pt x="2492" y="4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662057" y="5469882"/>
            <a:ext cx="866984" cy="708086"/>
            <a:chOff x="1095375" y="4802188"/>
            <a:chExt cx="1879600" cy="1535113"/>
          </a:xfrm>
          <a:solidFill>
            <a:schemeClr val="bg1"/>
          </a:solidFill>
        </p:grpSpPr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8216514" y="69377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16514" y="227103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16514" y="384830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16514" y="5425565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63" name="文本框 6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00859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4017145107"/>
              </p:ext>
            </p:extLst>
          </p:nvPr>
        </p:nvGraphicFramePr>
        <p:xfrm>
          <a:off x="-505283" y="1591490"/>
          <a:ext cx="6935111" cy="479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5163456" y="573920"/>
            <a:ext cx="3860800" cy="2451704"/>
            <a:chOff x="5076371" y="885372"/>
            <a:chExt cx="3860800" cy="2451704"/>
          </a:xfrm>
        </p:grpSpPr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3293333491"/>
                </p:ext>
              </p:extLst>
            </p:nvPr>
          </p:nvGraphicFramePr>
          <p:xfrm>
            <a:off x="5076371" y="885372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文本框 16"/>
            <p:cNvSpPr txBox="1"/>
            <p:nvPr/>
          </p:nvSpPr>
          <p:spPr>
            <a:xfrm>
              <a:off x="6556828" y="1649559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 smtClean="0">
                  <a:solidFill>
                    <a:srgbClr val="485766"/>
                  </a:solidFill>
                </a:rPr>
                <a:t>A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63456" y="3832376"/>
            <a:ext cx="3860800" cy="2451704"/>
            <a:chOff x="5076371" y="3664858"/>
            <a:chExt cx="3860800" cy="2451704"/>
          </a:xfrm>
        </p:grpSpPr>
        <p:graphicFrame>
          <p:nvGraphicFramePr>
            <p:cNvPr id="16" name="图表 15"/>
            <p:cNvGraphicFramePr/>
            <p:nvPr>
              <p:extLst>
                <p:ext uri="{D42A27DB-BD31-4B8C-83A1-F6EECF244321}">
                  <p14:modId xmlns:p14="http://schemas.microsoft.com/office/powerpoint/2010/main" val="2273080243"/>
                </p:ext>
              </p:extLst>
            </p:nvPr>
          </p:nvGraphicFramePr>
          <p:xfrm>
            <a:off x="5076371" y="3664858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6556828" y="4429045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>
                  <a:solidFill>
                    <a:srgbClr val="485766"/>
                  </a:solidFill>
                </a:rPr>
                <a:t>B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99931" y="1430440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99931" y="468889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3" name="文本框 2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0098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6094520" y="-9462"/>
            <a:ext cx="6096000" cy="6867462"/>
            <a:chOff x="6067626" y="-9462"/>
            <a:chExt cx="6096000" cy="6867462"/>
          </a:xfrm>
        </p:grpSpPr>
        <p:sp>
          <p:nvSpPr>
            <p:cNvPr id="2" name="矩形 1"/>
            <p:cNvSpPr/>
            <p:nvPr/>
          </p:nvSpPr>
          <p:spPr>
            <a:xfrm>
              <a:off x="6067626" y="-9462"/>
              <a:ext cx="6096000" cy="6867462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1621426606"/>
                </p:ext>
              </p:extLst>
            </p:nvPr>
          </p:nvGraphicFramePr>
          <p:xfrm>
            <a:off x="6105503" y="1295354"/>
            <a:ext cx="6020247" cy="4267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38" name="文本框 37"/>
          <p:cNvSpPr txBox="1"/>
          <p:nvPr/>
        </p:nvSpPr>
        <p:spPr>
          <a:xfrm>
            <a:off x="8383211" y="5696404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562999" y="194530"/>
            <a:ext cx="3176281" cy="986484"/>
            <a:chOff x="267877" y="174039"/>
            <a:chExt cx="3176281" cy="986484"/>
          </a:xfrm>
        </p:grpSpPr>
        <p:sp>
          <p:nvSpPr>
            <p:cNvPr id="17" name="文本框 16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86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174729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6343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9096" y="1236873"/>
            <a:ext cx="4710953" cy="4384255"/>
            <a:chOff x="473944" y="980959"/>
            <a:chExt cx="4710953" cy="4384255"/>
          </a:xfrm>
        </p:grpSpPr>
        <p:sp>
          <p:nvSpPr>
            <p:cNvPr id="3" name="矩形 2"/>
            <p:cNvSpPr/>
            <p:nvPr/>
          </p:nvSpPr>
          <p:spPr>
            <a:xfrm>
              <a:off x="473944" y="980959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3944" y="4041775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88472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flipV="1">
            <a:off x="0" y="0"/>
            <a:ext cx="12192000" cy="3467100"/>
          </a:xfrm>
          <a:prstGeom prst="triangle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47975" y="3701042"/>
            <a:ext cx="649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6600" b="1" spc="3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HK" altLang="en-US" sz="6600" b="1" spc="3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447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96000" y="-9462"/>
            <a:ext cx="6096000" cy="6867462"/>
          </a:xfrm>
          <a:prstGeom prst="rect">
            <a:avLst/>
          </a:prstGeom>
          <a:solidFill>
            <a:srgbClr val="D63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24400" y="2057400"/>
            <a:ext cx="2743200" cy="2743200"/>
            <a:chOff x="4724400" y="2057400"/>
            <a:chExt cx="2743200" cy="2743200"/>
          </a:xfrm>
        </p:grpSpPr>
        <p:sp>
          <p:nvSpPr>
            <p:cNvPr id="3" name="椭圆 2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495425" y="3834039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2074403" y="1946743"/>
            <a:ext cx="1642395" cy="1654750"/>
            <a:chOff x="939" y="299"/>
            <a:chExt cx="3589" cy="3616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001000" y="3842891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71604" y="2076450"/>
            <a:ext cx="1659143" cy="1352111"/>
            <a:chOff x="3852392" y="2201423"/>
            <a:chExt cx="1439217" cy="1039270"/>
          </a:xfrm>
          <a:solidFill>
            <a:schemeClr val="bg1"/>
          </a:solidFill>
        </p:grpSpPr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7107459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7" y="1556141"/>
            <a:ext cx="2620469" cy="2620469"/>
            <a:chOff x="1136647" y="1556141"/>
            <a:chExt cx="2620469" cy="2620469"/>
          </a:xfrm>
        </p:grpSpPr>
        <p:sp>
          <p:nvSpPr>
            <p:cNvPr id="12" name="椭圆 11"/>
            <p:cNvSpPr/>
            <p:nvPr/>
          </p:nvSpPr>
          <p:spPr>
            <a:xfrm>
              <a:off x="1136647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282229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5765" y="3896672"/>
            <a:ext cx="2620469" cy="2620469"/>
            <a:chOff x="4785765" y="3896672"/>
            <a:chExt cx="2620469" cy="2620469"/>
          </a:xfrm>
        </p:grpSpPr>
        <p:sp>
          <p:nvSpPr>
            <p:cNvPr id="15" name="椭圆 14"/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931347" y="4042254"/>
              <a:ext cx="2329306" cy="2329306"/>
            </a:xfrm>
            <a:prstGeom prst="ellipse">
              <a:avLst/>
            </a:prstGeom>
            <a:solidFill>
              <a:srgbClr val="D634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434884" y="1556141"/>
            <a:ext cx="2620469" cy="2620469"/>
            <a:chOff x="8434884" y="1556141"/>
            <a:chExt cx="2620469" cy="2620469"/>
          </a:xfrm>
        </p:grpSpPr>
        <p:sp>
          <p:nvSpPr>
            <p:cNvPr id="18" name="椭圆 17"/>
            <p:cNvSpPr/>
            <p:nvPr/>
          </p:nvSpPr>
          <p:spPr>
            <a:xfrm>
              <a:off x="8434884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80466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978849">
            <a:off x="3770058" y="3634004"/>
            <a:ext cx="902848" cy="1074675"/>
            <a:chOff x="6865257" y="1118912"/>
            <a:chExt cx="902848" cy="1074675"/>
          </a:xfrm>
        </p:grpSpPr>
        <p:sp>
          <p:nvSpPr>
            <p:cNvPr id="27" name="燕尾形 26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9312279" flipV="1">
            <a:off x="7557781" y="3639271"/>
            <a:ext cx="902848" cy="1074675"/>
            <a:chOff x="6865257" y="1118912"/>
            <a:chExt cx="902848" cy="1074675"/>
          </a:xfrm>
        </p:grpSpPr>
        <p:sp>
          <p:nvSpPr>
            <p:cNvPr id="31" name="燕尾形 30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401379" y="4913594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50498" y="1944780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99617" y="4925521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9" name="文本框 38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55087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391086" y="1194892"/>
            <a:ext cx="11409829" cy="5048780"/>
            <a:chOff x="427531" y="1194892"/>
            <a:chExt cx="11409829" cy="5048780"/>
          </a:xfrm>
        </p:grpSpPr>
        <p:sp>
          <p:nvSpPr>
            <p:cNvPr id="14" name="任意多边形 13"/>
            <p:cNvSpPr/>
            <p:nvPr/>
          </p:nvSpPr>
          <p:spPr>
            <a:xfrm rot="2700000">
              <a:off x="3566946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8900000" flipH="1">
              <a:off x="5739947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D6343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8900000" flipV="1">
              <a:off x="3566946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2700000" flipH="1" flipV="1">
              <a:off x="5739947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17258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1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74542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>
                  <a:solidFill>
                    <a:schemeClr val="bg1"/>
                  </a:solidFill>
                </a:rPr>
                <a:t>2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17258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3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74542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4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21805" y="4944134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7531" y="497491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27531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21805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6" name="文本框 25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D734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D7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D634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D734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2283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08"/>
          <a:stretch/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00400" y="2644170"/>
            <a:ext cx="579120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9600" b="1" spc="300" dirty="0" smtClean="0">
                <a:solidFill>
                  <a:srgbClr val="D634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nks</a:t>
            </a:r>
            <a:r>
              <a:rPr lang="en-US" altLang="zh-CN" sz="9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HK" altLang="en-US" sz="9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375926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种配色精美时尚PPT模板【红色版】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1582</TotalTime>
  <Words>875</Words>
  <Application>Microsoft Office PowerPoint</Application>
  <PresentationFormat>宽屏</PresentationFormat>
  <Paragraphs>107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新細明體</vt:lpstr>
      <vt:lpstr>华文细黑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三种配色精美时尚PPT模板【红色版】</dc:title>
  <dc:creator>USER</dc:creator>
  <cp:lastModifiedBy>faith123</cp:lastModifiedBy>
  <cp:revision>233</cp:revision>
  <dcterms:created xsi:type="dcterms:W3CDTF">2015-02-07T06:47:43Z</dcterms:created>
  <dcterms:modified xsi:type="dcterms:W3CDTF">2019-11-14T05:33:59Z</dcterms:modified>
</cp:coreProperties>
</file>