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2018/12/29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smtClean="0"/>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24</a:t>
            </a:fld>
            <a:endParaRPr lang="zh-CN" altLang="en-US"/>
          </a:p>
        </p:txBody>
      </p:sp>
    </p:spTree>
    <p:extLst>
      <p:ext uri="{BB962C8B-B14F-4D97-AF65-F5344CB8AC3E}">
        <p14:creationId xmlns:p14="http://schemas.microsoft.com/office/powerpoint/2010/main" val="69448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transition spd="slow"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2018/12/29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3628572" y="1395884"/>
            <a:ext cx="6516914" cy="830997"/>
          </a:xfrm>
          <a:prstGeom prst="rect">
            <a:avLst/>
          </a:prstGeom>
          <a:noFill/>
        </p:spPr>
        <p:txBody>
          <a:bodyPr wrap="square" rtlCol="0">
            <a:spAutoFit/>
          </a:bodyPr>
          <a:lstStyle/>
          <a:p>
            <a:r>
              <a:rPr lang="en-US" altLang="zh-CN"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o2o</a:t>
            </a:r>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创业策划书</a:t>
            </a:r>
            <a:r>
              <a:rPr lang="en-US" altLang="zh-CN" sz="4800" dirty="0" err="1">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ppt</a:t>
            </a:r>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模板</a:t>
            </a:r>
          </a:p>
        </p:txBody>
      </p:sp>
    </p:spTree>
    <p:extLst>
      <p:ext uri="{BB962C8B-B14F-4D97-AF65-F5344CB8AC3E}">
        <p14:creationId xmlns:p14="http://schemas.microsoft.com/office/powerpoint/2010/main" val="2875687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smtClean="0">
                <a:latin typeface="Bell MT" panose="02020503060305020303" pitchFamily="18" charset="0"/>
              </a:rPr>
              <a:t>02</a:t>
            </a:r>
            <a:endParaRPr lang="en-US" sz="4000" b="1" kern="0" dirty="0">
              <a:latin typeface="Bell MT" panose="02020503060305020303" pitchFamily="18" charset="0"/>
            </a:endParaRP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838616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文本</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内容点击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本</a:t>
            </a: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标题 </a:t>
              </a:r>
              <a:endParaRPr lang="zh-CN" altLang="en-US" dirty="0">
                <a:solidFill>
                  <a:schemeClr val="lt1"/>
                </a:solidFill>
              </a:endParaRP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4708072" y="1395884"/>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谢谢大家</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Tree>
    <p:extLst>
      <p:ext uri="{BB962C8B-B14F-4D97-AF65-F5344CB8AC3E}">
        <p14:creationId xmlns:p14="http://schemas.microsoft.com/office/powerpoint/2010/main" val="42196521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金"/>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1192</Words>
  <Application>Microsoft Office PowerPoint</Application>
  <PresentationFormat>宽屏</PresentationFormat>
  <Paragraphs>222</Paragraphs>
  <Slides>24</Slides>
  <Notes>24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方正兰亭大黑_GBK</vt:lpstr>
      <vt:lpstr>方正兰亭黑简体</vt:lpstr>
      <vt:lpstr>华文细黑</vt:lpstr>
      <vt:lpstr>宋体</vt:lpstr>
      <vt:lpstr>微软雅黑</vt:lpstr>
      <vt:lpstr>幼圆</vt:lpstr>
      <vt:lpstr>造字工房明黑（非商用）常规体</vt:lpstr>
      <vt:lpstr>Agency FB</vt:lpstr>
      <vt:lpstr>Arial</vt:lpstr>
      <vt:lpstr>Arial Rounded MT Bold</vt:lpstr>
      <vt:lpstr>Bell MT</vt:lpstr>
      <vt:lpstr>Calibri</vt:lpstr>
      <vt:lpstr>Calibri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黑金</dc:title>
  <dc:creator/>
  <cp:keywords>www.1ppt.com</cp:keywords>
  <cp:lastModifiedBy/>
  <cp:revision>1</cp:revision>
  <dcterms:created xsi:type="dcterms:W3CDTF">2015-10-17T06:45:11Z</dcterms:created>
  <dcterms:modified xsi:type="dcterms:W3CDTF">2018-12-29T06:13:05Z</dcterms:modified>
</cp:coreProperties>
</file>