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handoutMasterIdLst>
    <p:handoutMasterId r:id="rId27"/>
  </p:handout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84" r:id="rId25"/>
  </p:sldIdLst>
  <p:sldSz cx="12192000" cy="6858000"/>
  <p:notesSz cx="6858000" cy="9144000"/>
  <p:embeddedFontLst>
    <p:embeddedFont>
      <p:font typeface="Calibri" pitchFamily="34" charset="0"/>
      <p:regular r:id="rId28"/>
      <p:bold r:id="rId29"/>
      <p:italic r:id="rId30"/>
      <p:boldItalic r:id="rId31"/>
    </p:embeddedFont>
    <p:embeddedFont>
      <p:font typeface="微软雅黑" pitchFamily="34" charset="-122"/>
      <p:regular r:id="rId32"/>
      <p:bold r:id="rId33"/>
    </p:embeddedFont>
    <p:embeddedFont>
      <p:font typeface="Agency FB" pitchFamily="34" charset="0"/>
      <p:regular r:id="rId34"/>
      <p:bold r:id="rId35"/>
    </p:embeddedFont>
    <p:embeddedFont>
      <p:font typeface="等线" charset="-122"/>
      <p:regular r:id="rId36"/>
      <p:bold r:id="rId37"/>
    </p:embeddedFont>
    <p:embeddedFont>
      <p:font typeface="Aharoni" pitchFamily="2" charset="-79"/>
      <p:bold r:id="rId3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29">
          <p15:clr>
            <a:srgbClr val="A4A3A4"/>
          </p15:clr>
        </p15:guide>
        <p15:guide id="2" orient="horz" pos="4190">
          <p15:clr>
            <a:srgbClr val="A4A3A4"/>
          </p15:clr>
        </p15:guide>
        <p15:guide id="3" pos="230">
          <p15:clr>
            <a:srgbClr val="A4A3A4"/>
          </p15:clr>
        </p15:guide>
        <p15:guide id="4" pos="7449">
          <p15:clr>
            <a:srgbClr val="A4A3A4"/>
          </p15:clr>
        </p15:guide>
        <p15:guide id="5" orient="horz" pos="561">
          <p15:clr>
            <a:srgbClr val="A4A3A4"/>
          </p15:clr>
        </p15:guide>
        <p15:guide id="6" orient="horz" pos="691">
          <p15:clr>
            <a:srgbClr val="A4A3A4"/>
          </p15:clr>
        </p15:guide>
        <p15:guide id="7" orient="horz" pos="4017">
          <p15:clr>
            <a:srgbClr val="A4A3A4"/>
          </p15:clr>
        </p15:guide>
        <p15:guide id="8" orient="horz" pos="3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1F6"/>
    <a:srgbClr val="E8E6E9"/>
    <a:srgbClr val="EDEDEF"/>
    <a:srgbClr val="E4E3E8"/>
    <a:srgbClr val="E4E2E9"/>
    <a:srgbClr val="EFEFF1"/>
    <a:srgbClr val="E7E7EA"/>
    <a:srgbClr val="F0EEF1"/>
    <a:srgbClr val="EFEFEF"/>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9" autoAdjust="0"/>
    <p:restoredTop sz="94618" autoAdjust="0"/>
  </p:normalViewPr>
  <p:slideViewPr>
    <p:cSldViewPr snapToGrid="0" showGuides="1">
      <p:cViewPr varScale="1">
        <p:scale>
          <a:sx n="87" d="100"/>
          <a:sy n="87" d="100"/>
        </p:scale>
        <p:origin x="-246" y="-84"/>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9.3779718027346803E-2"/>
          <c:y val="6.2017842473594903E-2"/>
          <c:w val="0.80207544999070401"/>
          <c:h val="0.89649965437125401"/>
        </c:manualLayout>
      </c:layout>
      <c:pieChart>
        <c:varyColors val="0"/>
        <c:ser>
          <c:idx val="0"/>
          <c:order val="0"/>
          <c:tx>
            <c:strRef>
              <c:f>Sheet1!$A$2</c:f>
              <c:strCache>
                <c:ptCount val="1"/>
                <c:pt idx="0">
                  <c:v>Sales</c:v>
                </c:pt>
              </c:strCache>
            </c:strRef>
          </c:tx>
          <c:spPr>
            <a:ln w="38100">
              <a:gradFill>
                <a:gsLst>
                  <a:gs pos="1000">
                    <a:schemeClr val="bg1"/>
                  </a:gs>
                  <a:gs pos="100000">
                    <a:schemeClr val="bg1">
                      <a:lumMod val="75000"/>
                    </a:schemeClr>
                  </a:gs>
                  <a:gs pos="100000">
                    <a:schemeClr val="accent1">
                      <a:tint val="23500"/>
                      <a:satMod val="160000"/>
                    </a:schemeClr>
                  </a:gs>
                </a:gsLst>
                <a:lin ang="5400000" scaled="0"/>
              </a:gradFill>
            </a:ln>
            <a:effectLst>
              <a:outerShdw blurRad="114300" dist="127000" dir="2700000" sx="102000" sy="102000" algn="tl" rotWithShape="0">
                <a:prstClr val="black">
                  <a:alpha val="30000"/>
                </a:prstClr>
              </a:outerShdw>
            </a:effectLst>
          </c:spPr>
          <c:explosion val="7"/>
          <c:dPt>
            <c:idx val="0"/>
            <c:bubble3D val="0"/>
            <c:spPr>
              <a:solidFill>
                <a:schemeClr val="accent1"/>
              </a:solidFill>
              <a:ln w="38100">
                <a:gradFill>
                  <a:gsLst>
                    <a:gs pos="1000">
                      <a:schemeClr val="bg1"/>
                    </a:gs>
                    <a:gs pos="100000">
                      <a:schemeClr val="bg1">
                        <a:lumMod val="75000"/>
                      </a:schemeClr>
                    </a:gs>
                    <a:gs pos="100000">
                      <a:schemeClr val="accent1">
                        <a:tint val="23500"/>
                        <a:satMod val="160000"/>
                      </a:schemeClr>
                    </a:gs>
                  </a:gsLst>
                  <a:lin ang="5400000" scaled="0"/>
                </a:gradFill>
              </a:ln>
              <a:effectLst>
                <a:outerShdw blurRad="114300" dist="127000" dir="2700000" sx="102000" sy="102000" algn="tl" rotWithShape="0">
                  <a:prstClr val="black">
                    <a:alpha val="30000"/>
                  </a:prstClr>
                </a:outerShdw>
              </a:effectLst>
            </c:spPr>
          </c:dPt>
          <c:dPt>
            <c:idx val="1"/>
            <c:bubble3D val="0"/>
            <c:spPr>
              <a:solidFill>
                <a:schemeClr val="accent2"/>
              </a:solidFill>
              <a:ln w="38100">
                <a:gradFill>
                  <a:gsLst>
                    <a:gs pos="1000">
                      <a:schemeClr val="bg1"/>
                    </a:gs>
                    <a:gs pos="100000">
                      <a:schemeClr val="bg1">
                        <a:lumMod val="75000"/>
                      </a:schemeClr>
                    </a:gs>
                    <a:gs pos="100000">
                      <a:schemeClr val="accent1">
                        <a:tint val="23500"/>
                        <a:satMod val="160000"/>
                      </a:schemeClr>
                    </a:gs>
                  </a:gsLst>
                  <a:lin ang="5400000" scaled="0"/>
                </a:gradFill>
              </a:ln>
              <a:effectLst>
                <a:outerShdw blurRad="114300" dist="127000" dir="2700000" sx="102000" sy="102000" algn="tl" rotWithShape="0">
                  <a:prstClr val="black">
                    <a:alpha val="30000"/>
                  </a:prstClr>
                </a:outerShdw>
              </a:effectLst>
            </c:spPr>
          </c:dPt>
          <c:dPt>
            <c:idx val="2"/>
            <c:bubble3D val="0"/>
            <c:spPr>
              <a:solidFill>
                <a:schemeClr val="accent3"/>
              </a:solidFill>
              <a:ln w="38100">
                <a:gradFill>
                  <a:gsLst>
                    <a:gs pos="1000">
                      <a:schemeClr val="bg1"/>
                    </a:gs>
                    <a:gs pos="100000">
                      <a:schemeClr val="bg1">
                        <a:lumMod val="75000"/>
                      </a:schemeClr>
                    </a:gs>
                    <a:gs pos="100000">
                      <a:schemeClr val="accent1">
                        <a:tint val="23500"/>
                        <a:satMod val="160000"/>
                      </a:schemeClr>
                    </a:gs>
                  </a:gsLst>
                  <a:lin ang="5400000" scaled="0"/>
                </a:gradFill>
              </a:ln>
              <a:effectLst>
                <a:outerShdw blurRad="114300" dist="127000" dir="2700000" sx="102000" sy="102000" algn="tl" rotWithShape="0">
                  <a:prstClr val="black">
                    <a:alpha val="30000"/>
                  </a:prstClr>
                </a:outerShdw>
              </a:effectLst>
            </c:spPr>
          </c:dPt>
          <c:dPt>
            <c:idx val="3"/>
            <c:bubble3D val="0"/>
            <c:spPr>
              <a:solidFill>
                <a:schemeClr val="accent4"/>
              </a:solidFill>
              <a:ln w="38100">
                <a:gradFill>
                  <a:gsLst>
                    <a:gs pos="1000">
                      <a:schemeClr val="bg1"/>
                    </a:gs>
                    <a:gs pos="100000">
                      <a:schemeClr val="bg1">
                        <a:lumMod val="75000"/>
                      </a:schemeClr>
                    </a:gs>
                    <a:gs pos="100000">
                      <a:schemeClr val="accent1">
                        <a:tint val="23500"/>
                        <a:satMod val="160000"/>
                      </a:schemeClr>
                    </a:gs>
                  </a:gsLst>
                  <a:lin ang="5400000" scaled="0"/>
                </a:gradFill>
              </a:ln>
              <a:effectLst>
                <a:outerShdw blurRad="114300" dist="127000" dir="2700000" sx="102000" sy="102000" algn="tl" rotWithShape="0">
                  <a:prstClr val="black">
                    <a:alpha val="30000"/>
                  </a:prstClr>
                </a:outerShdw>
              </a:effectLst>
            </c:spPr>
          </c:dPt>
          <c:cat>
            <c:strRef>
              <c:f>Sheet1!$B$1:$E$1</c:f>
              <c:strCache>
                <c:ptCount val="4"/>
                <c:pt idx="0">
                  <c:v>1st Qtr</c:v>
                </c:pt>
                <c:pt idx="1">
                  <c:v>2nd Qtr</c:v>
                </c:pt>
                <c:pt idx="2">
                  <c:v>1st Qtr</c:v>
                </c:pt>
                <c:pt idx="3">
                  <c:v>2nd Qtr</c:v>
                </c:pt>
              </c:strCache>
            </c:strRef>
          </c:cat>
          <c:val>
            <c:numRef>
              <c:f>Sheet1!$B$2:$E$2</c:f>
              <c:numCache>
                <c:formatCode>General</c:formatCode>
                <c:ptCount val="4"/>
                <c:pt idx="0">
                  <c:v>8.1999999999999993</c:v>
                </c:pt>
                <c:pt idx="1">
                  <c:v>3.2</c:v>
                </c:pt>
                <c:pt idx="2">
                  <c:v>8.1999999999999993</c:v>
                </c:pt>
                <c:pt idx="3">
                  <c:v>3.2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1"/>
  </c:chart>
  <c:txPr>
    <a:bodyPr/>
    <a:lstStyle/>
    <a:p>
      <a:pPr>
        <a:defRPr lang="zh-CN" sz="1800">
          <a:latin typeface="Agency FB" panose="020B0503020202020204" pitchFamily="34" charset="0"/>
          <a:ea typeface="微软雅黑" panose="020B0503020204020204" pitchFamily="34" charset="-122"/>
          <a:cs typeface="+mn-ea"/>
          <a:sym typeface="Agency FB" panose="020B0503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320414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4151091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extLst>
      <p:ext uri="{BB962C8B-B14F-4D97-AF65-F5344CB8AC3E}">
        <p14:creationId xmlns:p14="http://schemas.microsoft.com/office/powerpoint/2010/main" val="1101792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2389367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3646797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4</a:t>
            </a:fld>
            <a:endParaRPr lang="zh-CN" altLang="en-US"/>
          </a:p>
        </p:txBody>
      </p:sp>
    </p:spTree>
    <p:extLst>
      <p:ext uri="{BB962C8B-B14F-4D97-AF65-F5344CB8AC3E}">
        <p14:creationId xmlns:p14="http://schemas.microsoft.com/office/powerpoint/2010/main" val="1538456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5</a:t>
            </a:fld>
            <a:endParaRPr lang="zh-CN" altLang="en-US"/>
          </a:p>
        </p:txBody>
      </p:sp>
    </p:spTree>
    <p:extLst>
      <p:ext uri="{BB962C8B-B14F-4D97-AF65-F5344CB8AC3E}">
        <p14:creationId xmlns:p14="http://schemas.microsoft.com/office/powerpoint/2010/main" val="2528058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66C564-2D09-4254-BE17-ADF6704DC02C}" type="slidenum">
              <a:rPr lang="zh-CN" altLang="en-US" smtClean="0"/>
              <a:t>6</a:t>
            </a:fld>
            <a:endParaRPr lang="zh-CN" altLang="en-US"/>
          </a:p>
        </p:txBody>
      </p:sp>
    </p:spTree>
    <p:extLst>
      <p:ext uri="{BB962C8B-B14F-4D97-AF65-F5344CB8AC3E}">
        <p14:creationId xmlns:p14="http://schemas.microsoft.com/office/powerpoint/2010/main" val="2932597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66C564-2D09-4254-BE17-ADF6704DC02C}" type="slidenum">
              <a:rPr lang="zh-CN" altLang="en-US" smtClean="0"/>
              <a:t>7</a:t>
            </a:fld>
            <a:endParaRPr lang="zh-CN" altLang="en-US"/>
          </a:p>
        </p:txBody>
      </p:sp>
    </p:spTree>
    <p:extLst>
      <p:ext uri="{BB962C8B-B14F-4D97-AF65-F5344CB8AC3E}">
        <p14:creationId xmlns:p14="http://schemas.microsoft.com/office/powerpoint/2010/main" val="3167229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8</a:t>
            </a:fld>
            <a:endParaRPr lang="zh-CN" altLang="en-US"/>
          </a:p>
        </p:txBody>
      </p:sp>
    </p:spTree>
    <p:extLst>
      <p:ext uri="{BB962C8B-B14F-4D97-AF65-F5344CB8AC3E}">
        <p14:creationId xmlns:p14="http://schemas.microsoft.com/office/powerpoint/2010/main" val="2089907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2463713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10</a:t>
            </a:fld>
            <a:endParaRPr lang="zh-CN" altLang="en-US"/>
          </a:p>
        </p:txBody>
      </p:sp>
    </p:spTree>
    <p:extLst>
      <p:ext uri="{BB962C8B-B14F-4D97-AF65-F5344CB8AC3E}">
        <p14:creationId xmlns:p14="http://schemas.microsoft.com/office/powerpoint/2010/main" val="3548843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11</a:t>
            </a:fld>
            <a:endParaRPr lang="zh-CN" altLang="en-US"/>
          </a:p>
        </p:txBody>
      </p:sp>
    </p:spTree>
    <p:extLst>
      <p:ext uri="{BB962C8B-B14F-4D97-AF65-F5344CB8AC3E}">
        <p14:creationId xmlns:p14="http://schemas.microsoft.com/office/powerpoint/2010/main" val="927250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12</a:t>
            </a:fld>
            <a:endParaRPr lang="zh-CN" altLang="en-US"/>
          </a:p>
        </p:txBody>
      </p:sp>
    </p:spTree>
    <p:extLst>
      <p:ext uri="{BB962C8B-B14F-4D97-AF65-F5344CB8AC3E}">
        <p14:creationId xmlns:p14="http://schemas.microsoft.com/office/powerpoint/2010/main" val="3144272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66C564-2D09-4254-BE17-ADF6704DC02C}" type="slidenum">
              <a:rPr lang="zh-CN" altLang="en-US" smtClean="0"/>
              <a:t>13</a:t>
            </a:fld>
            <a:endParaRPr lang="zh-CN" altLang="en-US"/>
          </a:p>
        </p:txBody>
      </p:sp>
    </p:spTree>
    <p:extLst>
      <p:ext uri="{BB962C8B-B14F-4D97-AF65-F5344CB8AC3E}">
        <p14:creationId xmlns:p14="http://schemas.microsoft.com/office/powerpoint/2010/main" val="2371013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extLst>
      <p:ext uri="{BB962C8B-B14F-4D97-AF65-F5344CB8AC3E}">
        <p14:creationId xmlns:p14="http://schemas.microsoft.com/office/powerpoint/2010/main" val="139533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66C564-2D09-4254-BE17-ADF6704DC02C}" type="slidenum">
              <a:rPr lang="zh-CN" altLang="en-US" smtClean="0"/>
              <a:t>15</a:t>
            </a:fld>
            <a:endParaRPr lang="zh-CN" altLang="en-US"/>
          </a:p>
        </p:txBody>
      </p:sp>
    </p:spTree>
    <p:extLst>
      <p:ext uri="{BB962C8B-B14F-4D97-AF65-F5344CB8AC3E}">
        <p14:creationId xmlns:p14="http://schemas.microsoft.com/office/powerpoint/2010/main" val="385778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16</a:t>
            </a:fld>
            <a:endParaRPr lang="zh-CN" altLang="en-US"/>
          </a:p>
        </p:txBody>
      </p:sp>
    </p:spTree>
    <p:extLst>
      <p:ext uri="{BB962C8B-B14F-4D97-AF65-F5344CB8AC3E}">
        <p14:creationId xmlns:p14="http://schemas.microsoft.com/office/powerpoint/2010/main" val="41790173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17</a:t>
            </a:fld>
            <a:endParaRPr lang="zh-CN" altLang="en-US"/>
          </a:p>
        </p:txBody>
      </p:sp>
    </p:spTree>
    <p:extLst>
      <p:ext uri="{BB962C8B-B14F-4D97-AF65-F5344CB8AC3E}">
        <p14:creationId xmlns:p14="http://schemas.microsoft.com/office/powerpoint/2010/main" val="2354280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18</a:t>
            </a:fld>
            <a:endParaRPr lang="zh-CN" altLang="en-US"/>
          </a:p>
        </p:txBody>
      </p:sp>
    </p:spTree>
    <p:extLst>
      <p:ext uri="{BB962C8B-B14F-4D97-AF65-F5344CB8AC3E}">
        <p14:creationId xmlns:p14="http://schemas.microsoft.com/office/powerpoint/2010/main" val="1743863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35493949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20</a:t>
            </a:fld>
            <a:endParaRPr lang="zh-CN" altLang="en-US"/>
          </a:p>
        </p:txBody>
      </p:sp>
    </p:spTree>
    <p:extLst>
      <p:ext uri="{BB962C8B-B14F-4D97-AF65-F5344CB8AC3E}">
        <p14:creationId xmlns:p14="http://schemas.microsoft.com/office/powerpoint/2010/main" val="3996726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66C564-2D09-4254-BE17-ADF6704DC02C}" type="slidenum">
              <a:rPr lang="zh-CN" altLang="en-US" smtClean="0"/>
              <a:t>21</a:t>
            </a:fld>
            <a:endParaRPr lang="zh-CN" altLang="en-US"/>
          </a:p>
        </p:txBody>
      </p:sp>
    </p:spTree>
    <p:extLst>
      <p:ext uri="{BB962C8B-B14F-4D97-AF65-F5344CB8AC3E}">
        <p14:creationId xmlns:p14="http://schemas.microsoft.com/office/powerpoint/2010/main" val="2979295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66C564-2D09-4254-BE17-ADF6704DC02C}" type="slidenum">
              <a:rPr lang="zh-CN" altLang="en-US" smtClean="0"/>
              <a:t>22</a:t>
            </a:fld>
            <a:endParaRPr lang="zh-CN" altLang="en-US"/>
          </a:p>
        </p:txBody>
      </p:sp>
    </p:spTree>
    <p:extLst>
      <p:ext uri="{BB962C8B-B14F-4D97-AF65-F5344CB8AC3E}">
        <p14:creationId xmlns:p14="http://schemas.microsoft.com/office/powerpoint/2010/main" val="3608112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t>23</a:t>
            </a:fld>
            <a:endParaRPr lang="zh-CN" altLang="en-US"/>
          </a:p>
        </p:txBody>
      </p:sp>
    </p:spTree>
    <p:extLst>
      <p:ext uri="{BB962C8B-B14F-4D97-AF65-F5344CB8AC3E}">
        <p14:creationId xmlns:p14="http://schemas.microsoft.com/office/powerpoint/2010/main" val="520622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extLst>
      <p:ext uri="{BB962C8B-B14F-4D97-AF65-F5344CB8AC3E}">
        <p14:creationId xmlns:p14="http://schemas.microsoft.com/office/powerpoint/2010/main" val="1138389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5574" t="7938" r="8122" b="8255"/>
          <a:stretch>
            <a:fillRect/>
          </a:stretch>
        </p:blipFill>
        <p:spPr>
          <a:xfrm>
            <a:off x="3895294" y="2070101"/>
            <a:ext cx="8055407" cy="4787899"/>
          </a:xfrm>
          <a:prstGeom prst="rect">
            <a:avLst/>
          </a:prstGeom>
          <a:effectLst>
            <a:outerShdw blurRad="50800" dist="38100" dir="18900000" algn="b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矩形 1"/>
          <p:cNvSpPr/>
          <p:nvPr userDrawn="1"/>
        </p:nvSpPr>
        <p:spPr>
          <a:xfrm>
            <a:off x="335" y="343072"/>
            <a:ext cx="213349" cy="556229"/>
          </a:xfrm>
          <a:prstGeom prst="rect">
            <a:avLst/>
          </a:prstGeom>
          <a:solidFill>
            <a:schemeClr val="accent1"/>
          </a:solidFill>
          <a:ln>
            <a:noFill/>
          </a:ln>
          <a:effectLst>
            <a:outerShdw blurRad="63500" algn="ctr"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tx1"/>
              </a:solidFill>
              <a:sym typeface="+mn-lt"/>
            </a:endParaRPr>
          </a:p>
        </p:txBody>
      </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微软雅黑" panose="020B0503020204020204" pitchFamily="34" charset="-122"/>
                <a:ea typeface="微软雅黑" panose="020B0503020204020204" pitchFamily="34" charset="-122"/>
                <a:cs typeface="+mn-ea"/>
                <a:sym typeface="+mn-lt"/>
              </a:rPr>
              <a:t>请输入您的标题</a:t>
            </a:r>
          </a:p>
        </p:txBody>
      </p:sp>
      <p:sp>
        <p:nvSpPr>
          <p:cNvPr id="4" name="文本框 3"/>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Arial" panose="020B0604020202020204" pitchFamily="34" charset="0"/>
                <a:cs typeface="Arial" panose="020B0604020202020204" pitchFamily="34" charset="0"/>
                <a:sym typeface="+mn-lt"/>
              </a:rPr>
              <a:t>CLICK HERE TO ADD TITLE</a:t>
            </a:r>
            <a:endParaRPr lang="zh-CN" altLang="en-US" sz="1140" dirty="0">
              <a:solidFill>
                <a:srgbClr val="E7E6E6">
                  <a:lumMod val="25000"/>
                </a:srgbClr>
              </a:solidFill>
              <a:latin typeface="Arial" panose="020B0604020202020204" pitchFamily="34" charset="0"/>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1"/>
          <p:cNvSpPr/>
          <p:nvPr userDrawn="1"/>
        </p:nvSpPr>
        <p:spPr>
          <a:xfrm>
            <a:off x="335" y="343072"/>
            <a:ext cx="213349" cy="556229"/>
          </a:xfrm>
          <a:prstGeom prst="rect">
            <a:avLst/>
          </a:prstGeom>
          <a:solidFill>
            <a:schemeClr val="accent1"/>
          </a:solidFill>
          <a:ln>
            <a:noFill/>
          </a:ln>
          <a:effectLst>
            <a:outerShdw blurRad="63500" algn="ctr"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tx1"/>
              </a:solidFill>
              <a:sym typeface="+mn-lt"/>
            </a:endParaRPr>
          </a:p>
        </p:txBody>
      </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微软雅黑" panose="020B0503020204020204" pitchFamily="34" charset="-122"/>
                <a:ea typeface="微软雅黑" panose="020B0503020204020204" pitchFamily="34" charset="-122"/>
                <a:cs typeface="+mn-ea"/>
                <a:sym typeface="+mn-lt"/>
              </a:rPr>
              <a:t>请输入您的标题</a:t>
            </a:r>
          </a:p>
        </p:txBody>
      </p:sp>
      <p:sp>
        <p:nvSpPr>
          <p:cNvPr id="4" name="文本框 3"/>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Arial" panose="020B0604020202020204" pitchFamily="34" charset="0"/>
                <a:cs typeface="Arial" panose="020B0604020202020204" pitchFamily="34" charset="0"/>
                <a:sym typeface="+mn-lt"/>
              </a:rPr>
              <a:t>CLICK HERE TO ADD TITLE</a:t>
            </a:r>
            <a:endParaRPr lang="zh-CN" altLang="en-US" sz="1140" dirty="0">
              <a:solidFill>
                <a:srgbClr val="E7E6E6">
                  <a:lumMod val="25000"/>
                </a:srgbClr>
              </a:solidFill>
              <a:latin typeface="Arial" panose="020B0604020202020204" pitchFamily="34" charset="0"/>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1"/>
          <p:cNvSpPr/>
          <p:nvPr userDrawn="1"/>
        </p:nvSpPr>
        <p:spPr>
          <a:xfrm>
            <a:off x="335" y="343072"/>
            <a:ext cx="213349" cy="556229"/>
          </a:xfrm>
          <a:prstGeom prst="rect">
            <a:avLst/>
          </a:prstGeom>
          <a:solidFill>
            <a:schemeClr val="accent1"/>
          </a:solidFill>
          <a:ln>
            <a:noFill/>
          </a:ln>
          <a:effectLst>
            <a:outerShdw blurRad="63500" algn="ctr"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tx1"/>
              </a:solidFill>
              <a:sym typeface="+mn-lt"/>
            </a:endParaRPr>
          </a:p>
        </p:txBody>
      </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微软雅黑" panose="020B0503020204020204" pitchFamily="34" charset="-122"/>
                <a:ea typeface="微软雅黑" panose="020B0503020204020204" pitchFamily="34" charset="-122"/>
                <a:cs typeface="+mn-ea"/>
                <a:sym typeface="+mn-lt"/>
              </a:rPr>
              <a:t>请输入您的标题</a:t>
            </a:r>
          </a:p>
        </p:txBody>
      </p:sp>
      <p:sp>
        <p:nvSpPr>
          <p:cNvPr id="4" name="文本框 3"/>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Arial" panose="020B0604020202020204" pitchFamily="34" charset="0"/>
                <a:cs typeface="Arial" panose="020B0604020202020204" pitchFamily="34" charset="0"/>
                <a:sym typeface="+mn-lt"/>
              </a:rPr>
              <a:t>CLICK HERE TO ADD TITLE</a:t>
            </a:r>
            <a:endParaRPr lang="zh-CN" altLang="en-US" sz="1140" dirty="0">
              <a:solidFill>
                <a:srgbClr val="E7E6E6">
                  <a:lumMod val="25000"/>
                </a:srgbClr>
              </a:solidFill>
              <a:latin typeface="Arial" panose="020B0604020202020204" pitchFamily="34" charset="0"/>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1"/>
          <p:cNvSpPr/>
          <p:nvPr userDrawn="1"/>
        </p:nvSpPr>
        <p:spPr>
          <a:xfrm>
            <a:off x="335" y="343072"/>
            <a:ext cx="213349" cy="556229"/>
          </a:xfrm>
          <a:prstGeom prst="rect">
            <a:avLst/>
          </a:prstGeom>
          <a:solidFill>
            <a:schemeClr val="accent1"/>
          </a:solidFill>
          <a:ln>
            <a:noFill/>
          </a:ln>
          <a:effectLst>
            <a:outerShdw blurRad="63500" algn="ctr" rotWithShape="0">
              <a:prstClr val="black">
                <a:alpha val="40000"/>
              </a:prstClr>
            </a:outerShdw>
          </a:effectLst>
        </p:spPr>
        <p:txBody>
          <a:bodyPr vert="horz" wrap="square" lIns="121920" tIns="60960" rIns="121920" bIns="60960" numCol="1" anchor="t" anchorCtr="0" compatLnSpc="1"/>
          <a:lstStyle/>
          <a:p>
            <a:endParaRPr lang="zh-CN" altLang="en-US" sz="2400">
              <a:solidFill>
                <a:schemeClr val="tx1"/>
              </a:solidFill>
              <a:sym typeface="+mn-lt"/>
            </a:endParaRPr>
          </a:p>
        </p:txBody>
      </p:sp>
      <p:sp>
        <p:nvSpPr>
          <p:cNvPr id="3" name="文本框 2"/>
          <p:cNvSpPr txBox="1"/>
          <p:nvPr userDrawn="1"/>
        </p:nvSpPr>
        <p:spPr>
          <a:xfrm>
            <a:off x="373954" y="297493"/>
            <a:ext cx="5742366" cy="461659"/>
          </a:xfrm>
          <a:prstGeom prst="rect">
            <a:avLst/>
          </a:prstGeom>
          <a:noFill/>
        </p:spPr>
        <p:txBody>
          <a:bodyPr wrap="square" lIns="91434" tIns="45717" rIns="91434" bIns="45717" rtlCol="0">
            <a:spAutoFit/>
          </a:bodyPr>
          <a:lstStyle/>
          <a:p>
            <a:pPr defTabSz="913765"/>
            <a:r>
              <a:rPr lang="zh-CN" altLang="en-US" sz="2400" dirty="0">
                <a:solidFill>
                  <a:schemeClr val="accent1"/>
                </a:solidFill>
                <a:latin typeface="微软雅黑" panose="020B0503020204020204" pitchFamily="34" charset="-122"/>
                <a:ea typeface="微软雅黑" panose="020B0503020204020204" pitchFamily="34" charset="-122"/>
                <a:cs typeface="+mn-ea"/>
                <a:sym typeface="+mn-lt"/>
              </a:rPr>
              <a:t>请输入您的标题</a:t>
            </a:r>
          </a:p>
        </p:txBody>
      </p:sp>
      <p:sp>
        <p:nvSpPr>
          <p:cNvPr id="4" name="文本框 3"/>
          <p:cNvSpPr txBox="1"/>
          <p:nvPr userDrawn="1"/>
        </p:nvSpPr>
        <p:spPr>
          <a:xfrm>
            <a:off x="373953" y="676438"/>
            <a:ext cx="5742367" cy="267439"/>
          </a:xfrm>
          <a:prstGeom prst="rect">
            <a:avLst/>
          </a:prstGeom>
          <a:noFill/>
        </p:spPr>
        <p:txBody>
          <a:bodyPr wrap="square" lIns="91434" tIns="45717" rIns="91434" bIns="45717" rtlCol="0">
            <a:spAutoFit/>
          </a:bodyPr>
          <a:lstStyle/>
          <a:p>
            <a:pPr defTabSz="913765"/>
            <a:r>
              <a:rPr lang="en-US" altLang="zh-CN" sz="1140" dirty="0">
                <a:solidFill>
                  <a:srgbClr val="E7E6E6">
                    <a:lumMod val="25000"/>
                  </a:srgbClr>
                </a:solidFill>
                <a:latin typeface="Arial" panose="020B0604020202020204" pitchFamily="34" charset="0"/>
                <a:cs typeface="Arial" panose="020B0604020202020204" pitchFamily="34" charset="0"/>
                <a:sym typeface="+mn-lt"/>
              </a:rPr>
              <a:t>CLICK HERE TO ADD TITLE</a:t>
            </a:r>
            <a:endParaRPr lang="zh-CN" altLang="en-US" sz="1140" dirty="0">
              <a:solidFill>
                <a:srgbClr val="E7E6E6">
                  <a:lumMod val="25000"/>
                </a:srgbClr>
              </a:solidFill>
              <a:latin typeface="Arial" panose="020B0604020202020204" pitchFamily="34" charset="0"/>
              <a:cs typeface="Arial" panose="020B0604020202020204" pitchFamily="34" charset="0"/>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grpSp>
        <p:nvGrpSpPr>
          <p:cNvPr id="21" name="组合 20"/>
          <p:cNvGrpSpPr/>
          <p:nvPr userDrawn="1"/>
        </p:nvGrpSpPr>
        <p:grpSpPr>
          <a:xfrm>
            <a:off x="231112" y="280868"/>
            <a:ext cx="1442067" cy="1016609"/>
            <a:chOff x="496773" y="602135"/>
            <a:chExt cx="1882774" cy="1327293"/>
          </a:xfrm>
        </p:grpSpPr>
        <p:sp>
          <p:nvSpPr>
            <p:cNvPr id="14" name="圆角矩形 13"/>
            <p:cNvSpPr/>
            <p:nvPr userDrawn="1"/>
          </p:nvSpPr>
          <p:spPr>
            <a:xfrm rot="18900000">
              <a:off x="2185002" y="1605281"/>
              <a:ext cx="194545" cy="215044"/>
            </a:xfrm>
            <a:prstGeom prst="roundRect">
              <a:avLst/>
            </a:prstGeom>
            <a:noFill/>
            <a:ln w="38100">
              <a:solidFill>
                <a:srgbClr val="FFBE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5" name="圆角矩形 14"/>
            <p:cNvSpPr/>
            <p:nvPr userDrawn="1"/>
          </p:nvSpPr>
          <p:spPr>
            <a:xfrm>
              <a:off x="496773" y="1364592"/>
              <a:ext cx="510991" cy="564836"/>
            </a:xfrm>
            <a:prstGeom prst="roundRect">
              <a:avLst/>
            </a:prstGeom>
            <a:noFill/>
            <a:ln w="762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圆角矩形 15"/>
            <p:cNvSpPr/>
            <p:nvPr userDrawn="1"/>
          </p:nvSpPr>
          <p:spPr>
            <a:xfrm>
              <a:off x="1378998" y="1112050"/>
              <a:ext cx="312989" cy="345969"/>
            </a:xfrm>
            <a:prstGeom prst="roundRect">
              <a:avLst/>
            </a:prstGeom>
            <a:noFill/>
            <a:ln w="381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圆角矩形 16"/>
            <p:cNvSpPr/>
            <p:nvPr userDrawn="1"/>
          </p:nvSpPr>
          <p:spPr>
            <a:xfrm>
              <a:off x="982444" y="602135"/>
              <a:ext cx="654962" cy="710019"/>
            </a:xfrm>
            <a:prstGeom prst="roundRect">
              <a:avLst/>
            </a:prstGeom>
            <a:noFill/>
            <a:ln w="7620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 name="圆角矩形 17"/>
            <p:cNvSpPr/>
            <p:nvPr userDrawn="1"/>
          </p:nvSpPr>
          <p:spPr>
            <a:xfrm>
              <a:off x="1847024" y="1379464"/>
              <a:ext cx="390764" cy="431940"/>
            </a:xfrm>
            <a:prstGeom prst="roundRect">
              <a:avLst/>
            </a:prstGeom>
            <a:noFill/>
            <a:ln w="5715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 name="圆角矩形 18"/>
            <p:cNvSpPr/>
            <p:nvPr userDrawn="1"/>
          </p:nvSpPr>
          <p:spPr>
            <a:xfrm rot="18900000">
              <a:off x="1498871" y="1669847"/>
              <a:ext cx="194545" cy="215044"/>
            </a:xfrm>
            <a:prstGeom prst="roundRect">
              <a:avLst/>
            </a:prstGeom>
            <a:noFill/>
            <a:ln w="38100">
              <a:solidFill>
                <a:srgbClr val="E1301D"/>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 name="圆角矩形 19"/>
            <p:cNvSpPr/>
            <p:nvPr userDrawn="1"/>
          </p:nvSpPr>
          <p:spPr>
            <a:xfrm rot="18900000">
              <a:off x="1909875" y="899702"/>
              <a:ext cx="194545" cy="215044"/>
            </a:xfrm>
            <a:prstGeom prst="roundRect">
              <a:avLst/>
            </a:prstGeom>
            <a:noFill/>
            <a:ln w="38100">
              <a:solidFill>
                <a:srgbClr val="8BAA45"/>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cxnSp>
        <p:nvCxnSpPr>
          <p:cNvPr id="23" name="直接连接符 22"/>
          <p:cNvCxnSpPr/>
          <p:nvPr userDrawn="1"/>
        </p:nvCxnSpPr>
        <p:spPr>
          <a:xfrm>
            <a:off x="1583499" y="688021"/>
            <a:ext cx="10109272" cy="52681"/>
          </a:xfrm>
          <a:prstGeom prst="line">
            <a:avLst/>
          </a:prstGeom>
        </p:spPr>
        <p:style>
          <a:lnRef idx="1">
            <a:schemeClr val="accent6"/>
          </a:lnRef>
          <a:fillRef idx="0">
            <a:schemeClr val="accent6"/>
          </a:fillRef>
          <a:effectRef idx="0">
            <a:schemeClr val="accent6"/>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notesSlide" Target="../notesSlides/notesSlide2.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5.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5" cstate="screen">
            <a:extLst>
              <a:ext uri="{28A0092B-C50C-407E-A947-70E740481C1C}">
                <a14:useLocalDpi xmlns:a14="http://schemas.microsoft.com/office/drawing/2010/main" val="0"/>
              </a:ext>
            </a:extLst>
          </a:blip>
          <a:srcRect l="5574" t="7938" r="8122" b="8255"/>
          <a:stretch>
            <a:fillRect/>
          </a:stretch>
        </p:blipFill>
        <p:spPr>
          <a:xfrm>
            <a:off x="3895294" y="2070101"/>
            <a:ext cx="8055407" cy="4787899"/>
          </a:xfrm>
          <a:prstGeom prst="rect">
            <a:avLst/>
          </a:prstGeom>
          <a:effectLst>
            <a:outerShdw blurRad="50800" dist="38100" dir="18900000" algn="bl" rotWithShape="0">
              <a:prstClr val="black">
                <a:alpha val="40000"/>
              </a:prstClr>
            </a:outerShdw>
          </a:effectLst>
        </p:spPr>
      </p:pic>
      <p:sp>
        <p:nvSpPr>
          <p:cNvPr id="17" name="文本框 16"/>
          <p:cNvSpPr txBox="1"/>
          <p:nvPr/>
        </p:nvSpPr>
        <p:spPr>
          <a:xfrm>
            <a:off x="254044" y="501908"/>
            <a:ext cx="3021981" cy="2215991"/>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3800" b="1" i="0" u="none" strike="noStrike" kern="1200" cap="none" spc="0" normalizeH="0" baseline="0" noProof="0" dirty="0">
                <a:ln>
                  <a:noFill/>
                </a:ln>
                <a:solidFill>
                  <a:schemeClr val="tx1"/>
                </a:solidFill>
                <a:uLnTx/>
                <a:uFillTx/>
                <a:latin typeface="Agency FB" panose="020B0503020202020204" pitchFamily="34" charset="0"/>
                <a:ea typeface="微软雅黑" panose="020B0503020204020204" pitchFamily="34" charset="-122"/>
                <a:cs typeface="+mn-cs"/>
              </a:rPr>
              <a:t>2019</a:t>
            </a:r>
            <a:endParaRPr kumimoji="0" lang="zh-CN" altLang="en-US" sz="13800" b="1" i="0" u="none" strike="noStrike" kern="1200" cap="none" spc="0" normalizeH="0" baseline="0" noProof="0" dirty="0">
              <a:ln>
                <a:noFill/>
              </a:ln>
              <a:solidFill>
                <a:schemeClr val="tx1"/>
              </a:solidFill>
              <a:uLnTx/>
              <a:uFillTx/>
              <a:latin typeface="Agency FB" panose="020B0503020202020204" pitchFamily="34" charset="0"/>
              <a:ea typeface="微软雅黑" panose="020B0503020204020204" pitchFamily="34" charset="-122"/>
              <a:cs typeface="+mn-cs"/>
            </a:endParaRPr>
          </a:p>
        </p:txBody>
      </p:sp>
      <p:sp>
        <p:nvSpPr>
          <p:cNvPr id="18" name="文本框 17"/>
          <p:cNvSpPr txBox="1"/>
          <p:nvPr/>
        </p:nvSpPr>
        <p:spPr>
          <a:xfrm>
            <a:off x="272832" y="2392878"/>
            <a:ext cx="7803590" cy="1014730"/>
          </a:xfrm>
          <a:prstGeom prst="rect">
            <a:avLst/>
          </a:prstGeom>
          <a:noFill/>
        </p:spPr>
        <p:txBody>
          <a:bodyPr wrap="square" rtlCol="0">
            <a:spAutoFit/>
          </a:bodyPr>
          <a:lstStyle/>
          <a:p>
            <a:pPr lvl="0">
              <a:defRPr/>
            </a:pPr>
            <a:r>
              <a:rPr lang="zh-CN" altLang="en-US" sz="6000" b="1" dirty="0">
                <a:latin typeface="微软雅黑" panose="020B0503020204020204" pitchFamily="34" charset="-122"/>
                <a:ea typeface="微软雅黑" panose="020B0503020204020204" pitchFamily="34" charset="-122"/>
              </a:rPr>
              <a:t>教育教学说课</a:t>
            </a:r>
            <a:r>
              <a:rPr lang="en-US" altLang="zh-CN" sz="6000" b="1" dirty="0">
                <a:latin typeface="微软雅黑" panose="020B0503020204020204" pitchFamily="34" charset="-122"/>
                <a:ea typeface="微软雅黑" panose="020B0503020204020204" pitchFamily="34" charset="-122"/>
              </a:rPr>
              <a:t>PPT</a:t>
            </a:r>
            <a:endParaRPr kumimoji="0" lang="zh-CN" altLang="en-US" sz="6000" b="1" i="0" u="none" strike="noStrike" kern="1200" cap="none" spc="0" normalizeH="0" baseline="0" noProof="0" dirty="0">
              <a:ln>
                <a:noFill/>
              </a:ln>
              <a:uLnTx/>
              <a:uFillTx/>
              <a:latin typeface="微软雅黑" panose="020B0503020204020204" pitchFamily="34" charset="-122"/>
              <a:ea typeface="微软雅黑" panose="020B0503020204020204" pitchFamily="34" charset="-122"/>
              <a:cs typeface="+mn-cs"/>
            </a:endParaRPr>
          </a:p>
        </p:txBody>
      </p:sp>
      <p:sp>
        <p:nvSpPr>
          <p:cNvPr id="19" name="文本框 18"/>
          <p:cNvSpPr txBox="1"/>
          <p:nvPr/>
        </p:nvSpPr>
        <p:spPr>
          <a:xfrm>
            <a:off x="360313" y="3573324"/>
            <a:ext cx="5880199" cy="461665"/>
          </a:xfrm>
          <a:prstGeom prst="rect">
            <a:avLst/>
          </a:prstGeom>
          <a:noFill/>
          <a:effectLst>
            <a:outerShdw blurRad="114300" dist="38100" dir="5460000" algn="tr" rotWithShape="0">
              <a:prstClr val="black">
                <a:alpha val="16000"/>
              </a:prstClr>
            </a:outerShdw>
          </a:effectLst>
        </p:spPr>
        <p:txBody>
          <a:bodyPr wrap="none" rtlCol="0">
            <a:spAutoFit/>
          </a:bodyPr>
          <a:lstStyle>
            <a:defPPr>
              <a:defRPr lang="zh-CN"/>
            </a:defPPr>
            <a:lvl1pPr>
              <a:defRPr sz="40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lvl="0">
              <a:defRPr/>
            </a:pPr>
            <a:r>
              <a:rPr lang="zh-CN" altLang="en-US" sz="2400" dirty="0">
                <a:solidFill>
                  <a:schemeClr val="tx1"/>
                </a:solidFill>
                <a:effectLst/>
              </a:rPr>
              <a:t>适用于教育培训</a:t>
            </a:r>
            <a:r>
              <a:rPr lang="en-US" altLang="zh-CN" sz="2400" dirty="0">
                <a:solidFill>
                  <a:schemeClr val="tx1"/>
                </a:solidFill>
                <a:effectLst/>
              </a:rPr>
              <a:t>/</a:t>
            </a:r>
            <a:r>
              <a:rPr lang="zh-CN" altLang="en-US" sz="2400" dirty="0">
                <a:solidFill>
                  <a:schemeClr val="tx1"/>
                </a:solidFill>
                <a:effectLst/>
              </a:rPr>
              <a:t>教学设计</a:t>
            </a:r>
            <a:r>
              <a:rPr lang="en-US" altLang="zh-CN" sz="2400" dirty="0">
                <a:solidFill>
                  <a:schemeClr val="tx1"/>
                </a:solidFill>
                <a:effectLst/>
              </a:rPr>
              <a:t>/</a:t>
            </a:r>
            <a:r>
              <a:rPr lang="zh-CN" altLang="en-US" sz="2400" dirty="0">
                <a:solidFill>
                  <a:schemeClr val="tx1"/>
                </a:solidFill>
                <a:effectLst/>
              </a:rPr>
              <a:t>公开课等模板</a:t>
            </a:r>
          </a:p>
        </p:txBody>
      </p:sp>
      <p:cxnSp>
        <p:nvCxnSpPr>
          <p:cNvPr id="20" name="直接连接符 19"/>
          <p:cNvCxnSpPr/>
          <p:nvPr/>
        </p:nvCxnSpPr>
        <p:spPr>
          <a:xfrm>
            <a:off x="360313" y="3453806"/>
            <a:ext cx="7061788" cy="0"/>
          </a:xfrm>
          <a:prstGeom prst="line">
            <a:avLst/>
          </a:prstGeom>
          <a:ln w="6350">
            <a:solidFill>
              <a:srgbClr val="404040"/>
            </a:solidFill>
          </a:ln>
        </p:spPr>
        <p:style>
          <a:lnRef idx="1">
            <a:schemeClr val="accent1"/>
          </a:lnRef>
          <a:fillRef idx="0">
            <a:schemeClr val="accent1"/>
          </a:fillRef>
          <a:effectRef idx="0">
            <a:schemeClr val="accent1"/>
          </a:effectRef>
          <a:fontRef idx="minor">
            <a:schemeClr val="tx1"/>
          </a:fontRef>
        </p:style>
      </p:cxnSp>
      <p:sp>
        <p:nvSpPr>
          <p:cNvPr id="21" name="TextBox 84"/>
          <p:cNvSpPr txBox="1"/>
          <p:nvPr/>
        </p:nvSpPr>
        <p:spPr>
          <a:xfrm>
            <a:off x="400296" y="4154506"/>
            <a:ext cx="3501390" cy="306705"/>
          </a:xfrm>
          <a:prstGeom prst="rect">
            <a:avLst/>
          </a:prstGeom>
          <a:noFill/>
        </p:spPr>
        <p:txBody>
          <a:bodyPr wrap="none" rtlCol="0">
            <a:spAutoFit/>
          </a:bodyPr>
          <a:lstStyle/>
          <a:p>
            <a:r>
              <a:rPr lang="zh-CN" altLang="en-US" sz="1400" b="1" dirty="0">
                <a:latin typeface="微软雅黑" panose="020B0503020204020204" pitchFamily="34" charset="-122"/>
                <a:ea typeface="微软雅黑" panose="020B0503020204020204" pitchFamily="34" charset="-122"/>
              </a:rPr>
              <a:t>姓名</a:t>
            </a:r>
            <a:r>
              <a:rPr lang="zh-CN" altLang="en-US" sz="1400" b="1" dirty="0" smtClean="0">
                <a:latin typeface="微软雅黑" panose="020B0503020204020204" pitchFamily="34" charset="-122"/>
                <a:ea typeface="微软雅黑" panose="020B0503020204020204" pitchFamily="34" charset="-122"/>
              </a:rPr>
              <a:t>：请输入文字      </a:t>
            </a:r>
            <a:r>
              <a:rPr lang="zh-CN" altLang="en-US" sz="1400" b="1" dirty="0">
                <a:latin typeface="微软雅黑" panose="020B0503020204020204" pitchFamily="34" charset="-122"/>
                <a:ea typeface="微软雅黑" panose="020B0503020204020204" pitchFamily="34" charset="-122"/>
              </a:rPr>
              <a:t>日期：</a:t>
            </a:r>
            <a:r>
              <a:rPr lang="en-US" altLang="zh-CN" sz="1400" b="1" dirty="0" smtClean="0">
                <a:latin typeface="微软雅黑" panose="020B0503020204020204" pitchFamily="34" charset="-122"/>
                <a:ea typeface="微软雅黑" panose="020B0503020204020204" pitchFamily="34" charset="-122"/>
              </a:rPr>
              <a:t>2019/12/30</a:t>
            </a:r>
            <a:endParaRPr lang="en-US" altLang="zh-CN" sz="1400" b="1" dirty="0">
              <a:latin typeface="微软雅黑" panose="020B0503020204020204" pitchFamily="34" charset="-122"/>
              <a:ea typeface="微软雅黑" panose="020B0503020204020204" pitchFamily="34" charset="-122"/>
            </a:endParaRPr>
          </a:p>
        </p:txBody>
      </p:sp>
      <p:pic>
        <p:nvPicPr>
          <p:cNvPr id="22" name="开心到停不下来的歌 You Don't Know Me (feat. Brodie Barcla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655175" y="-21939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par>
                                    <p:cTn id="7" presetID="2" presetClass="entr" presetSubtype="2" fill="hold" grpId="0" nodeType="withEffect" p14:presetBounceEnd="40000">
                                      <p:stCondLst>
                                        <p:cond delay="0"/>
                                      </p:stCondLst>
                                      <p:iterate type="lt">
                                        <p:tmPct val="10000"/>
                                      </p:iterate>
                                      <p:childTnLst>
                                        <p:set>
                                          <p:cBhvr>
                                            <p:cTn id="8" dur="1" fill="hold">
                                              <p:stCondLst>
                                                <p:cond delay="0"/>
                                              </p:stCondLst>
                                            </p:cTn>
                                            <p:tgtEl>
                                              <p:spTgt spid="17"/>
                                            </p:tgtEl>
                                            <p:attrNameLst>
                                              <p:attrName>style.visibility</p:attrName>
                                            </p:attrNameLst>
                                          </p:cBhvr>
                                          <p:to>
                                            <p:strVal val="visible"/>
                                          </p:to>
                                        </p:set>
                                        <p:anim calcmode="lin" valueType="num" p14:bounceEnd="40000">
                                          <p:cBhvr additive="base">
                                            <p:cTn id="9"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10" dur="500" fill="hold"/>
                                            <p:tgtEl>
                                              <p:spTgt spid="17"/>
                                            </p:tgtEl>
                                            <p:attrNameLst>
                                              <p:attrName>ppt_y</p:attrName>
                                            </p:attrNameLst>
                                          </p:cBhvr>
                                          <p:tavLst>
                                            <p:tav tm="0">
                                              <p:val>
                                                <p:strVal val="#ppt_y"/>
                                              </p:val>
                                            </p:tav>
                                            <p:tav tm="100000">
                                              <p:val>
                                                <p:strVal val="#ppt_y"/>
                                              </p:val>
                                            </p:tav>
                                          </p:tavLst>
                                        </p:anim>
                                      </p:childTnLst>
                                    </p:cTn>
                                  </p:par>
                                </p:childTnLst>
                              </p:cTn>
                            </p:par>
                            <p:par>
                              <p:cTn id="11" fill="hold">
                                <p:stCondLst>
                                  <p:cond delay="649"/>
                                </p:stCondLst>
                                <p:childTnLst>
                                  <p:par>
                                    <p:cTn id="12" presetID="2" presetClass="entr" presetSubtype="8" fill="hold" grpId="0" nodeType="afterEffect" p14:presetBounceEnd="40000">
                                      <p:stCondLst>
                                        <p:cond delay="0"/>
                                      </p:stCondLst>
                                      <p:iterate type="lt">
                                        <p:tmPct val="10000"/>
                                      </p:iterate>
                                      <p:childTnLst>
                                        <p:set>
                                          <p:cBhvr>
                                            <p:cTn id="13" dur="1" fill="hold">
                                              <p:stCondLst>
                                                <p:cond delay="0"/>
                                              </p:stCondLst>
                                            </p:cTn>
                                            <p:tgtEl>
                                              <p:spTgt spid="18"/>
                                            </p:tgtEl>
                                            <p:attrNameLst>
                                              <p:attrName>style.visibility</p:attrName>
                                            </p:attrNameLst>
                                          </p:cBhvr>
                                          <p:to>
                                            <p:strVal val="visible"/>
                                          </p:to>
                                        </p:set>
                                        <p:anim calcmode="lin" valueType="num" p14:bounceEnd="40000">
                                          <p:cBhvr additive="base">
                                            <p:cTn id="14" dur="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15" dur="500" fill="hold"/>
                                            <p:tgtEl>
                                              <p:spTgt spid="18"/>
                                            </p:tgtEl>
                                            <p:attrNameLst>
                                              <p:attrName>ppt_y</p:attrName>
                                            </p:attrNameLst>
                                          </p:cBhvr>
                                          <p:tavLst>
                                            <p:tav tm="0">
                                              <p:val>
                                                <p:strVal val="#ppt_y"/>
                                              </p:val>
                                            </p:tav>
                                            <p:tav tm="100000">
                                              <p:val>
                                                <p:strVal val="#ppt_y"/>
                                              </p:val>
                                            </p:tav>
                                          </p:tavLst>
                                        </p:anim>
                                      </p:childTnLst>
                                    </p:cTn>
                                  </p:par>
                                  <p:par>
                                    <p:cTn id="16" presetID="16" presetClass="entr" presetSubtype="37"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arn(outVertical)">
                                          <p:cBhvr>
                                            <p:cTn id="18" dur="500"/>
                                            <p:tgtEl>
                                              <p:spTgt spid="20"/>
                                            </p:tgtEl>
                                          </p:cBhvr>
                                        </p:animEffect>
                                      </p:childTnLst>
                                    </p:cTn>
                                  </p:par>
                                </p:childTnLst>
                              </p:cTn>
                            </p:par>
                            <p:par>
                              <p:cTn id="19" fill="hold">
                                <p:stCondLst>
                                  <p:cond delay="1549"/>
                                </p:stCondLst>
                                <p:childTnLst>
                                  <p:par>
                                    <p:cTn id="20" presetID="53"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2049"/>
                                </p:stCondLst>
                                <p:childTnLst>
                                  <p:par>
                                    <p:cTn id="26" presetID="42"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remove" display="0">
                      <p:stCondLst>
                        <p:cond delay="indefinite"/>
                      </p:stCondLst>
                      <p:endCondLst>
                        <p:cond evt="onStopAudio" delay="0">
                          <p:tgtEl>
                            <p:sldTgt/>
                          </p:tgtEl>
                        </p:cond>
                      </p:endCondLst>
                    </p:cTn>
                    <p:tgtEl>
                      <p:spTgt spid="22"/>
                    </p:tgtEl>
                  </p:cMediaNode>
                </p:audio>
              </p:childTnLst>
            </p:cTn>
          </p:par>
        </p:tnLst>
        <p:bldLst>
          <p:bldP spid="17" grpId="0"/>
          <p:bldP spid="18" grpId="0"/>
          <p:bldP spid="19"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par>
                                    <p:cTn id="7" presetID="2" presetClass="entr" presetSubtype="2" fill="hold" grpId="0" nodeType="withEffect">
                                      <p:stCondLst>
                                        <p:cond delay="0"/>
                                      </p:stCondLst>
                                      <p:iterate type="lt">
                                        <p:tmPct val="10000"/>
                                      </p:iterate>
                                      <p:childTnLst>
                                        <p:set>
                                          <p:cBhvr>
                                            <p:cTn id="8" dur="1" fill="hold">
                                              <p:stCondLst>
                                                <p:cond delay="0"/>
                                              </p:stCondLst>
                                            </p:cTn>
                                            <p:tgtEl>
                                              <p:spTgt spid="17"/>
                                            </p:tgtEl>
                                            <p:attrNameLst>
                                              <p:attrName>style.visibility</p:attrName>
                                            </p:attrNameLst>
                                          </p:cBhvr>
                                          <p:to>
                                            <p:strVal val="visible"/>
                                          </p:to>
                                        </p:set>
                                        <p:anim calcmode="lin" valueType="num">
                                          <p:cBhvr additive="base">
                                            <p:cTn id="9" dur="500" fill="hold"/>
                                            <p:tgtEl>
                                              <p:spTgt spid="17"/>
                                            </p:tgtEl>
                                            <p:attrNameLst>
                                              <p:attrName>ppt_x</p:attrName>
                                            </p:attrNameLst>
                                          </p:cBhvr>
                                          <p:tavLst>
                                            <p:tav tm="0">
                                              <p:val>
                                                <p:strVal val="1+#ppt_w/2"/>
                                              </p:val>
                                            </p:tav>
                                            <p:tav tm="100000">
                                              <p:val>
                                                <p:strVal val="#ppt_x"/>
                                              </p:val>
                                            </p:tav>
                                          </p:tavLst>
                                        </p:anim>
                                        <p:anim calcmode="lin" valueType="num">
                                          <p:cBhvr additive="base">
                                            <p:cTn id="10" dur="500" fill="hold"/>
                                            <p:tgtEl>
                                              <p:spTgt spid="17"/>
                                            </p:tgtEl>
                                            <p:attrNameLst>
                                              <p:attrName>ppt_y</p:attrName>
                                            </p:attrNameLst>
                                          </p:cBhvr>
                                          <p:tavLst>
                                            <p:tav tm="0">
                                              <p:val>
                                                <p:strVal val="#ppt_y"/>
                                              </p:val>
                                            </p:tav>
                                            <p:tav tm="100000">
                                              <p:val>
                                                <p:strVal val="#ppt_y"/>
                                              </p:val>
                                            </p:tav>
                                          </p:tavLst>
                                        </p:anim>
                                      </p:childTnLst>
                                    </p:cTn>
                                  </p:par>
                                </p:childTnLst>
                              </p:cTn>
                            </p:par>
                            <p:par>
                              <p:cTn id="11" fill="hold">
                                <p:stCondLst>
                                  <p:cond delay="649"/>
                                </p:stCondLst>
                                <p:childTnLst>
                                  <p:par>
                                    <p:cTn id="12" presetID="2" presetClass="entr" presetSubtype="8" fill="hold" grpId="0" nodeType="afterEffect">
                                      <p:stCondLst>
                                        <p:cond delay="0"/>
                                      </p:stCondLst>
                                      <p:iterate type="lt">
                                        <p:tmPct val="10000"/>
                                      </p:iterate>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fill="hold"/>
                                            <p:tgtEl>
                                              <p:spTgt spid="18"/>
                                            </p:tgtEl>
                                            <p:attrNameLst>
                                              <p:attrName>ppt_x</p:attrName>
                                            </p:attrNameLst>
                                          </p:cBhvr>
                                          <p:tavLst>
                                            <p:tav tm="0">
                                              <p:val>
                                                <p:strVal val="0-#ppt_w/2"/>
                                              </p:val>
                                            </p:tav>
                                            <p:tav tm="100000">
                                              <p:val>
                                                <p:strVal val="#ppt_x"/>
                                              </p:val>
                                            </p:tav>
                                          </p:tavLst>
                                        </p:anim>
                                        <p:anim calcmode="lin" valueType="num">
                                          <p:cBhvr additive="base">
                                            <p:cTn id="15" dur="500" fill="hold"/>
                                            <p:tgtEl>
                                              <p:spTgt spid="18"/>
                                            </p:tgtEl>
                                            <p:attrNameLst>
                                              <p:attrName>ppt_y</p:attrName>
                                            </p:attrNameLst>
                                          </p:cBhvr>
                                          <p:tavLst>
                                            <p:tav tm="0">
                                              <p:val>
                                                <p:strVal val="#ppt_y"/>
                                              </p:val>
                                            </p:tav>
                                            <p:tav tm="100000">
                                              <p:val>
                                                <p:strVal val="#ppt_y"/>
                                              </p:val>
                                            </p:tav>
                                          </p:tavLst>
                                        </p:anim>
                                      </p:childTnLst>
                                    </p:cTn>
                                  </p:par>
                                  <p:par>
                                    <p:cTn id="16" presetID="16" presetClass="entr" presetSubtype="37"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arn(outVertical)">
                                          <p:cBhvr>
                                            <p:cTn id="18" dur="500"/>
                                            <p:tgtEl>
                                              <p:spTgt spid="20"/>
                                            </p:tgtEl>
                                          </p:cBhvr>
                                        </p:animEffect>
                                      </p:childTnLst>
                                    </p:cTn>
                                  </p:par>
                                </p:childTnLst>
                              </p:cTn>
                            </p:par>
                            <p:par>
                              <p:cTn id="19" fill="hold">
                                <p:stCondLst>
                                  <p:cond delay="1549"/>
                                </p:stCondLst>
                                <p:childTnLst>
                                  <p:par>
                                    <p:cTn id="20" presetID="53"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2049"/>
                                </p:stCondLst>
                                <p:childTnLst>
                                  <p:par>
                                    <p:cTn id="26" presetID="42"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remove" display="0">
                      <p:stCondLst>
                        <p:cond delay="indefinite"/>
                      </p:stCondLst>
                      <p:endCondLst>
                        <p:cond evt="onStopAudio" delay="0">
                          <p:tgtEl>
                            <p:sldTgt/>
                          </p:tgtEl>
                        </p:cond>
                      </p:endCondLst>
                    </p:cTn>
                    <p:tgtEl>
                      <p:spTgt spid="22"/>
                    </p:tgtEl>
                  </p:cMediaNode>
                </p:audio>
              </p:childTnLst>
            </p:cTn>
          </p:par>
        </p:tnLst>
        <p:bldLst>
          <p:bldP spid="17" grpId="0"/>
          <p:bldP spid="18" grpId="0"/>
          <p:bldP spid="19" grpId="0"/>
          <p:bldP spid="2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Number_1">
            <a:hlinkClick r:id="" action="ppaction://noaction"/>
          </p:cNvPr>
          <p:cNvSpPr>
            <a:spLocks noChangeArrowheads="1"/>
          </p:cNvSpPr>
          <p:nvPr>
            <p:custDataLst>
              <p:tags r:id="rId1"/>
            </p:custDataLst>
          </p:nvPr>
        </p:nvSpPr>
        <p:spPr bwMode="auto">
          <a:xfrm flipH="1">
            <a:off x="4862634" y="2008861"/>
            <a:ext cx="742499" cy="580820"/>
          </a:xfrm>
          <a:custGeom>
            <a:avLst/>
            <a:gdLst>
              <a:gd name="T0" fmla="*/ 0 w 528877"/>
              <a:gd name="T1" fmla="*/ 0 h 495119"/>
              <a:gd name="T2" fmla="*/ 445750 w 528877"/>
              <a:gd name="T3" fmla="*/ 0 h 495119"/>
              <a:gd name="T4" fmla="*/ 528160 w 528877"/>
              <a:gd name="T5" fmla="*/ 82611 h 495119"/>
              <a:gd name="T6" fmla="*/ 528160 w 528877"/>
              <a:gd name="T7" fmla="*/ 495662 h 495119"/>
              <a:gd name="T8" fmla="*/ 0 w 528877"/>
              <a:gd name="T9" fmla="*/ 495662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chemeClr val="accent1">
              <a:lumMod val="50000"/>
            </a:schemeClr>
          </a:solidFill>
          <a:ln>
            <a:noFill/>
          </a:ln>
        </p:spPr>
        <p:txBody>
          <a:bodyPr lIns="0" tIns="0" rIns="0" bIns="0" anchor="ctr">
            <a:noAutofit/>
          </a:body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341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01</a:t>
            </a:r>
            <a:endParaRPr kumimoji="0" lang="zh-CN" altLang="en-US" sz="341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 name="PA_MH_Entry_1">
            <a:hlinkClick r:id="" action="ppaction://noaction"/>
          </p:cNvPr>
          <p:cNvSpPr>
            <a:spLocks noChangeArrowheads="1"/>
          </p:cNvSpPr>
          <p:nvPr>
            <p:custDataLst>
              <p:tags r:id="rId2"/>
            </p:custDataLst>
          </p:nvPr>
        </p:nvSpPr>
        <p:spPr bwMode="auto">
          <a:xfrm>
            <a:off x="5661451" y="2008861"/>
            <a:ext cx="4457207" cy="580820"/>
          </a:xfrm>
          <a:prstGeom prst="rect">
            <a:avLst/>
          </a:prstGeom>
          <a:solidFill>
            <a:schemeClr val="accent1"/>
          </a:solidFill>
          <a:ln>
            <a:noFill/>
          </a:ln>
        </p:spPr>
        <p:txBody>
          <a:bodyPr wrap="square" lIns="0" tIns="0" rIns="0" bIns="0" anchor="ctr">
            <a:normAutofit/>
          </a:bodyPr>
          <a:lstStyle/>
          <a:p>
            <a:pPr lvl="0" algn="ctr">
              <a:spcBef>
                <a:spcPct val="0"/>
              </a:spcBef>
              <a:defRPr/>
            </a:pP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请输入您的标题</a:t>
            </a:r>
          </a:p>
        </p:txBody>
      </p:sp>
      <p:sp>
        <p:nvSpPr>
          <p:cNvPr id="4" name="PA_MH_Number_2">
            <a:hlinkClick r:id="" action="ppaction://noaction"/>
          </p:cNvPr>
          <p:cNvSpPr>
            <a:spLocks noChangeArrowheads="1"/>
          </p:cNvSpPr>
          <p:nvPr>
            <p:custDataLst>
              <p:tags r:id="rId3"/>
            </p:custDataLst>
          </p:nvPr>
        </p:nvSpPr>
        <p:spPr bwMode="auto">
          <a:xfrm flipH="1">
            <a:off x="4862636" y="2988006"/>
            <a:ext cx="742498" cy="580820"/>
          </a:xfrm>
          <a:custGeom>
            <a:avLst/>
            <a:gdLst>
              <a:gd name="T0" fmla="*/ 0 w 528877"/>
              <a:gd name="T1" fmla="*/ 0 h 495119"/>
              <a:gd name="T2" fmla="*/ 445749 w 528877"/>
              <a:gd name="T3" fmla="*/ 0 h 495119"/>
              <a:gd name="T4" fmla="*/ 528157 w 528877"/>
              <a:gd name="T5" fmla="*/ 82611 h 495119"/>
              <a:gd name="T6" fmla="*/ 528157 w 528877"/>
              <a:gd name="T7" fmla="*/ 495662 h 495119"/>
              <a:gd name="T8" fmla="*/ 0 w 528877"/>
              <a:gd name="T9" fmla="*/ 495662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chemeClr val="accent2">
              <a:lumMod val="50000"/>
            </a:schemeClr>
          </a:solidFill>
          <a:ln>
            <a:noFill/>
          </a:ln>
        </p:spPr>
        <p:txBody>
          <a:bodyPr lIns="0" tIns="0" rIns="0" bIns="0" anchor="ctr">
            <a:noAutofit/>
          </a:body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341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02</a:t>
            </a:r>
            <a:endParaRPr kumimoji="0" lang="zh-CN" altLang="en-US" sz="341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 name="PA_MH_Entry_2">
            <a:hlinkClick r:id="" action="ppaction://noaction"/>
          </p:cNvPr>
          <p:cNvSpPr>
            <a:spLocks noChangeArrowheads="1"/>
          </p:cNvSpPr>
          <p:nvPr>
            <p:custDataLst>
              <p:tags r:id="rId4"/>
            </p:custDataLst>
          </p:nvPr>
        </p:nvSpPr>
        <p:spPr bwMode="auto">
          <a:xfrm flipH="1">
            <a:off x="5677377" y="2988006"/>
            <a:ext cx="4457207" cy="580820"/>
          </a:xfrm>
          <a:prstGeom prst="rect">
            <a:avLst/>
          </a:prstGeom>
          <a:solidFill>
            <a:schemeClr val="accent2"/>
          </a:solidFill>
          <a:ln>
            <a:noFill/>
          </a:ln>
        </p:spPr>
        <p:txBody>
          <a:bodyPr wrap="square" lIns="0" tIns="0" rIns="0" bIns="0" anchor="ctr">
            <a:normAutofit/>
          </a:bodyPr>
          <a:lstStyle/>
          <a:p>
            <a:pPr lvl="0" algn="ctr">
              <a:spcBef>
                <a:spcPct val="0"/>
              </a:spcBef>
              <a:defRPr/>
            </a:pP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请输入您的标题</a:t>
            </a:r>
          </a:p>
        </p:txBody>
      </p:sp>
      <p:sp>
        <p:nvSpPr>
          <p:cNvPr id="6" name="PA_MH_Number_3">
            <a:hlinkClick r:id="" action="ppaction://noaction"/>
          </p:cNvPr>
          <p:cNvSpPr>
            <a:spLocks noChangeArrowheads="1"/>
          </p:cNvSpPr>
          <p:nvPr>
            <p:custDataLst>
              <p:tags r:id="rId5"/>
            </p:custDataLst>
          </p:nvPr>
        </p:nvSpPr>
        <p:spPr bwMode="auto">
          <a:xfrm flipH="1">
            <a:off x="4862634" y="3967150"/>
            <a:ext cx="742499" cy="580820"/>
          </a:xfrm>
          <a:custGeom>
            <a:avLst/>
            <a:gdLst>
              <a:gd name="T0" fmla="*/ 0 w 528877"/>
              <a:gd name="T1" fmla="*/ 0 h 495119"/>
              <a:gd name="T2" fmla="*/ 445750 w 528877"/>
              <a:gd name="T3" fmla="*/ 0 h 495119"/>
              <a:gd name="T4" fmla="*/ 528160 w 528877"/>
              <a:gd name="T5" fmla="*/ 82611 h 495119"/>
              <a:gd name="T6" fmla="*/ 528160 w 528877"/>
              <a:gd name="T7" fmla="*/ 495662 h 495119"/>
              <a:gd name="T8" fmla="*/ 0 w 528877"/>
              <a:gd name="T9" fmla="*/ 495662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chemeClr val="accent3">
              <a:lumMod val="50000"/>
            </a:schemeClr>
          </a:solidFill>
          <a:ln>
            <a:noFill/>
          </a:ln>
        </p:spPr>
        <p:txBody>
          <a:bodyPr lIns="0" tIns="0" rIns="0" bIns="0" anchor="ctr">
            <a:noAutofit/>
          </a:body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341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03</a:t>
            </a:r>
            <a:endParaRPr kumimoji="0" lang="zh-CN" altLang="en-US" sz="341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7" name="PA_MH_Entry_3">
            <a:hlinkClick r:id="" action="ppaction://noaction"/>
          </p:cNvPr>
          <p:cNvSpPr>
            <a:spLocks noChangeArrowheads="1"/>
          </p:cNvSpPr>
          <p:nvPr>
            <p:custDataLst>
              <p:tags r:id="rId6"/>
            </p:custDataLst>
          </p:nvPr>
        </p:nvSpPr>
        <p:spPr bwMode="auto">
          <a:xfrm>
            <a:off x="5661451" y="3967150"/>
            <a:ext cx="4457207" cy="580820"/>
          </a:xfrm>
          <a:prstGeom prst="rect">
            <a:avLst/>
          </a:prstGeom>
          <a:solidFill>
            <a:schemeClr val="accent3"/>
          </a:solidFill>
          <a:ln>
            <a:noFill/>
          </a:ln>
        </p:spPr>
        <p:txBody>
          <a:bodyPr wrap="square" lIns="0" tIns="0" rIns="0" bIns="0" anchor="ctr">
            <a:normAutofit/>
          </a:bodyPr>
          <a:lstStyle/>
          <a:p>
            <a:pPr lvl="0" algn="ctr">
              <a:spcBef>
                <a:spcPct val="0"/>
              </a:spcBef>
              <a:defRPr/>
            </a:pP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请输入您的标题</a:t>
            </a:r>
          </a:p>
        </p:txBody>
      </p:sp>
      <p:sp>
        <p:nvSpPr>
          <p:cNvPr id="8" name="PA_MH_Number_4">
            <a:hlinkClick r:id="" action="ppaction://noaction"/>
          </p:cNvPr>
          <p:cNvSpPr>
            <a:spLocks noChangeArrowheads="1"/>
          </p:cNvSpPr>
          <p:nvPr>
            <p:custDataLst>
              <p:tags r:id="rId7"/>
            </p:custDataLst>
          </p:nvPr>
        </p:nvSpPr>
        <p:spPr bwMode="auto">
          <a:xfrm flipH="1">
            <a:off x="4846709" y="4946294"/>
            <a:ext cx="742498" cy="580820"/>
          </a:xfrm>
          <a:custGeom>
            <a:avLst/>
            <a:gdLst>
              <a:gd name="T0" fmla="*/ 0 w 528877"/>
              <a:gd name="T1" fmla="*/ 0 h 495119"/>
              <a:gd name="T2" fmla="*/ 445749 w 528877"/>
              <a:gd name="T3" fmla="*/ 0 h 495119"/>
              <a:gd name="T4" fmla="*/ 528157 w 528877"/>
              <a:gd name="T5" fmla="*/ 82611 h 495119"/>
              <a:gd name="T6" fmla="*/ 528157 w 528877"/>
              <a:gd name="T7" fmla="*/ 495662 h 495119"/>
              <a:gd name="T8" fmla="*/ 0 w 528877"/>
              <a:gd name="T9" fmla="*/ 495662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chemeClr val="accent4">
              <a:lumMod val="50000"/>
            </a:schemeClr>
          </a:solidFill>
          <a:ln>
            <a:noFill/>
          </a:ln>
        </p:spPr>
        <p:txBody>
          <a:bodyPr lIns="0" tIns="0" rIns="0" bIns="0" anchor="ctr">
            <a:noAutofit/>
          </a:body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341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04</a:t>
            </a:r>
            <a:endParaRPr kumimoji="0" lang="zh-CN" altLang="en-US" sz="341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 name="PA_MH_Entry_4">
            <a:hlinkClick r:id="" action="ppaction://noaction"/>
          </p:cNvPr>
          <p:cNvSpPr>
            <a:spLocks noChangeArrowheads="1"/>
          </p:cNvSpPr>
          <p:nvPr>
            <p:custDataLst>
              <p:tags r:id="rId8"/>
            </p:custDataLst>
          </p:nvPr>
        </p:nvSpPr>
        <p:spPr bwMode="auto">
          <a:xfrm flipH="1">
            <a:off x="5661449" y="4946294"/>
            <a:ext cx="4457207" cy="580820"/>
          </a:xfrm>
          <a:prstGeom prst="rect">
            <a:avLst/>
          </a:prstGeom>
          <a:solidFill>
            <a:schemeClr val="accent4"/>
          </a:solidFill>
          <a:ln>
            <a:noFill/>
          </a:ln>
        </p:spPr>
        <p:txBody>
          <a:bodyPr wrap="square" lIns="0" tIns="0" rIns="0" bIns="0" anchor="ctr">
            <a:normAutofit/>
          </a:bodyPr>
          <a:lstStyle/>
          <a:p>
            <a:pPr lvl="0" algn="ctr">
              <a:spcBef>
                <a:spcPct val="0"/>
              </a:spcBef>
              <a:defRPr/>
            </a:pP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请输入您的标题</a:t>
            </a:r>
          </a:p>
        </p:txBody>
      </p:sp>
      <p:sp>
        <p:nvSpPr>
          <p:cNvPr id="10" name="PA_MH_Others_1"/>
          <p:cNvSpPr txBox="1">
            <a:spLocks noChangeArrowheads="1"/>
          </p:cNvSpPr>
          <p:nvPr>
            <p:custDataLst>
              <p:tags r:id="rId9"/>
            </p:custDataLst>
          </p:nvPr>
        </p:nvSpPr>
        <p:spPr bwMode="auto">
          <a:xfrm>
            <a:off x="2929194" y="2537539"/>
            <a:ext cx="860113" cy="3524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6255" b="0" i="0" u="none" strike="noStrike" kern="1200" cap="none" spc="0" normalizeH="0" baseline="0" noProof="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rPr>
              <a:t>Contents</a:t>
            </a:r>
            <a:endParaRPr kumimoji="0" lang="en-US" altLang="zh-CN" sz="6255" b="0"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PA_MH_Others_2"/>
          <p:cNvSpPr>
            <a:spLocks noChangeArrowheads="1"/>
          </p:cNvSpPr>
          <p:nvPr>
            <p:custDataLst>
              <p:tags r:id="rId10"/>
            </p:custDataLst>
          </p:nvPr>
        </p:nvSpPr>
        <p:spPr bwMode="auto">
          <a:xfrm>
            <a:off x="2401674" y="885312"/>
            <a:ext cx="1563854" cy="1563854"/>
          </a:xfrm>
          <a:prstGeom prst="ellipse">
            <a:avLst/>
          </a:prstGeom>
          <a:solidFill>
            <a:schemeClr val="accent1"/>
          </a:solidFill>
          <a:ln>
            <a:noFill/>
          </a:ln>
        </p:spPr>
        <p:txBody>
          <a:bodyPr lIns="0" tIns="0" rIns="0" bIns="0" anchor="ct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9100" b="1"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目</a:t>
            </a:r>
            <a:endParaRPr kumimoji="0" lang="zh-CN" altLang="en-US" sz="380" b="1" i="0" u="none" strike="noStrike" kern="1200" cap="none" spc="0" normalizeH="0" baseline="0" noProof="0">
              <a:ln>
                <a:noFill/>
              </a:ln>
              <a:solidFill>
                <a:srgbClr val="FFFFFF">
                  <a:alpha val="0"/>
                </a:srgb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PA_MH_Others_3"/>
          <p:cNvSpPr>
            <a:spLocks noChangeArrowheads="1"/>
          </p:cNvSpPr>
          <p:nvPr>
            <p:custDataLst>
              <p:tags r:id="rId11"/>
            </p:custDataLst>
          </p:nvPr>
        </p:nvSpPr>
        <p:spPr bwMode="auto">
          <a:xfrm>
            <a:off x="1912152" y="2326832"/>
            <a:ext cx="979047" cy="97904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6600" b="1" i="0" u="none" strike="noStrike" kern="1200" cap="none" spc="0" normalizeH="0" baseline="0" noProof="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rPr>
              <a:t>录</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6" presetClass="entr" presetSubtype="0" fill="hold" grpId="0" nodeType="withEffect">
                                  <p:stCondLst>
                                    <p:cond delay="500"/>
                                  </p:stCondLst>
                                  <p:iterate type="lt">
                                    <p:tmPct val="10000"/>
                                  </p:iterate>
                                  <p:childTnLst>
                                    <p:set>
                                      <p:cBhvr>
                                        <p:cTn id="11" dur="1" fill="hold">
                                          <p:stCondLst>
                                            <p:cond delay="0"/>
                                          </p:stCondLst>
                                        </p:cTn>
                                        <p:tgtEl>
                                          <p:spTgt spid="12"/>
                                        </p:tgtEl>
                                        <p:attrNameLst>
                                          <p:attrName>style.visibility</p:attrName>
                                        </p:attrNameLst>
                                      </p:cBhvr>
                                      <p:to>
                                        <p:strVal val="visible"/>
                                      </p:to>
                                    </p:set>
                                    <p:anim by="(-#ppt_w*2)" calcmode="lin" valueType="num">
                                      <p:cBhvr rctx="PPT">
                                        <p:cTn id="12" dur="500" autoRev="1" fill="hold">
                                          <p:stCondLst>
                                            <p:cond delay="0"/>
                                          </p:stCondLst>
                                        </p:cTn>
                                        <p:tgtEl>
                                          <p:spTgt spid="12"/>
                                        </p:tgtEl>
                                        <p:attrNameLst>
                                          <p:attrName>ppt_w</p:attrName>
                                        </p:attrNameLst>
                                      </p:cBhvr>
                                    </p:anim>
                                    <p:anim by="(#ppt_w*0.50)" calcmode="lin" valueType="num">
                                      <p:cBhvr>
                                        <p:cTn id="13" dur="500" decel="50000" autoRev="1" fill="hold">
                                          <p:stCondLst>
                                            <p:cond delay="0"/>
                                          </p:stCondLst>
                                        </p:cTn>
                                        <p:tgtEl>
                                          <p:spTgt spid="12"/>
                                        </p:tgtEl>
                                        <p:attrNameLst>
                                          <p:attrName>ppt_x</p:attrName>
                                        </p:attrNameLst>
                                      </p:cBhvr>
                                    </p:anim>
                                    <p:anim from="(-#ppt_h/2)" to="(#ppt_y)" calcmode="lin" valueType="num">
                                      <p:cBhvr>
                                        <p:cTn id="14" dur="1000" fill="hold">
                                          <p:stCondLst>
                                            <p:cond delay="0"/>
                                          </p:stCondLst>
                                        </p:cTn>
                                        <p:tgtEl>
                                          <p:spTgt spid="12"/>
                                        </p:tgtEl>
                                        <p:attrNameLst>
                                          <p:attrName>ppt_y</p:attrName>
                                        </p:attrNameLst>
                                      </p:cBhvr>
                                    </p:anim>
                                    <p:animRot by="21600000">
                                      <p:cBhvr>
                                        <p:cTn id="15" dur="1000" fill="hold">
                                          <p:stCondLst>
                                            <p:cond delay="0"/>
                                          </p:stCondLst>
                                        </p:cTn>
                                        <p:tgtEl>
                                          <p:spTgt spid="12"/>
                                        </p:tgtEl>
                                        <p:attrNameLst>
                                          <p:attrName>r</p:attrName>
                                        </p:attrNameLst>
                                      </p:cBhvr>
                                    </p:animRot>
                                  </p:childTnLst>
                                </p:cTn>
                              </p:par>
                              <p:par>
                                <p:cTn id="16" presetID="56" presetClass="entr" presetSubtype="0" fill="hold" grpId="0" nodeType="withEffect">
                                  <p:stCondLst>
                                    <p:cond delay="1500"/>
                                  </p:stCondLst>
                                  <p:iterate type="lt">
                                    <p:tmPct val="10000"/>
                                  </p:iterate>
                                  <p:childTnLst>
                                    <p:set>
                                      <p:cBhvr>
                                        <p:cTn id="17" dur="1" fill="hold">
                                          <p:stCondLst>
                                            <p:cond delay="0"/>
                                          </p:stCondLst>
                                        </p:cTn>
                                        <p:tgtEl>
                                          <p:spTgt spid="10"/>
                                        </p:tgtEl>
                                        <p:attrNameLst>
                                          <p:attrName>style.visibility</p:attrName>
                                        </p:attrNameLst>
                                      </p:cBhvr>
                                      <p:to>
                                        <p:strVal val="visible"/>
                                      </p:to>
                                    </p:set>
                                    <p:anim by="(-#ppt_w*2)" calcmode="lin" valueType="num">
                                      <p:cBhvr rctx="PPT">
                                        <p:cTn id="18" dur="500" autoRev="1" fill="hold">
                                          <p:stCondLst>
                                            <p:cond delay="0"/>
                                          </p:stCondLst>
                                        </p:cTn>
                                        <p:tgtEl>
                                          <p:spTgt spid="10"/>
                                        </p:tgtEl>
                                        <p:attrNameLst>
                                          <p:attrName>ppt_w</p:attrName>
                                        </p:attrNameLst>
                                      </p:cBhvr>
                                    </p:anim>
                                    <p:anim by="(#ppt_w*0.50)" calcmode="lin" valueType="num">
                                      <p:cBhvr>
                                        <p:cTn id="19" dur="500" decel="50000" autoRev="1" fill="hold">
                                          <p:stCondLst>
                                            <p:cond delay="0"/>
                                          </p:stCondLst>
                                        </p:cTn>
                                        <p:tgtEl>
                                          <p:spTgt spid="10"/>
                                        </p:tgtEl>
                                        <p:attrNameLst>
                                          <p:attrName>ppt_x</p:attrName>
                                        </p:attrNameLst>
                                      </p:cBhvr>
                                    </p:anim>
                                    <p:anim from="(-#ppt_h/2)" to="(#ppt_y)" calcmode="lin" valueType="num">
                                      <p:cBhvr>
                                        <p:cTn id="20" dur="1000" fill="hold">
                                          <p:stCondLst>
                                            <p:cond delay="0"/>
                                          </p:stCondLst>
                                        </p:cTn>
                                        <p:tgtEl>
                                          <p:spTgt spid="10"/>
                                        </p:tgtEl>
                                        <p:attrNameLst>
                                          <p:attrName>ppt_y</p:attrName>
                                        </p:attrNameLst>
                                      </p:cBhvr>
                                    </p:anim>
                                    <p:animRot by="21600000">
                                      <p:cBhvr>
                                        <p:cTn id="21" dur="1000" fill="hold">
                                          <p:stCondLst>
                                            <p:cond delay="0"/>
                                          </p:stCondLst>
                                        </p:cTn>
                                        <p:tgtEl>
                                          <p:spTgt spid="10"/>
                                        </p:tgtEl>
                                        <p:attrNameLst>
                                          <p:attrName>r</p:attrName>
                                        </p:attrNameLst>
                                      </p:cBhvr>
                                    </p:animRot>
                                  </p:childTnLst>
                                </p:cTn>
                              </p:par>
                              <p:par>
                                <p:cTn id="22" presetID="2" presetClass="entr" presetSubtype="8" fill="hold" grpId="0" nodeType="withEffect">
                                  <p:stCondLst>
                                    <p:cond delay="250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50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300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300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1+#ppt_w/2"/>
                                          </p:val>
                                        </p:tav>
                                        <p:tav tm="100000">
                                          <p:val>
                                            <p:strVal val="#ppt_x"/>
                                          </p:val>
                                        </p:tav>
                                      </p:tavLst>
                                    </p:anim>
                                    <p:anim calcmode="lin" valueType="num">
                                      <p:cBhvr additive="base">
                                        <p:cTn id="37" dur="500" fill="hold"/>
                                        <p:tgtEl>
                                          <p:spTgt spid="5"/>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350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0-#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3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1+#ppt_w/2"/>
                                          </p:val>
                                        </p:tav>
                                        <p:tav tm="100000">
                                          <p:val>
                                            <p:strVal val="#ppt_x"/>
                                          </p:val>
                                        </p:tav>
                                      </p:tavLst>
                                    </p:anim>
                                    <p:anim calcmode="lin" valueType="num">
                                      <p:cBhvr additive="base">
                                        <p:cTn id="45" dur="500" fill="hold"/>
                                        <p:tgtEl>
                                          <p:spTgt spid="7"/>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40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40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1+#ppt_w/2"/>
                                          </p:val>
                                        </p:tav>
                                        <p:tav tm="100000">
                                          <p:val>
                                            <p:strVal val="#ppt_x"/>
                                          </p:val>
                                        </p:tav>
                                      </p:tavLst>
                                    </p:anim>
                                    <p:anim calcmode="lin" valueType="num">
                                      <p:cBhvr additive="base">
                                        <p:cTn id="5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21743" y="1696851"/>
            <a:ext cx="1349663" cy="1248139"/>
            <a:chOff x="5359953" y="1203598"/>
            <a:chExt cx="1012247" cy="936104"/>
          </a:xfrm>
        </p:grpSpPr>
        <p:sp>
          <p:nvSpPr>
            <p:cNvPr id="3" name="椭圆 2"/>
            <p:cNvSpPr/>
            <p:nvPr/>
          </p:nvSpPr>
          <p:spPr>
            <a:xfrm>
              <a:off x="5364088" y="1203598"/>
              <a:ext cx="936104" cy="9361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 name="文本框 3"/>
            <p:cNvSpPr txBox="1"/>
            <p:nvPr/>
          </p:nvSpPr>
          <p:spPr>
            <a:xfrm>
              <a:off x="5359953" y="1324929"/>
              <a:ext cx="1012247" cy="742814"/>
            </a:xfrm>
            <a:prstGeom prst="rect">
              <a:avLst/>
            </a:prstGeom>
            <a:noFill/>
          </p:spPr>
          <p:txBody>
            <a:bodyPr wrap="square" lIns="86697" tIns="43348" rIns="86697" bIns="43348" rtlCol="0">
              <a:spAutoFit/>
            </a:bodyPr>
            <a:lstStyle/>
            <a:p>
              <a:pPr algn="ctr"/>
              <a:r>
                <a:rPr lang="en-US" altLang="zh-CN" sz="5865"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01</a:t>
              </a:r>
              <a:endParaRPr lang="zh-CN" altLang="en-US" sz="5865"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5" name="矩形 4"/>
          <p:cNvSpPr/>
          <p:nvPr/>
        </p:nvSpPr>
        <p:spPr>
          <a:xfrm>
            <a:off x="1907664" y="3151674"/>
            <a:ext cx="3019291" cy="533544"/>
          </a:xfrm>
          <a:prstGeom prst="rect">
            <a:avLst/>
          </a:prstGeom>
        </p:spPr>
        <p:txBody>
          <a:bodyPr wrap="square" lIns="0" tIns="0" rIns="0" bIns="0">
            <a:spAutoFit/>
          </a:bodyPr>
          <a:lstStyle/>
          <a:p>
            <a:pPr algn="ctr"/>
            <a:r>
              <a:rPr lang="zh-CN" altLang="en-US" sz="346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单击输入标题</a:t>
            </a:r>
          </a:p>
        </p:txBody>
      </p:sp>
      <p:sp>
        <p:nvSpPr>
          <p:cNvPr id="6" name="TextBox 11"/>
          <p:cNvSpPr txBox="1"/>
          <p:nvPr/>
        </p:nvSpPr>
        <p:spPr>
          <a:xfrm>
            <a:off x="1602747" y="3897909"/>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3695215" y="3897909"/>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1602747" y="4211658"/>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3695215" y="4211658"/>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strVal val="4*#ppt_w"/>
                                          </p:val>
                                        </p:tav>
                                        <p:tav tm="100000">
                                          <p:val>
                                            <p:strVal val="#ppt_w"/>
                                          </p:val>
                                        </p:tav>
                                      </p:tavLst>
                                    </p:anim>
                                    <p:anim calcmode="lin" valueType="num">
                                      <p:cBhvr>
                                        <p:cTn id="15" dur="500" fill="hold"/>
                                        <p:tgtEl>
                                          <p:spTgt spid="5"/>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right)">
                                      <p:cBhvr>
                                        <p:cTn id="20" dur="500"/>
                                        <p:tgtEl>
                                          <p:spTgt spid="6"/>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p:tgtEl>
                                          <p:spTgt spid="7"/>
                                        </p:tgtEl>
                                        <p:attrNameLst>
                                          <p:attrName>ppt_x</p:attrName>
                                        </p:attrNameLst>
                                      </p:cBhvr>
                                      <p:tavLst>
                                        <p:tav tm="0">
                                          <p:val>
                                            <p:strVal val="#ppt_x-#ppt_w*1.125000"/>
                                          </p:val>
                                        </p:tav>
                                        <p:tav tm="100000">
                                          <p:val>
                                            <p:strVal val="#ppt_x"/>
                                          </p:val>
                                        </p:tav>
                                      </p:tavLst>
                                    </p:anim>
                                    <p:animEffect transition="in" filter="wipe(right)">
                                      <p:cBhvr>
                                        <p:cTn id="25" dur="500"/>
                                        <p:tgtEl>
                                          <p:spTgt spid="7"/>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ppt_x</p:attrName>
                                        </p:attrNameLst>
                                      </p:cBhvr>
                                      <p:tavLst>
                                        <p:tav tm="0">
                                          <p:val>
                                            <p:strVal val="#ppt_x-#ppt_w*1.125000"/>
                                          </p:val>
                                        </p:tav>
                                        <p:tav tm="100000">
                                          <p:val>
                                            <p:strVal val="#ppt_x"/>
                                          </p:val>
                                        </p:tav>
                                      </p:tavLst>
                                    </p:anim>
                                    <p:animEffect transition="in" filter="wipe(right)">
                                      <p:cBhvr>
                                        <p:cTn id="30" dur="500"/>
                                        <p:tgtEl>
                                          <p:spTgt spid="8"/>
                                        </p:tgtEl>
                                      </p:cBhvr>
                                    </p:animEffect>
                                  </p:childTnLst>
                                </p:cTn>
                              </p:par>
                            </p:childTnLst>
                          </p:cTn>
                        </p:par>
                        <p:par>
                          <p:cTn id="31" fill="hold">
                            <p:stCondLst>
                              <p:cond delay="2000"/>
                            </p:stCondLst>
                            <p:childTnLst>
                              <p:par>
                                <p:cTn id="32" presetID="1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p:tgtEl>
                                          <p:spTgt spid="9"/>
                                        </p:tgtEl>
                                        <p:attrNameLst>
                                          <p:attrName>ppt_x</p:attrName>
                                        </p:attrNameLst>
                                      </p:cBhvr>
                                      <p:tavLst>
                                        <p:tav tm="0">
                                          <p:val>
                                            <p:strVal val="#ppt_x-#ppt_w*1.125000"/>
                                          </p:val>
                                        </p:tav>
                                        <p:tav tm="100000">
                                          <p:val>
                                            <p:strVal val="#ppt_x"/>
                                          </p:val>
                                        </p:tav>
                                      </p:tavLst>
                                    </p:anim>
                                    <p:animEffect transition="in" filter="wipe(right)">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a:spLocks noChangeArrowheads="1"/>
          </p:cNvSpPr>
          <p:nvPr/>
        </p:nvSpPr>
        <p:spPr bwMode="auto">
          <a:xfrm>
            <a:off x="3014684" y="5458015"/>
            <a:ext cx="5627496" cy="995321"/>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innerShdw blurRad="114300">
              <a:schemeClr val="bg1">
                <a:lumMod val="85000"/>
              </a:schemeClr>
            </a:innerShdw>
            <a:softEdge rad="368300"/>
          </a:effectLst>
        </p:spPr>
        <p:txBody>
          <a:bodyPr wrap="none" lIns="92020" tIns="46010" rIns="92020" bIns="46010" anchor="ctr"/>
          <a:lstStyle/>
          <a:p>
            <a:pPr algn="ctr" defTabSz="913765">
              <a:defRPr/>
            </a:pPr>
            <a:endParaRPr lang="zh-CN" altLang="zh-CN">
              <a:sym typeface="Agency FB" panose="020B0503020202020204" pitchFamily="34" charset="0"/>
            </a:endParaRPr>
          </a:p>
        </p:txBody>
      </p:sp>
      <p:grpSp>
        <p:nvGrpSpPr>
          <p:cNvPr id="3" name="组合 2"/>
          <p:cNvGrpSpPr/>
          <p:nvPr/>
        </p:nvGrpSpPr>
        <p:grpSpPr>
          <a:xfrm>
            <a:off x="4270779" y="2151031"/>
            <a:ext cx="3159949" cy="3169218"/>
            <a:chOff x="3065767" y="2257425"/>
            <a:chExt cx="2675884" cy="2682258"/>
          </a:xfrm>
        </p:grpSpPr>
        <p:sp>
          <p:nvSpPr>
            <p:cNvPr id="4" name="Freeform 11"/>
            <p:cNvSpPr/>
            <p:nvPr/>
          </p:nvSpPr>
          <p:spPr bwMode="auto">
            <a:xfrm rot="16200000">
              <a:off x="3153179" y="2343291"/>
              <a:ext cx="977598" cy="977598"/>
            </a:xfrm>
            <a:custGeom>
              <a:avLst/>
              <a:gdLst>
                <a:gd name="T0" fmla="*/ 340 w 345"/>
                <a:gd name="T1" fmla="*/ 120 h 345"/>
                <a:gd name="T2" fmla="*/ 307 w 345"/>
                <a:gd name="T3" fmla="*/ 37 h 345"/>
                <a:gd name="T4" fmla="*/ 307 w 345"/>
                <a:gd name="T5" fmla="*/ 37 h 345"/>
                <a:gd name="T6" fmla="*/ 307 w 345"/>
                <a:gd name="T7" fmla="*/ 37 h 345"/>
                <a:gd name="T8" fmla="*/ 307 w 345"/>
                <a:gd name="T9" fmla="*/ 36 h 345"/>
                <a:gd name="T10" fmla="*/ 307 w 345"/>
                <a:gd name="T11" fmla="*/ 36 h 345"/>
                <a:gd name="T12" fmla="*/ 225 w 345"/>
                <a:gd name="T13" fmla="*/ 4 h 345"/>
                <a:gd name="T14" fmla="*/ 89 w 345"/>
                <a:gd name="T15" fmla="*/ 147 h 345"/>
                <a:gd name="T16" fmla="*/ 0 w 345"/>
                <a:gd name="T17" fmla="*/ 297 h 345"/>
                <a:gd name="T18" fmla="*/ 61 w 345"/>
                <a:gd name="T19" fmla="*/ 214 h 345"/>
                <a:gd name="T20" fmla="*/ 131 w 345"/>
                <a:gd name="T21" fmla="*/ 152 h 345"/>
                <a:gd name="T22" fmla="*/ 176 w 345"/>
                <a:gd name="T23" fmla="*/ 168 h 345"/>
                <a:gd name="T24" fmla="*/ 192 w 345"/>
                <a:gd name="T25" fmla="*/ 214 h 345"/>
                <a:gd name="T26" fmla="*/ 130 w 345"/>
                <a:gd name="T27" fmla="*/ 284 h 345"/>
                <a:gd name="T28" fmla="*/ 47 w 345"/>
                <a:gd name="T29" fmla="*/ 345 h 345"/>
                <a:gd name="T30" fmla="*/ 197 w 345"/>
                <a:gd name="T31" fmla="*/ 256 h 345"/>
                <a:gd name="T32" fmla="*/ 340 w 345"/>
                <a:gd name="T33" fmla="*/ 12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345">
                  <a:moveTo>
                    <a:pt x="340" y="120"/>
                  </a:moveTo>
                  <a:cubicBezTo>
                    <a:pt x="345" y="95"/>
                    <a:pt x="330" y="62"/>
                    <a:pt x="307" y="37"/>
                  </a:cubicBezTo>
                  <a:cubicBezTo>
                    <a:pt x="307" y="37"/>
                    <a:pt x="307" y="37"/>
                    <a:pt x="307" y="37"/>
                  </a:cubicBezTo>
                  <a:cubicBezTo>
                    <a:pt x="307" y="37"/>
                    <a:pt x="307" y="37"/>
                    <a:pt x="307" y="37"/>
                  </a:cubicBezTo>
                  <a:cubicBezTo>
                    <a:pt x="307" y="37"/>
                    <a:pt x="307" y="36"/>
                    <a:pt x="307" y="36"/>
                  </a:cubicBezTo>
                  <a:cubicBezTo>
                    <a:pt x="307" y="36"/>
                    <a:pt x="307" y="36"/>
                    <a:pt x="307" y="36"/>
                  </a:cubicBezTo>
                  <a:cubicBezTo>
                    <a:pt x="282" y="14"/>
                    <a:pt x="249" y="0"/>
                    <a:pt x="225" y="4"/>
                  </a:cubicBezTo>
                  <a:cubicBezTo>
                    <a:pt x="174" y="14"/>
                    <a:pt x="109" y="105"/>
                    <a:pt x="89" y="147"/>
                  </a:cubicBezTo>
                  <a:cubicBezTo>
                    <a:pt x="69" y="189"/>
                    <a:pt x="0" y="297"/>
                    <a:pt x="0" y="297"/>
                  </a:cubicBezTo>
                  <a:cubicBezTo>
                    <a:pt x="49" y="236"/>
                    <a:pt x="61" y="214"/>
                    <a:pt x="61" y="214"/>
                  </a:cubicBezTo>
                  <a:cubicBezTo>
                    <a:pt x="102" y="151"/>
                    <a:pt x="131" y="152"/>
                    <a:pt x="131" y="152"/>
                  </a:cubicBezTo>
                  <a:cubicBezTo>
                    <a:pt x="151" y="151"/>
                    <a:pt x="166" y="157"/>
                    <a:pt x="176" y="168"/>
                  </a:cubicBezTo>
                  <a:cubicBezTo>
                    <a:pt x="187" y="178"/>
                    <a:pt x="193" y="193"/>
                    <a:pt x="192" y="214"/>
                  </a:cubicBezTo>
                  <a:cubicBezTo>
                    <a:pt x="192" y="214"/>
                    <a:pt x="193" y="243"/>
                    <a:pt x="130" y="284"/>
                  </a:cubicBezTo>
                  <a:cubicBezTo>
                    <a:pt x="130" y="284"/>
                    <a:pt x="108" y="296"/>
                    <a:pt x="47" y="345"/>
                  </a:cubicBezTo>
                  <a:cubicBezTo>
                    <a:pt x="47" y="345"/>
                    <a:pt x="155" y="276"/>
                    <a:pt x="197" y="256"/>
                  </a:cubicBezTo>
                  <a:cubicBezTo>
                    <a:pt x="239" y="236"/>
                    <a:pt x="330" y="171"/>
                    <a:pt x="340" y="120"/>
                  </a:cubicBez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 name="Freeform 17"/>
            <p:cNvSpPr/>
            <p:nvPr/>
          </p:nvSpPr>
          <p:spPr bwMode="auto">
            <a:xfrm>
              <a:off x="3410001" y="2257425"/>
              <a:ext cx="1981201" cy="1128714"/>
            </a:xfrm>
            <a:custGeom>
              <a:avLst/>
              <a:gdLst>
                <a:gd name="T0" fmla="*/ 523 w 698"/>
                <a:gd name="T1" fmla="*/ 184 h 398"/>
                <a:gd name="T2" fmla="*/ 349 w 698"/>
                <a:gd name="T3" fmla="*/ 377 h 398"/>
                <a:gd name="T4" fmla="*/ 176 w 698"/>
                <a:gd name="T5" fmla="*/ 184 h 398"/>
                <a:gd name="T6" fmla="*/ 0 w 698"/>
                <a:gd name="T7" fmla="*/ 28 h 398"/>
                <a:gd name="T8" fmla="*/ 176 w 698"/>
                <a:gd name="T9" fmla="*/ 204 h 398"/>
                <a:gd name="T10" fmla="*/ 349 w 698"/>
                <a:gd name="T11" fmla="*/ 397 h 398"/>
                <a:gd name="T12" fmla="*/ 349 w 698"/>
                <a:gd name="T13" fmla="*/ 397 h 398"/>
                <a:gd name="T14" fmla="*/ 349 w 698"/>
                <a:gd name="T15" fmla="*/ 397 h 398"/>
                <a:gd name="T16" fmla="*/ 349 w 698"/>
                <a:gd name="T17" fmla="*/ 397 h 398"/>
                <a:gd name="T18" fmla="*/ 523 w 698"/>
                <a:gd name="T19" fmla="*/ 204 h 398"/>
                <a:gd name="T20" fmla="*/ 698 w 698"/>
                <a:gd name="T21" fmla="*/ 28 h 398"/>
                <a:gd name="T22" fmla="*/ 523 w 698"/>
                <a:gd name="T23" fmla="*/ 184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8" h="398">
                  <a:moveTo>
                    <a:pt x="523" y="184"/>
                  </a:moveTo>
                  <a:cubicBezTo>
                    <a:pt x="468" y="290"/>
                    <a:pt x="414" y="378"/>
                    <a:pt x="349" y="377"/>
                  </a:cubicBezTo>
                  <a:cubicBezTo>
                    <a:pt x="284" y="378"/>
                    <a:pt x="230" y="290"/>
                    <a:pt x="176" y="184"/>
                  </a:cubicBezTo>
                  <a:cubicBezTo>
                    <a:pt x="83" y="0"/>
                    <a:pt x="0" y="28"/>
                    <a:pt x="0" y="28"/>
                  </a:cubicBezTo>
                  <a:cubicBezTo>
                    <a:pt x="0" y="28"/>
                    <a:pt x="85" y="10"/>
                    <a:pt x="176" y="204"/>
                  </a:cubicBezTo>
                  <a:cubicBezTo>
                    <a:pt x="227" y="312"/>
                    <a:pt x="284" y="398"/>
                    <a:pt x="349" y="397"/>
                  </a:cubicBezTo>
                  <a:cubicBezTo>
                    <a:pt x="349" y="397"/>
                    <a:pt x="349" y="397"/>
                    <a:pt x="349" y="397"/>
                  </a:cubicBezTo>
                  <a:cubicBezTo>
                    <a:pt x="349" y="397"/>
                    <a:pt x="349" y="397"/>
                    <a:pt x="349" y="397"/>
                  </a:cubicBezTo>
                  <a:cubicBezTo>
                    <a:pt x="349" y="397"/>
                    <a:pt x="349" y="397"/>
                    <a:pt x="349" y="397"/>
                  </a:cubicBezTo>
                  <a:cubicBezTo>
                    <a:pt x="415" y="398"/>
                    <a:pt x="472" y="312"/>
                    <a:pt x="523" y="204"/>
                  </a:cubicBezTo>
                  <a:cubicBezTo>
                    <a:pt x="608" y="24"/>
                    <a:pt x="687" y="27"/>
                    <a:pt x="698" y="28"/>
                  </a:cubicBezTo>
                  <a:cubicBezTo>
                    <a:pt x="690" y="26"/>
                    <a:pt x="611" y="9"/>
                    <a:pt x="523" y="184"/>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 name="Freeform 10"/>
            <p:cNvSpPr/>
            <p:nvPr/>
          </p:nvSpPr>
          <p:spPr bwMode="auto">
            <a:xfrm>
              <a:off x="3409809" y="2262074"/>
              <a:ext cx="1981586" cy="1069960"/>
            </a:xfrm>
            <a:custGeom>
              <a:avLst/>
              <a:gdLst>
                <a:gd name="T0" fmla="*/ 571 w 699"/>
                <a:gd name="T1" fmla="*/ 73 h 378"/>
                <a:gd name="T2" fmla="*/ 349 w 699"/>
                <a:gd name="T3" fmla="*/ 202 h 378"/>
                <a:gd name="T4" fmla="*/ 128 w 699"/>
                <a:gd name="T5" fmla="*/ 73 h 378"/>
                <a:gd name="T6" fmla="*/ 0 w 699"/>
                <a:gd name="T7" fmla="*/ 28 h 378"/>
                <a:gd name="T8" fmla="*/ 176 w 699"/>
                <a:gd name="T9" fmla="*/ 184 h 378"/>
                <a:gd name="T10" fmla="*/ 349 w 699"/>
                <a:gd name="T11" fmla="*/ 377 h 378"/>
                <a:gd name="T12" fmla="*/ 523 w 699"/>
                <a:gd name="T13" fmla="*/ 184 h 378"/>
                <a:gd name="T14" fmla="*/ 699 w 699"/>
                <a:gd name="T15" fmla="*/ 28 h 378"/>
                <a:gd name="T16" fmla="*/ 571 w 699"/>
                <a:gd name="T17" fmla="*/ 73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9" h="378">
                  <a:moveTo>
                    <a:pt x="571" y="73"/>
                  </a:moveTo>
                  <a:cubicBezTo>
                    <a:pt x="474" y="166"/>
                    <a:pt x="425" y="198"/>
                    <a:pt x="349" y="202"/>
                  </a:cubicBezTo>
                  <a:cubicBezTo>
                    <a:pt x="273" y="198"/>
                    <a:pt x="224" y="166"/>
                    <a:pt x="128" y="73"/>
                  </a:cubicBezTo>
                  <a:cubicBezTo>
                    <a:pt x="128" y="73"/>
                    <a:pt x="53" y="7"/>
                    <a:pt x="0" y="28"/>
                  </a:cubicBezTo>
                  <a:cubicBezTo>
                    <a:pt x="0" y="28"/>
                    <a:pt x="83" y="0"/>
                    <a:pt x="176" y="184"/>
                  </a:cubicBezTo>
                  <a:cubicBezTo>
                    <a:pt x="230" y="290"/>
                    <a:pt x="284" y="378"/>
                    <a:pt x="349" y="377"/>
                  </a:cubicBezTo>
                  <a:cubicBezTo>
                    <a:pt x="414" y="378"/>
                    <a:pt x="468" y="290"/>
                    <a:pt x="523" y="184"/>
                  </a:cubicBezTo>
                  <a:cubicBezTo>
                    <a:pt x="616" y="0"/>
                    <a:pt x="699" y="28"/>
                    <a:pt x="699" y="28"/>
                  </a:cubicBezTo>
                  <a:cubicBezTo>
                    <a:pt x="645" y="7"/>
                    <a:pt x="571" y="73"/>
                    <a:pt x="571" y="73"/>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 name="Freeform 11"/>
            <p:cNvSpPr/>
            <p:nvPr/>
          </p:nvSpPr>
          <p:spPr bwMode="auto">
            <a:xfrm>
              <a:off x="4685669" y="2345848"/>
              <a:ext cx="977598" cy="977598"/>
            </a:xfrm>
            <a:custGeom>
              <a:avLst/>
              <a:gdLst>
                <a:gd name="T0" fmla="*/ 340 w 345"/>
                <a:gd name="T1" fmla="*/ 120 h 345"/>
                <a:gd name="T2" fmla="*/ 307 w 345"/>
                <a:gd name="T3" fmla="*/ 37 h 345"/>
                <a:gd name="T4" fmla="*/ 307 w 345"/>
                <a:gd name="T5" fmla="*/ 37 h 345"/>
                <a:gd name="T6" fmla="*/ 307 w 345"/>
                <a:gd name="T7" fmla="*/ 37 h 345"/>
                <a:gd name="T8" fmla="*/ 307 w 345"/>
                <a:gd name="T9" fmla="*/ 36 h 345"/>
                <a:gd name="T10" fmla="*/ 307 w 345"/>
                <a:gd name="T11" fmla="*/ 36 h 345"/>
                <a:gd name="T12" fmla="*/ 225 w 345"/>
                <a:gd name="T13" fmla="*/ 4 h 345"/>
                <a:gd name="T14" fmla="*/ 89 w 345"/>
                <a:gd name="T15" fmla="*/ 147 h 345"/>
                <a:gd name="T16" fmla="*/ 0 w 345"/>
                <a:gd name="T17" fmla="*/ 297 h 345"/>
                <a:gd name="T18" fmla="*/ 61 w 345"/>
                <a:gd name="T19" fmla="*/ 214 h 345"/>
                <a:gd name="T20" fmla="*/ 131 w 345"/>
                <a:gd name="T21" fmla="*/ 152 h 345"/>
                <a:gd name="T22" fmla="*/ 176 w 345"/>
                <a:gd name="T23" fmla="*/ 168 h 345"/>
                <a:gd name="T24" fmla="*/ 192 w 345"/>
                <a:gd name="T25" fmla="*/ 214 h 345"/>
                <a:gd name="T26" fmla="*/ 130 w 345"/>
                <a:gd name="T27" fmla="*/ 284 h 345"/>
                <a:gd name="T28" fmla="*/ 47 w 345"/>
                <a:gd name="T29" fmla="*/ 345 h 345"/>
                <a:gd name="T30" fmla="*/ 197 w 345"/>
                <a:gd name="T31" fmla="*/ 256 h 345"/>
                <a:gd name="T32" fmla="*/ 340 w 345"/>
                <a:gd name="T33" fmla="*/ 12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345">
                  <a:moveTo>
                    <a:pt x="340" y="120"/>
                  </a:moveTo>
                  <a:cubicBezTo>
                    <a:pt x="345" y="95"/>
                    <a:pt x="330" y="62"/>
                    <a:pt x="307" y="37"/>
                  </a:cubicBezTo>
                  <a:cubicBezTo>
                    <a:pt x="307" y="37"/>
                    <a:pt x="307" y="37"/>
                    <a:pt x="307" y="37"/>
                  </a:cubicBezTo>
                  <a:cubicBezTo>
                    <a:pt x="307" y="37"/>
                    <a:pt x="307" y="37"/>
                    <a:pt x="307" y="37"/>
                  </a:cubicBezTo>
                  <a:cubicBezTo>
                    <a:pt x="307" y="37"/>
                    <a:pt x="307" y="36"/>
                    <a:pt x="307" y="36"/>
                  </a:cubicBezTo>
                  <a:cubicBezTo>
                    <a:pt x="307" y="36"/>
                    <a:pt x="307" y="36"/>
                    <a:pt x="307" y="36"/>
                  </a:cubicBezTo>
                  <a:cubicBezTo>
                    <a:pt x="282" y="14"/>
                    <a:pt x="249" y="0"/>
                    <a:pt x="225" y="4"/>
                  </a:cubicBezTo>
                  <a:cubicBezTo>
                    <a:pt x="174" y="14"/>
                    <a:pt x="109" y="105"/>
                    <a:pt x="89" y="147"/>
                  </a:cubicBezTo>
                  <a:cubicBezTo>
                    <a:pt x="69" y="189"/>
                    <a:pt x="0" y="297"/>
                    <a:pt x="0" y="297"/>
                  </a:cubicBezTo>
                  <a:cubicBezTo>
                    <a:pt x="49" y="236"/>
                    <a:pt x="61" y="214"/>
                    <a:pt x="61" y="214"/>
                  </a:cubicBezTo>
                  <a:cubicBezTo>
                    <a:pt x="102" y="151"/>
                    <a:pt x="131" y="152"/>
                    <a:pt x="131" y="152"/>
                  </a:cubicBezTo>
                  <a:cubicBezTo>
                    <a:pt x="151" y="151"/>
                    <a:pt x="166" y="157"/>
                    <a:pt x="176" y="168"/>
                  </a:cubicBezTo>
                  <a:cubicBezTo>
                    <a:pt x="187" y="178"/>
                    <a:pt x="193" y="193"/>
                    <a:pt x="192" y="214"/>
                  </a:cubicBezTo>
                  <a:cubicBezTo>
                    <a:pt x="192" y="214"/>
                    <a:pt x="193" y="243"/>
                    <a:pt x="130" y="284"/>
                  </a:cubicBezTo>
                  <a:cubicBezTo>
                    <a:pt x="130" y="284"/>
                    <a:pt x="108" y="296"/>
                    <a:pt x="47" y="345"/>
                  </a:cubicBezTo>
                  <a:cubicBezTo>
                    <a:pt x="47" y="345"/>
                    <a:pt x="155" y="276"/>
                    <a:pt x="197" y="256"/>
                  </a:cubicBezTo>
                  <a:cubicBezTo>
                    <a:pt x="239" y="236"/>
                    <a:pt x="330" y="171"/>
                    <a:pt x="340" y="120"/>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 name="Freeform 17"/>
            <p:cNvSpPr/>
            <p:nvPr/>
          </p:nvSpPr>
          <p:spPr bwMode="auto">
            <a:xfrm rot="5400000">
              <a:off x="4186695" y="3034583"/>
              <a:ext cx="1981200" cy="1128713"/>
            </a:xfrm>
            <a:custGeom>
              <a:avLst/>
              <a:gdLst>
                <a:gd name="T0" fmla="*/ 523 w 698"/>
                <a:gd name="T1" fmla="*/ 184 h 398"/>
                <a:gd name="T2" fmla="*/ 349 w 698"/>
                <a:gd name="T3" fmla="*/ 377 h 398"/>
                <a:gd name="T4" fmla="*/ 176 w 698"/>
                <a:gd name="T5" fmla="*/ 184 h 398"/>
                <a:gd name="T6" fmla="*/ 0 w 698"/>
                <a:gd name="T7" fmla="*/ 28 h 398"/>
                <a:gd name="T8" fmla="*/ 176 w 698"/>
                <a:gd name="T9" fmla="*/ 204 h 398"/>
                <a:gd name="T10" fmla="*/ 349 w 698"/>
                <a:gd name="T11" fmla="*/ 397 h 398"/>
                <a:gd name="T12" fmla="*/ 349 w 698"/>
                <a:gd name="T13" fmla="*/ 397 h 398"/>
                <a:gd name="T14" fmla="*/ 349 w 698"/>
                <a:gd name="T15" fmla="*/ 397 h 398"/>
                <a:gd name="T16" fmla="*/ 349 w 698"/>
                <a:gd name="T17" fmla="*/ 397 h 398"/>
                <a:gd name="T18" fmla="*/ 523 w 698"/>
                <a:gd name="T19" fmla="*/ 204 h 398"/>
                <a:gd name="T20" fmla="*/ 698 w 698"/>
                <a:gd name="T21" fmla="*/ 28 h 398"/>
                <a:gd name="T22" fmla="*/ 523 w 698"/>
                <a:gd name="T23" fmla="*/ 184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8" h="398">
                  <a:moveTo>
                    <a:pt x="523" y="184"/>
                  </a:moveTo>
                  <a:cubicBezTo>
                    <a:pt x="468" y="290"/>
                    <a:pt x="414" y="378"/>
                    <a:pt x="349" y="377"/>
                  </a:cubicBezTo>
                  <a:cubicBezTo>
                    <a:pt x="284" y="378"/>
                    <a:pt x="230" y="290"/>
                    <a:pt x="176" y="184"/>
                  </a:cubicBezTo>
                  <a:cubicBezTo>
                    <a:pt x="83" y="0"/>
                    <a:pt x="0" y="28"/>
                    <a:pt x="0" y="28"/>
                  </a:cubicBezTo>
                  <a:cubicBezTo>
                    <a:pt x="0" y="28"/>
                    <a:pt x="85" y="10"/>
                    <a:pt x="176" y="204"/>
                  </a:cubicBezTo>
                  <a:cubicBezTo>
                    <a:pt x="227" y="312"/>
                    <a:pt x="284" y="398"/>
                    <a:pt x="349" y="397"/>
                  </a:cubicBezTo>
                  <a:cubicBezTo>
                    <a:pt x="349" y="397"/>
                    <a:pt x="349" y="397"/>
                    <a:pt x="349" y="397"/>
                  </a:cubicBezTo>
                  <a:cubicBezTo>
                    <a:pt x="349" y="397"/>
                    <a:pt x="349" y="397"/>
                    <a:pt x="349" y="397"/>
                  </a:cubicBezTo>
                  <a:cubicBezTo>
                    <a:pt x="349" y="397"/>
                    <a:pt x="349" y="397"/>
                    <a:pt x="349" y="397"/>
                  </a:cubicBezTo>
                  <a:cubicBezTo>
                    <a:pt x="415" y="398"/>
                    <a:pt x="472" y="312"/>
                    <a:pt x="523" y="204"/>
                  </a:cubicBezTo>
                  <a:cubicBezTo>
                    <a:pt x="608" y="24"/>
                    <a:pt x="687" y="27"/>
                    <a:pt x="698" y="28"/>
                  </a:cubicBezTo>
                  <a:cubicBezTo>
                    <a:pt x="690" y="26"/>
                    <a:pt x="611" y="9"/>
                    <a:pt x="523" y="184"/>
                  </a:cubicBez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Freeform 10"/>
            <p:cNvSpPr/>
            <p:nvPr/>
          </p:nvSpPr>
          <p:spPr bwMode="auto">
            <a:xfrm rot="5400000">
              <a:off x="4210081" y="3063766"/>
              <a:ext cx="1981585" cy="1069961"/>
            </a:xfrm>
            <a:custGeom>
              <a:avLst/>
              <a:gdLst>
                <a:gd name="T0" fmla="*/ 571 w 699"/>
                <a:gd name="T1" fmla="*/ 73 h 378"/>
                <a:gd name="T2" fmla="*/ 349 w 699"/>
                <a:gd name="T3" fmla="*/ 202 h 378"/>
                <a:gd name="T4" fmla="*/ 128 w 699"/>
                <a:gd name="T5" fmla="*/ 73 h 378"/>
                <a:gd name="T6" fmla="*/ 0 w 699"/>
                <a:gd name="T7" fmla="*/ 28 h 378"/>
                <a:gd name="T8" fmla="*/ 176 w 699"/>
                <a:gd name="T9" fmla="*/ 184 h 378"/>
                <a:gd name="T10" fmla="*/ 349 w 699"/>
                <a:gd name="T11" fmla="*/ 377 h 378"/>
                <a:gd name="T12" fmla="*/ 523 w 699"/>
                <a:gd name="T13" fmla="*/ 184 h 378"/>
                <a:gd name="T14" fmla="*/ 699 w 699"/>
                <a:gd name="T15" fmla="*/ 28 h 378"/>
                <a:gd name="T16" fmla="*/ 571 w 699"/>
                <a:gd name="T17" fmla="*/ 73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9" h="378">
                  <a:moveTo>
                    <a:pt x="571" y="73"/>
                  </a:moveTo>
                  <a:cubicBezTo>
                    <a:pt x="474" y="166"/>
                    <a:pt x="425" y="198"/>
                    <a:pt x="349" y="202"/>
                  </a:cubicBezTo>
                  <a:cubicBezTo>
                    <a:pt x="273" y="198"/>
                    <a:pt x="224" y="166"/>
                    <a:pt x="128" y="73"/>
                  </a:cubicBezTo>
                  <a:cubicBezTo>
                    <a:pt x="128" y="73"/>
                    <a:pt x="53" y="7"/>
                    <a:pt x="0" y="28"/>
                  </a:cubicBezTo>
                  <a:cubicBezTo>
                    <a:pt x="0" y="28"/>
                    <a:pt x="83" y="0"/>
                    <a:pt x="176" y="184"/>
                  </a:cubicBezTo>
                  <a:cubicBezTo>
                    <a:pt x="230" y="290"/>
                    <a:pt x="284" y="378"/>
                    <a:pt x="349" y="377"/>
                  </a:cubicBezTo>
                  <a:cubicBezTo>
                    <a:pt x="414" y="378"/>
                    <a:pt x="468" y="290"/>
                    <a:pt x="523" y="184"/>
                  </a:cubicBezTo>
                  <a:cubicBezTo>
                    <a:pt x="616" y="0"/>
                    <a:pt x="699" y="28"/>
                    <a:pt x="699" y="28"/>
                  </a:cubicBezTo>
                  <a:cubicBezTo>
                    <a:pt x="645" y="7"/>
                    <a:pt x="571" y="73"/>
                    <a:pt x="571" y="73"/>
                  </a:cubicBez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Freeform 11"/>
            <p:cNvSpPr/>
            <p:nvPr/>
          </p:nvSpPr>
          <p:spPr bwMode="auto">
            <a:xfrm rot="5400000">
              <a:off x="4668292" y="3869833"/>
              <a:ext cx="977598" cy="977598"/>
            </a:xfrm>
            <a:custGeom>
              <a:avLst/>
              <a:gdLst>
                <a:gd name="T0" fmla="*/ 340 w 345"/>
                <a:gd name="T1" fmla="*/ 120 h 345"/>
                <a:gd name="T2" fmla="*/ 307 w 345"/>
                <a:gd name="T3" fmla="*/ 37 h 345"/>
                <a:gd name="T4" fmla="*/ 307 w 345"/>
                <a:gd name="T5" fmla="*/ 37 h 345"/>
                <a:gd name="T6" fmla="*/ 307 w 345"/>
                <a:gd name="T7" fmla="*/ 37 h 345"/>
                <a:gd name="T8" fmla="*/ 307 w 345"/>
                <a:gd name="T9" fmla="*/ 36 h 345"/>
                <a:gd name="T10" fmla="*/ 307 w 345"/>
                <a:gd name="T11" fmla="*/ 36 h 345"/>
                <a:gd name="T12" fmla="*/ 225 w 345"/>
                <a:gd name="T13" fmla="*/ 4 h 345"/>
                <a:gd name="T14" fmla="*/ 89 w 345"/>
                <a:gd name="T15" fmla="*/ 147 h 345"/>
                <a:gd name="T16" fmla="*/ 0 w 345"/>
                <a:gd name="T17" fmla="*/ 297 h 345"/>
                <a:gd name="T18" fmla="*/ 61 w 345"/>
                <a:gd name="T19" fmla="*/ 214 h 345"/>
                <a:gd name="T20" fmla="*/ 131 w 345"/>
                <a:gd name="T21" fmla="*/ 152 h 345"/>
                <a:gd name="T22" fmla="*/ 176 w 345"/>
                <a:gd name="T23" fmla="*/ 168 h 345"/>
                <a:gd name="T24" fmla="*/ 192 w 345"/>
                <a:gd name="T25" fmla="*/ 214 h 345"/>
                <a:gd name="T26" fmla="*/ 130 w 345"/>
                <a:gd name="T27" fmla="*/ 284 h 345"/>
                <a:gd name="T28" fmla="*/ 47 w 345"/>
                <a:gd name="T29" fmla="*/ 345 h 345"/>
                <a:gd name="T30" fmla="*/ 197 w 345"/>
                <a:gd name="T31" fmla="*/ 256 h 345"/>
                <a:gd name="T32" fmla="*/ 340 w 345"/>
                <a:gd name="T33" fmla="*/ 12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345">
                  <a:moveTo>
                    <a:pt x="340" y="120"/>
                  </a:moveTo>
                  <a:cubicBezTo>
                    <a:pt x="345" y="95"/>
                    <a:pt x="330" y="62"/>
                    <a:pt x="307" y="37"/>
                  </a:cubicBezTo>
                  <a:cubicBezTo>
                    <a:pt x="307" y="37"/>
                    <a:pt x="307" y="37"/>
                    <a:pt x="307" y="37"/>
                  </a:cubicBezTo>
                  <a:cubicBezTo>
                    <a:pt x="307" y="37"/>
                    <a:pt x="307" y="37"/>
                    <a:pt x="307" y="37"/>
                  </a:cubicBezTo>
                  <a:cubicBezTo>
                    <a:pt x="307" y="37"/>
                    <a:pt x="307" y="36"/>
                    <a:pt x="307" y="36"/>
                  </a:cubicBezTo>
                  <a:cubicBezTo>
                    <a:pt x="307" y="36"/>
                    <a:pt x="307" y="36"/>
                    <a:pt x="307" y="36"/>
                  </a:cubicBezTo>
                  <a:cubicBezTo>
                    <a:pt x="282" y="14"/>
                    <a:pt x="249" y="0"/>
                    <a:pt x="225" y="4"/>
                  </a:cubicBezTo>
                  <a:cubicBezTo>
                    <a:pt x="174" y="14"/>
                    <a:pt x="109" y="105"/>
                    <a:pt x="89" y="147"/>
                  </a:cubicBezTo>
                  <a:cubicBezTo>
                    <a:pt x="69" y="189"/>
                    <a:pt x="0" y="297"/>
                    <a:pt x="0" y="297"/>
                  </a:cubicBezTo>
                  <a:cubicBezTo>
                    <a:pt x="49" y="236"/>
                    <a:pt x="61" y="214"/>
                    <a:pt x="61" y="214"/>
                  </a:cubicBezTo>
                  <a:cubicBezTo>
                    <a:pt x="102" y="151"/>
                    <a:pt x="131" y="152"/>
                    <a:pt x="131" y="152"/>
                  </a:cubicBezTo>
                  <a:cubicBezTo>
                    <a:pt x="151" y="151"/>
                    <a:pt x="166" y="157"/>
                    <a:pt x="176" y="168"/>
                  </a:cubicBezTo>
                  <a:cubicBezTo>
                    <a:pt x="187" y="178"/>
                    <a:pt x="193" y="193"/>
                    <a:pt x="192" y="214"/>
                  </a:cubicBezTo>
                  <a:cubicBezTo>
                    <a:pt x="192" y="214"/>
                    <a:pt x="193" y="243"/>
                    <a:pt x="130" y="284"/>
                  </a:cubicBezTo>
                  <a:cubicBezTo>
                    <a:pt x="130" y="284"/>
                    <a:pt x="108" y="296"/>
                    <a:pt x="47" y="345"/>
                  </a:cubicBezTo>
                  <a:cubicBezTo>
                    <a:pt x="47" y="345"/>
                    <a:pt x="155" y="276"/>
                    <a:pt x="197" y="256"/>
                  </a:cubicBezTo>
                  <a:cubicBezTo>
                    <a:pt x="239" y="236"/>
                    <a:pt x="330" y="171"/>
                    <a:pt x="340" y="120"/>
                  </a:cubicBez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Freeform 17"/>
            <p:cNvSpPr/>
            <p:nvPr/>
          </p:nvSpPr>
          <p:spPr bwMode="auto">
            <a:xfrm rot="10800000">
              <a:off x="3415218" y="3810969"/>
              <a:ext cx="1981201" cy="1128714"/>
            </a:xfrm>
            <a:custGeom>
              <a:avLst/>
              <a:gdLst>
                <a:gd name="T0" fmla="*/ 523 w 698"/>
                <a:gd name="T1" fmla="*/ 184 h 398"/>
                <a:gd name="T2" fmla="*/ 349 w 698"/>
                <a:gd name="T3" fmla="*/ 377 h 398"/>
                <a:gd name="T4" fmla="*/ 176 w 698"/>
                <a:gd name="T5" fmla="*/ 184 h 398"/>
                <a:gd name="T6" fmla="*/ 0 w 698"/>
                <a:gd name="T7" fmla="*/ 28 h 398"/>
                <a:gd name="T8" fmla="*/ 176 w 698"/>
                <a:gd name="T9" fmla="*/ 204 h 398"/>
                <a:gd name="T10" fmla="*/ 349 w 698"/>
                <a:gd name="T11" fmla="*/ 397 h 398"/>
                <a:gd name="T12" fmla="*/ 349 w 698"/>
                <a:gd name="T13" fmla="*/ 397 h 398"/>
                <a:gd name="T14" fmla="*/ 349 w 698"/>
                <a:gd name="T15" fmla="*/ 397 h 398"/>
                <a:gd name="T16" fmla="*/ 349 w 698"/>
                <a:gd name="T17" fmla="*/ 397 h 398"/>
                <a:gd name="T18" fmla="*/ 523 w 698"/>
                <a:gd name="T19" fmla="*/ 204 h 398"/>
                <a:gd name="T20" fmla="*/ 698 w 698"/>
                <a:gd name="T21" fmla="*/ 28 h 398"/>
                <a:gd name="T22" fmla="*/ 523 w 698"/>
                <a:gd name="T23" fmla="*/ 184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8" h="398">
                  <a:moveTo>
                    <a:pt x="523" y="184"/>
                  </a:moveTo>
                  <a:cubicBezTo>
                    <a:pt x="468" y="290"/>
                    <a:pt x="414" y="378"/>
                    <a:pt x="349" y="377"/>
                  </a:cubicBezTo>
                  <a:cubicBezTo>
                    <a:pt x="284" y="378"/>
                    <a:pt x="230" y="290"/>
                    <a:pt x="176" y="184"/>
                  </a:cubicBezTo>
                  <a:cubicBezTo>
                    <a:pt x="83" y="0"/>
                    <a:pt x="0" y="28"/>
                    <a:pt x="0" y="28"/>
                  </a:cubicBezTo>
                  <a:cubicBezTo>
                    <a:pt x="0" y="28"/>
                    <a:pt x="85" y="10"/>
                    <a:pt x="176" y="204"/>
                  </a:cubicBezTo>
                  <a:cubicBezTo>
                    <a:pt x="227" y="312"/>
                    <a:pt x="284" y="398"/>
                    <a:pt x="349" y="397"/>
                  </a:cubicBezTo>
                  <a:cubicBezTo>
                    <a:pt x="349" y="397"/>
                    <a:pt x="349" y="397"/>
                    <a:pt x="349" y="397"/>
                  </a:cubicBezTo>
                  <a:cubicBezTo>
                    <a:pt x="349" y="397"/>
                    <a:pt x="349" y="397"/>
                    <a:pt x="349" y="397"/>
                  </a:cubicBezTo>
                  <a:cubicBezTo>
                    <a:pt x="349" y="397"/>
                    <a:pt x="349" y="397"/>
                    <a:pt x="349" y="397"/>
                  </a:cubicBezTo>
                  <a:cubicBezTo>
                    <a:pt x="415" y="398"/>
                    <a:pt x="472" y="312"/>
                    <a:pt x="523" y="204"/>
                  </a:cubicBezTo>
                  <a:cubicBezTo>
                    <a:pt x="608" y="24"/>
                    <a:pt x="687" y="27"/>
                    <a:pt x="698" y="28"/>
                  </a:cubicBezTo>
                  <a:cubicBezTo>
                    <a:pt x="690" y="26"/>
                    <a:pt x="611" y="9"/>
                    <a:pt x="523" y="184"/>
                  </a:cubicBez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Freeform 10"/>
            <p:cNvSpPr/>
            <p:nvPr/>
          </p:nvSpPr>
          <p:spPr bwMode="auto">
            <a:xfrm rot="10800000">
              <a:off x="3414833" y="3865982"/>
              <a:ext cx="1981586" cy="1069960"/>
            </a:xfrm>
            <a:custGeom>
              <a:avLst/>
              <a:gdLst>
                <a:gd name="T0" fmla="*/ 571 w 699"/>
                <a:gd name="T1" fmla="*/ 73 h 378"/>
                <a:gd name="T2" fmla="*/ 349 w 699"/>
                <a:gd name="T3" fmla="*/ 202 h 378"/>
                <a:gd name="T4" fmla="*/ 128 w 699"/>
                <a:gd name="T5" fmla="*/ 73 h 378"/>
                <a:gd name="T6" fmla="*/ 0 w 699"/>
                <a:gd name="T7" fmla="*/ 28 h 378"/>
                <a:gd name="T8" fmla="*/ 176 w 699"/>
                <a:gd name="T9" fmla="*/ 184 h 378"/>
                <a:gd name="T10" fmla="*/ 349 w 699"/>
                <a:gd name="T11" fmla="*/ 377 h 378"/>
                <a:gd name="T12" fmla="*/ 523 w 699"/>
                <a:gd name="T13" fmla="*/ 184 h 378"/>
                <a:gd name="T14" fmla="*/ 699 w 699"/>
                <a:gd name="T15" fmla="*/ 28 h 378"/>
                <a:gd name="T16" fmla="*/ 571 w 699"/>
                <a:gd name="T17" fmla="*/ 73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9" h="378">
                  <a:moveTo>
                    <a:pt x="571" y="73"/>
                  </a:moveTo>
                  <a:cubicBezTo>
                    <a:pt x="474" y="166"/>
                    <a:pt x="425" y="198"/>
                    <a:pt x="349" y="202"/>
                  </a:cubicBezTo>
                  <a:cubicBezTo>
                    <a:pt x="273" y="198"/>
                    <a:pt x="224" y="166"/>
                    <a:pt x="128" y="73"/>
                  </a:cubicBezTo>
                  <a:cubicBezTo>
                    <a:pt x="128" y="73"/>
                    <a:pt x="53" y="7"/>
                    <a:pt x="0" y="28"/>
                  </a:cubicBezTo>
                  <a:cubicBezTo>
                    <a:pt x="0" y="28"/>
                    <a:pt x="83" y="0"/>
                    <a:pt x="176" y="184"/>
                  </a:cubicBezTo>
                  <a:cubicBezTo>
                    <a:pt x="230" y="290"/>
                    <a:pt x="284" y="378"/>
                    <a:pt x="349" y="377"/>
                  </a:cubicBezTo>
                  <a:cubicBezTo>
                    <a:pt x="414" y="378"/>
                    <a:pt x="468" y="290"/>
                    <a:pt x="523" y="184"/>
                  </a:cubicBezTo>
                  <a:cubicBezTo>
                    <a:pt x="616" y="0"/>
                    <a:pt x="699" y="28"/>
                    <a:pt x="699" y="28"/>
                  </a:cubicBezTo>
                  <a:cubicBezTo>
                    <a:pt x="645" y="7"/>
                    <a:pt x="571" y="73"/>
                    <a:pt x="571" y="73"/>
                  </a:cubicBez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Freeform 11"/>
            <p:cNvSpPr/>
            <p:nvPr/>
          </p:nvSpPr>
          <p:spPr bwMode="auto">
            <a:xfrm rot="10800000">
              <a:off x="3156939" y="3868380"/>
              <a:ext cx="977598" cy="977598"/>
            </a:xfrm>
            <a:custGeom>
              <a:avLst/>
              <a:gdLst>
                <a:gd name="T0" fmla="*/ 340 w 345"/>
                <a:gd name="T1" fmla="*/ 120 h 345"/>
                <a:gd name="T2" fmla="*/ 307 w 345"/>
                <a:gd name="T3" fmla="*/ 37 h 345"/>
                <a:gd name="T4" fmla="*/ 307 w 345"/>
                <a:gd name="T5" fmla="*/ 37 h 345"/>
                <a:gd name="T6" fmla="*/ 307 w 345"/>
                <a:gd name="T7" fmla="*/ 37 h 345"/>
                <a:gd name="T8" fmla="*/ 307 w 345"/>
                <a:gd name="T9" fmla="*/ 36 h 345"/>
                <a:gd name="T10" fmla="*/ 307 w 345"/>
                <a:gd name="T11" fmla="*/ 36 h 345"/>
                <a:gd name="T12" fmla="*/ 225 w 345"/>
                <a:gd name="T13" fmla="*/ 4 h 345"/>
                <a:gd name="T14" fmla="*/ 89 w 345"/>
                <a:gd name="T15" fmla="*/ 147 h 345"/>
                <a:gd name="T16" fmla="*/ 0 w 345"/>
                <a:gd name="T17" fmla="*/ 297 h 345"/>
                <a:gd name="T18" fmla="*/ 61 w 345"/>
                <a:gd name="T19" fmla="*/ 214 h 345"/>
                <a:gd name="T20" fmla="*/ 131 w 345"/>
                <a:gd name="T21" fmla="*/ 152 h 345"/>
                <a:gd name="T22" fmla="*/ 176 w 345"/>
                <a:gd name="T23" fmla="*/ 168 h 345"/>
                <a:gd name="T24" fmla="*/ 192 w 345"/>
                <a:gd name="T25" fmla="*/ 214 h 345"/>
                <a:gd name="T26" fmla="*/ 130 w 345"/>
                <a:gd name="T27" fmla="*/ 284 h 345"/>
                <a:gd name="T28" fmla="*/ 47 w 345"/>
                <a:gd name="T29" fmla="*/ 345 h 345"/>
                <a:gd name="T30" fmla="*/ 197 w 345"/>
                <a:gd name="T31" fmla="*/ 256 h 345"/>
                <a:gd name="T32" fmla="*/ 340 w 345"/>
                <a:gd name="T33" fmla="*/ 12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345">
                  <a:moveTo>
                    <a:pt x="340" y="120"/>
                  </a:moveTo>
                  <a:cubicBezTo>
                    <a:pt x="345" y="95"/>
                    <a:pt x="330" y="62"/>
                    <a:pt x="307" y="37"/>
                  </a:cubicBezTo>
                  <a:cubicBezTo>
                    <a:pt x="307" y="37"/>
                    <a:pt x="307" y="37"/>
                    <a:pt x="307" y="37"/>
                  </a:cubicBezTo>
                  <a:cubicBezTo>
                    <a:pt x="307" y="37"/>
                    <a:pt x="307" y="37"/>
                    <a:pt x="307" y="37"/>
                  </a:cubicBezTo>
                  <a:cubicBezTo>
                    <a:pt x="307" y="37"/>
                    <a:pt x="307" y="36"/>
                    <a:pt x="307" y="36"/>
                  </a:cubicBezTo>
                  <a:cubicBezTo>
                    <a:pt x="307" y="36"/>
                    <a:pt x="307" y="36"/>
                    <a:pt x="307" y="36"/>
                  </a:cubicBezTo>
                  <a:cubicBezTo>
                    <a:pt x="282" y="14"/>
                    <a:pt x="249" y="0"/>
                    <a:pt x="225" y="4"/>
                  </a:cubicBezTo>
                  <a:cubicBezTo>
                    <a:pt x="174" y="14"/>
                    <a:pt x="109" y="105"/>
                    <a:pt x="89" y="147"/>
                  </a:cubicBezTo>
                  <a:cubicBezTo>
                    <a:pt x="69" y="189"/>
                    <a:pt x="0" y="297"/>
                    <a:pt x="0" y="297"/>
                  </a:cubicBezTo>
                  <a:cubicBezTo>
                    <a:pt x="49" y="236"/>
                    <a:pt x="61" y="214"/>
                    <a:pt x="61" y="214"/>
                  </a:cubicBezTo>
                  <a:cubicBezTo>
                    <a:pt x="102" y="151"/>
                    <a:pt x="131" y="152"/>
                    <a:pt x="131" y="152"/>
                  </a:cubicBezTo>
                  <a:cubicBezTo>
                    <a:pt x="151" y="151"/>
                    <a:pt x="166" y="157"/>
                    <a:pt x="176" y="168"/>
                  </a:cubicBezTo>
                  <a:cubicBezTo>
                    <a:pt x="187" y="178"/>
                    <a:pt x="193" y="193"/>
                    <a:pt x="192" y="214"/>
                  </a:cubicBezTo>
                  <a:cubicBezTo>
                    <a:pt x="192" y="214"/>
                    <a:pt x="193" y="243"/>
                    <a:pt x="130" y="284"/>
                  </a:cubicBezTo>
                  <a:cubicBezTo>
                    <a:pt x="130" y="284"/>
                    <a:pt x="108" y="296"/>
                    <a:pt x="47" y="345"/>
                  </a:cubicBezTo>
                  <a:cubicBezTo>
                    <a:pt x="47" y="345"/>
                    <a:pt x="155" y="276"/>
                    <a:pt x="197" y="256"/>
                  </a:cubicBezTo>
                  <a:cubicBezTo>
                    <a:pt x="239" y="236"/>
                    <a:pt x="330" y="171"/>
                    <a:pt x="340" y="120"/>
                  </a:cubicBez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Freeform 17"/>
            <p:cNvSpPr/>
            <p:nvPr/>
          </p:nvSpPr>
          <p:spPr bwMode="auto">
            <a:xfrm rot="16200000">
              <a:off x="2639524" y="3034195"/>
              <a:ext cx="1981200" cy="1128714"/>
            </a:xfrm>
            <a:custGeom>
              <a:avLst/>
              <a:gdLst>
                <a:gd name="T0" fmla="*/ 523 w 698"/>
                <a:gd name="T1" fmla="*/ 184 h 398"/>
                <a:gd name="T2" fmla="*/ 349 w 698"/>
                <a:gd name="T3" fmla="*/ 377 h 398"/>
                <a:gd name="T4" fmla="*/ 176 w 698"/>
                <a:gd name="T5" fmla="*/ 184 h 398"/>
                <a:gd name="T6" fmla="*/ 0 w 698"/>
                <a:gd name="T7" fmla="*/ 28 h 398"/>
                <a:gd name="T8" fmla="*/ 176 w 698"/>
                <a:gd name="T9" fmla="*/ 204 h 398"/>
                <a:gd name="T10" fmla="*/ 349 w 698"/>
                <a:gd name="T11" fmla="*/ 397 h 398"/>
                <a:gd name="T12" fmla="*/ 349 w 698"/>
                <a:gd name="T13" fmla="*/ 397 h 398"/>
                <a:gd name="T14" fmla="*/ 349 w 698"/>
                <a:gd name="T15" fmla="*/ 397 h 398"/>
                <a:gd name="T16" fmla="*/ 349 w 698"/>
                <a:gd name="T17" fmla="*/ 397 h 398"/>
                <a:gd name="T18" fmla="*/ 523 w 698"/>
                <a:gd name="T19" fmla="*/ 204 h 398"/>
                <a:gd name="T20" fmla="*/ 698 w 698"/>
                <a:gd name="T21" fmla="*/ 28 h 398"/>
                <a:gd name="T22" fmla="*/ 523 w 698"/>
                <a:gd name="T23" fmla="*/ 184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8" h="398">
                  <a:moveTo>
                    <a:pt x="523" y="184"/>
                  </a:moveTo>
                  <a:cubicBezTo>
                    <a:pt x="468" y="290"/>
                    <a:pt x="414" y="378"/>
                    <a:pt x="349" y="377"/>
                  </a:cubicBezTo>
                  <a:cubicBezTo>
                    <a:pt x="284" y="378"/>
                    <a:pt x="230" y="290"/>
                    <a:pt x="176" y="184"/>
                  </a:cubicBezTo>
                  <a:cubicBezTo>
                    <a:pt x="83" y="0"/>
                    <a:pt x="0" y="28"/>
                    <a:pt x="0" y="28"/>
                  </a:cubicBezTo>
                  <a:cubicBezTo>
                    <a:pt x="0" y="28"/>
                    <a:pt x="85" y="10"/>
                    <a:pt x="176" y="204"/>
                  </a:cubicBezTo>
                  <a:cubicBezTo>
                    <a:pt x="227" y="312"/>
                    <a:pt x="284" y="398"/>
                    <a:pt x="349" y="397"/>
                  </a:cubicBezTo>
                  <a:cubicBezTo>
                    <a:pt x="349" y="397"/>
                    <a:pt x="349" y="397"/>
                    <a:pt x="349" y="397"/>
                  </a:cubicBezTo>
                  <a:cubicBezTo>
                    <a:pt x="349" y="397"/>
                    <a:pt x="349" y="397"/>
                    <a:pt x="349" y="397"/>
                  </a:cubicBezTo>
                  <a:cubicBezTo>
                    <a:pt x="349" y="397"/>
                    <a:pt x="349" y="397"/>
                    <a:pt x="349" y="397"/>
                  </a:cubicBezTo>
                  <a:cubicBezTo>
                    <a:pt x="415" y="398"/>
                    <a:pt x="472" y="312"/>
                    <a:pt x="523" y="204"/>
                  </a:cubicBezTo>
                  <a:cubicBezTo>
                    <a:pt x="608" y="24"/>
                    <a:pt x="687" y="27"/>
                    <a:pt x="698" y="28"/>
                  </a:cubicBezTo>
                  <a:cubicBezTo>
                    <a:pt x="690" y="26"/>
                    <a:pt x="611" y="9"/>
                    <a:pt x="523" y="184"/>
                  </a:cubicBez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Freeform 10"/>
            <p:cNvSpPr/>
            <p:nvPr/>
          </p:nvSpPr>
          <p:spPr bwMode="auto">
            <a:xfrm rot="16200000">
              <a:off x="2613594" y="3056998"/>
              <a:ext cx="1981585" cy="1069961"/>
            </a:xfrm>
            <a:custGeom>
              <a:avLst/>
              <a:gdLst>
                <a:gd name="T0" fmla="*/ 571 w 699"/>
                <a:gd name="T1" fmla="*/ 73 h 378"/>
                <a:gd name="T2" fmla="*/ 349 w 699"/>
                <a:gd name="T3" fmla="*/ 202 h 378"/>
                <a:gd name="T4" fmla="*/ 128 w 699"/>
                <a:gd name="T5" fmla="*/ 73 h 378"/>
                <a:gd name="T6" fmla="*/ 0 w 699"/>
                <a:gd name="T7" fmla="*/ 28 h 378"/>
                <a:gd name="T8" fmla="*/ 176 w 699"/>
                <a:gd name="T9" fmla="*/ 184 h 378"/>
                <a:gd name="T10" fmla="*/ 349 w 699"/>
                <a:gd name="T11" fmla="*/ 377 h 378"/>
                <a:gd name="T12" fmla="*/ 523 w 699"/>
                <a:gd name="T13" fmla="*/ 184 h 378"/>
                <a:gd name="T14" fmla="*/ 699 w 699"/>
                <a:gd name="T15" fmla="*/ 28 h 378"/>
                <a:gd name="T16" fmla="*/ 571 w 699"/>
                <a:gd name="T17" fmla="*/ 73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9" h="378">
                  <a:moveTo>
                    <a:pt x="571" y="73"/>
                  </a:moveTo>
                  <a:cubicBezTo>
                    <a:pt x="474" y="166"/>
                    <a:pt x="425" y="198"/>
                    <a:pt x="349" y="202"/>
                  </a:cubicBezTo>
                  <a:cubicBezTo>
                    <a:pt x="273" y="198"/>
                    <a:pt x="224" y="166"/>
                    <a:pt x="128" y="73"/>
                  </a:cubicBezTo>
                  <a:cubicBezTo>
                    <a:pt x="128" y="73"/>
                    <a:pt x="53" y="7"/>
                    <a:pt x="0" y="28"/>
                  </a:cubicBezTo>
                  <a:cubicBezTo>
                    <a:pt x="0" y="28"/>
                    <a:pt x="83" y="0"/>
                    <a:pt x="176" y="184"/>
                  </a:cubicBezTo>
                  <a:cubicBezTo>
                    <a:pt x="230" y="290"/>
                    <a:pt x="284" y="378"/>
                    <a:pt x="349" y="377"/>
                  </a:cubicBezTo>
                  <a:cubicBezTo>
                    <a:pt x="414" y="378"/>
                    <a:pt x="468" y="290"/>
                    <a:pt x="523" y="184"/>
                  </a:cubicBezTo>
                  <a:cubicBezTo>
                    <a:pt x="616" y="0"/>
                    <a:pt x="699" y="28"/>
                    <a:pt x="699" y="28"/>
                  </a:cubicBezTo>
                  <a:cubicBezTo>
                    <a:pt x="645" y="7"/>
                    <a:pt x="571" y="73"/>
                    <a:pt x="571" y="73"/>
                  </a:cubicBez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cxnSp>
        <p:nvCxnSpPr>
          <p:cNvPr id="24" name="直接连接符 23"/>
          <p:cNvCxnSpPr/>
          <p:nvPr/>
        </p:nvCxnSpPr>
        <p:spPr>
          <a:xfrm flipV="1">
            <a:off x="7016883" y="2088950"/>
            <a:ext cx="575614" cy="476705"/>
          </a:xfrm>
          <a:prstGeom prst="line">
            <a:avLst/>
          </a:prstGeom>
          <a:noFill/>
          <a:ln w="25400" cap="flat" cmpd="sng" algn="ctr">
            <a:solidFill>
              <a:sysClr val="windowText" lastClr="000000">
                <a:lumMod val="75000"/>
                <a:lumOff val="25000"/>
              </a:sysClr>
            </a:solidFill>
            <a:prstDash val="sysDot"/>
            <a:headEnd type="oval"/>
            <a:tailEnd type="oval"/>
          </a:ln>
          <a:effectLst/>
        </p:spPr>
      </p:cxnSp>
      <p:cxnSp>
        <p:nvCxnSpPr>
          <p:cNvPr id="25" name="直接连接符 24"/>
          <p:cNvCxnSpPr/>
          <p:nvPr/>
        </p:nvCxnSpPr>
        <p:spPr>
          <a:xfrm flipH="1" flipV="1">
            <a:off x="4270779" y="2088950"/>
            <a:ext cx="459404" cy="476705"/>
          </a:xfrm>
          <a:prstGeom prst="line">
            <a:avLst/>
          </a:prstGeom>
          <a:noFill/>
          <a:ln w="25400" cap="flat" cmpd="sng" algn="ctr">
            <a:solidFill>
              <a:sysClr val="windowText" lastClr="000000">
                <a:lumMod val="75000"/>
                <a:lumOff val="25000"/>
              </a:sysClr>
            </a:solidFill>
            <a:prstDash val="sysDot"/>
            <a:headEnd type="oval"/>
            <a:tailEnd type="oval"/>
          </a:ln>
          <a:effectLst/>
        </p:spPr>
      </p:cxnSp>
      <p:cxnSp>
        <p:nvCxnSpPr>
          <p:cNvPr id="26" name="直接连接符 25"/>
          <p:cNvCxnSpPr/>
          <p:nvPr/>
        </p:nvCxnSpPr>
        <p:spPr>
          <a:xfrm flipH="1" flipV="1">
            <a:off x="7023047" y="4898543"/>
            <a:ext cx="459404" cy="476705"/>
          </a:xfrm>
          <a:prstGeom prst="line">
            <a:avLst/>
          </a:prstGeom>
          <a:noFill/>
          <a:ln w="25400" cap="flat" cmpd="sng" algn="ctr">
            <a:solidFill>
              <a:sysClr val="windowText" lastClr="000000">
                <a:lumMod val="75000"/>
                <a:lumOff val="25000"/>
              </a:sysClr>
            </a:solidFill>
            <a:prstDash val="sysDot"/>
            <a:headEnd type="oval"/>
            <a:tailEnd type="oval"/>
          </a:ln>
          <a:effectLst/>
        </p:spPr>
      </p:cxnSp>
      <p:cxnSp>
        <p:nvCxnSpPr>
          <p:cNvPr id="27" name="直接连接符 26"/>
          <p:cNvCxnSpPr/>
          <p:nvPr/>
        </p:nvCxnSpPr>
        <p:spPr>
          <a:xfrm flipV="1">
            <a:off x="4154566" y="4868817"/>
            <a:ext cx="575614" cy="476705"/>
          </a:xfrm>
          <a:prstGeom prst="line">
            <a:avLst/>
          </a:prstGeom>
          <a:noFill/>
          <a:ln w="25400" cap="flat" cmpd="sng" algn="ctr">
            <a:solidFill>
              <a:sysClr val="windowText" lastClr="000000">
                <a:lumMod val="75000"/>
                <a:lumOff val="25000"/>
              </a:sysClr>
            </a:solidFill>
            <a:prstDash val="sysDot"/>
            <a:headEnd type="oval"/>
            <a:tailEnd type="oval"/>
          </a:ln>
          <a:effectLst/>
        </p:spPr>
      </p:cxnSp>
      <p:sp>
        <p:nvSpPr>
          <p:cNvPr id="28" name="TextBox 11"/>
          <p:cNvSpPr txBox="1">
            <a:spLocks noChangeArrowheads="1"/>
          </p:cNvSpPr>
          <p:nvPr/>
        </p:nvSpPr>
        <p:spPr bwMode="auto">
          <a:xfrm flipH="1">
            <a:off x="2852507" y="1601235"/>
            <a:ext cx="1428259" cy="369277"/>
          </a:xfrm>
          <a:prstGeom prst="rect">
            <a:avLst/>
          </a:prstGeom>
          <a:noFill/>
          <a:ln>
            <a:noFill/>
          </a:ln>
          <a:effectLst/>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b="1" kern="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rPr>
              <a:t>添加标题    </a:t>
            </a:r>
            <a:endParaRPr lang="en-US" altLang="zh-CN" b="1" kern="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TextBox 11"/>
          <p:cNvSpPr txBox="1">
            <a:spLocks noChangeArrowheads="1"/>
          </p:cNvSpPr>
          <p:nvPr/>
        </p:nvSpPr>
        <p:spPr bwMode="auto">
          <a:xfrm flipH="1">
            <a:off x="2703379" y="4879444"/>
            <a:ext cx="1428259" cy="369277"/>
          </a:xfrm>
          <a:prstGeom prst="rect">
            <a:avLst/>
          </a:prstGeom>
          <a:noFill/>
          <a:ln>
            <a:noFill/>
          </a:ln>
          <a:effectLst/>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b="1" kern="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rPr>
              <a:t>添加标题    </a:t>
            </a:r>
            <a:endParaRPr lang="en-US" altLang="zh-CN" b="1" kern="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4" name="TextBox 11"/>
          <p:cNvSpPr txBox="1">
            <a:spLocks noChangeArrowheads="1"/>
          </p:cNvSpPr>
          <p:nvPr/>
        </p:nvSpPr>
        <p:spPr bwMode="auto">
          <a:xfrm flipH="1">
            <a:off x="7479875" y="4879444"/>
            <a:ext cx="1428259" cy="369277"/>
          </a:xfrm>
          <a:prstGeom prst="rect">
            <a:avLst/>
          </a:prstGeom>
          <a:noFill/>
          <a:ln>
            <a:noFill/>
          </a:ln>
          <a:effectLst/>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b="1" kern="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rPr>
              <a:t>添加标题    </a:t>
            </a:r>
            <a:endParaRPr lang="en-US" altLang="zh-CN" b="1" kern="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7" name="TextBox 11"/>
          <p:cNvSpPr txBox="1">
            <a:spLocks noChangeArrowheads="1"/>
          </p:cNvSpPr>
          <p:nvPr/>
        </p:nvSpPr>
        <p:spPr bwMode="auto">
          <a:xfrm flipH="1">
            <a:off x="7592500" y="1602747"/>
            <a:ext cx="1428259" cy="369277"/>
          </a:xfrm>
          <a:prstGeom prst="rect">
            <a:avLst/>
          </a:prstGeom>
          <a:noFill/>
          <a:ln>
            <a:noFill/>
          </a:ln>
          <a:effectLst/>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b="1" kern="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rPr>
              <a:t>添加标题    </a:t>
            </a:r>
            <a:endParaRPr lang="en-US" altLang="zh-CN" b="1" kern="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0" name="矩形 1"/>
          <p:cNvSpPr>
            <a:spLocks noChangeArrowheads="1"/>
          </p:cNvSpPr>
          <p:nvPr/>
        </p:nvSpPr>
        <p:spPr bwMode="auto">
          <a:xfrm>
            <a:off x="8183102" y="2171016"/>
            <a:ext cx="3312959" cy="107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5" tIns="45693" rIns="91385" bIns="45693">
            <a:spAutoFit/>
          </a:bodyPr>
          <a:lstStyle/>
          <a:p>
            <a:pPr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单击此处添加文本单击此处添加文本单击此处添加文本单击此处添加文本单击此处添加文本单击此处添加文本</a:t>
            </a:r>
          </a:p>
        </p:txBody>
      </p:sp>
      <p:sp>
        <p:nvSpPr>
          <p:cNvPr id="41" name="矩形 1"/>
          <p:cNvSpPr>
            <a:spLocks noChangeArrowheads="1"/>
          </p:cNvSpPr>
          <p:nvPr/>
        </p:nvSpPr>
        <p:spPr bwMode="auto">
          <a:xfrm>
            <a:off x="8306629" y="5376367"/>
            <a:ext cx="3312959" cy="107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5" tIns="45693" rIns="91385" bIns="45693">
            <a:spAutoFit/>
          </a:bodyPr>
          <a:lstStyle/>
          <a:p>
            <a:pPr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单击此处添加文本单击此处添加文本单击此处添加文本单击此处添加文本单击此处添加文本单击此处添加文本</a:t>
            </a:r>
          </a:p>
        </p:txBody>
      </p:sp>
      <p:sp>
        <p:nvSpPr>
          <p:cNvPr id="42" name="矩形 1"/>
          <p:cNvSpPr>
            <a:spLocks noChangeArrowheads="1"/>
          </p:cNvSpPr>
          <p:nvPr/>
        </p:nvSpPr>
        <p:spPr bwMode="auto">
          <a:xfrm>
            <a:off x="339857" y="5376367"/>
            <a:ext cx="3312959" cy="107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5" tIns="45693" rIns="91385" bIns="45693">
            <a:spAutoFit/>
          </a:bodyPr>
          <a:lstStyle/>
          <a:p>
            <a:pPr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单击此处添加文本单击此处添加文本单击此处添加文本单击此处添加文本单击此处添加文本单击此处添加文本</a:t>
            </a:r>
          </a:p>
        </p:txBody>
      </p:sp>
      <p:sp>
        <p:nvSpPr>
          <p:cNvPr id="43" name="矩形 1"/>
          <p:cNvSpPr>
            <a:spLocks noChangeArrowheads="1"/>
          </p:cNvSpPr>
          <p:nvPr/>
        </p:nvSpPr>
        <p:spPr bwMode="auto">
          <a:xfrm>
            <a:off x="356478" y="2565654"/>
            <a:ext cx="3312959" cy="107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5" tIns="45693" rIns="91385" bIns="45693">
            <a:spAutoFit/>
          </a:bodyPr>
          <a:lstStyle/>
          <a:p>
            <a:pPr fontAlgn="base">
              <a:spcBef>
                <a:spcPct val="0"/>
              </a:spcBef>
              <a:spcAft>
                <a:spcPct val="0"/>
              </a:spcAft>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单击此处添加文本单击此处添加文本单击此处添加文本单击此处添加文本单击此处添加文本单击此处添加文本</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75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500"/>
                                        <p:tgtEl>
                                          <p:spTgt spid="41"/>
                                        </p:tgtEl>
                                      </p:cBhvr>
                                    </p:animEffect>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right)">
                                      <p:cBhvr>
                                        <p:cTn id="25" dur="500"/>
                                        <p:tgtEl>
                                          <p:spTgt spid="27"/>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right)">
                                      <p:cBhvr>
                                        <p:cTn id="28" dur="500"/>
                                        <p:tgtEl>
                                          <p:spTgt spid="31"/>
                                        </p:tgtEl>
                                      </p:cBhvr>
                                    </p:animEffect>
                                  </p:childTnLst>
                                </p:cTn>
                              </p:par>
                            </p:childTnLst>
                          </p:cTn>
                        </p:par>
                        <p:par>
                          <p:cTn id="29" fill="hold">
                            <p:stCondLst>
                              <p:cond delay="2500"/>
                            </p:stCondLst>
                            <p:childTnLst>
                              <p:par>
                                <p:cTn id="30" presetID="22" presetClass="entr" presetSubtype="2"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right)">
                                      <p:cBhvr>
                                        <p:cTn id="32" dur="500"/>
                                        <p:tgtEl>
                                          <p:spTgt spid="42"/>
                                        </p:tgtEl>
                                      </p:cBhvr>
                                    </p:animEffect>
                                  </p:childTnLst>
                                </p:cTn>
                              </p:par>
                            </p:childTnLst>
                          </p:cTn>
                        </p:par>
                        <p:par>
                          <p:cTn id="33" fill="hold">
                            <p:stCondLst>
                              <p:cond delay="3000"/>
                            </p:stCondLst>
                            <p:childTnLst>
                              <p:par>
                                <p:cTn id="34" presetID="22" presetClass="entr" presetSubtype="2"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right)">
                                      <p:cBhvr>
                                        <p:cTn id="36" dur="500"/>
                                        <p:tgtEl>
                                          <p:spTgt spid="2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right)">
                                      <p:cBhvr>
                                        <p:cTn id="39" dur="500"/>
                                        <p:tgtEl>
                                          <p:spTgt spid="28"/>
                                        </p:tgtEl>
                                      </p:cBhvr>
                                    </p:animEffect>
                                  </p:childTnLst>
                                </p:cTn>
                              </p:par>
                            </p:childTnLst>
                          </p:cTn>
                        </p:par>
                        <p:par>
                          <p:cTn id="40" fill="hold">
                            <p:stCondLst>
                              <p:cond delay="3500"/>
                            </p:stCondLst>
                            <p:childTnLst>
                              <p:par>
                                <p:cTn id="41" presetID="22" presetClass="entr" presetSubtype="2"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right)">
                                      <p:cBhvr>
                                        <p:cTn id="43" dur="500"/>
                                        <p:tgtEl>
                                          <p:spTgt spid="43"/>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left)">
                                      <p:cBhvr>
                                        <p:cTn id="50" dur="500"/>
                                        <p:tgtEl>
                                          <p:spTgt spid="37"/>
                                        </p:tgtEl>
                                      </p:cBhvr>
                                    </p:animEffect>
                                  </p:childTnLst>
                                </p:cTn>
                              </p:par>
                            </p:childTnLst>
                          </p:cTn>
                        </p:par>
                        <p:par>
                          <p:cTn id="51" fill="hold">
                            <p:stCondLst>
                              <p:cond delay="4500"/>
                            </p:stCondLst>
                            <p:childTnLst>
                              <p:par>
                                <p:cTn id="52" presetID="22" presetClass="entr" presetSubtype="8" fill="hold" grpId="0"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left)">
                                      <p:cBhvr>
                                        <p:cTn id="5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p:bldP spid="31" grpId="0"/>
      <p:bldP spid="34" grpId="0"/>
      <p:bldP spid="37"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60361" y="1413243"/>
            <a:ext cx="7155147" cy="1405595"/>
            <a:chOff x="2157968" y="3140968"/>
            <a:chExt cx="5366360" cy="1054196"/>
          </a:xfrm>
        </p:grpSpPr>
        <p:grpSp>
          <p:nvGrpSpPr>
            <p:cNvPr id="3" name="组合 2"/>
            <p:cNvGrpSpPr/>
            <p:nvPr/>
          </p:nvGrpSpPr>
          <p:grpSpPr>
            <a:xfrm>
              <a:off x="2157968" y="3140968"/>
              <a:ext cx="908790" cy="1054196"/>
              <a:chOff x="2157968" y="3140968"/>
              <a:chExt cx="908790" cy="1054196"/>
            </a:xfrm>
          </p:grpSpPr>
          <p:grpSp>
            <p:nvGrpSpPr>
              <p:cNvPr id="10" name="组合 9"/>
              <p:cNvGrpSpPr/>
              <p:nvPr/>
            </p:nvGrpSpPr>
            <p:grpSpPr>
              <a:xfrm rot="16200000">
                <a:off x="2085265" y="3213671"/>
                <a:ext cx="1054196" cy="908790"/>
                <a:chOff x="899594" y="3550965"/>
                <a:chExt cx="1440159" cy="1241516"/>
              </a:xfrm>
            </p:grpSpPr>
            <p:sp>
              <p:nvSpPr>
                <p:cNvPr id="12" name="六边形 7"/>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六边形 7"/>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3"/>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1" name="TextBox 10"/>
              <p:cNvSpPr txBox="1"/>
              <p:nvPr/>
            </p:nvSpPr>
            <p:spPr>
              <a:xfrm>
                <a:off x="2424637" y="3429539"/>
                <a:ext cx="298400" cy="484748"/>
              </a:xfrm>
              <a:prstGeom prst="rect">
                <a:avLst/>
              </a:prstGeom>
              <a:noFill/>
            </p:spPr>
            <p:txBody>
              <a:bodyPr wrap="none" rtlCol="0">
                <a:spAutoFit/>
              </a:bodyPr>
              <a:lstStyle/>
              <a:p>
                <a:r>
                  <a:rPr lang="en-US" altLang="zh-CN" sz="3600" b="1" dirty="0">
                    <a:solidFill>
                      <a:schemeClr val="accent3"/>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6</a:t>
                </a:r>
                <a:endParaRPr lang="zh-CN" altLang="en-US" sz="3600" b="1" dirty="0">
                  <a:solidFill>
                    <a:schemeClr val="accent3"/>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4" name="组合 3"/>
            <p:cNvGrpSpPr/>
            <p:nvPr/>
          </p:nvGrpSpPr>
          <p:grpSpPr>
            <a:xfrm>
              <a:off x="3309377" y="3244212"/>
              <a:ext cx="4214951" cy="664561"/>
              <a:chOff x="3309377" y="3244212"/>
              <a:chExt cx="4214951" cy="664561"/>
            </a:xfrm>
          </p:grpSpPr>
          <p:grpSp>
            <p:nvGrpSpPr>
              <p:cNvPr id="5" name="组合 4"/>
              <p:cNvGrpSpPr/>
              <p:nvPr/>
            </p:nvGrpSpPr>
            <p:grpSpPr>
              <a:xfrm>
                <a:off x="3309377" y="3458120"/>
                <a:ext cx="1619213" cy="450653"/>
                <a:chOff x="3309377" y="3458120"/>
                <a:chExt cx="1619213" cy="450653"/>
              </a:xfrm>
            </p:grpSpPr>
            <p:cxnSp>
              <p:nvCxnSpPr>
                <p:cNvPr id="7" name="直接连接符 6"/>
                <p:cNvCxnSpPr/>
                <p:nvPr/>
              </p:nvCxnSpPr>
              <p:spPr>
                <a:xfrm>
                  <a:off x="3309377" y="3906593"/>
                  <a:ext cx="126262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568550" y="3548733"/>
                  <a:ext cx="360040" cy="36004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331845" y="3458120"/>
                  <a:ext cx="950020" cy="438581"/>
                </a:xfrm>
                <a:prstGeom prst="rect">
                  <a:avLst/>
                </a:prstGeom>
                <a:noFill/>
              </p:spPr>
              <p:txBody>
                <a:bodyPr wrap="none" rtlCol="0">
                  <a:spAutoFit/>
                </a:bodyPr>
                <a:lstStyle/>
                <a:p>
                  <a:r>
                    <a:rPr lang="en-US" altLang="zh-CN" sz="3200" b="1" dirty="0">
                      <a:solidFill>
                        <a:schemeClr val="accent3"/>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LEVEL 6</a:t>
                  </a:r>
                  <a:endParaRPr lang="zh-CN" altLang="en-US" sz="3200" b="1" dirty="0">
                    <a:solidFill>
                      <a:schemeClr val="accent3"/>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6" name="矩形 18"/>
              <p:cNvSpPr>
                <a:spLocks noChangeArrowheads="1"/>
              </p:cNvSpPr>
              <p:nvPr/>
            </p:nvSpPr>
            <p:spPr bwMode="auto">
              <a:xfrm>
                <a:off x="4962999" y="3244212"/>
                <a:ext cx="2561329" cy="5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grpSp>
        <p:nvGrpSpPr>
          <p:cNvPr id="14" name="组合 13"/>
          <p:cNvGrpSpPr/>
          <p:nvPr/>
        </p:nvGrpSpPr>
        <p:grpSpPr>
          <a:xfrm>
            <a:off x="1642636" y="2661382"/>
            <a:ext cx="8448937" cy="1405595"/>
            <a:chOff x="1619673" y="4077072"/>
            <a:chExt cx="6336703" cy="1054196"/>
          </a:xfrm>
        </p:grpSpPr>
        <p:grpSp>
          <p:nvGrpSpPr>
            <p:cNvPr id="15" name="组合 14"/>
            <p:cNvGrpSpPr/>
            <p:nvPr/>
          </p:nvGrpSpPr>
          <p:grpSpPr>
            <a:xfrm>
              <a:off x="1619673" y="4077072"/>
              <a:ext cx="1916901" cy="1054196"/>
              <a:chOff x="1619673" y="4077072"/>
              <a:chExt cx="1916901" cy="1054196"/>
            </a:xfrm>
          </p:grpSpPr>
          <p:grpSp>
            <p:nvGrpSpPr>
              <p:cNvPr id="22" name="组合 21"/>
              <p:cNvGrpSpPr/>
              <p:nvPr/>
            </p:nvGrpSpPr>
            <p:grpSpPr>
              <a:xfrm>
                <a:off x="1619673" y="4077072"/>
                <a:ext cx="1916901" cy="1054196"/>
                <a:chOff x="1619673" y="4077072"/>
                <a:chExt cx="1916901" cy="1054196"/>
              </a:xfrm>
            </p:grpSpPr>
            <p:grpSp>
              <p:nvGrpSpPr>
                <p:cNvPr id="25" name="组合 24"/>
                <p:cNvGrpSpPr/>
                <p:nvPr/>
              </p:nvGrpSpPr>
              <p:grpSpPr>
                <a:xfrm rot="16200000">
                  <a:off x="1546970" y="4149775"/>
                  <a:ext cx="1054196" cy="908790"/>
                  <a:chOff x="899594" y="3550965"/>
                  <a:chExt cx="1440159" cy="1241516"/>
                </a:xfrm>
              </p:grpSpPr>
              <p:sp>
                <p:nvSpPr>
                  <p:cNvPr id="29" name="六边形 7"/>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2"/>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六边形 7"/>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6" name="组合 25"/>
                <p:cNvGrpSpPr/>
                <p:nvPr/>
              </p:nvGrpSpPr>
              <p:grpSpPr>
                <a:xfrm rot="16200000">
                  <a:off x="2555081" y="4149775"/>
                  <a:ext cx="1054196" cy="908790"/>
                  <a:chOff x="899594" y="3550965"/>
                  <a:chExt cx="1440159" cy="1241516"/>
                </a:xfrm>
              </p:grpSpPr>
              <p:sp>
                <p:nvSpPr>
                  <p:cNvPr id="27" name="六边形 7"/>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2"/>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六边形 7"/>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23" name="TextBox 22"/>
              <p:cNvSpPr txBox="1"/>
              <p:nvPr/>
            </p:nvSpPr>
            <p:spPr>
              <a:xfrm>
                <a:off x="1921174" y="4365643"/>
                <a:ext cx="295995" cy="484748"/>
              </a:xfrm>
              <a:prstGeom prst="rect">
                <a:avLst/>
              </a:prstGeom>
              <a:noFill/>
            </p:spPr>
            <p:txBody>
              <a:bodyPr wrap="none" rtlCol="0">
                <a:spAutoFit/>
              </a:bodyPr>
              <a:lstStyle/>
              <a:p>
                <a:r>
                  <a:rPr lang="en-US" altLang="zh-CN" sz="3600"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4</a:t>
                </a:r>
                <a:endParaRPr lang="zh-CN" altLang="en-US" sz="3600"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4" name="TextBox 23"/>
              <p:cNvSpPr txBox="1"/>
              <p:nvPr/>
            </p:nvSpPr>
            <p:spPr>
              <a:xfrm>
                <a:off x="2920108" y="4365643"/>
                <a:ext cx="295995" cy="484748"/>
              </a:xfrm>
              <a:prstGeom prst="rect">
                <a:avLst/>
              </a:prstGeom>
              <a:noFill/>
            </p:spPr>
            <p:txBody>
              <a:bodyPr wrap="none" rtlCol="0">
                <a:spAutoFit/>
              </a:bodyPr>
              <a:lstStyle/>
              <a:p>
                <a:r>
                  <a:rPr lang="en-US" altLang="zh-CN" sz="3600"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5</a:t>
                </a:r>
                <a:endParaRPr lang="zh-CN" altLang="en-US" sz="3600"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6" name="组合 15"/>
            <p:cNvGrpSpPr/>
            <p:nvPr/>
          </p:nvGrpSpPr>
          <p:grpSpPr>
            <a:xfrm>
              <a:off x="3609546" y="4221088"/>
              <a:ext cx="4346830" cy="623789"/>
              <a:chOff x="3609546" y="4221088"/>
              <a:chExt cx="4346830" cy="623789"/>
            </a:xfrm>
          </p:grpSpPr>
          <p:grpSp>
            <p:nvGrpSpPr>
              <p:cNvPr id="17" name="组合 16"/>
              <p:cNvGrpSpPr/>
              <p:nvPr/>
            </p:nvGrpSpPr>
            <p:grpSpPr>
              <a:xfrm>
                <a:off x="3609546" y="4268210"/>
                <a:ext cx="1754542" cy="576667"/>
                <a:chOff x="3174048" y="3332106"/>
                <a:chExt cx="1754542" cy="576667"/>
              </a:xfrm>
            </p:grpSpPr>
            <p:cxnSp>
              <p:nvCxnSpPr>
                <p:cNvPr id="19" name="直接连接符 18"/>
                <p:cNvCxnSpPr/>
                <p:nvPr/>
              </p:nvCxnSpPr>
              <p:spPr>
                <a:xfrm>
                  <a:off x="3309377" y="3906593"/>
                  <a:ext cx="126262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568550" y="3548733"/>
                  <a:ext cx="360040" cy="36004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174048" y="3332106"/>
                  <a:ext cx="1183257" cy="438581"/>
                </a:xfrm>
                <a:prstGeom prst="rect">
                  <a:avLst/>
                </a:prstGeom>
                <a:noFill/>
              </p:spPr>
              <p:txBody>
                <a:bodyPr wrap="none" rtlCol="0">
                  <a:spAutoFit/>
                </a:bodyPr>
                <a:lstStyle/>
                <a:p>
                  <a:r>
                    <a:rPr lang="en-US" altLang="zh-CN" sz="3200"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LEVEL 4-5</a:t>
                  </a:r>
                  <a:endParaRPr lang="zh-CN" altLang="en-US" sz="3200"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8" name="矩形 18"/>
              <p:cNvSpPr>
                <a:spLocks noChangeArrowheads="1"/>
              </p:cNvSpPr>
              <p:nvPr/>
            </p:nvSpPr>
            <p:spPr bwMode="auto">
              <a:xfrm>
                <a:off x="5395047" y="4221088"/>
                <a:ext cx="2561329" cy="5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grpSp>
        <p:nvGrpSpPr>
          <p:cNvPr id="31" name="组合 30"/>
          <p:cNvGrpSpPr/>
          <p:nvPr/>
        </p:nvGrpSpPr>
        <p:grpSpPr>
          <a:xfrm>
            <a:off x="934641" y="3897685"/>
            <a:ext cx="9925016" cy="1417431"/>
            <a:chOff x="1088678" y="5004299"/>
            <a:chExt cx="7443762" cy="1063073"/>
          </a:xfrm>
        </p:grpSpPr>
        <p:grpSp>
          <p:nvGrpSpPr>
            <p:cNvPr id="32" name="组合 31"/>
            <p:cNvGrpSpPr/>
            <p:nvPr/>
          </p:nvGrpSpPr>
          <p:grpSpPr>
            <a:xfrm>
              <a:off x="1088678" y="5004299"/>
              <a:ext cx="2988144" cy="1063073"/>
              <a:chOff x="1088678" y="5004299"/>
              <a:chExt cx="2988144" cy="1063073"/>
            </a:xfrm>
          </p:grpSpPr>
          <p:grpSp>
            <p:nvGrpSpPr>
              <p:cNvPr id="39" name="组合 38"/>
              <p:cNvGrpSpPr/>
              <p:nvPr/>
            </p:nvGrpSpPr>
            <p:grpSpPr>
              <a:xfrm>
                <a:off x="1088678" y="5004299"/>
                <a:ext cx="2988144" cy="1063073"/>
                <a:chOff x="1088678" y="5004299"/>
                <a:chExt cx="2988144" cy="1063073"/>
              </a:xfrm>
            </p:grpSpPr>
            <p:grpSp>
              <p:nvGrpSpPr>
                <p:cNvPr id="43" name="组合 42"/>
                <p:cNvGrpSpPr/>
                <p:nvPr/>
              </p:nvGrpSpPr>
              <p:grpSpPr>
                <a:xfrm rot="16200000">
                  <a:off x="1015975" y="5085879"/>
                  <a:ext cx="1054196" cy="908790"/>
                  <a:chOff x="899594" y="3550965"/>
                  <a:chExt cx="1440159" cy="1241516"/>
                </a:xfrm>
              </p:grpSpPr>
              <p:sp>
                <p:nvSpPr>
                  <p:cNvPr id="50" name="六边形 7"/>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1" name="六边形 7"/>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1"/>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44" name="组合 43"/>
                <p:cNvGrpSpPr/>
                <p:nvPr/>
              </p:nvGrpSpPr>
              <p:grpSpPr>
                <a:xfrm rot="16200000">
                  <a:off x="2051025" y="5085879"/>
                  <a:ext cx="1054196" cy="908790"/>
                  <a:chOff x="899594" y="3550965"/>
                  <a:chExt cx="1440159" cy="1241516"/>
                </a:xfrm>
              </p:grpSpPr>
              <p:sp>
                <p:nvSpPr>
                  <p:cNvPr id="48" name="六边形 7"/>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六边形 7"/>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1"/>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45" name="组合 44"/>
                <p:cNvGrpSpPr/>
                <p:nvPr/>
              </p:nvGrpSpPr>
              <p:grpSpPr>
                <a:xfrm rot="16200000">
                  <a:off x="3095329" y="5077002"/>
                  <a:ext cx="1054196" cy="908790"/>
                  <a:chOff x="899594" y="3550965"/>
                  <a:chExt cx="1440159" cy="1241516"/>
                </a:xfrm>
              </p:grpSpPr>
              <p:sp>
                <p:nvSpPr>
                  <p:cNvPr id="46" name="六边形 7"/>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六边形 7"/>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1"/>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40" name="TextBox 39"/>
              <p:cNvSpPr txBox="1"/>
              <p:nvPr/>
            </p:nvSpPr>
            <p:spPr>
              <a:xfrm>
                <a:off x="1367788" y="5309470"/>
                <a:ext cx="228669" cy="530914"/>
              </a:xfrm>
              <a:prstGeom prst="rect">
                <a:avLst/>
              </a:prstGeom>
              <a:noFill/>
            </p:spPr>
            <p:txBody>
              <a:bodyPr wrap="none" rtlCol="0">
                <a:spAutoFit/>
              </a:bodyPr>
              <a:lstStyle/>
              <a:p>
                <a:r>
                  <a:rPr lang="en-US" altLang="zh-CN" sz="400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1</a:t>
                </a:r>
                <a:endParaRPr lang="zh-CN" altLang="en-US" sz="400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TextBox 40"/>
              <p:cNvSpPr txBox="1"/>
              <p:nvPr/>
            </p:nvSpPr>
            <p:spPr>
              <a:xfrm>
                <a:off x="2398596" y="5301208"/>
                <a:ext cx="308018" cy="530914"/>
              </a:xfrm>
              <a:prstGeom prst="rect">
                <a:avLst/>
              </a:prstGeom>
              <a:noFill/>
            </p:spPr>
            <p:txBody>
              <a:bodyPr wrap="none" rtlCol="0">
                <a:spAutoFit/>
              </a:bodyPr>
              <a:lstStyle/>
              <a:p>
                <a:r>
                  <a:rPr lang="en-US" altLang="zh-CN" sz="400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2</a:t>
                </a:r>
                <a:endParaRPr lang="zh-CN" altLang="en-US" sz="400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2" name="TextBox 41"/>
              <p:cNvSpPr txBox="1"/>
              <p:nvPr/>
            </p:nvSpPr>
            <p:spPr>
              <a:xfrm>
                <a:off x="3449142" y="5292870"/>
                <a:ext cx="315231" cy="530914"/>
              </a:xfrm>
              <a:prstGeom prst="rect">
                <a:avLst/>
              </a:prstGeom>
              <a:noFill/>
            </p:spPr>
            <p:txBody>
              <a:bodyPr wrap="none" rtlCol="0">
                <a:spAutoFit/>
              </a:bodyPr>
              <a:lstStyle/>
              <a:p>
                <a:r>
                  <a:rPr lang="en-US" altLang="zh-CN" sz="400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3</a:t>
                </a:r>
                <a:endParaRPr lang="zh-CN" altLang="en-US" sz="400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33" name="组合 32"/>
            <p:cNvGrpSpPr/>
            <p:nvPr/>
          </p:nvGrpSpPr>
          <p:grpSpPr>
            <a:xfrm>
              <a:off x="4203613" y="5188428"/>
              <a:ext cx="4328827" cy="614619"/>
              <a:chOff x="4203613" y="5188428"/>
              <a:chExt cx="4328827" cy="614619"/>
            </a:xfrm>
          </p:grpSpPr>
          <p:grpSp>
            <p:nvGrpSpPr>
              <p:cNvPr id="34" name="组合 33"/>
              <p:cNvGrpSpPr/>
              <p:nvPr/>
            </p:nvGrpSpPr>
            <p:grpSpPr>
              <a:xfrm>
                <a:off x="4203613" y="5294325"/>
                <a:ext cx="1736539" cy="508722"/>
                <a:chOff x="3192051" y="3400051"/>
                <a:chExt cx="1736539" cy="508722"/>
              </a:xfrm>
            </p:grpSpPr>
            <p:cxnSp>
              <p:nvCxnSpPr>
                <p:cNvPr id="36" name="直接连接符 35"/>
                <p:cNvCxnSpPr/>
                <p:nvPr/>
              </p:nvCxnSpPr>
              <p:spPr>
                <a:xfrm>
                  <a:off x="3309377" y="3906593"/>
                  <a:ext cx="126262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4568550" y="3548733"/>
                  <a:ext cx="360040" cy="36004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192051" y="3400051"/>
                  <a:ext cx="1117133" cy="438581"/>
                </a:xfrm>
                <a:prstGeom prst="rect">
                  <a:avLst/>
                </a:prstGeom>
                <a:noFill/>
              </p:spPr>
              <p:txBody>
                <a:bodyPr wrap="none" rtlCol="0">
                  <a:spAutoFit/>
                </a:bodyPr>
                <a:lstStyle/>
                <a:p>
                  <a:r>
                    <a:rPr lang="en-US" altLang="zh-CN" sz="320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LEVEL 1-3</a:t>
                  </a:r>
                  <a:endParaRPr lang="zh-CN" altLang="en-US" sz="320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35" name="矩形 18"/>
              <p:cNvSpPr>
                <a:spLocks noChangeArrowheads="1"/>
              </p:cNvSpPr>
              <p:nvPr/>
            </p:nvSpPr>
            <p:spPr bwMode="auto">
              <a:xfrm>
                <a:off x="5971111" y="5188428"/>
                <a:ext cx="2561329" cy="590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80141" y="2350357"/>
            <a:ext cx="689049" cy="2712589"/>
            <a:chOff x="2644154" y="1737427"/>
            <a:chExt cx="516473" cy="2034599"/>
          </a:xfrm>
        </p:grpSpPr>
        <p:sp>
          <p:nvSpPr>
            <p:cNvPr id="3" name="Line 134"/>
            <p:cNvSpPr>
              <a:spLocks noChangeShapeType="1"/>
            </p:cNvSpPr>
            <p:nvPr/>
          </p:nvSpPr>
          <p:spPr bwMode="auto">
            <a:xfrm flipV="1">
              <a:off x="2647410" y="2095413"/>
              <a:ext cx="501938" cy="329621"/>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900"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4" name="Straight Connector 48"/>
            <p:cNvCxnSpPr/>
            <p:nvPr/>
          </p:nvCxnSpPr>
          <p:spPr>
            <a:xfrm flipH="1" flipV="1">
              <a:off x="2644154" y="1737427"/>
              <a:ext cx="516473" cy="347442"/>
            </a:xfrm>
            <a:prstGeom prst="line">
              <a:avLst/>
            </a:prstGeom>
            <a:noFill/>
            <a:ln w="12700" cap="flat" cmpd="sng" algn="ctr">
              <a:solidFill>
                <a:srgbClr val="000000"/>
              </a:solidFill>
              <a:prstDash val="solid"/>
            </a:ln>
            <a:effectLst/>
          </p:spPr>
        </p:cxnSp>
        <p:sp>
          <p:nvSpPr>
            <p:cNvPr id="5" name="Line 134"/>
            <p:cNvSpPr>
              <a:spLocks noChangeShapeType="1"/>
            </p:cNvSpPr>
            <p:nvPr/>
          </p:nvSpPr>
          <p:spPr bwMode="auto">
            <a:xfrm flipV="1">
              <a:off x="2647409" y="3405553"/>
              <a:ext cx="462619" cy="366473"/>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900"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6" name="Straight Connector 40"/>
            <p:cNvCxnSpPr>
              <a:stCxn id="27" idx="2"/>
            </p:cNvCxnSpPr>
            <p:nvPr/>
          </p:nvCxnSpPr>
          <p:spPr>
            <a:xfrm flipH="1" flipV="1">
              <a:off x="2659249" y="2945709"/>
              <a:ext cx="450780" cy="259866"/>
            </a:xfrm>
            <a:prstGeom prst="line">
              <a:avLst/>
            </a:prstGeom>
            <a:noFill/>
            <a:ln w="12700" cap="flat" cmpd="sng" algn="ctr">
              <a:solidFill>
                <a:srgbClr val="000000"/>
              </a:solidFill>
              <a:prstDash val="solid"/>
            </a:ln>
            <a:effectLst/>
          </p:spPr>
        </p:cxnSp>
      </p:grpSp>
      <p:grpSp>
        <p:nvGrpSpPr>
          <p:cNvPr id="7" name="组合 6"/>
          <p:cNvGrpSpPr/>
          <p:nvPr/>
        </p:nvGrpSpPr>
        <p:grpSpPr>
          <a:xfrm>
            <a:off x="8032336" y="2372732"/>
            <a:ext cx="689049" cy="2690215"/>
            <a:chOff x="6131458" y="1754210"/>
            <a:chExt cx="516473" cy="2017817"/>
          </a:xfrm>
        </p:grpSpPr>
        <p:sp>
          <p:nvSpPr>
            <p:cNvPr id="8" name="Line 134"/>
            <p:cNvSpPr>
              <a:spLocks noChangeShapeType="1"/>
            </p:cNvSpPr>
            <p:nvPr/>
          </p:nvSpPr>
          <p:spPr bwMode="auto">
            <a:xfrm flipH="1" flipV="1">
              <a:off x="6142736" y="2095413"/>
              <a:ext cx="501938" cy="329621"/>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900"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9" name="Straight Connector 180"/>
            <p:cNvCxnSpPr/>
            <p:nvPr/>
          </p:nvCxnSpPr>
          <p:spPr>
            <a:xfrm flipV="1">
              <a:off x="6131458" y="1754210"/>
              <a:ext cx="516473" cy="347442"/>
            </a:xfrm>
            <a:prstGeom prst="line">
              <a:avLst/>
            </a:prstGeom>
            <a:noFill/>
            <a:ln w="12700" cap="flat" cmpd="sng" algn="ctr">
              <a:solidFill>
                <a:srgbClr val="000000"/>
              </a:solidFill>
              <a:prstDash val="solid"/>
            </a:ln>
            <a:effectLst/>
          </p:spPr>
        </p:cxnSp>
        <p:sp>
          <p:nvSpPr>
            <p:cNvPr id="10" name="Line 134"/>
            <p:cNvSpPr>
              <a:spLocks noChangeShapeType="1"/>
            </p:cNvSpPr>
            <p:nvPr/>
          </p:nvSpPr>
          <p:spPr bwMode="auto">
            <a:xfrm flipH="1" flipV="1">
              <a:off x="6161986" y="3381828"/>
              <a:ext cx="482687" cy="390199"/>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900"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11" name="Straight Connector 182"/>
            <p:cNvCxnSpPr>
              <a:stCxn id="34" idx="6"/>
            </p:cNvCxnSpPr>
            <p:nvPr/>
          </p:nvCxnSpPr>
          <p:spPr>
            <a:xfrm flipV="1">
              <a:off x="6161987" y="2945709"/>
              <a:ext cx="485944" cy="256721"/>
            </a:xfrm>
            <a:prstGeom prst="line">
              <a:avLst/>
            </a:prstGeom>
            <a:noFill/>
            <a:ln w="12700" cap="flat" cmpd="sng" algn="ctr">
              <a:solidFill>
                <a:srgbClr val="000000"/>
              </a:solidFill>
              <a:prstDash val="solid"/>
            </a:ln>
            <a:effectLst/>
          </p:spPr>
        </p:cxnSp>
      </p:grpSp>
      <p:sp>
        <p:nvSpPr>
          <p:cNvPr id="12" name="文本框 46"/>
          <p:cNvSpPr txBox="1"/>
          <p:nvPr/>
        </p:nvSpPr>
        <p:spPr>
          <a:xfrm>
            <a:off x="775999" y="1939877"/>
            <a:ext cx="577467"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01</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grpSp>
        <p:nvGrpSpPr>
          <p:cNvPr id="13" name="组合 12"/>
          <p:cNvGrpSpPr/>
          <p:nvPr/>
        </p:nvGrpSpPr>
        <p:grpSpPr>
          <a:xfrm>
            <a:off x="4836115" y="3000162"/>
            <a:ext cx="860182" cy="1542561"/>
            <a:chOff x="3690210" y="2224819"/>
            <a:chExt cx="644745" cy="1157010"/>
          </a:xfrm>
        </p:grpSpPr>
        <p:cxnSp>
          <p:nvCxnSpPr>
            <p:cNvPr id="14" name="Straight Connector 42"/>
            <p:cNvCxnSpPr/>
            <p:nvPr/>
          </p:nvCxnSpPr>
          <p:spPr>
            <a:xfrm>
              <a:off x="3690210" y="2224819"/>
              <a:ext cx="630697" cy="362354"/>
            </a:xfrm>
            <a:prstGeom prst="line">
              <a:avLst/>
            </a:prstGeom>
            <a:noFill/>
            <a:ln w="12700" cap="flat" cmpd="sng" algn="ctr">
              <a:solidFill>
                <a:srgbClr val="000000"/>
              </a:solidFill>
              <a:prstDash val="solid"/>
            </a:ln>
            <a:effectLst/>
          </p:spPr>
        </p:cxnSp>
        <p:cxnSp>
          <p:nvCxnSpPr>
            <p:cNvPr id="15" name="Straight Connector 43"/>
            <p:cNvCxnSpPr/>
            <p:nvPr/>
          </p:nvCxnSpPr>
          <p:spPr>
            <a:xfrm flipV="1">
              <a:off x="3708625" y="3086060"/>
              <a:ext cx="626330" cy="295769"/>
            </a:xfrm>
            <a:prstGeom prst="line">
              <a:avLst/>
            </a:prstGeom>
            <a:noFill/>
            <a:ln w="12700" cap="flat" cmpd="sng" algn="ctr">
              <a:solidFill>
                <a:srgbClr val="000000"/>
              </a:solidFill>
              <a:prstDash val="solid"/>
            </a:ln>
            <a:effectLst/>
          </p:spPr>
        </p:cxnSp>
      </p:grpSp>
      <p:grpSp>
        <p:nvGrpSpPr>
          <p:cNvPr id="16" name="组合 15"/>
          <p:cNvGrpSpPr/>
          <p:nvPr/>
        </p:nvGrpSpPr>
        <p:grpSpPr>
          <a:xfrm>
            <a:off x="6580245" y="3000162"/>
            <a:ext cx="860182" cy="1536929"/>
            <a:chOff x="4997513" y="2224819"/>
            <a:chExt cx="644745" cy="1152786"/>
          </a:xfrm>
        </p:grpSpPr>
        <p:cxnSp>
          <p:nvCxnSpPr>
            <p:cNvPr id="17" name="Straight Connector 56"/>
            <p:cNvCxnSpPr/>
            <p:nvPr/>
          </p:nvCxnSpPr>
          <p:spPr>
            <a:xfrm flipH="1">
              <a:off x="5011561" y="2224819"/>
              <a:ext cx="630697" cy="358130"/>
            </a:xfrm>
            <a:prstGeom prst="line">
              <a:avLst/>
            </a:prstGeom>
            <a:noFill/>
            <a:ln w="12700" cap="flat" cmpd="sng" algn="ctr">
              <a:solidFill>
                <a:srgbClr val="000000"/>
              </a:solidFill>
              <a:prstDash val="solid"/>
            </a:ln>
            <a:effectLst/>
          </p:spPr>
        </p:cxnSp>
        <p:cxnSp>
          <p:nvCxnSpPr>
            <p:cNvPr id="18" name="Straight Connector 57"/>
            <p:cNvCxnSpPr/>
            <p:nvPr/>
          </p:nvCxnSpPr>
          <p:spPr>
            <a:xfrm flipH="1" flipV="1">
              <a:off x="4997513" y="3081836"/>
              <a:ext cx="626330" cy="295769"/>
            </a:xfrm>
            <a:prstGeom prst="line">
              <a:avLst/>
            </a:prstGeom>
            <a:noFill/>
            <a:ln w="12700" cap="flat" cmpd="sng" algn="ctr">
              <a:solidFill>
                <a:srgbClr val="000000"/>
              </a:solidFill>
              <a:prstDash val="solid"/>
            </a:ln>
            <a:effectLst/>
          </p:spPr>
        </p:cxnSp>
      </p:grpSp>
      <p:grpSp>
        <p:nvGrpSpPr>
          <p:cNvPr id="19" name="组合 18"/>
          <p:cNvGrpSpPr/>
          <p:nvPr/>
        </p:nvGrpSpPr>
        <p:grpSpPr>
          <a:xfrm>
            <a:off x="5113602" y="2791896"/>
            <a:ext cx="2023295" cy="2021911"/>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1" name="椭圆 2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2" name="椭圆 21"/>
          <p:cNvSpPr/>
          <p:nvPr/>
        </p:nvSpPr>
        <p:spPr>
          <a:xfrm>
            <a:off x="5398829" y="3102813"/>
            <a:ext cx="1412506" cy="1411539"/>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63" tIns="60981" rIns="121963" bIns="60981" rtlCol="0" anchor="ctr"/>
          <a:lstStyle/>
          <a:p>
            <a:pPr algn="ctr"/>
            <a:endParaRPr lang="zh-CN" altLang="en-US" dirty="0">
              <a:sym typeface="Agency FB" panose="020B0503020202020204" pitchFamily="34" charset="0"/>
            </a:endParaRPr>
          </a:p>
        </p:txBody>
      </p:sp>
      <p:grpSp>
        <p:nvGrpSpPr>
          <p:cNvPr id="23" name="组合 22"/>
          <p:cNvGrpSpPr/>
          <p:nvPr/>
        </p:nvGrpSpPr>
        <p:grpSpPr>
          <a:xfrm>
            <a:off x="4062071" y="2455078"/>
            <a:ext cx="818752" cy="818192"/>
            <a:chOff x="3029608" y="2044574"/>
            <a:chExt cx="613691" cy="613691"/>
          </a:xfrm>
          <a:solidFill>
            <a:schemeClr val="accent2"/>
          </a:solidFill>
        </p:grpSpPr>
        <p:sp>
          <p:nvSpPr>
            <p:cNvPr id="24" name="椭圆 23"/>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5" name="椭圆 24"/>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6" name="组合 25"/>
          <p:cNvGrpSpPr/>
          <p:nvPr/>
        </p:nvGrpSpPr>
        <p:grpSpPr>
          <a:xfrm>
            <a:off x="4062071" y="4169451"/>
            <a:ext cx="818752" cy="818192"/>
            <a:chOff x="3029608" y="2044574"/>
            <a:chExt cx="613691" cy="613691"/>
          </a:xfrm>
          <a:solidFill>
            <a:schemeClr val="accent2"/>
          </a:solidFill>
        </p:grpSpPr>
        <p:sp>
          <p:nvSpPr>
            <p:cNvPr id="27" name="椭圆 26"/>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8" name="椭圆 27"/>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9" name="组合 28"/>
          <p:cNvGrpSpPr/>
          <p:nvPr/>
        </p:nvGrpSpPr>
        <p:grpSpPr>
          <a:xfrm>
            <a:off x="7379825" y="2455078"/>
            <a:ext cx="818752" cy="818192"/>
            <a:chOff x="3029608" y="2044574"/>
            <a:chExt cx="613691" cy="613691"/>
          </a:xfrm>
          <a:solidFill>
            <a:schemeClr val="accent2"/>
          </a:solidFill>
        </p:grpSpPr>
        <p:sp>
          <p:nvSpPr>
            <p:cNvPr id="30" name="椭圆 29"/>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1" name="椭圆 30"/>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2" name="组合 31"/>
          <p:cNvGrpSpPr/>
          <p:nvPr/>
        </p:nvGrpSpPr>
        <p:grpSpPr>
          <a:xfrm>
            <a:off x="7379825" y="4169451"/>
            <a:ext cx="818752" cy="818192"/>
            <a:chOff x="3029608" y="2044574"/>
            <a:chExt cx="613691" cy="613691"/>
          </a:xfrm>
          <a:solidFill>
            <a:schemeClr val="accent2"/>
          </a:solidFill>
        </p:grpSpPr>
        <p:sp>
          <p:nvSpPr>
            <p:cNvPr id="33" name="椭圆 32"/>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4" name="椭圆 33"/>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5" name="组合 34"/>
          <p:cNvGrpSpPr/>
          <p:nvPr/>
        </p:nvGrpSpPr>
        <p:grpSpPr>
          <a:xfrm>
            <a:off x="3342351" y="2209700"/>
            <a:ext cx="326290" cy="326064"/>
            <a:chOff x="304800" y="673100"/>
            <a:chExt cx="4000500" cy="4000500"/>
          </a:xfrm>
          <a:solidFill>
            <a:schemeClr val="accent3"/>
          </a:solidFill>
          <a:effectLst>
            <a:outerShdw blurRad="139700" dist="152400" dir="8100000" sx="70000" sy="70000" algn="tr" rotWithShape="0">
              <a:prstClr val="black">
                <a:alpha val="66000"/>
              </a:prstClr>
            </a:outerShdw>
          </a:effectLst>
        </p:grpSpPr>
        <p:sp>
          <p:nvSpPr>
            <p:cNvPr id="36" name="同心圆 35"/>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7" name="椭圆 36"/>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8" name="组合 37"/>
          <p:cNvGrpSpPr/>
          <p:nvPr/>
        </p:nvGrpSpPr>
        <p:grpSpPr>
          <a:xfrm>
            <a:off x="3342351" y="3090165"/>
            <a:ext cx="326290" cy="326064"/>
            <a:chOff x="304800" y="673100"/>
            <a:chExt cx="4000500" cy="4000500"/>
          </a:xfrm>
          <a:solidFill>
            <a:schemeClr val="accent4"/>
          </a:solidFill>
          <a:effectLst>
            <a:outerShdw blurRad="139700" dist="152400" dir="8100000" sx="70000" sy="70000" algn="tr" rotWithShape="0">
              <a:prstClr val="black">
                <a:alpha val="66000"/>
              </a:prstClr>
            </a:outerShdw>
          </a:effectLst>
        </p:grpSpPr>
        <p:sp>
          <p:nvSpPr>
            <p:cNvPr id="39" name="同心圆 38"/>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0" name="椭圆 39"/>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1" name="组合 40"/>
          <p:cNvGrpSpPr/>
          <p:nvPr/>
        </p:nvGrpSpPr>
        <p:grpSpPr>
          <a:xfrm>
            <a:off x="3316996" y="3881160"/>
            <a:ext cx="326290" cy="326064"/>
            <a:chOff x="304800" y="673100"/>
            <a:chExt cx="4000500" cy="4000500"/>
          </a:xfrm>
          <a:solidFill>
            <a:schemeClr val="accent5"/>
          </a:solidFill>
          <a:effectLst>
            <a:outerShdw blurRad="139700" dist="152400" dir="8100000" sx="70000" sy="70000" algn="tr" rotWithShape="0">
              <a:prstClr val="black">
                <a:alpha val="66000"/>
              </a:prstClr>
            </a:outerShdw>
          </a:effectLst>
        </p:grpSpPr>
        <p:sp>
          <p:nvSpPr>
            <p:cNvPr id="42" name="同心圆 41"/>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3" name="椭圆 42"/>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4" name="组合 43"/>
          <p:cNvGrpSpPr/>
          <p:nvPr/>
        </p:nvGrpSpPr>
        <p:grpSpPr>
          <a:xfrm>
            <a:off x="3342351" y="4868028"/>
            <a:ext cx="326290" cy="326064"/>
            <a:chOff x="304800" y="673100"/>
            <a:chExt cx="4000500" cy="4000500"/>
          </a:xfrm>
          <a:solidFill>
            <a:schemeClr val="accent6"/>
          </a:solidFill>
          <a:effectLst>
            <a:outerShdw blurRad="139700" dist="152400" dir="8100000" sx="70000" sy="70000" algn="tr" rotWithShape="0">
              <a:prstClr val="black">
                <a:alpha val="66000"/>
              </a:prstClr>
            </a:outerShdw>
          </a:effectLst>
        </p:grpSpPr>
        <p:sp>
          <p:nvSpPr>
            <p:cNvPr id="45" name="同心圆 44"/>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6" name="椭圆 45"/>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7" name="组合 46"/>
          <p:cNvGrpSpPr/>
          <p:nvPr/>
        </p:nvGrpSpPr>
        <p:grpSpPr>
          <a:xfrm>
            <a:off x="8642306" y="2209700"/>
            <a:ext cx="326290" cy="326064"/>
            <a:chOff x="304800" y="673100"/>
            <a:chExt cx="4000500" cy="4000500"/>
          </a:xfrm>
          <a:solidFill>
            <a:schemeClr val="accent3"/>
          </a:solidFill>
          <a:effectLst>
            <a:outerShdw blurRad="139700" dist="152400" dir="8100000" sx="70000" sy="70000" algn="tr" rotWithShape="0">
              <a:prstClr val="black">
                <a:alpha val="66000"/>
              </a:prstClr>
            </a:outerShdw>
          </a:effectLst>
        </p:grpSpPr>
        <p:sp>
          <p:nvSpPr>
            <p:cNvPr id="48" name="同心圆 47"/>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9" name="椭圆 48"/>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0" name="组合 49"/>
          <p:cNvGrpSpPr/>
          <p:nvPr/>
        </p:nvGrpSpPr>
        <p:grpSpPr>
          <a:xfrm>
            <a:off x="8642306" y="3090165"/>
            <a:ext cx="326290" cy="326064"/>
            <a:chOff x="304800" y="673100"/>
            <a:chExt cx="4000500" cy="4000500"/>
          </a:xfrm>
          <a:solidFill>
            <a:schemeClr val="accent4"/>
          </a:solidFill>
          <a:effectLst>
            <a:outerShdw blurRad="139700" dist="152400" dir="8100000" sx="70000" sy="70000" algn="tr" rotWithShape="0">
              <a:prstClr val="black">
                <a:alpha val="66000"/>
              </a:prstClr>
            </a:outerShdw>
          </a:effectLst>
        </p:grpSpPr>
        <p:sp>
          <p:nvSpPr>
            <p:cNvPr id="51" name="同心圆 50"/>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2" name="椭圆 51"/>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3" name="组合 52"/>
          <p:cNvGrpSpPr/>
          <p:nvPr/>
        </p:nvGrpSpPr>
        <p:grpSpPr>
          <a:xfrm>
            <a:off x="8649427" y="3879746"/>
            <a:ext cx="326290" cy="326064"/>
            <a:chOff x="304800" y="673100"/>
            <a:chExt cx="4000500" cy="4000500"/>
          </a:xfrm>
          <a:solidFill>
            <a:schemeClr val="accent5"/>
          </a:solidFill>
          <a:effectLst>
            <a:outerShdw blurRad="139700" dist="152400" dir="8100000" sx="70000" sy="70000" algn="tr" rotWithShape="0">
              <a:prstClr val="black">
                <a:alpha val="66000"/>
              </a:prstClr>
            </a:outerShdw>
          </a:effectLst>
        </p:grpSpPr>
        <p:sp>
          <p:nvSpPr>
            <p:cNvPr id="54" name="同心圆 53"/>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5" name="椭圆 54"/>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6" name="组合 55"/>
          <p:cNvGrpSpPr/>
          <p:nvPr/>
        </p:nvGrpSpPr>
        <p:grpSpPr>
          <a:xfrm>
            <a:off x="8642306" y="4868028"/>
            <a:ext cx="326290" cy="326064"/>
            <a:chOff x="304800" y="673100"/>
            <a:chExt cx="4000500" cy="4000500"/>
          </a:xfrm>
          <a:solidFill>
            <a:schemeClr val="accent6"/>
          </a:solidFill>
          <a:effectLst>
            <a:outerShdw blurRad="139700" dist="152400" dir="8100000" sx="70000" sy="70000" algn="tr" rotWithShape="0">
              <a:prstClr val="black">
                <a:alpha val="66000"/>
              </a:prstClr>
            </a:outerShdw>
          </a:effectLst>
        </p:grpSpPr>
        <p:sp>
          <p:nvSpPr>
            <p:cNvPr id="57" name="同心圆 56"/>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8" name="椭圆 57"/>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219200" fontAlgn="auto">
                <a:spcBef>
                  <a:spcPts val="0"/>
                </a:spcBef>
                <a:spcAft>
                  <a:spcPts val="0"/>
                </a:spcAft>
                <a:defRPr/>
              </a:pPr>
              <a:endParaRPr lang="zh-CN" altLang="en-US" sz="2400" b="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59" name="TextBox 58"/>
          <p:cNvSpPr txBox="1"/>
          <p:nvPr/>
        </p:nvSpPr>
        <p:spPr>
          <a:xfrm>
            <a:off x="1345995" y="2067112"/>
            <a:ext cx="1908240" cy="549118"/>
          </a:xfrm>
          <a:prstGeom prst="rect">
            <a:avLst/>
          </a:prstGeom>
          <a:noFill/>
        </p:spPr>
        <p:txBody>
          <a:bodyPr wrap="square" lIns="91496" tIns="45748" rIns="91496" bIns="45748" rtlCol="0">
            <a:spAutoFit/>
          </a:bodyPr>
          <a:lstStyle/>
          <a:p>
            <a:pPr algn="l" defTabSz="1219200"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0" name="文本框 46"/>
          <p:cNvSpPr txBox="1"/>
          <p:nvPr/>
        </p:nvSpPr>
        <p:spPr>
          <a:xfrm>
            <a:off x="718292" y="2854207"/>
            <a:ext cx="692882"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02</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1" name="TextBox 60"/>
          <p:cNvSpPr txBox="1"/>
          <p:nvPr/>
        </p:nvSpPr>
        <p:spPr>
          <a:xfrm>
            <a:off x="1345995" y="2991601"/>
            <a:ext cx="1908240" cy="549118"/>
          </a:xfrm>
          <a:prstGeom prst="rect">
            <a:avLst/>
          </a:prstGeom>
          <a:noFill/>
        </p:spPr>
        <p:txBody>
          <a:bodyPr wrap="square" lIns="91496" tIns="45748" rIns="91496" bIns="45748" rtlCol="0">
            <a:spAutoFit/>
          </a:bodyPr>
          <a:lstStyle/>
          <a:p>
            <a:pPr algn="l" defTabSz="1219200"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2" name="文本框 46"/>
          <p:cNvSpPr txBox="1"/>
          <p:nvPr/>
        </p:nvSpPr>
        <p:spPr>
          <a:xfrm>
            <a:off x="708674" y="3768536"/>
            <a:ext cx="712118"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03</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3" name="TextBox 62"/>
          <p:cNvSpPr txBox="1"/>
          <p:nvPr/>
        </p:nvSpPr>
        <p:spPr>
          <a:xfrm>
            <a:off x="1345995" y="3885612"/>
            <a:ext cx="1908240" cy="549118"/>
          </a:xfrm>
          <a:prstGeom prst="rect">
            <a:avLst/>
          </a:prstGeom>
          <a:noFill/>
        </p:spPr>
        <p:txBody>
          <a:bodyPr wrap="square" lIns="91496" tIns="45748" rIns="91496" bIns="45748" rtlCol="0">
            <a:spAutoFit/>
          </a:bodyPr>
          <a:lstStyle/>
          <a:p>
            <a:pPr algn="l" defTabSz="1219200"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4" name="文本框 46"/>
          <p:cNvSpPr txBox="1"/>
          <p:nvPr/>
        </p:nvSpPr>
        <p:spPr>
          <a:xfrm>
            <a:off x="720696" y="4682866"/>
            <a:ext cx="688073"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04</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5" name="TextBox 64"/>
          <p:cNvSpPr txBox="1"/>
          <p:nvPr/>
        </p:nvSpPr>
        <p:spPr>
          <a:xfrm>
            <a:off x="1345995" y="4810101"/>
            <a:ext cx="1908240" cy="549118"/>
          </a:xfrm>
          <a:prstGeom prst="rect">
            <a:avLst/>
          </a:prstGeom>
          <a:noFill/>
        </p:spPr>
        <p:txBody>
          <a:bodyPr wrap="square" lIns="91496" tIns="45748" rIns="91496" bIns="45748" rtlCol="0">
            <a:spAutoFit/>
          </a:bodyPr>
          <a:lstStyle/>
          <a:p>
            <a:pPr algn="l" defTabSz="1219200"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6" name="文本框 46"/>
          <p:cNvSpPr txBox="1"/>
          <p:nvPr/>
        </p:nvSpPr>
        <p:spPr>
          <a:xfrm>
            <a:off x="8946480" y="1939877"/>
            <a:ext cx="705707"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05</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7" name="TextBox 66"/>
          <p:cNvSpPr txBox="1"/>
          <p:nvPr/>
        </p:nvSpPr>
        <p:spPr>
          <a:xfrm>
            <a:off x="9580594" y="2067112"/>
            <a:ext cx="1908240" cy="549118"/>
          </a:xfrm>
          <a:prstGeom prst="rect">
            <a:avLst/>
          </a:prstGeom>
          <a:noFill/>
        </p:spPr>
        <p:txBody>
          <a:bodyPr wrap="square" lIns="91496" tIns="45748" rIns="91496" bIns="45748" rtlCol="0">
            <a:spAutoFit/>
          </a:bodyPr>
          <a:lstStyle/>
          <a:p>
            <a:pPr algn="l" defTabSz="1219200"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8" name="文本框 46"/>
          <p:cNvSpPr txBox="1"/>
          <p:nvPr/>
        </p:nvSpPr>
        <p:spPr>
          <a:xfrm>
            <a:off x="8942472" y="2854207"/>
            <a:ext cx="713722"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06</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9" name="TextBox 68"/>
          <p:cNvSpPr txBox="1"/>
          <p:nvPr/>
        </p:nvSpPr>
        <p:spPr>
          <a:xfrm>
            <a:off x="9580594" y="2991601"/>
            <a:ext cx="1908240" cy="549118"/>
          </a:xfrm>
          <a:prstGeom prst="rect">
            <a:avLst/>
          </a:prstGeom>
          <a:noFill/>
        </p:spPr>
        <p:txBody>
          <a:bodyPr wrap="square" lIns="91496" tIns="45748" rIns="91496" bIns="45748" rtlCol="0">
            <a:spAutoFit/>
          </a:bodyPr>
          <a:lstStyle/>
          <a:p>
            <a:pPr algn="l" defTabSz="1219200"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70" name="文本框 46"/>
          <p:cNvSpPr txBox="1"/>
          <p:nvPr/>
        </p:nvSpPr>
        <p:spPr>
          <a:xfrm>
            <a:off x="8961709" y="3768536"/>
            <a:ext cx="675249"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07</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71" name="TextBox 70"/>
          <p:cNvSpPr txBox="1"/>
          <p:nvPr/>
        </p:nvSpPr>
        <p:spPr>
          <a:xfrm>
            <a:off x="9580594" y="3885612"/>
            <a:ext cx="1908240" cy="549118"/>
          </a:xfrm>
          <a:prstGeom prst="rect">
            <a:avLst/>
          </a:prstGeom>
          <a:noFill/>
        </p:spPr>
        <p:txBody>
          <a:bodyPr wrap="square" lIns="91496" tIns="45748" rIns="91496" bIns="45748" rtlCol="0">
            <a:spAutoFit/>
          </a:bodyPr>
          <a:lstStyle/>
          <a:p>
            <a:pPr algn="l" defTabSz="1219200"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72" name="文本框 46"/>
          <p:cNvSpPr txBox="1"/>
          <p:nvPr/>
        </p:nvSpPr>
        <p:spPr>
          <a:xfrm>
            <a:off x="8940067" y="4682866"/>
            <a:ext cx="718530" cy="831029"/>
          </a:xfrm>
          <a:prstGeom prst="rect">
            <a:avLst/>
          </a:prstGeom>
          <a:noFill/>
        </p:spPr>
        <p:txBody>
          <a:bodyPr wrap="none" lIns="91472" tIns="45736" rIns="91472" bIns="45736" rtlCol="0">
            <a:spAutoFit/>
          </a:bodyPr>
          <a:lstStyle/>
          <a:p>
            <a:pPr algn="ctr"/>
            <a:r>
              <a:rPr lang="en-US" altLang="zh-CN"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08</a:t>
            </a:r>
            <a:endParaRPr lang="zh-CN" altLang="en-US" sz="4800"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73" name="TextBox 72"/>
          <p:cNvSpPr txBox="1"/>
          <p:nvPr/>
        </p:nvSpPr>
        <p:spPr>
          <a:xfrm>
            <a:off x="9580594" y="4810101"/>
            <a:ext cx="1908240" cy="549118"/>
          </a:xfrm>
          <a:prstGeom prst="rect">
            <a:avLst/>
          </a:prstGeom>
          <a:noFill/>
        </p:spPr>
        <p:txBody>
          <a:bodyPr wrap="square" lIns="91496" tIns="45748" rIns="91496" bIns="45748" rtlCol="0">
            <a:spAutoFit/>
          </a:bodyPr>
          <a:lstStyle/>
          <a:p>
            <a:pPr algn="l" defTabSz="1219200" fontAlgn="auto">
              <a:lnSpc>
                <a:spcPct val="130000"/>
              </a:lnSpc>
              <a:spcBef>
                <a:spcPts val="0"/>
              </a:spcBef>
              <a:spcAft>
                <a:spcPts val="0"/>
              </a:spcAft>
              <a:defRPr/>
            </a:pPr>
            <a:r>
              <a:rPr lang="zh-CN" altLang="en-US" sz="1200" b="0"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74" name="矩形 3"/>
          <p:cNvSpPr>
            <a:spLocks noChangeArrowheads="1"/>
          </p:cNvSpPr>
          <p:nvPr/>
        </p:nvSpPr>
        <p:spPr bwMode="auto">
          <a:xfrm>
            <a:off x="5690072" y="3363492"/>
            <a:ext cx="877234" cy="923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75" tIns="45739" rIns="91475" bIns="45739">
            <a:spAutoFit/>
          </a:bodyPr>
          <a:lstStyle/>
          <a:p>
            <a:r>
              <a:rPr lang="zh-CN" altLang="en-US" sz="27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现实</a:t>
            </a:r>
            <a:endParaRPr lang="en-US" altLang="zh-CN" sz="27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27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需求</a:t>
            </a:r>
          </a:p>
        </p:txBody>
      </p:sp>
      <p:sp>
        <p:nvSpPr>
          <p:cNvPr id="75" name="矩形 3"/>
          <p:cNvSpPr>
            <a:spLocks noChangeArrowheads="1"/>
          </p:cNvSpPr>
          <p:nvPr/>
        </p:nvSpPr>
        <p:spPr bwMode="auto">
          <a:xfrm>
            <a:off x="4162154" y="2639557"/>
            <a:ext cx="607929" cy="43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75" tIns="45739" rIns="91475" bIns="45739">
            <a:spAutoFit/>
          </a:bodyPr>
          <a:lstStyle/>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p>
        </p:txBody>
      </p:sp>
      <p:sp>
        <p:nvSpPr>
          <p:cNvPr id="76" name="矩形 3"/>
          <p:cNvSpPr>
            <a:spLocks noChangeArrowheads="1"/>
          </p:cNvSpPr>
          <p:nvPr/>
        </p:nvSpPr>
        <p:spPr bwMode="auto">
          <a:xfrm>
            <a:off x="4162154" y="4378090"/>
            <a:ext cx="607929" cy="43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75" tIns="45739" rIns="91475" bIns="45739">
            <a:spAutoFit/>
          </a:bodyPr>
          <a:lstStyle/>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p>
        </p:txBody>
      </p:sp>
      <p:sp>
        <p:nvSpPr>
          <p:cNvPr id="77" name="矩形 3"/>
          <p:cNvSpPr>
            <a:spLocks noChangeArrowheads="1"/>
          </p:cNvSpPr>
          <p:nvPr/>
        </p:nvSpPr>
        <p:spPr bwMode="auto">
          <a:xfrm>
            <a:off x="7504283" y="2639557"/>
            <a:ext cx="607929" cy="43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75" tIns="45739" rIns="91475" bIns="45739">
            <a:spAutoFit/>
          </a:bodyPr>
          <a:lstStyle/>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p>
        </p:txBody>
      </p:sp>
      <p:sp>
        <p:nvSpPr>
          <p:cNvPr id="78" name="矩形 3"/>
          <p:cNvSpPr>
            <a:spLocks noChangeArrowheads="1"/>
          </p:cNvSpPr>
          <p:nvPr/>
        </p:nvSpPr>
        <p:spPr bwMode="auto">
          <a:xfrm>
            <a:off x="7504283" y="4378090"/>
            <a:ext cx="607929" cy="43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75" tIns="45739" rIns="91475" bIns="45739">
            <a:spAutoFit/>
          </a:bodyPr>
          <a:lstStyle/>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100" b="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0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21" presetClass="entr" presetSubtype="1" fill="hold" grpId="0" nodeType="withEffect">
                                  <p:stCondLst>
                                    <p:cond delay="700"/>
                                  </p:stCondLst>
                                  <p:childTnLst>
                                    <p:set>
                                      <p:cBhvr>
                                        <p:cTn id="11" dur="1" fill="hold">
                                          <p:stCondLst>
                                            <p:cond delay="0"/>
                                          </p:stCondLst>
                                        </p:cTn>
                                        <p:tgtEl>
                                          <p:spTgt spid="22"/>
                                        </p:tgtEl>
                                        <p:attrNameLst>
                                          <p:attrName>style.visibility</p:attrName>
                                        </p:attrNameLst>
                                      </p:cBhvr>
                                      <p:to>
                                        <p:strVal val="visible"/>
                                      </p:to>
                                    </p:set>
                                    <p:animEffect transition="in" filter="wheel(1)">
                                      <p:cBhvr>
                                        <p:cTn id="12" dur="1000"/>
                                        <p:tgtEl>
                                          <p:spTgt spid="22"/>
                                        </p:tgtEl>
                                      </p:cBhvr>
                                    </p:animEffect>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left)">
                                      <p:cBhvr>
                                        <p:cTn id="16" dur="500"/>
                                        <p:tgtEl>
                                          <p:spTgt spid="74"/>
                                        </p:tgtEl>
                                      </p:cBhvr>
                                    </p:animEffect>
                                  </p:childTnLst>
                                </p:cTn>
                              </p:par>
                            </p:childTnLst>
                          </p:cTn>
                        </p:par>
                        <p:par>
                          <p:cTn id="17" fill="hold">
                            <p:stCondLst>
                              <p:cond delay="1700"/>
                            </p:stCondLst>
                            <p:childTnLst>
                              <p:par>
                                <p:cTn id="18" presetID="22" presetClass="entr" presetSubtype="2"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childTnLst>
                          </p:cTn>
                        </p:par>
                        <p:par>
                          <p:cTn id="21" fill="hold">
                            <p:stCondLst>
                              <p:cond delay="2200"/>
                            </p:stCondLst>
                            <p:childTnLst>
                              <p:par>
                                <p:cTn id="22" presetID="22" presetClass="entr" presetSubtype="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2700"/>
                            </p:stCondLst>
                            <p:childTnLst>
                              <p:par>
                                <p:cTn id="26" presetID="53" presetClass="entr" presetSubtype="16"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par>
                                <p:cTn id="31" presetID="53" presetClass="entr" presetSubtype="16"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par>
                                <p:cTn id="36" presetID="53" presetClass="entr" presetSubtype="16"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par>
                                <p:cTn id="41" presetID="53" presetClass="entr" presetSubtype="16"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childTnLst>
                          </p:cTn>
                        </p:par>
                        <p:par>
                          <p:cTn id="46" fill="hold">
                            <p:stCondLst>
                              <p:cond delay="3200"/>
                            </p:stCondLst>
                            <p:childTnLst>
                              <p:par>
                                <p:cTn id="47" presetID="22" presetClass="entr" presetSubtype="8" fill="hold" grpId="0" nodeType="after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wipe(left)">
                                      <p:cBhvr>
                                        <p:cTn id="49" dur="500"/>
                                        <p:tgtEl>
                                          <p:spTgt spid="7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wipe(left)">
                                      <p:cBhvr>
                                        <p:cTn id="52" dur="500"/>
                                        <p:tgtEl>
                                          <p:spTgt spid="7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8"/>
                                        </p:tgtEl>
                                        <p:attrNameLst>
                                          <p:attrName>style.visibility</p:attrName>
                                        </p:attrNameLst>
                                      </p:cBhvr>
                                      <p:to>
                                        <p:strVal val="visible"/>
                                      </p:to>
                                    </p:set>
                                    <p:animEffect transition="in" filter="wipe(left)">
                                      <p:cBhvr>
                                        <p:cTn id="58" dur="500"/>
                                        <p:tgtEl>
                                          <p:spTgt spid="78"/>
                                        </p:tgtEl>
                                      </p:cBhvr>
                                    </p:animEffect>
                                  </p:childTnLst>
                                </p:cTn>
                              </p:par>
                            </p:childTnLst>
                          </p:cTn>
                        </p:par>
                        <p:par>
                          <p:cTn id="59" fill="hold">
                            <p:stCondLst>
                              <p:cond delay="3700"/>
                            </p:stCondLst>
                            <p:childTnLst>
                              <p:par>
                                <p:cTn id="60" presetID="22" presetClass="entr" presetSubtype="2" fill="hold" nodeType="after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wipe(right)">
                                      <p:cBhvr>
                                        <p:cTn id="62" dur="500"/>
                                        <p:tgtEl>
                                          <p:spTgt spid="2"/>
                                        </p:tgtEl>
                                      </p:cBhvr>
                                    </p:animEffect>
                                  </p:childTnLst>
                                </p:cTn>
                              </p:par>
                            </p:childTnLst>
                          </p:cTn>
                        </p:par>
                        <p:par>
                          <p:cTn id="63" fill="hold">
                            <p:stCondLst>
                              <p:cond delay="4200"/>
                            </p:stCondLst>
                            <p:childTnLst>
                              <p:par>
                                <p:cTn id="64" presetID="22" presetClass="entr" presetSubtype="8"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left)">
                                      <p:cBhvr>
                                        <p:cTn id="66" dur="500"/>
                                        <p:tgtEl>
                                          <p:spTgt spid="7"/>
                                        </p:tgtEl>
                                      </p:cBhvr>
                                    </p:animEffect>
                                  </p:childTnLst>
                                </p:cTn>
                              </p:par>
                            </p:childTnLst>
                          </p:cTn>
                        </p:par>
                        <p:par>
                          <p:cTn id="67" fill="hold">
                            <p:stCondLst>
                              <p:cond delay="4700"/>
                            </p:stCondLst>
                            <p:childTnLst>
                              <p:par>
                                <p:cTn id="68" presetID="14" presetClass="entr" presetSubtype="10" fill="hold"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randombar(horizontal)">
                                      <p:cBhvr>
                                        <p:cTn id="70" dur="500"/>
                                        <p:tgtEl>
                                          <p:spTgt spid="35"/>
                                        </p:tgtEl>
                                      </p:cBhvr>
                                    </p:animEffect>
                                  </p:childTnLst>
                                </p:cTn>
                              </p:par>
                              <p:par>
                                <p:cTn id="71" presetID="14" presetClass="entr" presetSubtype="10"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randombar(horizontal)">
                                      <p:cBhvr>
                                        <p:cTn id="73" dur="500"/>
                                        <p:tgtEl>
                                          <p:spTgt spid="38"/>
                                        </p:tgtEl>
                                      </p:cBhvr>
                                    </p:animEffect>
                                  </p:childTnLst>
                                </p:cTn>
                              </p:par>
                              <p:par>
                                <p:cTn id="74" presetID="14" presetClass="entr" presetSubtype="10" fill="hold" nodeType="with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randombar(horizontal)">
                                      <p:cBhvr>
                                        <p:cTn id="76" dur="500"/>
                                        <p:tgtEl>
                                          <p:spTgt spid="41"/>
                                        </p:tgtEl>
                                      </p:cBhvr>
                                    </p:animEffect>
                                  </p:childTnLst>
                                </p:cTn>
                              </p:par>
                              <p:par>
                                <p:cTn id="77" presetID="14" presetClass="entr" presetSubtype="10" fill="hold" nodeType="with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randombar(horizontal)">
                                      <p:cBhvr>
                                        <p:cTn id="79" dur="500"/>
                                        <p:tgtEl>
                                          <p:spTgt spid="44"/>
                                        </p:tgtEl>
                                      </p:cBhvr>
                                    </p:animEffect>
                                  </p:childTnLst>
                                </p:cTn>
                              </p:par>
                              <p:par>
                                <p:cTn id="80" presetID="14" presetClass="entr" presetSubtype="10" fill="hold"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randombar(horizontal)">
                                      <p:cBhvr>
                                        <p:cTn id="82" dur="500"/>
                                        <p:tgtEl>
                                          <p:spTgt spid="47"/>
                                        </p:tgtEl>
                                      </p:cBhvr>
                                    </p:animEffect>
                                  </p:childTnLst>
                                </p:cTn>
                              </p:par>
                              <p:par>
                                <p:cTn id="83" presetID="14" presetClass="entr" presetSubtype="10" fill="hold"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randombar(horizontal)">
                                      <p:cBhvr>
                                        <p:cTn id="85" dur="500"/>
                                        <p:tgtEl>
                                          <p:spTgt spid="50"/>
                                        </p:tgtEl>
                                      </p:cBhvr>
                                    </p:animEffect>
                                  </p:childTnLst>
                                </p:cTn>
                              </p:par>
                              <p:par>
                                <p:cTn id="86" presetID="14" presetClass="entr" presetSubtype="10" fill="hold"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randombar(horizontal)">
                                      <p:cBhvr>
                                        <p:cTn id="88" dur="500"/>
                                        <p:tgtEl>
                                          <p:spTgt spid="53"/>
                                        </p:tgtEl>
                                      </p:cBhvr>
                                    </p:animEffect>
                                  </p:childTnLst>
                                </p:cTn>
                              </p:par>
                              <p:par>
                                <p:cTn id="89" presetID="14" presetClass="entr" presetSubtype="10" fill="hold" nodeType="with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randombar(horizontal)">
                                      <p:cBhvr>
                                        <p:cTn id="91" dur="500"/>
                                        <p:tgtEl>
                                          <p:spTgt spid="56"/>
                                        </p:tgtEl>
                                      </p:cBhvr>
                                    </p:animEffect>
                                  </p:childTnLst>
                                </p:cTn>
                              </p:par>
                            </p:childTnLst>
                          </p:cTn>
                        </p:par>
                        <p:par>
                          <p:cTn id="92" fill="hold">
                            <p:stCondLst>
                              <p:cond delay="5200"/>
                            </p:stCondLst>
                            <p:childTnLst>
                              <p:par>
                                <p:cTn id="93" presetID="16" presetClass="entr" presetSubtype="21"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barn(inVertical)">
                                      <p:cBhvr>
                                        <p:cTn id="95" dur="500"/>
                                        <p:tgtEl>
                                          <p:spTgt spid="12"/>
                                        </p:tgtEl>
                                      </p:cBhvr>
                                    </p:animEffect>
                                  </p:childTnLst>
                                </p:cTn>
                              </p:par>
                              <p:par>
                                <p:cTn id="96" presetID="14" presetClass="entr" presetSubtype="10" fill="hold" grpId="0" nodeType="with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randombar(horizontal)">
                                      <p:cBhvr>
                                        <p:cTn id="98" dur="500"/>
                                        <p:tgtEl>
                                          <p:spTgt spid="59"/>
                                        </p:tgtEl>
                                      </p:cBhvr>
                                    </p:animEffect>
                                  </p:childTnLst>
                                </p:cTn>
                              </p:par>
                            </p:childTnLst>
                          </p:cTn>
                        </p:par>
                        <p:par>
                          <p:cTn id="99" fill="hold">
                            <p:stCondLst>
                              <p:cond delay="5700"/>
                            </p:stCondLst>
                            <p:childTnLst>
                              <p:par>
                                <p:cTn id="100" presetID="16" presetClass="entr" presetSubtype="21" fill="hold" grpId="0" nodeType="afterEffect">
                                  <p:stCondLst>
                                    <p:cond delay="0"/>
                                  </p:stCondLst>
                                  <p:childTnLst>
                                    <p:set>
                                      <p:cBhvr>
                                        <p:cTn id="101" dur="1" fill="hold">
                                          <p:stCondLst>
                                            <p:cond delay="0"/>
                                          </p:stCondLst>
                                        </p:cTn>
                                        <p:tgtEl>
                                          <p:spTgt spid="60"/>
                                        </p:tgtEl>
                                        <p:attrNameLst>
                                          <p:attrName>style.visibility</p:attrName>
                                        </p:attrNameLst>
                                      </p:cBhvr>
                                      <p:to>
                                        <p:strVal val="visible"/>
                                      </p:to>
                                    </p:set>
                                    <p:animEffect transition="in" filter="barn(inVertical)">
                                      <p:cBhvr>
                                        <p:cTn id="102" dur="500"/>
                                        <p:tgtEl>
                                          <p:spTgt spid="60"/>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randombar(horizontal)">
                                      <p:cBhvr>
                                        <p:cTn id="105" dur="500"/>
                                        <p:tgtEl>
                                          <p:spTgt spid="61"/>
                                        </p:tgtEl>
                                      </p:cBhvr>
                                    </p:animEffect>
                                  </p:childTnLst>
                                </p:cTn>
                              </p:par>
                            </p:childTnLst>
                          </p:cTn>
                        </p:par>
                        <p:par>
                          <p:cTn id="106" fill="hold">
                            <p:stCondLst>
                              <p:cond delay="6200"/>
                            </p:stCondLst>
                            <p:childTnLst>
                              <p:par>
                                <p:cTn id="107" presetID="16" presetClass="entr" presetSubtype="21" fill="hold" grpId="0" nodeType="afterEffect">
                                  <p:stCondLst>
                                    <p:cond delay="0"/>
                                  </p:stCondLst>
                                  <p:childTnLst>
                                    <p:set>
                                      <p:cBhvr>
                                        <p:cTn id="108" dur="1" fill="hold">
                                          <p:stCondLst>
                                            <p:cond delay="0"/>
                                          </p:stCondLst>
                                        </p:cTn>
                                        <p:tgtEl>
                                          <p:spTgt spid="62"/>
                                        </p:tgtEl>
                                        <p:attrNameLst>
                                          <p:attrName>style.visibility</p:attrName>
                                        </p:attrNameLst>
                                      </p:cBhvr>
                                      <p:to>
                                        <p:strVal val="visible"/>
                                      </p:to>
                                    </p:set>
                                    <p:animEffect transition="in" filter="barn(inVertical)">
                                      <p:cBhvr>
                                        <p:cTn id="109" dur="500"/>
                                        <p:tgtEl>
                                          <p:spTgt spid="62"/>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63"/>
                                        </p:tgtEl>
                                        <p:attrNameLst>
                                          <p:attrName>style.visibility</p:attrName>
                                        </p:attrNameLst>
                                      </p:cBhvr>
                                      <p:to>
                                        <p:strVal val="visible"/>
                                      </p:to>
                                    </p:set>
                                    <p:animEffect transition="in" filter="randombar(horizontal)">
                                      <p:cBhvr>
                                        <p:cTn id="112" dur="500"/>
                                        <p:tgtEl>
                                          <p:spTgt spid="63"/>
                                        </p:tgtEl>
                                      </p:cBhvr>
                                    </p:animEffect>
                                  </p:childTnLst>
                                </p:cTn>
                              </p:par>
                            </p:childTnLst>
                          </p:cTn>
                        </p:par>
                        <p:par>
                          <p:cTn id="113" fill="hold">
                            <p:stCondLst>
                              <p:cond delay="6700"/>
                            </p:stCondLst>
                            <p:childTnLst>
                              <p:par>
                                <p:cTn id="114" presetID="16" presetClass="entr" presetSubtype="21"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barn(inVertical)">
                                      <p:cBhvr>
                                        <p:cTn id="116" dur="500"/>
                                        <p:tgtEl>
                                          <p:spTgt spid="64"/>
                                        </p:tgtEl>
                                      </p:cBhvr>
                                    </p:animEffect>
                                  </p:childTnLst>
                                </p:cTn>
                              </p:par>
                              <p:par>
                                <p:cTn id="117" presetID="14" presetClass="entr" presetSubtype="10" fill="hold" grpId="0" nodeType="with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randombar(horizontal)">
                                      <p:cBhvr>
                                        <p:cTn id="119" dur="500"/>
                                        <p:tgtEl>
                                          <p:spTgt spid="65"/>
                                        </p:tgtEl>
                                      </p:cBhvr>
                                    </p:animEffect>
                                  </p:childTnLst>
                                </p:cTn>
                              </p:par>
                            </p:childTnLst>
                          </p:cTn>
                        </p:par>
                        <p:par>
                          <p:cTn id="120" fill="hold">
                            <p:stCondLst>
                              <p:cond delay="7200"/>
                            </p:stCondLst>
                            <p:childTnLst>
                              <p:par>
                                <p:cTn id="121" presetID="16" presetClass="entr" presetSubtype="21" fill="hold" grpId="0" nodeType="afterEffect">
                                  <p:stCondLst>
                                    <p:cond delay="0"/>
                                  </p:stCondLst>
                                  <p:childTnLst>
                                    <p:set>
                                      <p:cBhvr>
                                        <p:cTn id="122" dur="1" fill="hold">
                                          <p:stCondLst>
                                            <p:cond delay="0"/>
                                          </p:stCondLst>
                                        </p:cTn>
                                        <p:tgtEl>
                                          <p:spTgt spid="66"/>
                                        </p:tgtEl>
                                        <p:attrNameLst>
                                          <p:attrName>style.visibility</p:attrName>
                                        </p:attrNameLst>
                                      </p:cBhvr>
                                      <p:to>
                                        <p:strVal val="visible"/>
                                      </p:to>
                                    </p:set>
                                    <p:animEffect transition="in" filter="barn(inVertical)">
                                      <p:cBhvr>
                                        <p:cTn id="123" dur="500"/>
                                        <p:tgtEl>
                                          <p:spTgt spid="66"/>
                                        </p:tgtEl>
                                      </p:cBhvr>
                                    </p:animEffect>
                                  </p:childTnLst>
                                </p:cTn>
                              </p:par>
                              <p:par>
                                <p:cTn id="124" presetID="14" presetClass="entr" presetSubtype="10" fill="hold" grpId="0" nodeType="withEffect">
                                  <p:stCondLst>
                                    <p:cond delay="0"/>
                                  </p:stCondLst>
                                  <p:childTnLst>
                                    <p:set>
                                      <p:cBhvr>
                                        <p:cTn id="125" dur="1" fill="hold">
                                          <p:stCondLst>
                                            <p:cond delay="0"/>
                                          </p:stCondLst>
                                        </p:cTn>
                                        <p:tgtEl>
                                          <p:spTgt spid="67"/>
                                        </p:tgtEl>
                                        <p:attrNameLst>
                                          <p:attrName>style.visibility</p:attrName>
                                        </p:attrNameLst>
                                      </p:cBhvr>
                                      <p:to>
                                        <p:strVal val="visible"/>
                                      </p:to>
                                    </p:set>
                                    <p:animEffect transition="in" filter="randombar(horizontal)">
                                      <p:cBhvr>
                                        <p:cTn id="126" dur="500"/>
                                        <p:tgtEl>
                                          <p:spTgt spid="67"/>
                                        </p:tgtEl>
                                      </p:cBhvr>
                                    </p:animEffect>
                                  </p:childTnLst>
                                </p:cTn>
                              </p:par>
                            </p:childTnLst>
                          </p:cTn>
                        </p:par>
                        <p:par>
                          <p:cTn id="127" fill="hold">
                            <p:stCondLst>
                              <p:cond delay="7700"/>
                            </p:stCondLst>
                            <p:childTnLst>
                              <p:par>
                                <p:cTn id="128" presetID="16" presetClass="entr" presetSubtype="21" fill="hold" grpId="0" nodeType="afterEffect">
                                  <p:stCondLst>
                                    <p:cond delay="0"/>
                                  </p:stCondLst>
                                  <p:childTnLst>
                                    <p:set>
                                      <p:cBhvr>
                                        <p:cTn id="129" dur="1" fill="hold">
                                          <p:stCondLst>
                                            <p:cond delay="0"/>
                                          </p:stCondLst>
                                        </p:cTn>
                                        <p:tgtEl>
                                          <p:spTgt spid="68"/>
                                        </p:tgtEl>
                                        <p:attrNameLst>
                                          <p:attrName>style.visibility</p:attrName>
                                        </p:attrNameLst>
                                      </p:cBhvr>
                                      <p:to>
                                        <p:strVal val="visible"/>
                                      </p:to>
                                    </p:set>
                                    <p:animEffect transition="in" filter="barn(inVertical)">
                                      <p:cBhvr>
                                        <p:cTn id="130" dur="500"/>
                                        <p:tgtEl>
                                          <p:spTgt spid="68"/>
                                        </p:tgtEl>
                                      </p:cBhvr>
                                    </p:animEffect>
                                  </p:childTnLst>
                                </p:cTn>
                              </p:par>
                              <p:par>
                                <p:cTn id="131" presetID="14" presetClass="entr" presetSubtype="10" fill="hold" grpId="0" nodeType="withEffect">
                                  <p:stCondLst>
                                    <p:cond delay="0"/>
                                  </p:stCondLst>
                                  <p:childTnLst>
                                    <p:set>
                                      <p:cBhvr>
                                        <p:cTn id="132" dur="1" fill="hold">
                                          <p:stCondLst>
                                            <p:cond delay="0"/>
                                          </p:stCondLst>
                                        </p:cTn>
                                        <p:tgtEl>
                                          <p:spTgt spid="69"/>
                                        </p:tgtEl>
                                        <p:attrNameLst>
                                          <p:attrName>style.visibility</p:attrName>
                                        </p:attrNameLst>
                                      </p:cBhvr>
                                      <p:to>
                                        <p:strVal val="visible"/>
                                      </p:to>
                                    </p:set>
                                    <p:animEffect transition="in" filter="randombar(horizontal)">
                                      <p:cBhvr>
                                        <p:cTn id="133" dur="500"/>
                                        <p:tgtEl>
                                          <p:spTgt spid="69"/>
                                        </p:tgtEl>
                                      </p:cBhvr>
                                    </p:animEffect>
                                  </p:childTnLst>
                                </p:cTn>
                              </p:par>
                            </p:childTnLst>
                          </p:cTn>
                        </p:par>
                        <p:par>
                          <p:cTn id="134" fill="hold">
                            <p:stCondLst>
                              <p:cond delay="8200"/>
                            </p:stCondLst>
                            <p:childTnLst>
                              <p:par>
                                <p:cTn id="135" presetID="16" presetClass="entr" presetSubtype="21" fill="hold" grpId="0" nodeType="afterEffect">
                                  <p:stCondLst>
                                    <p:cond delay="0"/>
                                  </p:stCondLst>
                                  <p:childTnLst>
                                    <p:set>
                                      <p:cBhvr>
                                        <p:cTn id="136" dur="1" fill="hold">
                                          <p:stCondLst>
                                            <p:cond delay="0"/>
                                          </p:stCondLst>
                                        </p:cTn>
                                        <p:tgtEl>
                                          <p:spTgt spid="70"/>
                                        </p:tgtEl>
                                        <p:attrNameLst>
                                          <p:attrName>style.visibility</p:attrName>
                                        </p:attrNameLst>
                                      </p:cBhvr>
                                      <p:to>
                                        <p:strVal val="visible"/>
                                      </p:to>
                                    </p:set>
                                    <p:animEffect transition="in" filter="barn(inVertical)">
                                      <p:cBhvr>
                                        <p:cTn id="137" dur="500"/>
                                        <p:tgtEl>
                                          <p:spTgt spid="70"/>
                                        </p:tgtEl>
                                      </p:cBhvr>
                                    </p:animEffect>
                                  </p:childTnLst>
                                </p:cTn>
                              </p:par>
                              <p:par>
                                <p:cTn id="138" presetID="14" presetClass="entr" presetSubtype="10" fill="hold" grpId="0" nodeType="withEffect">
                                  <p:stCondLst>
                                    <p:cond delay="0"/>
                                  </p:stCondLst>
                                  <p:childTnLst>
                                    <p:set>
                                      <p:cBhvr>
                                        <p:cTn id="139" dur="1" fill="hold">
                                          <p:stCondLst>
                                            <p:cond delay="0"/>
                                          </p:stCondLst>
                                        </p:cTn>
                                        <p:tgtEl>
                                          <p:spTgt spid="71"/>
                                        </p:tgtEl>
                                        <p:attrNameLst>
                                          <p:attrName>style.visibility</p:attrName>
                                        </p:attrNameLst>
                                      </p:cBhvr>
                                      <p:to>
                                        <p:strVal val="visible"/>
                                      </p:to>
                                    </p:set>
                                    <p:animEffect transition="in" filter="randombar(horizontal)">
                                      <p:cBhvr>
                                        <p:cTn id="140" dur="500"/>
                                        <p:tgtEl>
                                          <p:spTgt spid="71"/>
                                        </p:tgtEl>
                                      </p:cBhvr>
                                    </p:animEffect>
                                  </p:childTnLst>
                                </p:cTn>
                              </p:par>
                            </p:childTnLst>
                          </p:cTn>
                        </p:par>
                        <p:par>
                          <p:cTn id="141" fill="hold">
                            <p:stCondLst>
                              <p:cond delay="8700"/>
                            </p:stCondLst>
                            <p:childTnLst>
                              <p:par>
                                <p:cTn id="142" presetID="16" presetClass="entr" presetSubtype="21" fill="hold" grpId="0" nodeType="afterEffect">
                                  <p:stCondLst>
                                    <p:cond delay="0"/>
                                  </p:stCondLst>
                                  <p:childTnLst>
                                    <p:set>
                                      <p:cBhvr>
                                        <p:cTn id="143" dur="1" fill="hold">
                                          <p:stCondLst>
                                            <p:cond delay="0"/>
                                          </p:stCondLst>
                                        </p:cTn>
                                        <p:tgtEl>
                                          <p:spTgt spid="72"/>
                                        </p:tgtEl>
                                        <p:attrNameLst>
                                          <p:attrName>style.visibility</p:attrName>
                                        </p:attrNameLst>
                                      </p:cBhvr>
                                      <p:to>
                                        <p:strVal val="visible"/>
                                      </p:to>
                                    </p:set>
                                    <p:animEffect transition="in" filter="barn(inVertical)">
                                      <p:cBhvr>
                                        <p:cTn id="144" dur="500"/>
                                        <p:tgtEl>
                                          <p:spTgt spid="72"/>
                                        </p:tgtEl>
                                      </p:cBhvr>
                                    </p:animEffect>
                                  </p:childTnLst>
                                </p:cTn>
                              </p:par>
                              <p:par>
                                <p:cTn id="145" presetID="14" presetClass="entr" presetSubtype="10" fill="hold" grpId="0" nodeType="with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randombar(horizontal)">
                                      <p:cBhvr>
                                        <p:cTn id="14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animBg="1"/>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P spid="76" grpId="0"/>
      <p:bldP spid="77" grpId="0"/>
      <p:bldP spid="7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7821439" y="1376077"/>
            <a:ext cx="3200749" cy="400110"/>
            <a:chOff x="5652117" y="1659051"/>
            <a:chExt cx="2376267" cy="319675"/>
          </a:xfrm>
        </p:grpSpPr>
        <p:sp>
          <p:nvSpPr>
            <p:cNvPr id="78" name="Text Box 104"/>
            <p:cNvSpPr txBox="1">
              <a:spLocks noChangeArrowheads="1"/>
            </p:cNvSpPr>
            <p:nvPr/>
          </p:nvSpPr>
          <p:spPr bwMode="auto">
            <a:xfrm>
              <a:off x="5652117" y="1659051"/>
              <a:ext cx="1773237" cy="31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2000" b="1" dirty="0">
                  <a:latin typeface="Agency FB" panose="020B0503020202020204" pitchFamily="34" charset="0"/>
                  <a:ea typeface="微软雅黑" panose="020B0503020204020204" pitchFamily="34" charset="-122"/>
                  <a:sym typeface="Agency FB" panose="020B0503020202020204" pitchFamily="34" charset="0"/>
                </a:rPr>
                <a:t>要点内容</a:t>
              </a:r>
            </a:p>
          </p:txBody>
        </p:sp>
        <p:sp>
          <p:nvSpPr>
            <p:cNvPr id="79" name="矩形 18"/>
            <p:cNvSpPr>
              <a:spLocks noChangeArrowheads="1"/>
            </p:cNvSpPr>
            <p:nvPr/>
          </p:nvSpPr>
          <p:spPr bwMode="auto">
            <a:xfrm>
              <a:off x="6493834" y="1674909"/>
              <a:ext cx="1534550" cy="289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dirty="0">
                  <a:latin typeface="Agency FB" panose="020B0503020202020204" pitchFamily="34" charset="0"/>
                  <a:ea typeface="微软雅黑" panose="020B0503020204020204" pitchFamily="34" charset="-122"/>
                  <a:sym typeface="Agency FB" panose="020B0503020202020204" pitchFamily="34" charset="0"/>
                </a:rPr>
                <a:t>插入相应文字</a:t>
              </a:r>
            </a:p>
          </p:txBody>
        </p:sp>
      </p:grpSp>
      <p:grpSp>
        <p:nvGrpSpPr>
          <p:cNvPr id="80" name="组合 79"/>
          <p:cNvGrpSpPr/>
          <p:nvPr/>
        </p:nvGrpSpPr>
        <p:grpSpPr>
          <a:xfrm>
            <a:off x="8888355" y="2187214"/>
            <a:ext cx="3200749" cy="400110"/>
            <a:chOff x="5652117" y="1659051"/>
            <a:chExt cx="2376267" cy="319675"/>
          </a:xfrm>
        </p:grpSpPr>
        <p:sp>
          <p:nvSpPr>
            <p:cNvPr id="81" name="Text Box 104"/>
            <p:cNvSpPr txBox="1">
              <a:spLocks noChangeArrowheads="1"/>
            </p:cNvSpPr>
            <p:nvPr/>
          </p:nvSpPr>
          <p:spPr bwMode="auto">
            <a:xfrm>
              <a:off x="5652117" y="1659051"/>
              <a:ext cx="1773237" cy="31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2000" b="1" dirty="0">
                  <a:latin typeface="Agency FB" panose="020B0503020202020204" pitchFamily="34" charset="0"/>
                  <a:ea typeface="微软雅黑" panose="020B0503020204020204" pitchFamily="34" charset="-122"/>
                  <a:sym typeface="Agency FB" panose="020B0503020202020204" pitchFamily="34" charset="0"/>
                </a:rPr>
                <a:t>要点内容</a:t>
              </a:r>
            </a:p>
          </p:txBody>
        </p:sp>
        <p:sp>
          <p:nvSpPr>
            <p:cNvPr id="82" name="矩形 18"/>
            <p:cNvSpPr>
              <a:spLocks noChangeArrowheads="1"/>
            </p:cNvSpPr>
            <p:nvPr/>
          </p:nvSpPr>
          <p:spPr bwMode="auto">
            <a:xfrm>
              <a:off x="6493834" y="1674909"/>
              <a:ext cx="1534550" cy="289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dirty="0">
                  <a:latin typeface="Agency FB" panose="020B0503020202020204" pitchFamily="34" charset="0"/>
                  <a:ea typeface="微软雅黑" panose="020B0503020204020204" pitchFamily="34" charset="-122"/>
                  <a:sym typeface="Agency FB" panose="020B0503020202020204" pitchFamily="34" charset="0"/>
                </a:rPr>
                <a:t>插入相应文字</a:t>
              </a:r>
            </a:p>
          </p:txBody>
        </p:sp>
      </p:grpSp>
      <p:grpSp>
        <p:nvGrpSpPr>
          <p:cNvPr id="83" name="组合 82"/>
          <p:cNvGrpSpPr/>
          <p:nvPr/>
        </p:nvGrpSpPr>
        <p:grpSpPr>
          <a:xfrm>
            <a:off x="9373320" y="3178605"/>
            <a:ext cx="3200749" cy="400110"/>
            <a:chOff x="5652117" y="1659051"/>
            <a:chExt cx="2376267" cy="319675"/>
          </a:xfrm>
        </p:grpSpPr>
        <p:sp>
          <p:nvSpPr>
            <p:cNvPr id="84" name="Text Box 104"/>
            <p:cNvSpPr txBox="1">
              <a:spLocks noChangeArrowheads="1"/>
            </p:cNvSpPr>
            <p:nvPr/>
          </p:nvSpPr>
          <p:spPr bwMode="auto">
            <a:xfrm>
              <a:off x="5652117" y="1659051"/>
              <a:ext cx="1773237" cy="31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2000" b="1" dirty="0">
                  <a:latin typeface="Agency FB" panose="020B0503020202020204" pitchFamily="34" charset="0"/>
                  <a:ea typeface="微软雅黑" panose="020B0503020204020204" pitchFamily="34" charset="-122"/>
                  <a:sym typeface="Agency FB" panose="020B0503020202020204" pitchFamily="34" charset="0"/>
                </a:rPr>
                <a:t>要点内容</a:t>
              </a:r>
            </a:p>
          </p:txBody>
        </p:sp>
        <p:sp>
          <p:nvSpPr>
            <p:cNvPr id="85" name="矩形 18"/>
            <p:cNvSpPr>
              <a:spLocks noChangeArrowheads="1"/>
            </p:cNvSpPr>
            <p:nvPr/>
          </p:nvSpPr>
          <p:spPr bwMode="auto">
            <a:xfrm>
              <a:off x="6493834" y="1674909"/>
              <a:ext cx="1534550" cy="289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dirty="0">
                  <a:latin typeface="Agency FB" panose="020B0503020202020204" pitchFamily="34" charset="0"/>
                  <a:ea typeface="微软雅黑" panose="020B0503020204020204" pitchFamily="34" charset="-122"/>
                  <a:sym typeface="Agency FB" panose="020B0503020202020204" pitchFamily="34" charset="0"/>
                </a:rPr>
                <a:t>插入相应文字</a:t>
              </a:r>
            </a:p>
          </p:txBody>
        </p:sp>
      </p:grpSp>
      <p:grpSp>
        <p:nvGrpSpPr>
          <p:cNvPr id="86" name="组合 85"/>
          <p:cNvGrpSpPr/>
          <p:nvPr/>
        </p:nvGrpSpPr>
        <p:grpSpPr>
          <a:xfrm>
            <a:off x="8900085" y="4260122"/>
            <a:ext cx="3200749" cy="400110"/>
            <a:chOff x="5652117" y="1659051"/>
            <a:chExt cx="2376267" cy="319675"/>
          </a:xfrm>
        </p:grpSpPr>
        <p:sp>
          <p:nvSpPr>
            <p:cNvPr id="87" name="Text Box 104"/>
            <p:cNvSpPr txBox="1">
              <a:spLocks noChangeArrowheads="1"/>
            </p:cNvSpPr>
            <p:nvPr/>
          </p:nvSpPr>
          <p:spPr bwMode="auto">
            <a:xfrm>
              <a:off x="5652117" y="1659051"/>
              <a:ext cx="1773237" cy="31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2000" b="1" dirty="0">
                  <a:latin typeface="Agency FB" panose="020B0503020202020204" pitchFamily="34" charset="0"/>
                  <a:ea typeface="微软雅黑" panose="020B0503020204020204" pitchFamily="34" charset="-122"/>
                  <a:sym typeface="Agency FB" panose="020B0503020202020204" pitchFamily="34" charset="0"/>
                </a:rPr>
                <a:t>要点内容</a:t>
              </a:r>
            </a:p>
          </p:txBody>
        </p:sp>
        <p:sp>
          <p:nvSpPr>
            <p:cNvPr id="88" name="矩形 18"/>
            <p:cNvSpPr>
              <a:spLocks noChangeArrowheads="1"/>
            </p:cNvSpPr>
            <p:nvPr/>
          </p:nvSpPr>
          <p:spPr bwMode="auto">
            <a:xfrm>
              <a:off x="6493834" y="1674909"/>
              <a:ext cx="1534550" cy="289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dirty="0">
                  <a:latin typeface="Agency FB" panose="020B0503020202020204" pitchFamily="34" charset="0"/>
                  <a:ea typeface="微软雅黑" panose="020B0503020204020204" pitchFamily="34" charset="-122"/>
                  <a:sym typeface="Agency FB" panose="020B0503020202020204" pitchFamily="34" charset="0"/>
                </a:rPr>
                <a:t>插入相应文字</a:t>
              </a:r>
            </a:p>
          </p:txBody>
        </p:sp>
      </p:grpSp>
      <p:grpSp>
        <p:nvGrpSpPr>
          <p:cNvPr id="89" name="组合 88"/>
          <p:cNvGrpSpPr/>
          <p:nvPr/>
        </p:nvGrpSpPr>
        <p:grpSpPr>
          <a:xfrm>
            <a:off x="7821439" y="5157023"/>
            <a:ext cx="3200749" cy="400110"/>
            <a:chOff x="5652117" y="1659051"/>
            <a:chExt cx="2376267" cy="319675"/>
          </a:xfrm>
        </p:grpSpPr>
        <p:sp>
          <p:nvSpPr>
            <p:cNvPr id="90" name="Text Box 104"/>
            <p:cNvSpPr txBox="1">
              <a:spLocks noChangeArrowheads="1"/>
            </p:cNvSpPr>
            <p:nvPr/>
          </p:nvSpPr>
          <p:spPr bwMode="auto">
            <a:xfrm>
              <a:off x="5652117" y="1659051"/>
              <a:ext cx="1773237" cy="31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indent="457200">
                <a:defRPr>
                  <a:solidFill>
                    <a:schemeClr val="tx1"/>
                  </a:solidFill>
                  <a:latin typeface="Arial" panose="020B0604020202020204" pitchFamily="34" charset="0"/>
                  <a:ea typeface="宋体" panose="02010600030101010101" pitchFamily="2" charset="-122"/>
                </a:defRPr>
              </a:lvl2pPr>
              <a:lvl3pPr marL="457200" indent="457200">
                <a:defRPr>
                  <a:solidFill>
                    <a:schemeClr val="tx1"/>
                  </a:solidFill>
                  <a:latin typeface="Arial" panose="020B0604020202020204" pitchFamily="34" charset="0"/>
                  <a:ea typeface="宋体" panose="02010600030101010101" pitchFamily="2" charset="-122"/>
                </a:defRPr>
              </a:lvl3pPr>
              <a:lvl4pPr marL="587375" indent="784225">
                <a:defRPr>
                  <a:solidFill>
                    <a:schemeClr val="tx1"/>
                  </a:solidFill>
                  <a:latin typeface="Arial" panose="020B0604020202020204" pitchFamily="34" charset="0"/>
                  <a:ea typeface="宋体" panose="02010600030101010101" pitchFamily="2" charset="-122"/>
                </a:defRPr>
              </a:lvl4pPr>
              <a:lvl5pPr marL="587375" indent="1241425">
                <a:defRPr>
                  <a:solidFill>
                    <a:schemeClr val="tx1"/>
                  </a:solidFill>
                  <a:latin typeface="Arial" panose="020B0604020202020204" pitchFamily="34" charset="0"/>
                  <a:ea typeface="宋体" panose="02010600030101010101" pitchFamily="2" charset="-122"/>
                </a:defRPr>
              </a:lvl5pPr>
              <a:lvl6pPr marL="10445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15017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9589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2416175" indent="1241425"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defRPr/>
              </a:pPr>
              <a:r>
                <a:rPr lang="zh-CN" altLang="en-US" sz="2000" b="1" dirty="0">
                  <a:latin typeface="Agency FB" panose="020B0503020202020204" pitchFamily="34" charset="0"/>
                  <a:ea typeface="微软雅黑" panose="020B0503020204020204" pitchFamily="34" charset="-122"/>
                  <a:sym typeface="Agency FB" panose="020B0503020202020204" pitchFamily="34" charset="0"/>
                </a:rPr>
                <a:t>要点内容</a:t>
              </a:r>
            </a:p>
          </p:txBody>
        </p:sp>
        <p:sp>
          <p:nvSpPr>
            <p:cNvPr id="91" name="矩形 18"/>
            <p:cNvSpPr>
              <a:spLocks noChangeArrowheads="1"/>
            </p:cNvSpPr>
            <p:nvPr/>
          </p:nvSpPr>
          <p:spPr bwMode="auto">
            <a:xfrm>
              <a:off x="6493834" y="1674909"/>
              <a:ext cx="1534550" cy="289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dirty="0">
                  <a:latin typeface="Agency FB" panose="020B0503020202020204" pitchFamily="34" charset="0"/>
                  <a:ea typeface="微软雅黑" panose="020B0503020204020204" pitchFamily="34" charset="-122"/>
                  <a:sym typeface="Agency FB" panose="020B0503020202020204" pitchFamily="34" charset="0"/>
                </a:rPr>
                <a:t>插入相应文字</a:t>
              </a:r>
            </a:p>
          </p:txBody>
        </p:sp>
      </p:grpSp>
      <p:grpSp>
        <p:nvGrpSpPr>
          <p:cNvPr id="92" name="组合 91"/>
          <p:cNvGrpSpPr/>
          <p:nvPr/>
        </p:nvGrpSpPr>
        <p:grpSpPr>
          <a:xfrm>
            <a:off x="6075581" y="1461839"/>
            <a:ext cx="3407356" cy="3879798"/>
            <a:chOff x="4553129" y="1096125"/>
            <a:chExt cx="2553522" cy="2909175"/>
          </a:xfrm>
        </p:grpSpPr>
        <p:grpSp>
          <p:nvGrpSpPr>
            <p:cNvPr id="93" name="组合 92"/>
            <p:cNvGrpSpPr/>
            <p:nvPr/>
          </p:nvGrpSpPr>
          <p:grpSpPr>
            <a:xfrm rot="967025">
              <a:off x="4553129" y="1096125"/>
              <a:ext cx="1057967" cy="984704"/>
              <a:chOff x="1691680" y="3548063"/>
              <a:chExt cx="1435100" cy="1436687"/>
            </a:xfrm>
            <a:solidFill>
              <a:srgbClr val="0070C0"/>
            </a:solidFill>
          </p:grpSpPr>
          <p:sp>
            <p:nvSpPr>
              <p:cNvPr id="146" name="Freeform 6"/>
              <p:cNvSpPr/>
              <p:nvPr/>
            </p:nvSpPr>
            <p:spPr bwMode="auto">
              <a:xfrm>
                <a:off x="1691680" y="3548063"/>
                <a:ext cx="1435100" cy="1436687"/>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2"/>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47" name="Oval 16"/>
              <p:cNvSpPr>
                <a:spLocks noChangeArrowheads="1"/>
              </p:cNvSpPr>
              <p:nvPr/>
            </p:nvSpPr>
            <p:spPr bwMode="auto">
              <a:xfrm>
                <a:off x="1817092" y="4587875"/>
                <a:ext cx="271463" cy="273050"/>
              </a:xfrm>
              <a:prstGeom prst="ellipse">
                <a:avLst/>
              </a:prstGeom>
              <a:solidFill>
                <a:srgbClr val="C0C0C0"/>
              </a:solidFill>
              <a:ln w="12700">
                <a:gradFill>
                  <a:gsLst>
                    <a:gs pos="0">
                      <a:schemeClr val="bg1">
                        <a:lumMod val="65000"/>
                      </a:schemeClr>
                    </a:gs>
                    <a:gs pos="100000">
                      <a:schemeClr val="bg1"/>
                    </a:gs>
                  </a:gsLst>
                  <a:lin ang="13500000" scaled="0"/>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94" name="组合 93"/>
            <p:cNvGrpSpPr/>
            <p:nvPr/>
          </p:nvGrpSpPr>
          <p:grpSpPr>
            <a:xfrm>
              <a:off x="5384690" y="1096126"/>
              <a:ext cx="1057967" cy="984704"/>
              <a:chOff x="5827836" y="1825664"/>
              <a:chExt cx="1048078" cy="1049237"/>
            </a:xfrm>
            <a:solidFill>
              <a:srgbClr val="0070C0"/>
            </a:solidFill>
          </p:grpSpPr>
          <p:grpSp>
            <p:nvGrpSpPr>
              <p:cNvPr id="142" name="组合 141"/>
              <p:cNvGrpSpPr/>
              <p:nvPr/>
            </p:nvGrpSpPr>
            <p:grpSpPr>
              <a:xfrm rot="20632975" flipH="1">
                <a:off x="5827836" y="1825664"/>
                <a:ext cx="1048078" cy="1049237"/>
                <a:chOff x="1691680" y="3548063"/>
                <a:chExt cx="1435100" cy="1436687"/>
              </a:xfrm>
              <a:grpFill/>
            </p:grpSpPr>
            <p:sp>
              <p:nvSpPr>
                <p:cNvPr id="144" name="Freeform 6"/>
                <p:cNvSpPr/>
                <p:nvPr/>
              </p:nvSpPr>
              <p:spPr bwMode="auto">
                <a:xfrm>
                  <a:off x="1691680" y="3548063"/>
                  <a:ext cx="1435100" cy="1436687"/>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3"/>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45" name="Oval 16"/>
                <p:cNvSpPr>
                  <a:spLocks noChangeArrowheads="1"/>
                </p:cNvSpPr>
                <p:nvPr/>
              </p:nvSpPr>
              <p:spPr bwMode="auto">
                <a:xfrm>
                  <a:off x="1817092" y="4587875"/>
                  <a:ext cx="271463" cy="273050"/>
                </a:xfrm>
                <a:prstGeom prst="ellipse">
                  <a:avLst/>
                </a:prstGeom>
                <a:grp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43" name="Oval 16"/>
              <p:cNvSpPr>
                <a:spLocks noChangeArrowheads="1"/>
              </p:cNvSpPr>
              <p:nvPr/>
            </p:nvSpPr>
            <p:spPr bwMode="auto">
              <a:xfrm rot="20632975" flipH="1">
                <a:off x="5844713" y="2021149"/>
                <a:ext cx="198254" cy="199413"/>
              </a:xfrm>
              <a:prstGeom prst="ellipse">
                <a:avLst/>
              </a:prstGeom>
              <a:solidFill>
                <a:srgbClr val="C0C0C0"/>
              </a:solidFill>
              <a:ln w="12700">
                <a:gradFill>
                  <a:gsLst>
                    <a:gs pos="0">
                      <a:schemeClr val="bg1">
                        <a:lumMod val="65000"/>
                      </a:schemeClr>
                    </a:gs>
                    <a:gs pos="100000">
                      <a:schemeClr val="bg1"/>
                    </a:gs>
                  </a:gsLst>
                  <a:lin ang="13500000" scaled="0"/>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95" name="组合 94"/>
            <p:cNvGrpSpPr/>
            <p:nvPr/>
          </p:nvGrpSpPr>
          <p:grpSpPr>
            <a:xfrm rot="1780736">
              <a:off x="6048683" y="1680825"/>
              <a:ext cx="1057967" cy="984704"/>
              <a:chOff x="5827836" y="1825664"/>
              <a:chExt cx="1048078" cy="1049237"/>
            </a:xfrm>
            <a:solidFill>
              <a:srgbClr val="0070C0"/>
            </a:solidFill>
          </p:grpSpPr>
          <p:grpSp>
            <p:nvGrpSpPr>
              <p:cNvPr id="138" name="组合 137"/>
              <p:cNvGrpSpPr/>
              <p:nvPr/>
            </p:nvGrpSpPr>
            <p:grpSpPr>
              <a:xfrm rot="20632975" flipH="1">
                <a:off x="5827836" y="1825664"/>
                <a:ext cx="1048078" cy="1049237"/>
                <a:chOff x="1691680" y="3548063"/>
                <a:chExt cx="1435100" cy="1436687"/>
              </a:xfrm>
              <a:grpFill/>
            </p:grpSpPr>
            <p:sp>
              <p:nvSpPr>
                <p:cNvPr id="140" name="Freeform 6"/>
                <p:cNvSpPr/>
                <p:nvPr/>
              </p:nvSpPr>
              <p:spPr bwMode="auto">
                <a:xfrm>
                  <a:off x="1691680" y="3548063"/>
                  <a:ext cx="1435100" cy="1436687"/>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4"/>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41" name="Oval 16"/>
                <p:cNvSpPr>
                  <a:spLocks noChangeArrowheads="1"/>
                </p:cNvSpPr>
                <p:nvPr/>
              </p:nvSpPr>
              <p:spPr bwMode="auto">
                <a:xfrm>
                  <a:off x="1817092" y="4587875"/>
                  <a:ext cx="271463" cy="273050"/>
                </a:xfrm>
                <a:prstGeom prst="ellipse">
                  <a:avLst/>
                </a:prstGeom>
                <a:grp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39" name="Oval 16"/>
              <p:cNvSpPr>
                <a:spLocks noChangeArrowheads="1"/>
              </p:cNvSpPr>
              <p:nvPr/>
            </p:nvSpPr>
            <p:spPr bwMode="auto">
              <a:xfrm rot="20632975" flipH="1">
                <a:off x="5844713" y="2021149"/>
                <a:ext cx="198254" cy="199413"/>
              </a:xfrm>
              <a:prstGeom prst="ellipse">
                <a:avLst/>
              </a:prstGeom>
              <a:solidFill>
                <a:srgbClr val="C0C0C0"/>
              </a:solidFill>
              <a:ln w="12700">
                <a:gradFill>
                  <a:gsLst>
                    <a:gs pos="0">
                      <a:schemeClr val="bg1">
                        <a:lumMod val="65000"/>
                      </a:schemeClr>
                    </a:gs>
                    <a:gs pos="100000">
                      <a:schemeClr val="bg1"/>
                    </a:gs>
                  </a:gsLst>
                  <a:lin ang="13500000" scaled="0"/>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96" name="组合 95"/>
            <p:cNvGrpSpPr/>
            <p:nvPr/>
          </p:nvGrpSpPr>
          <p:grpSpPr>
            <a:xfrm rot="19819264" flipV="1">
              <a:off x="6048684" y="2427838"/>
              <a:ext cx="1057967" cy="984704"/>
              <a:chOff x="5827836" y="1825664"/>
              <a:chExt cx="1048078" cy="1049237"/>
            </a:xfrm>
            <a:solidFill>
              <a:srgbClr val="0070C0"/>
            </a:solidFill>
          </p:grpSpPr>
          <p:grpSp>
            <p:nvGrpSpPr>
              <p:cNvPr id="134" name="组合 133"/>
              <p:cNvGrpSpPr/>
              <p:nvPr/>
            </p:nvGrpSpPr>
            <p:grpSpPr>
              <a:xfrm rot="20632975" flipH="1">
                <a:off x="5827836" y="1825664"/>
                <a:ext cx="1048078" cy="1049237"/>
                <a:chOff x="1691680" y="3548063"/>
                <a:chExt cx="1435100" cy="1436687"/>
              </a:xfrm>
              <a:grpFill/>
            </p:grpSpPr>
            <p:sp>
              <p:nvSpPr>
                <p:cNvPr id="136" name="Freeform 6"/>
                <p:cNvSpPr/>
                <p:nvPr/>
              </p:nvSpPr>
              <p:spPr bwMode="auto">
                <a:xfrm>
                  <a:off x="1691680" y="3548063"/>
                  <a:ext cx="1435100" cy="1436687"/>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5"/>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37" name="Oval 16"/>
                <p:cNvSpPr>
                  <a:spLocks noChangeArrowheads="1"/>
                </p:cNvSpPr>
                <p:nvPr/>
              </p:nvSpPr>
              <p:spPr bwMode="auto">
                <a:xfrm>
                  <a:off x="1817092" y="4587875"/>
                  <a:ext cx="271463" cy="273050"/>
                </a:xfrm>
                <a:prstGeom prst="ellipse">
                  <a:avLst/>
                </a:prstGeom>
                <a:solidFill>
                  <a:srgbClr val="C0C0C0"/>
                </a:solidFill>
                <a:ln w="12700">
                  <a:gradFill>
                    <a:gsLst>
                      <a:gs pos="0">
                        <a:schemeClr val="bg1">
                          <a:lumMod val="65000"/>
                        </a:schemeClr>
                      </a:gs>
                      <a:gs pos="100000">
                        <a:schemeClr val="bg1"/>
                      </a:gs>
                    </a:gsLst>
                    <a:lin ang="13500000" scaled="0"/>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35" name="Oval 16"/>
              <p:cNvSpPr>
                <a:spLocks noChangeArrowheads="1"/>
              </p:cNvSpPr>
              <p:nvPr/>
            </p:nvSpPr>
            <p:spPr bwMode="auto">
              <a:xfrm rot="20632975" flipH="1">
                <a:off x="5844713" y="2021149"/>
                <a:ext cx="198254" cy="199413"/>
              </a:xfrm>
              <a:prstGeom prst="ellipse">
                <a:avLst/>
              </a:prstGeom>
              <a:grp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97" name="组合 96"/>
            <p:cNvGrpSpPr/>
            <p:nvPr/>
          </p:nvGrpSpPr>
          <p:grpSpPr>
            <a:xfrm flipV="1">
              <a:off x="5388501" y="3018961"/>
              <a:ext cx="1057967" cy="984704"/>
              <a:chOff x="5827836" y="1825664"/>
              <a:chExt cx="1048078" cy="1049237"/>
            </a:xfrm>
            <a:solidFill>
              <a:srgbClr val="0070C0"/>
            </a:solidFill>
          </p:grpSpPr>
          <p:grpSp>
            <p:nvGrpSpPr>
              <p:cNvPr id="130" name="组合 129"/>
              <p:cNvGrpSpPr/>
              <p:nvPr/>
            </p:nvGrpSpPr>
            <p:grpSpPr>
              <a:xfrm rot="20632975" flipH="1">
                <a:off x="5827836" y="1825664"/>
                <a:ext cx="1048078" cy="1049237"/>
                <a:chOff x="1691680" y="3548063"/>
                <a:chExt cx="1435100" cy="1436687"/>
              </a:xfrm>
              <a:grpFill/>
            </p:grpSpPr>
            <p:sp>
              <p:nvSpPr>
                <p:cNvPr id="132" name="Freeform 6"/>
                <p:cNvSpPr/>
                <p:nvPr/>
              </p:nvSpPr>
              <p:spPr bwMode="auto">
                <a:xfrm>
                  <a:off x="1691680" y="3548063"/>
                  <a:ext cx="1435100" cy="1436687"/>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6"/>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33" name="Oval 16"/>
                <p:cNvSpPr>
                  <a:spLocks noChangeArrowheads="1"/>
                </p:cNvSpPr>
                <p:nvPr/>
              </p:nvSpPr>
              <p:spPr bwMode="auto">
                <a:xfrm>
                  <a:off x="1817092" y="4587875"/>
                  <a:ext cx="271463" cy="273050"/>
                </a:xfrm>
                <a:prstGeom prst="ellipse">
                  <a:avLst/>
                </a:prstGeom>
                <a:solidFill>
                  <a:srgbClr val="C0C0C0"/>
                </a:solidFill>
                <a:ln w="12700">
                  <a:gradFill>
                    <a:gsLst>
                      <a:gs pos="0">
                        <a:schemeClr val="bg1">
                          <a:lumMod val="65000"/>
                        </a:schemeClr>
                      </a:gs>
                      <a:gs pos="100000">
                        <a:schemeClr val="bg1"/>
                      </a:gs>
                    </a:gsLst>
                    <a:lin ang="13500000" scaled="0"/>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31" name="Oval 16"/>
              <p:cNvSpPr>
                <a:spLocks noChangeArrowheads="1"/>
              </p:cNvSpPr>
              <p:nvPr/>
            </p:nvSpPr>
            <p:spPr bwMode="auto">
              <a:xfrm rot="20632975" flipH="1">
                <a:off x="5844713" y="2021149"/>
                <a:ext cx="198254" cy="199413"/>
              </a:xfrm>
              <a:prstGeom prst="ellipse">
                <a:avLst/>
              </a:prstGeom>
              <a:grp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98" name="组合 97"/>
            <p:cNvGrpSpPr/>
            <p:nvPr/>
          </p:nvGrpSpPr>
          <p:grpSpPr>
            <a:xfrm>
              <a:off x="4558315" y="3020596"/>
              <a:ext cx="1057967" cy="984704"/>
              <a:chOff x="5009186" y="3876256"/>
              <a:chExt cx="1048078" cy="1049237"/>
            </a:xfrm>
            <a:solidFill>
              <a:srgbClr val="0070C0"/>
            </a:solidFill>
          </p:grpSpPr>
          <p:grpSp>
            <p:nvGrpSpPr>
              <p:cNvPr id="126" name="组合 125"/>
              <p:cNvGrpSpPr/>
              <p:nvPr/>
            </p:nvGrpSpPr>
            <p:grpSpPr>
              <a:xfrm rot="20632975" flipV="1">
                <a:off x="5009186" y="3876256"/>
                <a:ext cx="1048078" cy="1049237"/>
                <a:chOff x="1691680" y="3548063"/>
                <a:chExt cx="1435100" cy="1436687"/>
              </a:xfrm>
              <a:grpFill/>
            </p:grpSpPr>
            <p:sp>
              <p:nvSpPr>
                <p:cNvPr id="128" name="Freeform 6"/>
                <p:cNvSpPr/>
                <p:nvPr/>
              </p:nvSpPr>
              <p:spPr bwMode="auto">
                <a:xfrm>
                  <a:off x="1691680" y="3548063"/>
                  <a:ext cx="1435100" cy="1436687"/>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1"/>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29" name="Oval 16"/>
                <p:cNvSpPr>
                  <a:spLocks noChangeArrowheads="1"/>
                </p:cNvSpPr>
                <p:nvPr/>
              </p:nvSpPr>
              <p:spPr bwMode="auto">
                <a:xfrm>
                  <a:off x="1817092" y="4587875"/>
                  <a:ext cx="271463" cy="273050"/>
                </a:xfrm>
                <a:prstGeom prst="ellipse">
                  <a:avLst/>
                </a:prstGeom>
                <a:solidFill>
                  <a:srgbClr val="C0C0C0"/>
                </a:solidFill>
                <a:ln w="12700">
                  <a:gradFill>
                    <a:gsLst>
                      <a:gs pos="0">
                        <a:schemeClr val="bg1">
                          <a:lumMod val="65000"/>
                        </a:schemeClr>
                      </a:gs>
                      <a:gs pos="100000">
                        <a:schemeClr val="bg1"/>
                      </a:gs>
                    </a:gsLst>
                    <a:lin ang="13500000" scaled="0"/>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27" name="Oval 16"/>
              <p:cNvSpPr>
                <a:spLocks noChangeArrowheads="1"/>
              </p:cNvSpPr>
              <p:nvPr/>
            </p:nvSpPr>
            <p:spPr bwMode="auto">
              <a:xfrm rot="20632975" flipV="1">
                <a:off x="5844713" y="4525163"/>
                <a:ext cx="198254" cy="199413"/>
              </a:xfrm>
              <a:prstGeom prst="ellipse">
                <a:avLst/>
              </a:prstGeom>
              <a:solidFill>
                <a:srgbClr val="C0C0C0"/>
              </a:solidFill>
              <a:ln w="12700">
                <a:gradFill>
                  <a:gsLst>
                    <a:gs pos="0">
                      <a:schemeClr val="bg1">
                        <a:lumMod val="65000"/>
                      </a:schemeClr>
                    </a:gs>
                    <a:gs pos="100000">
                      <a:schemeClr val="bg1"/>
                    </a:gs>
                  </a:gsLst>
                  <a:lin ang="13500000" scaled="0"/>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99" name="Freeform 61"/>
            <p:cNvSpPr/>
            <p:nvPr/>
          </p:nvSpPr>
          <p:spPr bwMode="auto">
            <a:xfrm>
              <a:off x="4737506" y="1923153"/>
              <a:ext cx="1367051" cy="1269853"/>
            </a:xfrm>
            <a:custGeom>
              <a:avLst/>
              <a:gdLst>
                <a:gd name="T0" fmla="*/ 271000 w 755"/>
                <a:gd name="T1" fmla="*/ 83114 h 754"/>
                <a:gd name="T2" fmla="*/ 226946 w 755"/>
                <a:gd name="T3" fmla="*/ 270623 h 754"/>
                <a:gd name="T4" fmla="*/ 39503 w 755"/>
                <a:gd name="T5" fmla="*/ 227413 h 754"/>
                <a:gd name="T6" fmla="*/ 83550 w 755"/>
                <a:gd name="T7" fmla="*/ 39908 h 754"/>
                <a:gd name="T8" fmla="*/ 271000 w 755"/>
                <a:gd name="T9" fmla="*/ 83114 h 7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54">
                  <a:moveTo>
                    <a:pt x="659" y="202"/>
                  </a:moveTo>
                  <a:cubicBezTo>
                    <a:pt x="755" y="356"/>
                    <a:pt x="707" y="560"/>
                    <a:pt x="552" y="657"/>
                  </a:cubicBezTo>
                  <a:cubicBezTo>
                    <a:pt x="397" y="754"/>
                    <a:pt x="193" y="707"/>
                    <a:pt x="96" y="552"/>
                  </a:cubicBezTo>
                  <a:cubicBezTo>
                    <a:pt x="0" y="397"/>
                    <a:pt x="48" y="193"/>
                    <a:pt x="203" y="97"/>
                  </a:cubicBezTo>
                  <a:cubicBezTo>
                    <a:pt x="359" y="0"/>
                    <a:pt x="563" y="47"/>
                    <a:pt x="659" y="202"/>
                  </a:cubicBezTo>
                  <a:close/>
                </a:path>
              </a:pathLst>
            </a:custGeom>
            <a:solidFill>
              <a:srgbClr val="808080"/>
            </a:solidFill>
            <a:ln>
              <a:noFill/>
            </a:ln>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00" name="Freeform 62"/>
            <p:cNvSpPr>
              <a:spLocks noEditPoints="1"/>
            </p:cNvSpPr>
            <p:nvPr/>
          </p:nvSpPr>
          <p:spPr bwMode="auto">
            <a:xfrm>
              <a:off x="4928767" y="2051387"/>
              <a:ext cx="1012262" cy="1001916"/>
            </a:xfrm>
            <a:custGeom>
              <a:avLst/>
              <a:gdLst>
                <a:gd name="T0" fmla="*/ 46875 w 559"/>
                <a:gd name="T1" fmla="*/ 43187 h 595"/>
                <a:gd name="T2" fmla="*/ 6640 w 559"/>
                <a:gd name="T3" fmla="*/ 60049 h 595"/>
                <a:gd name="T4" fmla="*/ 7522 w 559"/>
                <a:gd name="T5" fmla="*/ 65789 h 595"/>
                <a:gd name="T6" fmla="*/ 9422 w 559"/>
                <a:gd name="T7" fmla="*/ 71188 h 595"/>
                <a:gd name="T8" fmla="*/ 22991 w 559"/>
                <a:gd name="T9" fmla="*/ 66158 h 595"/>
                <a:gd name="T10" fmla="*/ 45621 w 559"/>
                <a:gd name="T11" fmla="*/ 64919 h 595"/>
                <a:gd name="T12" fmla="*/ 56760 w 559"/>
                <a:gd name="T13" fmla="*/ 73679 h 595"/>
                <a:gd name="T14" fmla="*/ 63373 w 559"/>
                <a:gd name="T15" fmla="*/ 99897 h 595"/>
                <a:gd name="T16" fmla="*/ 85700 w 559"/>
                <a:gd name="T17" fmla="*/ 115613 h 595"/>
                <a:gd name="T18" fmla="*/ 131703 w 559"/>
                <a:gd name="T19" fmla="*/ 146382 h 595"/>
                <a:gd name="T20" fmla="*/ 130453 w 559"/>
                <a:gd name="T21" fmla="*/ 129517 h 595"/>
                <a:gd name="T22" fmla="*/ 132195 w 559"/>
                <a:gd name="T23" fmla="*/ 111405 h 595"/>
                <a:gd name="T24" fmla="*/ 150629 w 559"/>
                <a:gd name="T25" fmla="*/ 95941 h 595"/>
                <a:gd name="T26" fmla="*/ 181445 w 559"/>
                <a:gd name="T27" fmla="*/ 79079 h 595"/>
                <a:gd name="T28" fmla="*/ 167495 w 559"/>
                <a:gd name="T29" fmla="*/ 54309 h 595"/>
                <a:gd name="T30" fmla="*/ 144889 w 559"/>
                <a:gd name="T31" fmla="*/ 67939 h 595"/>
                <a:gd name="T32" fmla="*/ 141276 w 559"/>
                <a:gd name="T33" fmla="*/ 37423 h 595"/>
                <a:gd name="T34" fmla="*/ 117163 w 559"/>
                <a:gd name="T35" fmla="*/ 34491 h 595"/>
                <a:gd name="T36" fmla="*/ 77809 w 559"/>
                <a:gd name="T37" fmla="*/ 37076 h 595"/>
                <a:gd name="T38" fmla="*/ 99928 w 559"/>
                <a:gd name="T39" fmla="*/ 25944 h 595"/>
                <a:gd name="T40" fmla="*/ 88448 w 559"/>
                <a:gd name="T41" fmla="*/ 25944 h 595"/>
                <a:gd name="T42" fmla="*/ 83046 w 559"/>
                <a:gd name="T43" fmla="*/ 32052 h 595"/>
                <a:gd name="T44" fmla="*/ 129555 w 559"/>
                <a:gd name="T45" fmla="*/ 21454 h 595"/>
                <a:gd name="T46" fmla="*/ 154841 w 559"/>
                <a:gd name="T47" fmla="*/ 36261 h 595"/>
                <a:gd name="T48" fmla="*/ 163010 w 559"/>
                <a:gd name="T49" fmla="*/ 46485 h 595"/>
                <a:gd name="T50" fmla="*/ 167008 w 559"/>
                <a:gd name="T51" fmla="*/ 37792 h 595"/>
                <a:gd name="T52" fmla="*/ 145275 w 559"/>
                <a:gd name="T53" fmla="*/ 21454 h 595"/>
                <a:gd name="T54" fmla="*/ 152690 w 559"/>
                <a:gd name="T55" fmla="*/ 1557 h 595"/>
                <a:gd name="T56" fmla="*/ 132509 w 559"/>
                <a:gd name="T57" fmla="*/ 872 h 595"/>
                <a:gd name="T58" fmla="*/ 135824 w 559"/>
                <a:gd name="T59" fmla="*/ 15187 h 595"/>
                <a:gd name="T60" fmla="*/ 156029 w 559"/>
                <a:gd name="T61" fmla="*/ 7800 h 595"/>
                <a:gd name="T62" fmla="*/ 173644 w 559"/>
                <a:gd name="T63" fmla="*/ 8169 h 595"/>
                <a:gd name="T64" fmla="*/ 161765 w 559"/>
                <a:gd name="T65" fmla="*/ 15187 h 595"/>
                <a:gd name="T66" fmla="*/ 178200 w 559"/>
                <a:gd name="T67" fmla="*/ 25043 h 595"/>
                <a:gd name="T68" fmla="*/ 182686 w 559"/>
                <a:gd name="T69" fmla="*/ 34106 h 595"/>
                <a:gd name="T70" fmla="*/ 186528 w 559"/>
                <a:gd name="T71" fmla="*/ 39505 h 595"/>
                <a:gd name="T72" fmla="*/ 196250 w 559"/>
                <a:gd name="T73" fmla="*/ 54309 h 595"/>
                <a:gd name="T74" fmla="*/ 207759 w 559"/>
                <a:gd name="T75" fmla="*/ 54007 h 595"/>
                <a:gd name="T76" fmla="*/ 219770 w 559"/>
                <a:gd name="T77" fmla="*/ 48043 h 595"/>
                <a:gd name="T78" fmla="*/ 225882 w 559"/>
                <a:gd name="T79" fmla="*/ 45247 h 595"/>
                <a:gd name="T80" fmla="*/ 224641 w 559"/>
                <a:gd name="T81" fmla="*/ 38702 h 595"/>
                <a:gd name="T82" fmla="*/ 225506 w 559"/>
                <a:gd name="T83" fmla="*/ 35887 h 595"/>
                <a:gd name="T84" fmla="*/ 214371 w 559"/>
                <a:gd name="T85" fmla="*/ 27473 h 595"/>
                <a:gd name="T86" fmla="*/ 192956 w 559"/>
                <a:gd name="T87" fmla="*/ 13932 h 595"/>
                <a:gd name="T88" fmla="*/ 188085 w 559"/>
                <a:gd name="T89" fmla="*/ 14802 h 595"/>
                <a:gd name="T90" fmla="*/ 163920 w 559"/>
                <a:gd name="T91" fmla="*/ 141897 h 595"/>
                <a:gd name="T92" fmla="*/ 149760 w 559"/>
                <a:gd name="T93" fmla="*/ 151848 h 595"/>
                <a:gd name="T94" fmla="*/ 146447 w 559"/>
                <a:gd name="T95" fmla="*/ 174765 h 595"/>
                <a:gd name="T96" fmla="*/ 160080 w 559"/>
                <a:gd name="T97" fmla="*/ 197464 h 595"/>
                <a:gd name="T98" fmla="*/ 153059 w 559"/>
                <a:gd name="T99" fmla="*/ 218530 h 595"/>
                <a:gd name="T100" fmla="*/ 147699 w 559"/>
                <a:gd name="T101" fmla="*/ 238219 h 595"/>
                <a:gd name="T102" fmla="*/ 160949 w 559"/>
                <a:gd name="T103" fmla="*/ 233630 h 595"/>
                <a:gd name="T104" fmla="*/ 179004 w 559"/>
                <a:gd name="T105" fmla="*/ 213081 h 595"/>
                <a:gd name="T106" fmla="*/ 197505 w 559"/>
                <a:gd name="T107" fmla="*/ 193409 h 595"/>
                <a:gd name="T108" fmla="*/ 226751 w 559"/>
                <a:gd name="T109" fmla="*/ 164540 h 595"/>
                <a:gd name="T110" fmla="*/ 202522 w 559"/>
                <a:gd name="T111" fmla="*/ 157890 h 595"/>
                <a:gd name="T112" fmla="*/ 159711 w 559"/>
                <a:gd name="T113" fmla="*/ 4211 h 595"/>
                <a:gd name="T114" fmla="*/ 126242 w 559"/>
                <a:gd name="T115" fmla="*/ 2061 h 595"/>
                <a:gd name="T116" fmla="*/ 122624 w 559"/>
                <a:gd name="T117" fmla="*/ 16863 h 595"/>
                <a:gd name="T118" fmla="*/ 138249 w 559"/>
                <a:gd name="T119" fmla="*/ 15690 h 595"/>
                <a:gd name="T120" fmla="*/ 160581 w 559"/>
                <a:gd name="T121" fmla="*/ 7510 h 595"/>
                <a:gd name="T122" fmla="*/ 94188 w 559"/>
                <a:gd name="T123" fmla="*/ 18432 h 595"/>
                <a:gd name="T124" fmla="*/ 114733 w 559"/>
                <a:gd name="T125" fmla="*/ 15993 h 5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59" h="595">
                  <a:moveTo>
                    <a:pt x="167" y="82"/>
                  </a:moveTo>
                  <a:cubicBezTo>
                    <a:pt x="167" y="82"/>
                    <a:pt x="167" y="82"/>
                    <a:pt x="167" y="82"/>
                  </a:cubicBezTo>
                  <a:moveTo>
                    <a:pt x="168" y="91"/>
                  </a:moveTo>
                  <a:cubicBezTo>
                    <a:pt x="167" y="92"/>
                    <a:pt x="166" y="92"/>
                    <a:pt x="164" y="93"/>
                  </a:cubicBezTo>
                  <a:cubicBezTo>
                    <a:pt x="164" y="92"/>
                    <a:pt x="164" y="91"/>
                    <a:pt x="164" y="90"/>
                  </a:cubicBezTo>
                  <a:cubicBezTo>
                    <a:pt x="163" y="90"/>
                    <a:pt x="163" y="90"/>
                    <a:pt x="162" y="90"/>
                  </a:cubicBezTo>
                  <a:cubicBezTo>
                    <a:pt x="162" y="90"/>
                    <a:pt x="162" y="90"/>
                    <a:pt x="162" y="90"/>
                  </a:cubicBezTo>
                  <a:cubicBezTo>
                    <a:pt x="161" y="90"/>
                    <a:pt x="161" y="90"/>
                    <a:pt x="160" y="90"/>
                  </a:cubicBezTo>
                  <a:cubicBezTo>
                    <a:pt x="160" y="89"/>
                    <a:pt x="160" y="89"/>
                    <a:pt x="161" y="88"/>
                  </a:cubicBezTo>
                  <a:cubicBezTo>
                    <a:pt x="159" y="88"/>
                    <a:pt x="159" y="88"/>
                    <a:pt x="157" y="88"/>
                  </a:cubicBezTo>
                  <a:cubicBezTo>
                    <a:pt x="157" y="87"/>
                    <a:pt x="156" y="87"/>
                    <a:pt x="156" y="86"/>
                  </a:cubicBezTo>
                  <a:cubicBezTo>
                    <a:pt x="154" y="86"/>
                    <a:pt x="154" y="87"/>
                    <a:pt x="152" y="87"/>
                  </a:cubicBezTo>
                  <a:cubicBezTo>
                    <a:pt x="151" y="88"/>
                    <a:pt x="151" y="88"/>
                    <a:pt x="151" y="88"/>
                  </a:cubicBezTo>
                  <a:cubicBezTo>
                    <a:pt x="150" y="89"/>
                    <a:pt x="150" y="90"/>
                    <a:pt x="150" y="91"/>
                  </a:cubicBezTo>
                  <a:cubicBezTo>
                    <a:pt x="149" y="91"/>
                    <a:pt x="149" y="92"/>
                    <a:pt x="149" y="92"/>
                  </a:cubicBezTo>
                  <a:cubicBezTo>
                    <a:pt x="147" y="93"/>
                    <a:pt x="146" y="93"/>
                    <a:pt x="145" y="94"/>
                  </a:cubicBezTo>
                  <a:cubicBezTo>
                    <a:pt x="145" y="93"/>
                    <a:pt x="145" y="93"/>
                    <a:pt x="145" y="92"/>
                  </a:cubicBezTo>
                  <a:cubicBezTo>
                    <a:pt x="144" y="92"/>
                    <a:pt x="144" y="92"/>
                    <a:pt x="144" y="92"/>
                  </a:cubicBezTo>
                  <a:cubicBezTo>
                    <a:pt x="143" y="92"/>
                    <a:pt x="142" y="92"/>
                    <a:pt x="141" y="93"/>
                  </a:cubicBezTo>
                  <a:cubicBezTo>
                    <a:pt x="140" y="94"/>
                    <a:pt x="139" y="95"/>
                    <a:pt x="138" y="96"/>
                  </a:cubicBezTo>
                  <a:cubicBezTo>
                    <a:pt x="136" y="96"/>
                    <a:pt x="135" y="97"/>
                    <a:pt x="133" y="97"/>
                  </a:cubicBezTo>
                  <a:cubicBezTo>
                    <a:pt x="133" y="98"/>
                    <a:pt x="132" y="98"/>
                    <a:pt x="131" y="98"/>
                  </a:cubicBezTo>
                  <a:cubicBezTo>
                    <a:pt x="130" y="99"/>
                    <a:pt x="129" y="100"/>
                    <a:pt x="128" y="101"/>
                  </a:cubicBezTo>
                  <a:cubicBezTo>
                    <a:pt x="126" y="102"/>
                    <a:pt x="125" y="102"/>
                    <a:pt x="123" y="103"/>
                  </a:cubicBezTo>
                  <a:cubicBezTo>
                    <a:pt x="122" y="104"/>
                    <a:pt x="122" y="104"/>
                    <a:pt x="121" y="105"/>
                  </a:cubicBezTo>
                  <a:cubicBezTo>
                    <a:pt x="120" y="105"/>
                    <a:pt x="119" y="105"/>
                    <a:pt x="118" y="106"/>
                  </a:cubicBezTo>
                  <a:cubicBezTo>
                    <a:pt x="118" y="105"/>
                    <a:pt x="118" y="104"/>
                    <a:pt x="118" y="104"/>
                  </a:cubicBezTo>
                  <a:cubicBezTo>
                    <a:pt x="116" y="104"/>
                    <a:pt x="116" y="104"/>
                    <a:pt x="114" y="105"/>
                  </a:cubicBezTo>
                  <a:cubicBezTo>
                    <a:pt x="113" y="105"/>
                    <a:pt x="112" y="105"/>
                    <a:pt x="110" y="105"/>
                  </a:cubicBezTo>
                  <a:cubicBezTo>
                    <a:pt x="109" y="104"/>
                    <a:pt x="109" y="104"/>
                    <a:pt x="107" y="104"/>
                  </a:cubicBezTo>
                  <a:cubicBezTo>
                    <a:pt x="105" y="105"/>
                    <a:pt x="103" y="106"/>
                    <a:pt x="101" y="106"/>
                  </a:cubicBezTo>
                  <a:cubicBezTo>
                    <a:pt x="97" y="107"/>
                    <a:pt x="96" y="107"/>
                    <a:pt x="92" y="108"/>
                  </a:cubicBezTo>
                  <a:cubicBezTo>
                    <a:pt x="90" y="108"/>
                    <a:pt x="89" y="108"/>
                    <a:pt x="88" y="109"/>
                  </a:cubicBezTo>
                  <a:cubicBezTo>
                    <a:pt x="86" y="109"/>
                    <a:pt x="86" y="110"/>
                    <a:pt x="85" y="110"/>
                  </a:cubicBezTo>
                  <a:cubicBezTo>
                    <a:pt x="84" y="111"/>
                    <a:pt x="83" y="112"/>
                    <a:pt x="82" y="113"/>
                  </a:cubicBezTo>
                  <a:cubicBezTo>
                    <a:pt x="81" y="113"/>
                    <a:pt x="80" y="113"/>
                    <a:pt x="79" y="113"/>
                  </a:cubicBezTo>
                  <a:cubicBezTo>
                    <a:pt x="79" y="113"/>
                    <a:pt x="79" y="113"/>
                    <a:pt x="78" y="112"/>
                  </a:cubicBezTo>
                  <a:cubicBezTo>
                    <a:pt x="77" y="113"/>
                    <a:pt x="76" y="113"/>
                    <a:pt x="75" y="114"/>
                  </a:cubicBezTo>
                  <a:cubicBezTo>
                    <a:pt x="74" y="114"/>
                    <a:pt x="73" y="115"/>
                    <a:pt x="72" y="116"/>
                  </a:cubicBezTo>
                  <a:cubicBezTo>
                    <a:pt x="71" y="115"/>
                    <a:pt x="71" y="115"/>
                    <a:pt x="70" y="115"/>
                  </a:cubicBezTo>
                  <a:cubicBezTo>
                    <a:pt x="68" y="116"/>
                    <a:pt x="67" y="116"/>
                    <a:pt x="65" y="117"/>
                  </a:cubicBezTo>
                  <a:cubicBezTo>
                    <a:pt x="63" y="118"/>
                    <a:pt x="63" y="118"/>
                    <a:pt x="61" y="119"/>
                  </a:cubicBezTo>
                  <a:cubicBezTo>
                    <a:pt x="60" y="118"/>
                    <a:pt x="60" y="118"/>
                    <a:pt x="60" y="118"/>
                  </a:cubicBezTo>
                  <a:cubicBezTo>
                    <a:pt x="58" y="119"/>
                    <a:pt x="57" y="119"/>
                    <a:pt x="55" y="121"/>
                  </a:cubicBezTo>
                  <a:cubicBezTo>
                    <a:pt x="54" y="120"/>
                    <a:pt x="53" y="120"/>
                    <a:pt x="52" y="120"/>
                  </a:cubicBezTo>
                  <a:cubicBezTo>
                    <a:pt x="51" y="121"/>
                    <a:pt x="51" y="121"/>
                    <a:pt x="50" y="122"/>
                  </a:cubicBezTo>
                  <a:cubicBezTo>
                    <a:pt x="47" y="123"/>
                    <a:pt x="46" y="124"/>
                    <a:pt x="44" y="125"/>
                  </a:cubicBezTo>
                  <a:cubicBezTo>
                    <a:pt x="44" y="126"/>
                    <a:pt x="43" y="126"/>
                    <a:pt x="42" y="127"/>
                  </a:cubicBezTo>
                  <a:cubicBezTo>
                    <a:pt x="40" y="128"/>
                    <a:pt x="39" y="129"/>
                    <a:pt x="37" y="130"/>
                  </a:cubicBezTo>
                  <a:cubicBezTo>
                    <a:pt x="36" y="131"/>
                    <a:pt x="35" y="131"/>
                    <a:pt x="34" y="132"/>
                  </a:cubicBezTo>
                  <a:cubicBezTo>
                    <a:pt x="33" y="133"/>
                    <a:pt x="33" y="133"/>
                    <a:pt x="32" y="134"/>
                  </a:cubicBezTo>
                  <a:cubicBezTo>
                    <a:pt x="32" y="134"/>
                    <a:pt x="31" y="135"/>
                    <a:pt x="31" y="135"/>
                  </a:cubicBezTo>
                  <a:cubicBezTo>
                    <a:pt x="29" y="137"/>
                    <a:pt x="28" y="137"/>
                    <a:pt x="27" y="139"/>
                  </a:cubicBezTo>
                  <a:cubicBezTo>
                    <a:pt x="24" y="140"/>
                    <a:pt x="23" y="141"/>
                    <a:pt x="21" y="143"/>
                  </a:cubicBezTo>
                  <a:cubicBezTo>
                    <a:pt x="19" y="144"/>
                    <a:pt x="19" y="144"/>
                    <a:pt x="17" y="145"/>
                  </a:cubicBezTo>
                  <a:cubicBezTo>
                    <a:pt x="17" y="145"/>
                    <a:pt x="16" y="146"/>
                    <a:pt x="16" y="146"/>
                  </a:cubicBezTo>
                  <a:cubicBezTo>
                    <a:pt x="17" y="147"/>
                    <a:pt x="17" y="147"/>
                    <a:pt x="18" y="147"/>
                  </a:cubicBezTo>
                  <a:cubicBezTo>
                    <a:pt x="18" y="147"/>
                    <a:pt x="18" y="147"/>
                    <a:pt x="19" y="148"/>
                  </a:cubicBezTo>
                  <a:cubicBezTo>
                    <a:pt x="18" y="148"/>
                    <a:pt x="18" y="149"/>
                    <a:pt x="17" y="149"/>
                  </a:cubicBezTo>
                  <a:cubicBezTo>
                    <a:pt x="19" y="149"/>
                    <a:pt x="20" y="148"/>
                    <a:pt x="21" y="148"/>
                  </a:cubicBezTo>
                  <a:cubicBezTo>
                    <a:pt x="23" y="147"/>
                    <a:pt x="24" y="147"/>
                    <a:pt x="26" y="146"/>
                  </a:cubicBezTo>
                  <a:cubicBezTo>
                    <a:pt x="26" y="146"/>
                    <a:pt x="27" y="147"/>
                    <a:pt x="27" y="147"/>
                  </a:cubicBezTo>
                  <a:cubicBezTo>
                    <a:pt x="26" y="148"/>
                    <a:pt x="26" y="149"/>
                    <a:pt x="25" y="149"/>
                  </a:cubicBezTo>
                  <a:cubicBezTo>
                    <a:pt x="23" y="150"/>
                    <a:pt x="22" y="150"/>
                    <a:pt x="21" y="151"/>
                  </a:cubicBezTo>
                  <a:cubicBezTo>
                    <a:pt x="20" y="150"/>
                    <a:pt x="20" y="150"/>
                    <a:pt x="20" y="150"/>
                  </a:cubicBezTo>
                  <a:cubicBezTo>
                    <a:pt x="19" y="150"/>
                    <a:pt x="18" y="150"/>
                    <a:pt x="17" y="151"/>
                  </a:cubicBezTo>
                  <a:cubicBezTo>
                    <a:pt x="15" y="152"/>
                    <a:pt x="15" y="152"/>
                    <a:pt x="13" y="153"/>
                  </a:cubicBezTo>
                  <a:cubicBezTo>
                    <a:pt x="12" y="154"/>
                    <a:pt x="11" y="155"/>
                    <a:pt x="10" y="156"/>
                  </a:cubicBezTo>
                  <a:cubicBezTo>
                    <a:pt x="9" y="157"/>
                    <a:pt x="8" y="157"/>
                    <a:pt x="8" y="157"/>
                  </a:cubicBezTo>
                  <a:cubicBezTo>
                    <a:pt x="6" y="158"/>
                    <a:pt x="6" y="158"/>
                    <a:pt x="4" y="159"/>
                  </a:cubicBezTo>
                  <a:cubicBezTo>
                    <a:pt x="4" y="160"/>
                    <a:pt x="4" y="160"/>
                    <a:pt x="4" y="160"/>
                  </a:cubicBezTo>
                  <a:cubicBezTo>
                    <a:pt x="5" y="160"/>
                    <a:pt x="5" y="160"/>
                    <a:pt x="6" y="160"/>
                  </a:cubicBezTo>
                  <a:cubicBezTo>
                    <a:pt x="6" y="160"/>
                    <a:pt x="7" y="160"/>
                    <a:pt x="7" y="160"/>
                  </a:cubicBezTo>
                  <a:cubicBezTo>
                    <a:pt x="7" y="161"/>
                    <a:pt x="6" y="161"/>
                    <a:pt x="6" y="162"/>
                  </a:cubicBezTo>
                  <a:cubicBezTo>
                    <a:pt x="7" y="161"/>
                    <a:pt x="8" y="161"/>
                    <a:pt x="10" y="160"/>
                  </a:cubicBezTo>
                  <a:cubicBezTo>
                    <a:pt x="12" y="159"/>
                    <a:pt x="13" y="159"/>
                    <a:pt x="16" y="158"/>
                  </a:cubicBezTo>
                  <a:cubicBezTo>
                    <a:pt x="16" y="158"/>
                    <a:pt x="16" y="158"/>
                    <a:pt x="17" y="158"/>
                  </a:cubicBezTo>
                  <a:cubicBezTo>
                    <a:pt x="18" y="157"/>
                    <a:pt x="18" y="157"/>
                    <a:pt x="19" y="156"/>
                  </a:cubicBezTo>
                  <a:cubicBezTo>
                    <a:pt x="21" y="155"/>
                    <a:pt x="22" y="154"/>
                    <a:pt x="24" y="153"/>
                  </a:cubicBezTo>
                  <a:cubicBezTo>
                    <a:pt x="24" y="154"/>
                    <a:pt x="24" y="154"/>
                    <a:pt x="24" y="155"/>
                  </a:cubicBezTo>
                  <a:cubicBezTo>
                    <a:pt x="22" y="156"/>
                    <a:pt x="22" y="157"/>
                    <a:pt x="21" y="158"/>
                  </a:cubicBezTo>
                  <a:cubicBezTo>
                    <a:pt x="22" y="158"/>
                    <a:pt x="22" y="158"/>
                    <a:pt x="23" y="158"/>
                  </a:cubicBezTo>
                  <a:cubicBezTo>
                    <a:pt x="22" y="158"/>
                    <a:pt x="21" y="158"/>
                    <a:pt x="21" y="159"/>
                  </a:cubicBezTo>
                  <a:cubicBezTo>
                    <a:pt x="20" y="159"/>
                    <a:pt x="19" y="159"/>
                    <a:pt x="18" y="160"/>
                  </a:cubicBezTo>
                  <a:cubicBezTo>
                    <a:pt x="18" y="160"/>
                    <a:pt x="18" y="161"/>
                    <a:pt x="17" y="161"/>
                  </a:cubicBezTo>
                  <a:cubicBezTo>
                    <a:pt x="16" y="162"/>
                    <a:pt x="15" y="162"/>
                    <a:pt x="13" y="163"/>
                  </a:cubicBezTo>
                  <a:cubicBezTo>
                    <a:pt x="13" y="163"/>
                    <a:pt x="13" y="162"/>
                    <a:pt x="13" y="162"/>
                  </a:cubicBezTo>
                  <a:cubicBezTo>
                    <a:pt x="12" y="162"/>
                    <a:pt x="12" y="162"/>
                    <a:pt x="11" y="162"/>
                  </a:cubicBezTo>
                  <a:cubicBezTo>
                    <a:pt x="11" y="163"/>
                    <a:pt x="11" y="163"/>
                    <a:pt x="10" y="164"/>
                  </a:cubicBezTo>
                  <a:cubicBezTo>
                    <a:pt x="10" y="164"/>
                    <a:pt x="9" y="165"/>
                    <a:pt x="9" y="165"/>
                  </a:cubicBezTo>
                  <a:cubicBezTo>
                    <a:pt x="8" y="165"/>
                    <a:pt x="8" y="165"/>
                    <a:pt x="8" y="166"/>
                  </a:cubicBezTo>
                  <a:cubicBezTo>
                    <a:pt x="8" y="166"/>
                    <a:pt x="8" y="166"/>
                    <a:pt x="8" y="166"/>
                  </a:cubicBezTo>
                  <a:cubicBezTo>
                    <a:pt x="8" y="167"/>
                    <a:pt x="7" y="167"/>
                    <a:pt x="7" y="168"/>
                  </a:cubicBezTo>
                  <a:cubicBezTo>
                    <a:pt x="6" y="168"/>
                    <a:pt x="6" y="168"/>
                    <a:pt x="5" y="168"/>
                  </a:cubicBezTo>
                  <a:cubicBezTo>
                    <a:pt x="5" y="169"/>
                    <a:pt x="5" y="169"/>
                    <a:pt x="4" y="170"/>
                  </a:cubicBezTo>
                  <a:cubicBezTo>
                    <a:pt x="4" y="170"/>
                    <a:pt x="4" y="170"/>
                    <a:pt x="3" y="170"/>
                  </a:cubicBezTo>
                  <a:cubicBezTo>
                    <a:pt x="2" y="171"/>
                    <a:pt x="2" y="171"/>
                    <a:pt x="0" y="172"/>
                  </a:cubicBezTo>
                  <a:cubicBezTo>
                    <a:pt x="1" y="172"/>
                    <a:pt x="1" y="172"/>
                    <a:pt x="2" y="172"/>
                  </a:cubicBezTo>
                  <a:cubicBezTo>
                    <a:pt x="2" y="173"/>
                    <a:pt x="2" y="173"/>
                    <a:pt x="2" y="173"/>
                  </a:cubicBezTo>
                  <a:cubicBezTo>
                    <a:pt x="2" y="173"/>
                    <a:pt x="2" y="173"/>
                    <a:pt x="3" y="173"/>
                  </a:cubicBezTo>
                  <a:cubicBezTo>
                    <a:pt x="3" y="173"/>
                    <a:pt x="5" y="172"/>
                    <a:pt x="5" y="172"/>
                  </a:cubicBezTo>
                  <a:cubicBezTo>
                    <a:pt x="5" y="173"/>
                    <a:pt x="4" y="174"/>
                    <a:pt x="4" y="174"/>
                  </a:cubicBezTo>
                  <a:cubicBezTo>
                    <a:pt x="4" y="174"/>
                    <a:pt x="4" y="174"/>
                    <a:pt x="4" y="174"/>
                  </a:cubicBezTo>
                  <a:cubicBezTo>
                    <a:pt x="4" y="174"/>
                    <a:pt x="5" y="174"/>
                    <a:pt x="5" y="175"/>
                  </a:cubicBezTo>
                  <a:cubicBezTo>
                    <a:pt x="5" y="175"/>
                    <a:pt x="6" y="176"/>
                    <a:pt x="6" y="176"/>
                  </a:cubicBezTo>
                  <a:cubicBezTo>
                    <a:pt x="6" y="176"/>
                    <a:pt x="7" y="176"/>
                    <a:pt x="7" y="176"/>
                  </a:cubicBezTo>
                  <a:cubicBezTo>
                    <a:pt x="8" y="175"/>
                    <a:pt x="9" y="175"/>
                    <a:pt x="10" y="174"/>
                  </a:cubicBezTo>
                  <a:cubicBezTo>
                    <a:pt x="11" y="174"/>
                    <a:pt x="11" y="173"/>
                    <a:pt x="13" y="173"/>
                  </a:cubicBezTo>
                  <a:cubicBezTo>
                    <a:pt x="13" y="173"/>
                    <a:pt x="13" y="173"/>
                    <a:pt x="13" y="173"/>
                  </a:cubicBezTo>
                  <a:cubicBezTo>
                    <a:pt x="12" y="174"/>
                    <a:pt x="17" y="175"/>
                    <a:pt x="18" y="175"/>
                  </a:cubicBezTo>
                  <a:cubicBezTo>
                    <a:pt x="19" y="175"/>
                    <a:pt x="19" y="174"/>
                    <a:pt x="20" y="174"/>
                  </a:cubicBezTo>
                  <a:cubicBezTo>
                    <a:pt x="21" y="174"/>
                    <a:pt x="22" y="173"/>
                    <a:pt x="23" y="173"/>
                  </a:cubicBezTo>
                  <a:cubicBezTo>
                    <a:pt x="23" y="174"/>
                    <a:pt x="22" y="174"/>
                    <a:pt x="22" y="174"/>
                  </a:cubicBezTo>
                  <a:cubicBezTo>
                    <a:pt x="23" y="174"/>
                    <a:pt x="24" y="174"/>
                    <a:pt x="25" y="174"/>
                  </a:cubicBezTo>
                  <a:cubicBezTo>
                    <a:pt x="25" y="175"/>
                    <a:pt x="25" y="175"/>
                    <a:pt x="25" y="175"/>
                  </a:cubicBezTo>
                  <a:cubicBezTo>
                    <a:pt x="25" y="176"/>
                    <a:pt x="24" y="176"/>
                    <a:pt x="24" y="176"/>
                  </a:cubicBezTo>
                  <a:cubicBezTo>
                    <a:pt x="23" y="177"/>
                    <a:pt x="22" y="177"/>
                    <a:pt x="21" y="178"/>
                  </a:cubicBezTo>
                  <a:cubicBezTo>
                    <a:pt x="21" y="179"/>
                    <a:pt x="21" y="179"/>
                    <a:pt x="21" y="180"/>
                  </a:cubicBezTo>
                  <a:cubicBezTo>
                    <a:pt x="20" y="180"/>
                    <a:pt x="23" y="181"/>
                    <a:pt x="24" y="181"/>
                  </a:cubicBezTo>
                  <a:cubicBezTo>
                    <a:pt x="25" y="180"/>
                    <a:pt x="26" y="180"/>
                    <a:pt x="27" y="179"/>
                  </a:cubicBezTo>
                  <a:cubicBezTo>
                    <a:pt x="27" y="178"/>
                    <a:pt x="28" y="178"/>
                    <a:pt x="29" y="178"/>
                  </a:cubicBezTo>
                  <a:cubicBezTo>
                    <a:pt x="30" y="177"/>
                    <a:pt x="30" y="177"/>
                    <a:pt x="31" y="176"/>
                  </a:cubicBezTo>
                  <a:cubicBezTo>
                    <a:pt x="31" y="176"/>
                    <a:pt x="31" y="175"/>
                    <a:pt x="31" y="175"/>
                  </a:cubicBezTo>
                  <a:cubicBezTo>
                    <a:pt x="32" y="174"/>
                    <a:pt x="32" y="174"/>
                    <a:pt x="33" y="174"/>
                  </a:cubicBezTo>
                  <a:cubicBezTo>
                    <a:pt x="34" y="173"/>
                    <a:pt x="34" y="173"/>
                    <a:pt x="35" y="172"/>
                  </a:cubicBezTo>
                  <a:cubicBezTo>
                    <a:pt x="36" y="172"/>
                    <a:pt x="36" y="171"/>
                    <a:pt x="36" y="171"/>
                  </a:cubicBezTo>
                  <a:cubicBezTo>
                    <a:pt x="37" y="171"/>
                    <a:pt x="37" y="171"/>
                    <a:pt x="38" y="171"/>
                  </a:cubicBezTo>
                  <a:cubicBezTo>
                    <a:pt x="38" y="170"/>
                    <a:pt x="39" y="170"/>
                    <a:pt x="39" y="169"/>
                  </a:cubicBezTo>
                  <a:cubicBezTo>
                    <a:pt x="40" y="168"/>
                    <a:pt x="40" y="168"/>
                    <a:pt x="40" y="167"/>
                  </a:cubicBezTo>
                  <a:cubicBezTo>
                    <a:pt x="41" y="167"/>
                    <a:pt x="42" y="167"/>
                    <a:pt x="43" y="166"/>
                  </a:cubicBezTo>
                  <a:cubicBezTo>
                    <a:pt x="43" y="165"/>
                    <a:pt x="43" y="165"/>
                    <a:pt x="43" y="164"/>
                  </a:cubicBezTo>
                  <a:cubicBezTo>
                    <a:pt x="44" y="163"/>
                    <a:pt x="44" y="163"/>
                    <a:pt x="45" y="162"/>
                  </a:cubicBezTo>
                  <a:cubicBezTo>
                    <a:pt x="46" y="162"/>
                    <a:pt x="47" y="162"/>
                    <a:pt x="48" y="161"/>
                  </a:cubicBezTo>
                  <a:cubicBezTo>
                    <a:pt x="49" y="161"/>
                    <a:pt x="49" y="160"/>
                    <a:pt x="50" y="159"/>
                  </a:cubicBezTo>
                  <a:cubicBezTo>
                    <a:pt x="50" y="159"/>
                    <a:pt x="51" y="160"/>
                    <a:pt x="51" y="160"/>
                  </a:cubicBezTo>
                  <a:cubicBezTo>
                    <a:pt x="51" y="160"/>
                    <a:pt x="49" y="162"/>
                    <a:pt x="49" y="163"/>
                  </a:cubicBezTo>
                  <a:cubicBezTo>
                    <a:pt x="49" y="163"/>
                    <a:pt x="49" y="164"/>
                    <a:pt x="49" y="164"/>
                  </a:cubicBezTo>
                  <a:cubicBezTo>
                    <a:pt x="50" y="164"/>
                    <a:pt x="50" y="164"/>
                    <a:pt x="51" y="164"/>
                  </a:cubicBezTo>
                  <a:cubicBezTo>
                    <a:pt x="52" y="163"/>
                    <a:pt x="52" y="163"/>
                    <a:pt x="53" y="162"/>
                  </a:cubicBezTo>
                  <a:cubicBezTo>
                    <a:pt x="54" y="162"/>
                    <a:pt x="55" y="161"/>
                    <a:pt x="56" y="161"/>
                  </a:cubicBezTo>
                  <a:cubicBezTo>
                    <a:pt x="57" y="160"/>
                    <a:pt x="58" y="160"/>
                    <a:pt x="59" y="159"/>
                  </a:cubicBezTo>
                  <a:cubicBezTo>
                    <a:pt x="60" y="158"/>
                    <a:pt x="60" y="158"/>
                    <a:pt x="61" y="157"/>
                  </a:cubicBezTo>
                  <a:cubicBezTo>
                    <a:pt x="62" y="156"/>
                    <a:pt x="62" y="156"/>
                    <a:pt x="63" y="155"/>
                  </a:cubicBezTo>
                  <a:cubicBezTo>
                    <a:pt x="64" y="155"/>
                    <a:pt x="64" y="155"/>
                    <a:pt x="65" y="154"/>
                  </a:cubicBezTo>
                  <a:cubicBezTo>
                    <a:pt x="66" y="154"/>
                    <a:pt x="66" y="154"/>
                    <a:pt x="67" y="154"/>
                  </a:cubicBezTo>
                  <a:cubicBezTo>
                    <a:pt x="67" y="153"/>
                    <a:pt x="67" y="153"/>
                    <a:pt x="68" y="152"/>
                  </a:cubicBezTo>
                  <a:cubicBezTo>
                    <a:pt x="68" y="153"/>
                    <a:pt x="68" y="154"/>
                    <a:pt x="69" y="155"/>
                  </a:cubicBezTo>
                  <a:cubicBezTo>
                    <a:pt x="70" y="155"/>
                    <a:pt x="71" y="155"/>
                    <a:pt x="72" y="155"/>
                  </a:cubicBezTo>
                  <a:cubicBezTo>
                    <a:pt x="73" y="155"/>
                    <a:pt x="73" y="155"/>
                    <a:pt x="74" y="154"/>
                  </a:cubicBezTo>
                  <a:cubicBezTo>
                    <a:pt x="75" y="154"/>
                    <a:pt x="76" y="154"/>
                    <a:pt x="78" y="153"/>
                  </a:cubicBezTo>
                  <a:cubicBezTo>
                    <a:pt x="79" y="154"/>
                    <a:pt x="79" y="154"/>
                    <a:pt x="80" y="154"/>
                  </a:cubicBezTo>
                  <a:cubicBezTo>
                    <a:pt x="82" y="154"/>
                    <a:pt x="83" y="154"/>
                    <a:pt x="84" y="154"/>
                  </a:cubicBezTo>
                  <a:cubicBezTo>
                    <a:pt x="85" y="154"/>
                    <a:pt x="85" y="154"/>
                    <a:pt x="86" y="153"/>
                  </a:cubicBezTo>
                  <a:cubicBezTo>
                    <a:pt x="87" y="153"/>
                    <a:pt x="87" y="153"/>
                    <a:pt x="88" y="152"/>
                  </a:cubicBezTo>
                  <a:cubicBezTo>
                    <a:pt x="89" y="152"/>
                    <a:pt x="90" y="152"/>
                    <a:pt x="92" y="152"/>
                  </a:cubicBezTo>
                  <a:cubicBezTo>
                    <a:pt x="93" y="152"/>
                    <a:pt x="93" y="152"/>
                    <a:pt x="94" y="152"/>
                  </a:cubicBezTo>
                  <a:cubicBezTo>
                    <a:pt x="94" y="152"/>
                    <a:pt x="95" y="153"/>
                    <a:pt x="95" y="153"/>
                  </a:cubicBezTo>
                  <a:cubicBezTo>
                    <a:pt x="96" y="154"/>
                    <a:pt x="96" y="154"/>
                    <a:pt x="96" y="154"/>
                  </a:cubicBezTo>
                  <a:cubicBezTo>
                    <a:pt x="97" y="154"/>
                    <a:pt x="98" y="154"/>
                    <a:pt x="99" y="154"/>
                  </a:cubicBezTo>
                  <a:cubicBezTo>
                    <a:pt x="100" y="154"/>
                    <a:pt x="100" y="154"/>
                    <a:pt x="102" y="154"/>
                  </a:cubicBezTo>
                  <a:cubicBezTo>
                    <a:pt x="102" y="154"/>
                    <a:pt x="102" y="154"/>
                    <a:pt x="102" y="154"/>
                  </a:cubicBezTo>
                  <a:cubicBezTo>
                    <a:pt x="102" y="155"/>
                    <a:pt x="102" y="155"/>
                    <a:pt x="102" y="155"/>
                  </a:cubicBezTo>
                  <a:cubicBezTo>
                    <a:pt x="102" y="156"/>
                    <a:pt x="102" y="157"/>
                    <a:pt x="102" y="157"/>
                  </a:cubicBezTo>
                  <a:cubicBezTo>
                    <a:pt x="102" y="157"/>
                    <a:pt x="102" y="157"/>
                    <a:pt x="102" y="158"/>
                  </a:cubicBezTo>
                  <a:cubicBezTo>
                    <a:pt x="102" y="158"/>
                    <a:pt x="103" y="158"/>
                    <a:pt x="104" y="158"/>
                  </a:cubicBezTo>
                  <a:cubicBezTo>
                    <a:pt x="104" y="158"/>
                    <a:pt x="106" y="159"/>
                    <a:pt x="106" y="159"/>
                  </a:cubicBezTo>
                  <a:cubicBezTo>
                    <a:pt x="107" y="159"/>
                    <a:pt x="108" y="159"/>
                    <a:pt x="109" y="159"/>
                  </a:cubicBezTo>
                  <a:cubicBezTo>
                    <a:pt x="110" y="158"/>
                    <a:pt x="110" y="158"/>
                    <a:pt x="111" y="158"/>
                  </a:cubicBezTo>
                  <a:cubicBezTo>
                    <a:pt x="111" y="158"/>
                    <a:pt x="111" y="158"/>
                    <a:pt x="111" y="159"/>
                  </a:cubicBezTo>
                  <a:cubicBezTo>
                    <a:pt x="111" y="160"/>
                    <a:pt x="111" y="161"/>
                    <a:pt x="111" y="161"/>
                  </a:cubicBezTo>
                  <a:cubicBezTo>
                    <a:pt x="111" y="161"/>
                    <a:pt x="111" y="161"/>
                    <a:pt x="111" y="162"/>
                  </a:cubicBezTo>
                  <a:cubicBezTo>
                    <a:pt x="111" y="162"/>
                    <a:pt x="111" y="162"/>
                    <a:pt x="111" y="162"/>
                  </a:cubicBezTo>
                  <a:cubicBezTo>
                    <a:pt x="112" y="162"/>
                    <a:pt x="112" y="162"/>
                    <a:pt x="113" y="162"/>
                  </a:cubicBezTo>
                  <a:cubicBezTo>
                    <a:pt x="114" y="162"/>
                    <a:pt x="114" y="162"/>
                    <a:pt x="115" y="162"/>
                  </a:cubicBezTo>
                  <a:cubicBezTo>
                    <a:pt x="115" y="162"/>
                    <a:pt x="119" y="162"/>
                    <a:pt x="118" y="163"/>
                  </a:cubicBezTo>
                  <a:cubicBezTo>
                    <a:pt x="116" y="164"/>
                    <a:pt x="117" y="164"/>
                    <a:pt x="116" y="165"/>
                  </a:cubicBezTo>
                  <a:cubicBezTo>
                    <a:pt x="115" y="165"/>
                    <a:pt x="115" y="165"/>
                    <a:pt x="115" y="165"/>
                  </a:cubicBezTo>
                  <a:cubicBezTo>
                    <a:pt x="116" y="165"/>
                    <a:pt x="117" y="165"/>
                    <a:pt x="118" y="165"/>
                  </a:cubicBezTo>
                  <a:cubicBezTo>
                    <a:pt x="119" y="165"/>
                    <a:pt x="119" y="165"/>
                    <a:pt x="120" y="165"/>
                  </a:cubicBezTo>
                  <a:cubicBezTo>
                    <a:pt x="120" y="165"/>
                    <a:pt x="121" y="165"/>
                    <a:pt x="121" y="166"/>
                  </a:cubicBezTo>
                  <a:cubicBezTo>
                    <a:pt x="120" y="167"/>
                    <a:pt x="120" y="167"/>
                    <a:pt x="120" y="167"/>
                  </a:cubicBezTo>
                  <a:cubicBezTo>
                    <a:pt x="120" y="167"/>
                    <a:pt x="120" y="167"/>
                    <a:pt x="120" y="167"/>
                  </a:cubicBezTo>
                  <a:cubicBezTo>
                    <a:pt x="120" y="167"/>
                    <a:pt x="122" y="167"/>
                    <a:pt x="123" y="167"/>
                  </a:cubicBezTo>
                  <a:cubicBezTo>
                    <a:pt x="123" y="168"/>
                    <a:pt x="124" y="168"/>
                    <a:pt x="124" y="168"/>
                  </a:cubicBezTo>
                  <a:cubicBezTo>
                    <a:pt x="124" y="168"/>
                    <a:pt x="124" y="167"/>
                    <a:pt x="125" y="168"/>
                  </a:cubicBezTo>
                  <a:cubicBezTo>
                    <a:pt x="125" y="170"/>
                    <a:pt x="125" y="171"/>
                    <a:pt x="125" y="171"/>
                  </a:cubicBezTo>
                  <a:cubicBezTo>
                    <a:pt x="126" y="170"/>
                    <a:pt x="127" y="170"/>
                    <a:pt x="128" y="170"/>
                  </a:cubicBezTo>
                  <a:cubicBezTo>
                    <a:pt x="128" y="170"/>
                    <a:pt x="130" y="169"/>
                    <a:pt x="130" y="170"/>
                  </a:cubicBezTo>
                  <a:cubicBezTo>
                    <a:pt x="130" y="170"/>
                    <a:pt x="130" y="170"/>
                    <a:pt x="130" y="172"/>
                  </a:cubicBezTo>
                  <a:cubicBezTo>
                    <a:pt x="129" y="173"/>
                    <a:pt x="129" y="173"/>
                    <a:pt x="129" y="174"/>
                  </a:cubicBezTo>
                  <a:cubicBezTo>
                    <a:pt x="129" y="175"/>
                    <a:pt x="130" y="175"/>
                    <a:pt x="130" y="175"/>
                  </a:cubicBezTo>
                  <a:cubicBezTo>
                    <a:pt x="131" y="175"/>
                    <a:pt x="131" y="175"/>
                    <a:pt x="132" y="175"/>
                  </a:cubicBezTo>
                  <a:cubicBezTo>
                    <a:pt x="133" y="175"/>
                    <a:pt x="133" y="175"/>
                    <a:pt x="134" y="175"/>
                  </a:cubicBezTo>
                  <a:cubicBezTo>
                    <a:pt x="134" y="176"/>
                    <a:pt x="134" y="176"/>
                    <a:pt x="134" y="176"/>
                  </a:cubicBezTo>
                  <a:cubicBezTo>
                    <a:pt x="134" y="176"/>
                    <a:pt x="133" y="178"/>
                    <a:pt x="134" y="178"/>
                  </a:cubicBezTo>
                  <a:cubicBezTo>
                    <a:pt x="135" y="178"/>
                    <a:pt x="138" y="179"/>
                    <a:pt x="138" y="179"/>
                  </a:cubicBezTo>
                  <a:cubicBezTo>
                    <a:pt x="138" y="179"/>
                    <a:pt x="138" y="180"/>
                    <a:pt x="138" y="181"/>
                  </a:cubicBezTo>
                  <a:cubicBezTo>
                    <a:pt x="137" y="181"/>
                    <a:pt x="135" y="182"/>
                    <a:pt x="135" y="183"/>
                  </a:cubicBezTo>
                  <a:cubicBezTo>
                    <a:pt x="135" y="184"/>
                    <a:pt x="134" y="185"/>
                    <a:pt x="134" y="185"/>
                  </a:cubicBezTo>
                  <a:cubicBezTo>
                    <a:pt x="134" y="185"/>
                    <a:pt x="130" y="185"/>
                    <a:pt x="130" y="186"/>
                  </a:cubicBezTo>
                  <a:cubicBezTo>
                    <a:pt x="131" y="186"/>
                    <a:pt x="134" y="187"/>
                    <a:pt x="135" y="187"/>
                  </a:cubicBezTo>
                  <a:cubicBezTo>
                    <a:pt x="135" y="187"/>
                    <a:pt x="137" y="187"/>
                    <a:pt x="137" y="187"/>
                  </a:cubicBezTo>
                  <a:cubicBezTo>
                    <a:pt x="137" y="187"/>
                    <a:pt x="138" y="188"/>
                    <a:pt x="138" y="188"/>
                  </a:cubicBezTo>
                  <a:cubicBezTo>
                    <a:pt x="139" y="188"/>
                    <a:pt x="139" y="188"/>
                    <a:pt x="139" y="188"/>
                  </a:cubicBezTo>
                  <a:cubicBezTo>
                    <a:pt x="141" y="188"/>
                    <a:pt x="142" y="188"/>
                    <a:pt x="143" y="188"/>
                  </a:cubicBezTo>
                  <a:cubicBezTo>
                    <a:pt x="144" y="188"/>
                    <a:pt x="144" y="187"/>
                    <a:pt x="145" y="187"/>
                  </a:cubicBezTo>
                  <a:cubicBezTo>
                    <a:pt x="145" y="187"/>
                    <a:pt x="150" y="188"/>
                    <a:pt x="149" y="188"/>
                  </a:cubicBezTo>
                  <a:cubicBezTo>
                    <a:pt x="149" y="189"/>
                    <a:pt x="147" y="191"/>
                    <a:pt x="147" y="191"/>
                  </a:cubicBezTo>
                  <a:cubicBezTo>
                    <a:pt x="147" y="191"/>
                    <a:pt x="147" y="193"/>
                    <a:pt x="147" y="193"/>
                  </a:cubicBezTo>
                  <a:cubicBezTo>
                    <a:pt x="148" y="194"/>
                    <a:pt x="152" y="195"/>
                    <a:pt x="152" y="195"/>
                  </a:cubicBezTo>
                  <a:cubicBezTo>
                    <a:pt x="152" y="195"/>
                    <a:pt x="154" y="194"/>
                    <a:pt x="154" y="195"/>
                  </a:cubicBezTo>
                  <a:cubicBezTo>
                    <a:pt x="153" y="196"/>
                    <a:pt x="153" y="197"/>
                    <a:pt x="152" y="197"/>
                  </a:cubicBezTo>
                  <a:cubicBezTo>
                    <a:pt x="152" y="198"/>
                    <a:pt x="155" y="202"/>
                    <a:pt x="155" y="202"/>
                  </a:cubicBezTo>
                  <a:cubicBezTo>
                    <a:pt x="153" y="204"/>
                    <a:pt x="152" y="204"/>
                    <a:pt x="150" y="206"/>
                  </a:cubicBezTo>
                  <a:cubicBezTo>
                    <a:pt x="150" y="206"/>
                    <a:pt x="147" y="204"/>
                    <a:pt x="147" y="209"/>
                  </a:cubicBezTo>
                  <a:cubicBezTo>
                    <a:pt x="148" y="213"/>
                    <a:pt x="146" y="212"/>
                    <a:pt x="148" y="213"/>
                  </a:cubicBezTo>
                  <a:cubicBezTo>
                    <a:pt x="150" y="215"/>
                    <a:pt x="151" y="217"/>
                    <a:pt x="151" y="217"/>
                  </a:cubicBezTo>
                  <a:cubicBezTo>
                    <a:pt x="151" y="217"/>
                    <a:pt x="152" y="219"/>
                    <a:pt x="151" y="221"/>
                  </a:cubicBezTo>
                  <a:cubicBezTo>
                    <a:pt x="150" y="222"/>
                    <a:pt x="152" y="220"/>
                    <a:pt x="150" y="222"/>
                  </a:cubicBezTo>
                  <a:cubicBezTo>
                    <a:pt x="147" y="224"/>
                    <a:pt x="145" y="224"/>
                    <a:pt x="146" y="226"/>
                  </a:cubicBezTo>
                  <a:cubicBezTo>
                    <a:pt x="148" y="229"/>
                    <a:pt x="153" y="231"/>
                    <a:pt x="153" y="231"/>
                  </a:cubicBezTo>
                  <a:cubicBezTo>
                    <a:pt x="153" y="234"/>
                    <a:pt x="153" y="235"/>
                    <a:pt x="153" y="237"/>
                  </a:cubicBezTo>
                  <a:cubicBezTo>
                    <a:pt x="153" y="239"/>
                    <a:pt x="154" y="239"/>
                    <a:pt x="153" y="240"/>
                  </a:cubicBezTo>
                  <a:cubicBezTo>
                    <a:pt x="153" y="241"/>
                    <a:pt x="154" y="241"/>
                    <a:pt x="154" y="243"/>
                  </a:cubicBezTo>
                  <a:cubicBezTo>
                    <a:pt x="155" y="244"/>
                    <a:pt x="156" y="244"/>
                    <a:pt x="158" y="246"/>
                  </a:cubicBezTo>
                  <a:cubicBezTo>
                    <a:pt x="159" y="248"/>
                    <a:pt x="159" y="248"/>
                    <a:pt x="159" y="248"/>
                  </a:cubicBezTo>
                  <a:cubicBezTo>
                    <a:pt x="159" y="248"/>
                    <a:pt x="164" y="250"/>
                    <a:pt x="164" y="251"/>
                  </a:cubicBezTo>
                  <a:cubicBezTo>
                    <a:pt x="165" y="252"/>
                    <a:pt x="165" y="252"/>
                    <a:pt x="166" y="253"/>
                  </a:cubicBezTo>
                  <a:cubicBezTo>
                    <a:pt x="167" y="255"/>
                    <a:pt x="170" y="254"/>
                    <a:pt x="170" y="257"/>
                  </a:cubicBezTo>
                  <a:cubicBezTo>
                    <a:pt x="171" y="259"/>
                    <a:pt x="171" y="258"/>
                    <a:pt x="172" y="260"/>
                  </a:cubicBezTo>
                  <a:cubicBezTo>
                    <a:pt x="173" y="263"/>
                    <a:pt x="173" y="263"/>
                    <a:pt x="173" y="263"/>
                  </a:cubicBezTo>
                  <a:cubicBezTo>
                    <a:pt x="173" y="263"/>
                    <a:pt x="173" y="261"/>
                    <a:pt x="174" y="265"/>
                  </a:cubicBezTo>
                  <a:cubicBezTo>
                    <a:pt x="175" y="268"/>
                    <a:pt x="177" y="267"/>
                    <a:pt x="178" y="269"/>
                  </a:cubicBezTo>
                  <a:cubicBezTo>
                    <a:pt x="180" y="272"/>
                    <a:pt x="178" y="268"/>
                    <a:pt x="180" y="272"/>
                  </a:cubicBezTo>
                  <a:cubicBezTo>
                    <a:pt x="182" y="275"/>
                    <a:pt x="188" y="275"/>
                    <a:pt x="188" y="275"/>
                  </a:cubicBezTo>
                  <a:cubicBezTo>
                    <a:pt x="190" y="276"/>
                    <a:pt x="190" y="273"/>
                    <a:pt x="190" y="276"/>
                  </a:cubicBezTo>
                  <a:cubicBezTo>
                    <a:pt x="189" y="280"/>
                    <a:pt x="188" y="280"/>
                    <a:pt x="189" y="280"/>
                  </a:cubicBezTo>
                  <a:cubicBezTo>
                    <a:pt x="191" y="280"/>
                    <a:pt x="191" y="279"/>
                    <a:pt x="191" y="282"/>
                  </a:cubicBezTo>
                  <a:cubicBezTo>
                    <a:pt x="192" y="285"/>
                    <a:pt x="194" y="285"/>
                    <a:pt x="194" y="287"/>
                  </a:cubicBezTo>
                  <a:cubicBezTo>
                    <a:pt x="194" y="290"/>
                    <a:pt x="203" y="295"/>
                    <a:pt x="203" y="295"/>
                  </a:cubicBezTo>
                  <a:cubicBezTo>
                    <a:pt x="204" y="296"/>
                    <a:pt x="205" y="292"/>
                    <a:pt x="205" y="292"/>
                  </a:cubicBezTo>
                  <a:cubicBezTo>
                    <a:pt x="204" y="290"/>
                    <a:pt x="204" y="290"/>
                    <a:pt x="203" y="288"/>
                  </a:cubicBezTo>
                  <a:cubicBezTo>
                    <a:pt x="202" y="287"/>
                    <a:pt x="202" y="287"/>
                    <a:pt x="201" y="286"/>
                  </a:cubicBezTo>
                  <a:cubicBezTo>
                    <a:pt x="200" y="285"/>
                    <a:pt x="200" y="284"/>
                    <a:pt x="199" y="283"/>
                  </a:cubicBezTo>
                  <a:cubicBezTo>
                    <a:pt x="199" y="283"/>
                    <a:pt x="198" y="280"/>
                    <a:pt x="198" y="279"/>
                  </a:cubicBezTo>
                  <a:cubicBezTo>
                    <a:pt x="197" y="278"/>
                    <a:pt x="196" y="276"/>
                    <a:pt x="196" y="276"/>
                  </a:cubicBezTo>
                  <a:cubicBezTo>
                    <a:pt x="196" y="274"/>
                    <a:pt x="195" y="273"/>
                    <a:pt x="195" y="271"/>
                  </a:cubicBezTo>
                  <a:cubicBezTo>
                    <a:pt x="194" y="270"/>
                    <a:pt x="194" y="269"/>
                    <a:pt x="194" y="268"/>
                  </a:cubicBezTo>
                  <a:cubicBezTo>
                    <a:pt x="194" y="268"/>
                    <a:pt x="193" y="266"/>
                    <a:pt x="196" y="268"/>
                  </a:cubicBezTo>
                  <a:cubicBezTo>
                    <a:pt x="199" y="270"/>
                    <a:pt x="204" y="269"/>
                    <a:pt x="204" y="273"/>
                  </a:cubicBezTo>
                  <a:cubicBezTo>
                    <a:pt x="204" y="277"/>
                    <a:pt x="204" y="276"/>
                    <a:pt x="205" y="278"/>
                  </a:cubicBezTo>
                  <a:cubicBezTo>
                    <a:pt x="205" y="281"/>
                    <a:pt x="208" y="280"/>
                    <a:pt x="208" y="281"/>
                  </a:cubicBezTo>
                  <a:cubicBezTo>
                    <a:pt x="209" y="282"/>
                    <a:pt x="211" y="283"/>
                    <a:pt x="212" y="284"/>
                  </a:cubicBezTo>
                  <a:cubicBezTo>
                    <a:pt x="213" y="286"/>
                    <a:pt x="216" y="287"/>
                    <a:pt x="216" y="287"/>
                  </a:cubicBezTo>
                  <a:cubicBezTo>
                    <a:pt x="217" y="288"/>
                    <a:pt x="217" y="289"/>
                    <a:pt x="218" y="290"/>
                  </a:cubicBezTo>
                  <a:cubicBezTo>
                    <a:pt x="218" y="290"/>
                    <a:pt x="221" y="292"/>
                    <a:pt x="220" y="293"/>
                  </a:cubicBezTo>
                  <a:cubicBezTo>
                    <a:pt x="220" y="294"/>
                    <a:pt x="220" y="294"/>
                    <a:pt x="220" y="295"/>
                  </a:cubicBezTo>
                  <a:cubicBezTo>
                    <a:pt x="220" y="297"/>
                    <a:pt x="222" y="297"/>
                    <a:pt x="222" y="298"/>
                  </a:cubicBezTo>
                  <a:cubicBezTo>
                    <a:pt x="223" y="299"/>
                    <a:pt x="225" y="299"/>
                    <a:pt x="227" y="302"/>
                  </a:cubicBezTo>
                  <a:cubicBezTo>
                    <a:pt x="229" y="305"/>
                    <a:pt x="235" y="307"/>
                    <a:pt x="235" y="307"/>
                  </a:cubicBezTo>
                  <a:cubicBezTo>
                    <a:pt x="232" y="309"/>
                    <a:pt x="230" y="310"/>
                    <a:pt x="227" y="312"/>
                  </a:cubicBezTo>
                  <a:cubicBezTo>
                    <a:pt x="227" y="312"/>
                    <a:pt x="223" y="315"/>
                    <a:pt x="227" y="315"/>
                  </a:cubicBezTo>
                  <a:cubicBezTo>
                    <a:pt x="231" y="316"/>
                    <a:pt x="241" y="319"/>
                    <a:pt x="241" y="319"/>
                  </a:cubicBezTo>
                  <a:cubicBezTo>
                    <a:pt x="241" y="319"/>
                    <a:pt x="241" y="320"/>
                    <a:pt x="241" y="320"/>
                  </a:cubicBezTo>
                  <a:cubicBezTo>
                    <a:pt x="241" y="320"/>
                    <a:pt x="246" y="324"/>
                    <a:pt x="250" y="325"/>
                  </a:cubicBezTo>
                  <a:cubicBezTo>
                    <a:pt x="253" y="326"/>
                    <a:pt x="259" y="327"/>
                    <a:pt x="259" y="327"/>
                  </a:cubicBezTo>
                  <a:cubicBezTo>
                    <a:pt x="259" y="327"/>
                    <a:pt x="265" y="327"/>
                    <a:pt x="266" y="329"/>
                  </a:cubicBezTo>
                  <a:cubicBezTo>
                    <a:pt x="266" y="330"/>
                    <a:pt x="267" y="332"/>
                    <a:pt x="270" y="332"/>
                  </a:cubicBezTo>
                  <a:cubicBezTo>
                    <a:pt x="273" y="332"/>
                    <a:pt x="280" y="332"/>
                    <a:pt x="280" y="332"/>
                  </a:cubicBezTo>
                  <a:cubicBezTo>
                    <a:pt x="281" y="331"/>
                    <a:pt x="282" y="331"/>
                    <a:pt x="282" y="331"/>
                  </a:cubicBezTo>
                  <a:cubicBezTo>
                    <a:pt x="282" y="331"/>
                    <a:pt x="288" y="332"/>
                    <a:pt x="288" y="333"/>
                  </a:cubicBezTo>
                  <a:cubicBezTo>
                    <a:pt x="288" y="334"/>
                    <a:pt x="286" y="336"/>
                    <a:pt x="289" y="337"/>
                  </a:cubicBezTo>
                  <a:cubicBezTo>
                    <a:pt x="292" y="338"/>
                    <a:pt x="295" y="339"/>
                    <a:pt x="295" y="339"/>
                  </a:cubicBezTo>
                  <a:cubicBezTo>
                    <a:pt x="298" y="339"/>
                    <a:pt x="300" y="340"/>
                    <a:pt x="303" y="340"/>
                  </a:cubicBezTo>
                  <a:cubicBezTo>
                    <a:pt x="303" y="340"/>
                    <a:pt x="304" y="341"/>
                    <a:pt x="304" y="343"/>
                  </a:cubicBezTo>
                  <a:cubicBezTo>
                    <a:pt x="304" y="345"/>
                    <a:pt x="313" y="343"/>
                    <a:pt x="313" y="343"/>
                  </a:cubicBezTo>
                  <a:cubicBezTo>
                    <a:pt x="313" y="343"/>
                    <a:pt x="319" y="344"/>
                    <a:pt x="317" y="347"/>
                  </a:cubicBezTo>
                  <a:cubicBezTo>
                    <a:pt x="316" y="349"/>
                    <a:pt x="317" y="348"/>
                    <a:pt x="316" y="351"/>
                  </a:cubicBezTo>
                  <a:cubicBezTo>
                    <a:pt x="316" y="353"/>
                    <a:pt x="315" y="351"/>
                    <a:pt x="316" y="353"/>
                  </a:cubicBezTo>
                  <a:cubicBezTo>
                    <a:pt x="317" y="355"/>
                    <a:pt x="318" y="355"/>
                    <a:pt x="320" y="356"/>
                  </a:cubicBezTo>
                  <a:cubicBezTo>
                    <a:pt x="323" y="357"/>
                    <a:pt x="329" y="357"/>
                    <a:pt x="329" y="357"/>
                  </a:cubicBezTo>
                  <a:cubicBezTo>
                    <a:pt x="329" y="357"/>
                    <a:pt x="327" y="358"/>
                    <a:pt x="331" y="359"/>
                  </a:cubicBezTo>
                  <a:cubicBezTo>
                    <a:pt x="335" y="360"/>
                    <a:pt x="341" y="362"/>
                    <a:pt x="341" y="362"/>
                  </a:cubicBezTo>
                  <a:cubicBezTo>
                    <a:pt x="341" y="362"/>
                    <a:pt x="340" y="362"/>
                    <a:pt x="340" y="364"/>
                  </a:cubicBezTo>
                  <a:cubicBezTo>
                    <a:pt x="341" y="365"/>
                    <a:pt x="345" y="366"/>
                    <a:pt x="345" y="366"/>
                  </a:cubicBezTo>
                  <a:cubicBezTo>
                    <a:pt x="345" y="365"/>
                    <a:pt x="345" y="364"/>
                    <a:pt x="346" y="363"/>
                  </a:cubicBezTo>
                  <a:cubicBezTo>
                    <a:pt x="347" y="362"/>
                    <a:pt x="347" y="362"/>
                    <a:pt x="348" y="361"/>
                  </a:cubicBezTo>
                  <a:cubicBezTo>
                    <a:pt x="350" y="360"/>
                    <a:pt x="350" y="360"/>
                    <a:pt x="352" y="359"/>
                  </a:cubicBezTo>
                  <a:cubicBezTo>
                    <a:pt x="354" y="359"/>
                    <a:pt x="354" y="359"/>
                    <a:pt x="356" y="358"/>
                  </a:cubicBezTo>
                  <a:cubicBezTo>
                    <a:pt x="356" y="358"/>
                    <a:pt x="358" y="355"/>
                    <a:pt x="355" y="356"/>
                  </a:cubicBezTo>
                  <a:cubicBezTo>
                    <a:pt x="351" y="357"/>
                    <a:pt x="354" y="356"/>
                    <a:pt x="351" y="357"/>
                  </a:cubicBezTo>
                  <a:cubicBezTo>
                    <a:pt x="347" y="359"/>
                    <a:pt x="342" y="359"/>
                    <a:pt x="342" y="359"/>
                  </a:cubicBezTo>
                  <a:cubicBezTo>
                    <a:pt x="339" y="359"/>
                    <a:pt x="338" y="359"/>
                    <a:pt x="336" y="359"/>
                  </a:cubicBezTo>
                  <a:cubicBezTo>
                    <a:pt x="336" y="357"/>
                    <a:pt x="336" y="356"/>
                    <a:pt x="336" y="355"/>
                  </a:cubicBezTo>
                  <a:cubicBezTo>
                    <a:pt x="336" y="352"/>
                    <a:pt x="336" y="351"/>
                    <a:pt x="337" y="349"/>
                  </a:cubicBezTo>
                  <a:cubicBezTo>
                    <a:pt x="337" y="348"/>
                    <a:pt x="337" y="347"/>
                    <a:pt x="337" y="345"/>
                  </a:cubicBezTo>
                  <a:cubicBezTo>
                    <a:pt x="337" y="343"/>
                    <a:pt x="336" y="342"/>
                    <a:pt x="336" y="340"/>
                  </a:cubicBezTo>
                  <a:cubicBezTo>
                    <a:pt x="334" y="338"/>
                    <a:pt x="334" y="337"/>
                    <a:pt x="333" y="335"/>
                  </a:cubicBezTo>
                  <a:cubicBezTo>
                    <a:pt x="333" y="335"/>
                    <a:pt x="331" y="334"/>
                    <a:pt x="329" y="334"/>
                  </a:cubicBezTo>
                  <a:cubicBezTo>
                    <a:pt x="327" y="333"/>
                    <a:pt x="322" y="332"/>
                    <a:pt x="322" y="332"/>
                  </a:cubicBezTo>
                  <a:cubicBezTo>
                    <a:pt x="322" y="332"/>
                    <a:pt x="320" y="332"/>
                    <a:pt x="318" y="332"/>
                  </a:cubicBezTo>
                  <a:cubicBezTo>
                    <a:pt x="315" y="332"/>
                    <a:pt x="315" y="332"/>
                    <a:pt x="315" y="332"/>
                  </a:cubicBezTo>
                  <a:cubicBezTo>
                    <a:pt x="314" y="332"/>
                    <a:pt x="313" y="332"/>
                    <a:pt x="312" y="331"/>
                  </a:cubicBezTo>
                  <a:cubicBezTo>
                    <a:pt x="312" y="331"/>
                    <a:pt x="310" y="330"/>
                    <a:pt x="312" y="329"/>
                  </a:cubicBezTo>
                  <a:cubicBezTo>
                    <a:pt x="314" y="329"/>
                    <a:pt x="315" y="326"/>
                    <a:pt x="315" y="326"/>
                  </a:cubicBezTo>
                  <a:cubicBezTo>
                    <a:pt x="315" y="325"/>
                    <a:pt x="315" y="325"/>
                    <a:pt x="315" y="324"/>
                  </a:cubicBezTo>
                  <a:cubicBezTo>
                    <a:pt x="315" y="324"/>
                    <a:pt x="317" y="324"/>
                    <a:pt x="317" y="322"/>
                  </a:cubicBezTo>
                  <a:cubicBezTo>
                    <a:pt x="318" y="320"/>
                    <a:pt x="317" y="315"/>
                    <a:pt x="317" y="315"/>
                  </a:cubicBezTo>
                  <a:cubicBezTo>
                    <a:pt x="317" y="314"/>
                    <a:pt x="317" y="314"/>
                    <a:pt x="316" y="313"/>
                  </a:cubicBezTo>
                  <a:cubicBezTo>
                    <a:pt x="316" y="312"/>
                    <a:pt x="317" y="311"/>
                    <a:pt x="317" y="310"/>
                  </a:cubicBezTo>
                  <a:cubicBezTo>
                    <a:pt x="317" y="310"/>
                    <a:pt x="315" y="307"/>
                    <a:pt x="312" y="307"/>
                  </a:cubicBezTo>
                  <a:cubicBezTo>
                    <a:pt x="310" y="308"/>
                    <a:pt x="310" y="307"/>
                    <a:pt x="307" y="308"/>
                  </a:cubicBezTo>
                  <a:cubicBezTo>
                    <a:pt x="305" y="309"/>
                    <a:pt x="303" y="310"/>
                    <a:pt x="303" y="310"/>
                  </a:cubicBezTo>
                  <a:cubicBezTo>
                    <a:pt x="303" y="310"/>
                    <a:pt x="299" y="314"/>
                    <a:pt x="299" y="316"/>
                  </a:cubicBezTo>
                  <a:cubicBezTo>
                    <a:pt x="299" y="317"/>
                    <a:pt x="300" y="315"/>
                    <a:pt x="299" y="317"/>
                  </a:cubicBezTo>
                  <a:cubicBezTo>
                    <a:pt x="298" y="319"/>
                    <a:pt x="301" y="319"/>
                    <a:pt x="298" y="319"/>
                  </a:cubicBezTo>
                  <a:cubicBezTo>
                    <a:pt x="295" y="319"/>
                    <a:pt x="296" y="320"/>
                    <a:pt x="292" y="320"/>
                  </a:cubicBezTo>
                  <a:cubicBezTo>
                    <a:pt x="289" y="320"/>
                    <a:pt x="288" y="321"/>
                    <a:pt x="287" y="321"/>
                  </a:cubicBezTo>
                  <a:cubicBezTo>
                    <a:pt x="284" y="321"/>
                    <a:pt x="282" y="321"/>
                    <a:pt x="282" y="321"/>
                  </a:cubicBezTo>
                  <a:cubicBezTo>
                    <a:pt x="282" y="321"/>
                    <a:pt x="282" y="318"/>
                    <a:pt x="278" y="317"/>
                  </a:cubicBezTo>
                  <a:cubicBezTo>
                    <a:pt x="275" y="316"/>
                    <a:pt x="271" y="311"/>
                    <a:pt x="271" y="311"/>
                  </a:cubicBezTo>
                  <a:cubicBezTo>
                    <a:pt x="270" y="309"/>
                    <a:pt x="270" y="308"/>
                    <a:pt x="268" y="305"/>
                  </a:cubicBezTo>
                  <a:cubicBezTo>
                    <a:pt x="269" y="303"/>
                    <a:pt x="269" y="302"/>
                    <a:pt x="269" y="300"/>
                  </a:cubicBezTo>
                  <a:cubicBezTo>
                    <a:pt x="268" y="297"/>
                    <a:pt x="268" y="296"/>
                    <a:pt x="267" y="292"/>
                  </a:cubicBezTo>
                  <a:cubicBezTo>
                    <a:pt x="268" y="290"/>
                    <a:pt x="268" y="289"/>
                    <a:pt x="269" y="286"/>
                  </a:cubicBezTo>
                  <a:cubicBezTo>
                    <a:pt x="269" y="286"/>
                    <a:pt x="270" y="285"/>
                    <a:pt x="272" y="284"/>
                  </a:cubicBezTo>
                  <a:cubicBezTo>
                    <a:pt x="273" y="283"/>
                    <a:pt x="273" y="278"/>
                    <a:pt x="273" y="278"/>
                  </a:cubicBezTo>
                  <a:cubicBezTo>
                    <a:pt x="274" y="278"/>
                    <a:pt x="275" y="277"/>
                    <a:pt x="276" y="277"/>
                  </a:cubicBezTo>
                  <a:cubicBezTo>
                    <a:pt x="276" y="277"/>
                    <a:pt x="284" y="275"/>
                    <a:pt x="286" y="275"/>
                  </a:cubicBezTo>
                  <a:cubicBezTo>
                    <a:pt x="287" y="275"/>
                    <a:pt x="287" y="275"/>
                    <a:pt x="287" y="275"/>
                  </a:cubicBezTo>
                  <a:cubicBezTo>
                    <a:pt x="291" y="275"/>
                    <a:pt x="292" y="274"/>
                    <a:pt x="296" y="274"/>
                  </a:cubicBezTo>
                  <a:cubicBezTo>
                    <a:pt x="299" y="274"/>
                    <a:pt x="308" y="274"/>
                    <a:pt x="308" y="274"/>
                  </a:cubicBezTo>
                  <a:cubicBezTo>
                    <a:pt x="309" y="273"/>
                    <a:pt x="309" y="273"/>
                    <a:pt x="310" y="272"/>
                  </a:cubicBezTo>
                  <a:cubicBezTo>
                    <a:pt x="311" y="271"/>
                    <a:pt x="312" y="271"/>
                    <a:pt x="313" y="269"/>
                  </a:cubicBezTo>
                  <a:cubicBezTo>
                    <a:pt x="313" y="269"/>
                    <a:pt x="311" y="267"/>
                    <a:pt x="315" y="269"/>
                  </a:cubicBezTo>
                  <a:cubicBezTo>
                    <a:pt x="319" y="271"/>
                    <a:pt x="319" y="270"/>
                    <a:pt x="321" y="271"/>
                  </a:cubicBezTo>
                  <a:cubicBezTo>
                    <a:pt x="324" y="272"/>
                    <a:pt x="324" y="271"/>
                    <a:pt x="327" y="273"/>
                  </a:cubicBezTo>
                  <a:cubicBezTo>
                    <a:pt x="329" y="274"/>
                    <a:pt x="328" y="273"/>
                    <a:pt x="329" y="274"/>
                  </a:cubicBezTo>
                  <a:cubicBezTo>
                    <a:pt x="331" y="276"/>
                    <a:pt x="328" y="273"/>
                    <a:pt x="331" y="276"/>
                  </a:cubicBezTo>
                  <a:cubicBezTo>
                    <a:pt x="333" y="279"/>
                    <a:pt x="331" y="278"/>
                    <a:pt x="333" y="280"/>
                  </a:cubicBezTo>
                  <a:cubicBezTo>
                    <a:pt x="336" y="281"/>
                    <a:pt x="338" y="279"/>
                    <a:pt x="339" y="282"/>
                  </a:cubicBezTo>
                  <a:cubicBezTo>
                    <a:pt x="341" y="284"/>
                    <a:pt x="339" y="280"/>
                    <a:pt x="341" y="284"/>
                  </a:cubicBezTo>
                  <a:cubicBezTo>
                    <a:pt x="342" y="289"/>
                    <a:pt x="340" y="287"/>
                    <a:pt x="342" y="289"/>
                  </a:cubicBezTo>
                  <a:cubicBezTo>
                    <a:pt x="344" y="291"/>
                    <a:pt x="344" y="291"/>
                    <a:pt x="344" y="291"/>
                  </a:cubicBezTo>
                  <a:cubicBezTo>
                    <a:pt x="345" y="292"/>
                    <a:pt x="346" y="292"/>
                    <a:pt x="347" y="292"/>
                  </a:cubicBezTo>
                  <a:cubicBezTo>
                    <a:pt x="347" y="292"/>
                    <a:pt x="350" y="292"/>
                    <a:pt x="351" y="291"/>
                  </a:cubicBezTo>
                  <a:cubicBezTo>
                    <a:pt x="352" y="290"/>
                    <a:pt x="351" y="287"/>
                    <a:pt x="352" y="285"/>
                  </a:cubicBezTo>
                  <a:cubicBezTo>
                    <a:pt x="352" y="283"/>
                    <a:pt x="350" y="279"/>
                    <a:pt x="350" y="279"/>
                  </a:cubicBezTo>
                  <a:cubicBezTo>
                    <a:pt x="350" y="279"/>
                    <a:pt x="350" y="279"/>
                    <a:pt x="349" y="277"/>
                  </a:cubicBezTo>
                  <a:cubicBezTo>
                    <a:pt x="349" y="276"/>
                    <a:pt x="345" y="275"/>
                    <a:pt x="344" y="271"/>
                  </a:cubicBezTo>
                  <a:cubicBezTo>
                    <a:pt x="344" y="268"/>
                    <a:pt x="346" y="266"/>
                    <a:pt x="346" y="266"/>
                  </a:cubicBezTo>
                  <a:cubicBezTo>
                    <a:pt x="346" y="266"/>
                    <a:pt x="347" y="265"/>
                    <a:pt x="349" y="264"/>
                  </a:cubicBezTo>
                  <a:cubicBezTo>
                    <a:pt x="351" y="264"/>
                    <a:pt x="353" y="262"/>
                    <a:pt x="353" y="262"/>
                  </a:cubicBezTo>
                  <a:cubicBezTo>
                    <a:pt x="354" y="261"/>
                    <a:pt x="355" y="261"/>
                    <a:pt x="356" y="261"/>
                  </a:cubicBezTo>
                  <a:cubicBezTo>
                    <a:pt x="357" y="260"/>
                    <a:pt x="357" y="260"/>
                    <a:pt x="358" y="259"/>
                  </a:cubicBezTo>
                  <a:cubicBezTo>
                    <a:pt x="361" y="257"/>
                    <a:pt x="362" y="256"/>
                    <a:pt x="364" y="255"/>
                  </a:cubicBezTo>
                  <a:cubicBezTo>
                    <a:pt x="366" y="253"/>
                    <a:pt x="367" y="253"/>
                    <a:pt x="369" y="252"/>
                  </a:cubicBezTo>
                  <a:cubicBezTo>
                    <a:pt x="369" y="251"/>
                    <a:pt x="369" y="250"/>
                    <a:pt x="369" y="249"/>
                  </a:cubicBezTo>
                  <a:cubicBezTo>
                    <a:pt x="369" y="249"/>
                    <a:pt x="369" y="248"/>
                    <a:pt x="369" y="247"/>
                  </a:cubicBezTo>
                  <a:cubicBezTo>
                    <a:pt x="369" y="246"/>
                    <a:pt x="369" y="244"/>
                    <a:pt x="369" y="244"/>
                  </a:cubicBezTo>
                  <a:cubicBezTo>
                    <a:pt x="369" y="244"/>
                    <a:pt x="371" y="249"/>
                    <a:pt x="369" y="246"/>
                  </a:cubicBezTo>
                  <a:cubicBezTo>
                    <a:pt x="367" y="243"/>
                    <a:pt x="367" y="241"/>
                    <a:pt x="367" y="240"/>
                  </a:cubicBezTo>
                  <a:cubicBezTo>
                    <a:pt x="367" y="239"/>
                    <a:pt x="364" y="234"/>
                    <a:pt x="364" y="234"/>
                  </a:cubicBezTo>
                  <a:cubicBezTo>
                    <a:pt x="364" y="234"/>
                    <a:pt x="365" y="233"/>
                    <a:pt x="366" y="233"/>
                  </a:cubicBezTo>
                  <a:cubicBezTo>
                    <a:pt x="366" y="233"/>
                    <a:pt x="368" y="230"/>
                    <a:pt x="370" y="233"/>
                  </a:cubicBezTo>
                  <a:cubicBezTo>
                    <a:pt x="371" y="236"/>
                    <a:pt x="371" y="236"/>
                    <a:pt x="371" y="236"/>
                  </a:cubicBezTo>
                  <a:cubicBezTo>
                    <a:pt x="376" y="234"/>
                    <a:pt x="378" y="234"/>
                    <a:pt x="383" y="232"/>
                  </a:cubicBezTo>
                  <a:cubicBezTo>
                    <a:pt x="383" y="232"/>
                    <a:pt x="385" y="226"/>
                    <a:pt x="387" y="226"/>
                  </a:cubicBezTo>
                  <a:cubicBezTo>
                    <a:pt x="388" y="226"/>
                    <a:pt x="391" y="222"/>
                    <a:pt x="391" y="222"/>
                  </a:cubicBezTo>
                  <a:cubicBezTo>
                    <a:pt x="390" y="221"/>
                    <a:pt x="390" y="220"/>
                    <a:pt x="390" y="219"/>
                  </a:cubicBezTo>
                  <a:cubicBezTo>
                    <a:pt x="390" y="218"/>
                    <a:pt x="390" y="217"/>
                    <a:pt x="391" y="216"/>
                  </a:cubicBezTo>
                  <a:cubicBezTo>
                    <a:pt x="392" y="215"/>
                    <a:pt x="393" y="215"/>
                    <a:pt x="394" y="214"/>
                  </a:cubicBezTo>
                  <a:cubicBezTo>
                    <a:pt x="395" y="214"/>
                    <a:pt x="396" y="214"/>
                    <a:pt x="397" y="214"/>
                  </a:cubicBezTo>
                  <a:cubicBezTo>
                    <a:pt x="397" y="214"/>
                    <a:pt x="396" y="212"/>
                    <a:pt x="400" y="213"/>
                  </a:cubicBezTo>
                  <a:cubicBezTo>
                    <a:pt x="405" y="213"/>
                    <a:pt x="406" y="213"/>
                    <a:pt x="408" y="213"/>
                  </a:cubicBezTo>
                  <a:cubicBezTo>
                    <a:pt x="410" y="214"/>
                    <a:pt x="407" y="213"/>
                    <a:pt x="410" y="214"/>
                  </a:cubicBezTo>
                  <a:cubicBezTo>
                    <a:pt x="412" y="214"/>
                    <a:pt x="415" y="214"/>
                    <a:pt x="415" y="214"/>
                  </a:cubicBezTo>
                  <a:cubicBezTo>
                    <a:pt x="417" y="213"/>
                    <a:pt x="418" y="213"/>
                    <a:pt x="420" y="212"/>
                  </a:cubicBezTo>
                  <a:cubicBezTo>
                    <a:pt x="420" y="212"/>
                    <a:pt x="421" y="210"/>
                    <a:pt x="422" y="209"/>
                  </a:cubicBezTo>
                  <a:cubicBezTo>
                    <a:pt x="423" y="208"/>
                    <a:pt x="422" y="204"/>
                    <a:pt x="422" y="204"/>
                  </a:cubicBezTo>
                  <a:cubicBezTo>
                    <a:pt x="422" y="204"/>
                    <a:pt x="422" y="203"/>
                    <a:pt x="420" y="200"/>
                  </a:cubicBezTo>
                  <a:cubicBezTo>
                    <a:pt x="417" y="198"/>
                    <a:pt x="416" y="196"/>
                    <a:pt x="416" y="196"/>
                  </a:cubicBezTo>
                  <a:cubicBezTo>
                    <a:pt x="416" y="196"/>
                    <a:pt x="414" y="191"/>
                    <a:pt x="415" y="190"/>
                  </a:cubicBezTo>
                  <a:cubicBezTo>
                    <a:pt x="417" y="188"/>
                    <a:pt x="417" y="186"/>
                    <a:pt x="417" y="186"/>
                  </a:cubicBezTo>
                  <a:cubicBezTo>
                    <a:pt x="420" y="186"/>
                    <a:pt x="422" y="186"/>
                    <a:pt x="425" y="185"/>
                  </a:cubicBezTo>
                  <a:cubicBezTo>
                    <a:pt x="425" y="185"/>
                    <a:pt x="426" y="182"/>
                    <a:pt x="430" y="182"/>
                  </a:cubicBezTo>
                  <a:cubicBezTo>
                    <a:pt x="434" y="182"/>
                    <a:pt x="430" y="181"/>
                    <a:pt x="434" y="182"/>
                  </a:cubicBezTo>
                  <a:cubicBezTo>
                    <a:pt x="438" y="182"/>
                    <a:pt x="438" y="182"/>
                    <a:pt x="440" y="182"/>
                  </a:cubicBezTo>
                  <a:cubicBezTo>
                    <a:pt x="441" y="182"/>
                    <a:pt x="443" y="182"/>
                    <a:pt x="443" y="182"/>
                  </a:cubicBezTo>
                  <a:cubicBezTo>
                    <a:pt x="443" y="182"/>
                    <a:pt x="448" y="179"/>
                    <a:pt x="445" y="183"/>
                  </a:cubicBezTo>
                  <a:cubicBezTo>
                    <a:pt x="442" y="188"/>
                    <a:pt x="443" y="184"/>
                    <a:pt x="442" y="188"/>
                  </a:cubicBezTo>
                  <a:cubicBezTo>
                    <a:pt x="441" y="192"/>
                    <a:pt x="440" y="191"/>
                    <a:pt x="441" y="192"/>
                  </a:cubicBezTo>
                  <a:cubicBezTo>
                    <a:pt x="442" y="194"/>
                    <a:pt x="446" y="194"/>
                    <a:pt x="446" y="194"/>
                  </a:cubicBezTo>
                  <a:cubicBezTo>
                    <a:pt x="448" y="194"/>
                    <a:pt x="448" y="194"/>
                    <a:pt x="449" y="193"/>
                  </a:cubicBezTo>
                  <a:cubicBezTo>
                    <a:pt x="451" y="193"/>
                    <a:pt x="452" y="193"/>
                    <a:pt x="454" y="193"/>
                  </a:cubicBezTo>
                  <a:cubicBezTo>
                    <a:pt x="460" y="198"/>
                    <a:pt x="463" y="199"/>
                    <a:pt x="463" y="199"/>
                  </a:cubicBezTo>
                  <a:cubicBezTo>
                    <a:pt x="464" y="199"/>
                    <a:pt x="465" y="199"/>
                    <a:pt x="467" y="198"/>
                  </a:cubicBezTo>
                  <a:cubicBezTo>
                    <a:pt x="468" y="198"/>
                    <a:pt x="468" y="198"/>
                    <a:pt x="469" y="198"/>
                  </a:cubicBezTo>
                  <a:cubicBezTo>
                    <a:pt x="470" y="198"/>
                    <a:pt x="470" y="198"/>
                    <a:pt x="471" y="197"/>
                  </a:cubicBezTo>
                  <a:cubicBezTo>
                    <a:pt x="472" y="196"/>
                    <a:pt x="472" y="194"/>
                    <a:pt x="472" y="194"/>
                  </a:cubicBezTo>
                  <a:cubicBezTo>
                    <a:pt x="472" y="194"/>
                    <a:pt x="471" y="192"/>
                    <a:pt x="467" y="192"/>
                  </a:cubicBezTo>
                  <a:cubicBezTo>
                    <a:pt x="462" y="192"/>
                    <a:pt x="462" y="192"/>
                    <a:pt x="462" y="192"/>
                  </a:cubicBezTo>
                  <a:cubicBezTo>
                    <a:pt x="461" y="191"/>
                    <a:pt x="460" y="190"/>
                    <a:pt x="459" y="189"/>
                  </a:cubicBezTo>
                  <a:cubicBezTo>
                    <a:pt x="459" y="189"/>
                    <a:pt x="459" y="187"/>
                    <a:pt x="458" y="187"/>
                  </a:cubicBezTo>
                  <a:cubicBezTo>
                    <a:pt x="456" y="186"/>
                    <a:pt x="454" y="185"/>
                    <a:pt x="454" y="185"/>
                  </a:cubicBezTo>
                  <a:cubicBezTo>
                    <a:pt x="453" y="184"/>
                    <a:pt x="453" y="184"/>
                    <a:pt x="452" y="184"/>
                  </a:cubicBezTo>
                  <a:cubicBezTo>
                    <a:pt x="452" y="182"/>
                    <a:pt x="452" y="182"/>
                    <a:pt x="453" y="180"/>
                  </a:cubicBezTo>
                  <a:cubicBezTo>
                    <a:pt x="454" y="180"/>
                    <a:pt x="454" y="180"/>
                    <a:pt x="455" y="179"/>
                  </a:cubicBezTo>
                  <a:cubicBezTo>
                    <a:pt x="453" y="178"/>
                    <a:pt x="452" y="178"/>
                    <a:pt x="451" y="176"/>
                  </a:cubicBezTo>
                  <a:cubicBezTo>
                    <a:pt x="450" y="175"/>
                    <a:pt x="450" y="175"/>
                    <a:pt x="450" y="174"/>
                  </a:cubicBezTo>
                  <a:cubicBezTo>
                    <a:pt x="451" y="174"/>
                    <a:pt x="451" y="173"/>
                    <a:pt x="452" y="173"/>
                  </a:cubicBezTo>
                  <a:cubicBezTo>
                    <a:pt x="451" y="170"/>
                    <a:pt x="450" y="168"/>
                    <a:pt x="449" y="165"/>
                  </a:cubicBezTo>
                  <a:cubicBezTo>
                    <a:pt x="446" y="163"/>
                    <a:pt x="444" y="161"/>
                    <a:pt x="441" y="159"/>
                  </a:cubicBezTo>
                  <a:cubicBezTo>
                    <a:pt x="438" y="158"/>
                    <a:pt x="436" y="157"/>
                    <a:pt x="433" y="156"/>
                  </a:cubicBezTo>
                  <a:cubicBezTo>
                    <a:pt x="429" y="153"/>
                    <a:pt x="428" y="152"/>
                    <a:pt x="424" y="149"/>
                  </a:cubicBezTo>
                  <a:cubicBezTo>
                    <a:pt x="424" y="149"/>
                    <a:pt x="424" y="143"/>
                    <a:pt x="423" y="142"/>
                  </a:cubicBezTo>
                  <a:cubicBezTo>
                    <a:pt x="420" y="141"/>
                    <a:pt x="414" y="137"/>
                    <a:pt x="414" y="137"/>
                  </a:cubicBezTo>
                  <a:cubicBezTo>
                    <a:pt x="413" y="135"/>
                    <a:pt x="412" y="134"/>
                    <a:pt x="411" y="132"/>
                  </a:cubicBezTo>
                  <a:cubicBezTo>
                    <a:pt x="411" y="130"/>
                    <a:pt x="411" y="128"/>
                    <a:pt x="412" y="126"/>
                  </a:cubicBezTo>
                  <a:cubicBezTo>
                    <a:pt x="412" y="126"/>
                    <a:pt x="408" y="130"/>
                    <a:pt x="407" y="132"/>
                  </a:cubicBezTo>
                  <a:cubicBezTo>
                    <a:pt x="406" y="134"/>
                    <a:pt x="406" y="134"/>
                    <a:pt x="405" y="136"/>
                  </a:cubicBezTo>
                  <a:cubicBezTo>
                    <a:pt x="403" y="138"/>
                    <a:pt x="402" y="140"/>
                    <a:pt x="402" y="140"/>
                  </a:cubicBezTo>
                  <a:cubicBezTo>
                    <a:pt x="400" y="139"/>
                    <a:pt x="399" y="139"/>
                    <a:pt x="397" y="138"/>
                  </a:cubicBezTo>
                  <a:cubicBezTo>
                    <a:pt x="397" y="138"/>
                    <a:pt x="393" y="136"/>
                    <a:pt x="392" y="135"/>
                  </a:cubicBezTo>
                  <a:cubicBezTo>
                    <a:pt x="391" y="134"/>
                    <a:pt x="389" y="131"/>
                    <a:pt x="389" y="131"/>
                  </a:cubicBezTo>
                  <a:cubicBezTo>
                    <a:pt x="388" y="129"/>
                    <a:pt x="388" y="127"/>
                    <a:pt x="388" y="125"/>
                  </a:cubicBezTo>
                  <a:cubicBezTo>
                    <a:pt x="388" y="125"/>
                    <a:pt x="385" y="124"/>
                    <a:pt x="382" y="123"/>
                  </a:cubicBezTo>
                  <a:cubicBezTo>
                    <a:pt x="378" y="122"/>
                    <a:pt x="378" y="122"/>
                    <a:pt x="378" y="122"/>
                  </a:cubicBezTo>
                  <a:cubicBezTo>
                    <a:pt x="377" y="120"/>
                    <a:pt x="376" y="119"/>
                    <a:pt x="375" y="118"/>
                  </a:cubicBezTo>
                  <a:cubicBezTo>
                    <a:pt x="375" y="118"/>
                    <a:pt x="374" y="116"/>
                    <a:pt x="372" y="117"/>
                  </a:cubicBezTo>
                  <a:cubicBezTo>
                    <a:pt x="370" y="117"/>
                    <a:pt x="366" y="117"/>
                    <a:pt x="366" y="117"/>
                  </a:cubicBezTo>
                  <a:cubicBezTo>
                    <a:pt x="363" y="117"/>
                    <a:pt x="361" y="117"/>
                    <a:pt x="358" y="117"/>
                  </a:cubicBezTo>
                  <a:cubicBezTo>
                    <a:pt x="356" y="118"/>
                    <a:pt x="355" y="117"/>
                    <a:pt x="355" y="120"/>
                  </a:cubicBezTo>
                  <a:cubicBezTo>
                    <a:pt x="355" y="123"/>
                    <a:pt x="355" y="123"/>
                    <a:pt x="355" y="125"/>
                  </a:cubicBezTo>
                  <a:cubicBezTo>
                    <a:pt x="355" y="127"/>
                    <a:pt x="357" y="125"/>
                    <a:pt x="355" y="127"/>
                  </a:cubicBezTo>
                  <a:cubicBezTo>
                    <a:pt x="353" y="129"/>
                    <a:pt x="353" y="126"/>
                    <a:pt x="353" y="129"/>
                  </a:cubicBezTo>
                  <a:cubicBezTo>
                    <a:pt x="353" y="133"/>
                    <a:pt x="351" y="132"/>
                    <a:pt x="353" y="135"/>
                  </a:cubicBezTo>
                  <a:cubicBezTo>
                    <a:pt x="354" y="138"/>
                    <a:pt x="356" y="140"/>
                    <a:pt x="356" y="140"/>
                  </a:cubicBezTo>
                  <a:cubicBezTo>
                    <a:pt x="356" y="140"/>
                    <a:pt x="357" y="139"/>
                    <a:pt x="359" y="142"/>
                  </a:cubicBezTo>
                  <a:cubicBezTo>
                    <a:pt x="361" y="145"/>
                    <a:pt x="361" y="142"/>
                    <a:pt x="361" y="145"/>
                  </a:cubicBezTo>
                  <a:cubicBezTo>
                    <a:pt x="362" y="147"/>
                    <a:pt x="365" y="147"/>
                    <a:pt x="362" y="148"/>
                  </a:cubicBezTo>
                  <a:cubicBezTo>
                    <a:pt x="359" y="150"/>
                    <a:pt x="360" y="150"/>
                    <a:pt x="357" y="150"/>
                  </a:cubicBezTo>
                  <a:cubicBezTo>
                    <a:pt x="354" y="151"/>
                    <a:pt x="357" y="149"/>
                    <a:pt x="354" y="151"/>
                  </a:cubicBezTo>
                  <a:cubicBezTo>
                    <a:pt x="351" y="153"/>
                    <a:pt x="349" y="152"/>
                    <a:pt x="351" y="154"/>
                  </a:cubicBezTo>
                  <a:cubicBezTo>
                    <a:pt x="353" y="157"/>
                    <a:pt x="351" y="154"/>
                    <a:pt x="353" y="157"/>
                  </a:cubicBezTo>
                  <a:cubicBezTo>
                    <a:pt x="356" y="160"/>
                    <a:pt x="358" y="156"/>
                    <a:pt x="356" y="160"/>
                  </a:cubicBezTo>
                  <a:cubicBezTo>
                    <a:pt x="353" y="163"/>
                    <a:pt x="354" y="161"/>
                    <a:pt x="353" y="163"/>
                  </a:cubicBezTo>
                  <a:cubicBezTo>
                    <a:pt x="352" y="165"/>
                    <a:pt x="354" y="163"/>
                    <a:pt x="352" y="165"/>
                  </a:cubicBezTo>
                  <a:cubicBezTo>
                    <a:pt x="351" y="167"/>
                    <a:pt x="356" y="167"/>
                    <a:pt x="351" y="168"/>
                  </a:cubicBezTo>
                  <a:cubicBezTo>
                    <a:pt x="345" y="168"/>
                    <a:pt x="344" y="169"/>
                    <a:pt x="343" y="167"/>
                  </a:cubicBezTo>
                  <a:cubicBezTo>
                    <a:pt x="342" y="166"/>
                    <a:pt x="341" y="164"/>
                    <a:pt x="341" y="164"/>
                  </a:cubicBezTo>
                  <a:cubicBezTo>
                    <a:pt x="340" y="161"/>
                    <a:pt x="339" y="160"/>
                    <a:pt x="338" y="158"/>
                  </a:cubicBezTo>
                  <a:cubicBezTo>
                    <a:pt x="338" y="157"/>
                    <a:pt x="337" y="156"/>
                    <a:pt x="337" y="155"/>
                  </a:cubicBezTo>
                  <a:cubicBezTo>
                    <a:pt x="328" y="151"/>
                    <a:pt x="329" y="151"/>
                    <a:pt x="326" y="151"/>
                  </a:cubicBezTo>
                  <a:cubicBezTo>
                    <a:pt x="323" y="150"/>
                    <a:pt x="328" y="151"/>
                    <a:pt x="323" y="150"/>
                  </a:cubicBezTo>
                  <a:cubicBezTo>
                    <a:pt x="318" y="150"/>
                    <a:pt x="316" y="148"/>
                    <a:pt x="311" y="147"/>
                  </a:cubicBezTo>
                  <a:cubicBezTo>
                    <a:pt x="307" y="146"/>
                    <a:pt x="306" y="145"/>
                    <a:pt x="304" y="144"/>
                  </a:cubicBezTo>
                  <a:cubicBezTo>
                    <a:pt x="303" y="143"/>
                    <a:pt x="302" y="143"/>
                    <a:pt x="301" y="141"/>
                  </a:cubicBezTo>
                  <a:cubicBezTo>
                    <a:pt x="301" y="140"/>
                    <a:pt x="299" y="139"/>
                    <a:pt x="295" y="138"/>
                  </a:cubicBezTo>
                  <a:cubicBezTo>
                    <a:pt x="290" y="136"/>
                    <a:pt x="295" y="138"/>
                    <a:pt x="290" y="136"/>
                  </a:cubicBezTo>
                  <a:cubicBezTo>
                    <a:pt x="286" y="135"/>
                    <a:pt x="285" y="135"/>
                    <a:pt x="285" y="133"/>
                  </a:cubicBezTo>
                  <a:cubicBezTo>
                    <a:pt x="284" y="130"/>
                    <a:pt x="284" y="127"/>
                    <a:pt x="284" y="127"/>
                  </a:cubicBezTo>
                  <a:cubicBezTo>
                    <a:pt x="284" y="127"/>
                    <a:pt x="287" y="126"/>
                    <a:pt x="289" y="123"/>
                  </a:cubicBezTo>
                  <a:cubicBezTo>
                    <a:pt x="292" y="121"/>
                    <a:pt x="291" y="121"/>
                    <a:pt x="293" y="120"/>
                  </a:cubicBezTo>
                  <a:cubicBezTo>
                    <a:pt x="295" y="119"/>
                    <a:pt x="298" y="118"/>
                    <a:pt x="299" y="117"/>
                  </a:cubicBezTo>
                  <a:cubicBezTo>
                    <a:pt x="301" y="116"/>
                    <a:pt x="301" y="114"/>
                    <a:pt x="302" y="114"/>
                  </a:cubicBezTo>
                  <a:cubicBezTo>
                    <a:pt x="304" y="113"/>
                    <a:pt x="305" y="113"/>
                    <a:pt x="307" y="112"/>
                  </a:cubicBezTo>
                  <a:cubicBezTo>
                    <a:pt x="309" y="111"/>
                    <a:pt x="310" y="109"/>
                    <a:pt x="310" y="109"/>
                  </a:cubicBezTo>
                  <a:cubicBezTo>
                    <a:pt x="312" y="108"/>
                    <a:pt x="312" y="108"/>
                    <a:pt x="314" y="107"/>
                  </a:cubicBezTo>
                  <a:cubicBezTo>
                    <a:pt x="315" y="106"/>
                    <a:pt x="315" y="106"/>
                    <a:pt x="316" y="106"/>
                  </a:cubicBezTo>
                  <a:cubicBezTo>
                    <a:pt x="316" y="106"/>
                    <a:pt x="319" y="106"/>
                    <a:pt x="320" y="105"/>
                  </a:cubicBezTo>
                  <a:cubicBezTo>
                    <a:pt x="321" y="103"/>
                    <a:pt x="324" y="99"/>
                    <a:pt x="324" y="99"/>
                  </a:cubicBezTo>
                  <a:cubicBezTo>
                    <a:pt x="325" y="99"/>
                    <a:pt x="326" y="99"/>
                    <a:pt x="327" y="98"/>
                  </a:cubicBezTo>
                  <a:cubicBezTo>
                    <a:pt x="327" y="98"/>
                    <a:pt x="330" y="98"/>
                    <a:pt x="332" y="98"/>
                  </a:cubicBezTo>
                  <a:cubicBezTo>
                    <a:pt x="333" y="97"/>
                    <a:pt x="337" y="93"/>
                    <a:pt x="339" y="93"/>
                  </a:cubicBezTo>
                  <a:cubicBezTo>
                    <a:pt x="340" y="93"/>
                    <a:pt x="343" y="91"/>
                    <a:pt x="343" y="91"/>
                  </a:cubicBezTo>
                  <a:cubicBezTo>
                    <a:pt x="343" y="90"/>
                    <a:pt x="343" y="90"/>
                    <a:pt x="344" y="89"/>
                  </a:cubicBezTo>
                  <a:cubicBezTo>
                    <a:pt x="344" y="89"/>
                    <a:pt x="342" y="88"/>
                    <a:pt x="341" y="87"/>
                  </a:cubicBezTo>
                  <a:cubicBezTo>
                    <a:pt x="340" y="85"/>
                    <a:pt x="341" y="87"/>
                    <a:pt x="339" y="83"/>
                  </a:cubicBezTo>
                  <a:cubicBezTo>
                    <a:pt x="336" y="79"/>
                    <a:pt x="336" y="76"/>
                    <a:pt x="333" y="75"/>
                  </a:cubicBezTo>
                  <a:cubicBezTo>
                    <a:pt x="331" y="75"/>
                    <a:pt x="334" y="74"/>
                    <a:pt x="330" y="75"/>
                  </a:cubicBezTo>
                  <a:cubicBezTo>
                    <a:pt x="327" y="76"/>
                    <a:pt x="330" y="74"/>
                    <a:pt x="326" y="76"/>
                  </a:cubicBezTo>
                  <a:cubicBezTo>
                    <a:pt x="323" y="78"/>
                    <a:pt x="326" y="75"/>
                    <a:pt x="323" y="78"/>
                  </a:cubicBezTo>
                  <a:cubicBezTo>
                    <a:pt x="320" y="81"/>
                    <a:pt x="321" y="78"/>
                    <a:pt x="320" y="81"/>
                  </a:cubicBezTo>
                  <a:cubicBezTo>
                    <a:pt x="320" y="84"/>
                    <a:pt x="318" y="86"/>
                    <a:pt x="318" y="86"/>
                  </a:cubicBezTo>
                  <a:cubicBezTo>
                    <a:pt x="318" y="86"/>
                    <a:pt x="317" y="88"/>
                    <a:pt x="315" y="88"/>
                  </a:cubicBezTo>
                  <a:cubicBezTo>
                    <a:pt x="314" y="88"/>
                    <a:pt x="311" y="87"/>
                    <a:pt x="311" y="87"/>
                  </a:cubicBezTo>
                  <a:cubicBezTo>
                    <a:pt x="310" y="86"/>
                    <a:pt x="310" y="85"/>
                    <a:pt x="309" y="83"/>
                  </a:cubicBezTo>
                  <a:cubicBezTo>
                    <a:pt x="309" y="82"/>
                    <a:pt x="309" y="82"/>
                    <a:pt x="310" y="80"/>
                  </a:cubicBezTo>
                  <a:cubicBezTo>
                    <a:pt x="310" y="79"/>
                    <a:pt x="309" y="79"/>
                    <a:pt x="309" y="78"/>
                  </a:cubicBezTo>
                  <a:cubicBezTo>
                    <a:pt x="305" y="81"/>
                    <a:pt x="307" y="80"/>
                    <a:pt x="305" y="81"/>
                  </a:cubicBezTo>
                  <a:cubicBezTo>
                    <a:pt x="303" y="82"/>
                    <a:pt x="306" y="84"/>
                    <a:pt x="303" y="82"/>
                  </a:cubicBezTo>
                  <a:cubicBezTo>
                    <a:pt x="299" y="80"/>
                    <a:pt x="297" y="79"/>
                    <a:pt x="297" y="79"/>
                  </a:cubicBezTo>
                  <a:cubicBezTo>
                    <a:pt x="297" y="77"/>
                    <a:pt x="297" y="77"/>
                    <a:pt x="298" y="75"/>
                  </a:cubicBezTo>
                  <a:cubicBezTo>
                    <a:pt x="298" y="75"/>
                    <a:pt x="304" y="81"/>
                    <a:pt x="299" y="73"/>
                  </a:cubicBezTo>
                  <a:cubicBezTo>
                    <a:pt x="294" y="65"/>
                    <a:pt x="291" y="66"/>
                    <a:pt x="291" y="66"/>
                  </a:cubicBezTo>
                  <a:cubicBezTo>
                    <a:pt x="291" y="66"/>
                    <a:pt x="288" y="67"/>
                    <a:pt x="286" y="66"/>
                  </a:cubicBezTo>
                  <a:cubicBezTo>
                    <a:pt x="284" y="66"/>
                    <a:pt x="284" y="66"/>
                    <a:pt x="284" y="66"/>
                  </a:cubicBezTo>
                  <a:cubicBezTo>
                    <a:pt x="284" y="66"/>
                    <a:pt x="286" y="62"/>
                    <a:pt x="282" y="66"/>
                  </a:cubicBezTo>
                  <a:cubicBezTo>
                    <a:pt x="278" y="69"/>
                    <a:pt x="278" y="67"/>
                    <a:pt x="278" y="69"/>
                  </a:cubicBezTo>
                  <a:cubicBezTo>
                    <a:pt x="278" y="71"/>
                    <a:pt x="278" y="71"/>
                    <a:pt x="280" y="74"/>
                  </a:cubicBezTo>
                  <a:cubicBezTo>
                    <a:pt x="281" y="77"/>
                    <a:pt x="276" y="74"/>
                    <a:pt x="281" y="77"/>
                  </a:cubicBezTo>
                  <a:cubicBezTo>
                    <a:pt x="286" y="80"/>
                    <a:pt x="286" y="76"/>
                    <a:pt x="286" y="80"/>
                  </a:cubicBezTo>
                  <a:cubicBezTo>
                    <a:pt x="285" y="84"/>
                    <a:pt x="287" y="81"/>
                    <a:pt x="285" y="84"/>
                  </a:cubicBezTo>
                  <a:cubicBezTo>
                    <a:pt x="283" y="86"/>
                    <a:pt x="284" y="86"/>
                    <a:pt x="284" y="86"/>
                  </a:cubicBezTo>
                  <a:cubicBezTo>
                    <a:pt x="284" y="86"/>
                    <a:pt x="283" y="88"/>
                    <a:pt x="281" y="88"/>
                  </a:cubicBezTo>
                  <a:cubicBezTo>
                    <a:pt x="280" y="88"/>
                    <a:pt x="283" y="88"/>
                    <a:pt x="280" y="88"/>
                  </a:cubicBezTo>
                  <a:cubicBezTo>
                    <a:pt x="277" y="88"/>
                    <a:pt x="278" y="85"/>
                    <a:pt x="275" y="84"/>
                  </a:cubicBezTo>
                  <a:cubicBezTo>
                    <a:pt x="272" y="83"/>
                    <a:pt x="275" y="81"/>
                    <a:pt x="270" y="84"/>
                  </a:cubicBezTo>
                  <a:cubicBezTo>
                    <a:pt x="265" y="87"/>
                    <a:pt x="265" y="87"/>
                    <a:pt x="265" y="87"/>
                  </a:cubicBezTo>
                  <a:cubicBezTo>
                    <a:pt x="265" y="87"/>
                    <a:pt x="267" y="88"/>
                    <a:pt x="264" y="88"/>
                  </a:cubicBezTo>
                  <a:cubicBezTo>
                    <a:pt x="261" y="88"/>
                    <a:pt x="262" y="88"/>
                    <a:pt x="260" y="88"/>
                  </a:cubicBezTo>
                  <a:cubicBezTo>
                    <a:pt x="257" y="87"/>
                    <a:pt x="256" y="87"/>
                    <a:pt x="254" y="87"/>
                  </a:cubicBezTo>
                  <a:cubicBezTo>
                    <a:pt x="252" y="87"/>
                    <a:pt x="256" y="87"/>
                    <a:pt x="250" y="87"/>
                  </a:cubicBezTo>
                  <a:cubicBezTo>
                    <a:pt x="244" y="87"/>
                    <a:pt x="243" y="86"/>
                    <a:pt x="243" y="86"/>
                  </a:cubicBezTo>
                  <a:cubicBezTo>
                    <a:pt x="242" y="85"/>
                    <a:pt x="242" y="84"/>
                    <a:pt x="241" y="83"/>
                  </a:cubicBezTo>
                  <a:cubicBezTo>
                    <a:pt x="236" y="84"/>
                    <a:pt x="238" y="81"/>
                    <a:pt x="236" y="84"/>
                  </a:cubicBezTo>
                  <a:cubicBezTo>
                    <a:pt x="233" y="86"/>
                    <a:pt x="235" y="85"/>
                    <a:pt x="233" y="86"/>
                  </a:cubicBezTo>
                  <a:cubicBezTo>
                    <a:pt x="232" y="88"/>
                    <a:pt x="233" y="83"/>
                    <a:pt x="232" y="88"/>
                  </a:cubicBezTo>
                  <a:cubicBezTo>
                    <a:pt x="231" y="93"/>
                    <a:pt x="232" y="91"/>
                    <a:pt x="231" y="93"/>
                  </a:cubicBezTo>
                  <a:cubicBezTo>
                    <a:pt x="229" y="95"/>
                    <a:pt x="230" y="94"/>
                    <a:pt x="228" y="96"/>
                  </a:cubicBezTo>
                  <a:cubicBezTo>
                    <a:pt x="227" y="99"/>
                    <a:pt x="227" y="99"/>
                    <a:pt x="227" y="99"/>
                  </a:cubicBezTo>
                  <a:cubicBezTo>
                    <a:pt x="226" y="97"/>
                    <a:pt x="225" y="97"/>
                    <a:pt x="225" y="95"/>
                  </a:cubicBezTo>
                  <a:cubicBezTo>
                    <a:pt x="224" y="94"/>
                    <a:pt x="224" y="94"/>
                    <a:pt x="224" y="93"/>
                  </a:cubicBezTo>
                  <a:cubicBezTo>
                    <a:pt x="223" y="92"/>
                    <a:pt x="223" y="93"/>
                    <a:pt x="221" y="92"/>
                  </a:cubicBezTo>
                  <a:cubicBezTo>
                    <a:pt x="218" y="92"/>
                    <a:pt x="223" y="91"/>
                    <a:pt x="215" y="92"/>
                  </a:cubicBezTo>
                  <a:cubicBezTo>
                    <a:pt x="207" y="93"/>
                    <a:pt x="207" y="93"/>
                    <a:pt x="207" y="93"/>
                  </a:cubicBezTo>
                  <a:cubicBezTo>
                    <a:pt x="207" y="93"/>
                    <a:pt x="214" y="94"/>
                    <a:pt x="204" y="94"/>
                  </a:cubicBezTo>
                  <a:cubicBezTo>
                    <a:pt x="194" y="93"/>
                    <a:pt x="199" y="91"/>
                    <a:pt x="199" y="91"/>
                  </a:cubicBezTo>
                  <a:cubicBezTo>
                    <a:pt x="199" y="91"/>
                    <a:pt x="197" y="90"/>
                    <a:pt x="195" y="90"/>
                  </a:cubicBezTo>
                  <a:cubicBezTo>
                    <a:pt x="194" y="90"/>
                    <a:pt x="195" y="89"/>
                    <a:pt x="192" y="89"/>
                  </a:cubicBezTo>
                  <a:cubicBezTo>
                    <a:pt x="189" y="90"/>
                    <a:pt x="192" y="88"/>
                    <a:pt x="189" y="90"/>
                  </a:cubicBezTo>
                  <a:cubicBezTo>
                    <a:pt x="186" y="91"/>
                    <a:pt x="188" y="91"/>
                    <a:pt x="186" y="91"/>
                  </a:cubicBezTo>
                  <a:cubicBezTo>
                    <a:pt x="184" y="91"/>
                    <a:pt x="189" y="92"/>
                    <a:pt x="184" y="91"/>
                  </a:cubicBezTo>
                  <a:cubicBezTo>
                    <a:pt x="179" y="91"/>
                    <a:pt x="176" y="90"/>
                    <a:pt x="175" y="89"/>
                  </a:cubicBezTo>
                  <a:cubicBezTo>
                    <a:pt x="175" y="88"/>
                    <a:pt x="177" y="87"/>
                    <a:pt x="175" y="88"/>
                  </a:cubicBezTo>
                  <a:cubicBezTo>
                    <a:pt x="173" y="89"/>
                    <a:pt x="168" y="91"/>
                    <a:pt x="168" y="91"/>
                  </a:cubicBezTo>
                  <a:close/>
                  <a:moveTo>
                    <a:pt x="235" y="82"/>
                  </a:moveTo>
                  <a:cubicBezTo>
                    <a:pt x="235" y="82"/>
                    <a:pt x="235" y="82"/>
                    <a:pt x="239" y="81"/>
                  </a:cubicBezTo>
                  <a:cubicBezTo>
                    <a:pt x="243" y="80"/>
                    <a:pt x="239" y="81"/>
                    <a:pt x="240" y="80"/>
                  </a:cubicBezTo>
                  <a:cubicBezTo>
                    <a:pt x="242" y="79"/>
                    <a:pt x="242" y="80"/>
                    <a:pt x="242" y="80"/>
                  </a:cubicBezTo>
                  <a:cubicBezTo>
                    <a:pt x="242" y="81"/>
                    <a:pt x="243" y="81"/>
                    <a:pt x="243" y="82"/>
                  </a:cubicBezTo>
                  <a:cubicBezTo>
                    <a:pt x="243" y="82"/>
                    <a:pt x="243" y="84"/>
                    <a:pt x="245" y="83"/>
                  </a:cubicBezTo>
                  <a:cubicBezTo>
                    <a:pt x="247" y="83"/>
                    <a:pt x="250" y="84"/>
                    <a:pt x="252" y="84"/>
                  </a:cubicBezTo>
                  <a:cubicBezTo>
                    <a:pt x="254" y="84"/>
                    <a:pt x="253" y="84"/>
                    <a:pt x="256" y="84"/>
                  </a:cubicBezTo>
                  <a:cubicBezTo>
                    <a:pt x="256" y="84"/>
                    <a:pt x="258" y="81"/>
                    <a:pt x="260" y="80"/>
                  </a:cubicBezTo>
                  <a:cubicBezTo>
                    <a:pt x="262" y="78"/>
                    <a:pt x="260" y="80"/>
                    <a:pt x="260" y="80"/>
                  </a:cubicBezTo>
                  <a:cubicBezTo>
                    <a:pt x="260" y="80"/>
                    <a:pt x="260" y="80"/>
                    <a:pt x="262" y="79"/>
                  </a:cubicBezTo>
                  <a:cubicBezTo>
                    <a:pt x="265" y="78"/>
                    <a:pt x="262" y="79"/>
                    <a:pt x="264" y="78"/>
                  </a:cubicBezTo>
                  <a:cubicBezTo>
                    <a:pt x="265" y="78"/>
                    <a:pt x="263" y="76"/>
                    <a:pt x="263" y="76"/>
                  </a:cubicBezTo>
                  <a:cubicBezTo>
                    <a:pt x="262" y="76"/>
                    <a:pt x="262" y="75"/>
                    <a:pt x="260" y="75"/>
                  </a:cubicBezTo>
                  <a:cubicBezTo>
                    <a:pt x="260" y="75"/>
                    <a:pt x="255" y="74"/>
                    <a:pt x="254" y="74"/>
                  </a:cubicBezTo>
                  <a:cubicBezTo>
                    <a:pt x="253" y="73"/>
                    <a:pt x="252" y="73"/>
                    <a:pt x="252" y="73"/>
                  </a:cubicBezTo>
                  <a:cubicBezTo>
                    <a:pt x="252" y="73"/>
                    <a:pt x="250" y="72"/>
                    <a:pt x="249" y="71"/>
                  </a:cubicBezTo>
                  <a:cubicBezTo>
                    <a:pt x="247" y="70"/>
                    <a:pt x="249" y="71"/>
                    <a:pt x="248" y="70"/>
                  </a:cubicBezTo>
                  <a:cubicBezTo>
                    <a:pt x="247" y="68"/>
                    <a:pt x="246" y="69"/>
                    <a:pt x="246" y="69"/>
                  </a:cubicBezTo>
                  <a:cubicBezTo>
                    <a:pt x="246" y="69"/>
                    <a:pt x="246" y="69"/>
                    <a:pt x="246" y="68"/>
                  </a:cubicBezTo>
                  <a:cubicBezTo>
                    <a:pt x="247" y="66"/>
                    <a:pt x="246" y="68"/>
                    <a:pt x="247" y="65"/>
                  </a:cubicBezTo>
                  <a:cubicBezTo>
                    <a:pt x="247" y="65"/>
                    <a:pt x="245" y="65"/>
                    <a:pt x="244" y="64"/>
                  </a:cubicBezTo>
                  <a:cubicBezTo>
                    <a:pt x="243" y="63"/>
                    <a:pt x="244" y="64"/>
                    <a:pt x="243" y="63"/>
                  </a:cubicBezTo>
                  <a:cubicBezTo>
                    <a:pt x="241" y="61"/>
                    <a:pt x="242" y="63"/>
                    <a:pt x="241" y="60"/>
                  </a:cubicBezTo>
                  <a:cubicBezTo>
                    <a:pt x="239" y="58"/>
                    <a:pt x="241" y="60"/>
                    <a:pt x="239" y="61"/>
                  </a:cubicBezTo>
                  <a:cubicBezTo>
                    <a:pt x="238" y="61"/>
                    <a:pt x="239" y="61"/>
                    <a:pt x="237" y="62"/>
                  </a:cubicBezTo>
                  <a:cubicBezTo>
                    <a:pt x="238" y="62"/>
                    <a:pt x="238" y="63"/>
                    <a:pt x="239" y="63"/>
                  </a:cubicBezTo>
                  <a:cubicBezTo>
                    <a:pt x="239" y="64"/>
                    <a:pt x="240" y="64"/>
                    <a:pt x="240" y="64"/>
                  </a:cubicBezTo>
                  <a:cubicBezTo>
                    <a:pt x="241" y="65"/>
                    <a:pt x="241" y="65"/>
                    <a:pt x="241" y="65"/>
                  </a:cubicBezTo>
                  <a:cubicBezTo>
                    <a:pt x="242" y="66"/>
                    <a:pt x="242" y="67"/>
                    <a:pt x="242" y="68"/>
                  </a:cubicBezTo>
                  <a:cubicBezTo>
                    <a:pt x="242" y="68"/>
                    <a:pt x="241" y="68"/>
                    <a:pt x="241" y="69"/>
                  </a:cubicBezTo>
                  <a:cubicBezTo>
                    <a:pt x="239" y="69"/>
                    <a:pt x="238" y="69"/>
                    <a:pt x="237" y="70"/>
                  </a:cubicBezTo>
                  <a:cubicBezTo>
                    <a:pt x="237" y="70"/>
                    <a:pt x="234" y="69"/>
                    <a:pt x="234" y="67"/>
                  </a:cubicBezTo>
                  <a:cubicBezTo>
                    <a:pt x="233" y="65"/>
                    <a:pt x="234" y="67"/>
                    <a:pt x="236" y="64"/>
                  </a:cubicBezTo>
                  <a:cubicBezTo>
                    <a:pt x="238" y="61"/>
                    <a:pt x="236" y="64"/>
                    <a:pt x="235" y="62"/>
                  </a:cubicBezTo>
                  <a:cubicBezTo>
                    <a:pt x="235" y="61"/>
                    <a:pt x="234" y="62"/>
                    <a:pt x="233" y="62"/>
                  </a:cubicBezTo>
                  <a:cubicBezTo>
                    <a:pt x="231" y="62"/>
                    <a:pt x="231" y="62"/>
                    <a:pt x="231" y="62"/>
                  </a:cubicBezTo>
                  <a:cubicBezTo>
                    <a:pt x="230" y="63"/>
                    <a:pt x="230" y="64"/>
                    <a:pt x="229" y="65"/>
                  </a:cubicBezTo>
                  <a:cubicBezTo>
                    <a:pt x="229" y="65"/>
                    <a:pt x="228" y="65"/>
                    <a:pt x="227" y="65"/>
                  </a:cubicBezTo>
                  <a:cubicBezTo>
                    <a:pt x="227" y="65"/>
                    <a:pt x="227" y="65"/>
                    <a:pt x="226" y="64"/>
                  </a:cubicBezTo>
                  <a:cubicBezTo>
                    <a:pt x="226" y="64"/>
                    <a:pt x="226" y="64"/>
                    <a:pt x="226" y="64"/>
                  </a:cubicBezTo>
                  <a:cubicBezTo>
                    <a:pt x="226" y="64"/>
                    <a:pt x="226" y="64"/>
                    <a:pt x="226" y="64"/>
                  </a:cubicBezTo>
                  <a:cubicBezTo>
                    <a:pt x="225" y="63"/>
                    <a:pt x="223" y="63"/>
                    <a:pt x="223" y="63"/>
                  </a:cubicBezTo>
                  <a:cubicBezTo>
                    <a:pt x="222" y="64"/>
                    <a:pt x="222" y="64"/>
                    <a:pt x="221" y="64"/>
                  </a:cubicBezTo>
                  <a:cubicBezTo>
                    <a:pt x="222" y="65"/>
                    <a:pt x="222" y="65"/>
                    <a:pt x="223" y="66"/>
                  </a:cubicBezTo>
                  <a:cubicBezTo>
                    <a:pt x="222" y="66"/>
                    <a:pt x="222" y="67"/>
                    <a:pt x="221" y="68"/>
                  </a:cubicBezTo>
                  <a:cubicBezTo>
                    <a:pt x="221" y="68"/>
                    <a:pt x="218" y="68"/>
                    <a:pt x="217" y="67"/>
                  </a:cubicBezTo>
                  <a:cubicBezTo>
                    <a:pt x="216" y="66"/>
                    <a:pt x="216" y="65"/>
                    <a:pt x="216" y="65"/>
                  </a:cubicBezTo>
                  <a:cubicBezTo>
                    <a:pt x="216" y="65"/>
                    <a:pt x="216" y="65"/>
                    <a:pt x="217" y="64"/>
                  </a:cubicBezTo>
                  <a:cubicBezTo>
                    <a:pt x="218" y="62"/>
                    <a:pt x="217" y="64"/>
                    <a:pt x="216" y="63"/>
                  </a:cubicBezTo>
                  <a:cubicBezTo>
                    <a:pt x="216" y="62"/>
                    <a:pt x="216" y="63"/>
                    <a:pt x="215" y="63"/>
                  </a:cubicBezTo>
                  <a:cubicBezTo>
                    <a:pt x="214" y="64"/>
                    <a:pt x="213" y="65"/>
                    <a:pt x="213" y="65"/>
                  </a:cubicBezTo>
                  <a:cubicBezTo>
                    <a:pt x="211" y="65"/>
                    <a:pt x="210" y="65"/>
                    <a:pt x="209" y="65"/>
                  </a:cubicBezTo>
                  <a:cubicBezTo>
                    <a:pt x="208" y="65"/>
                    <a:pt x="208" y="64"/>
                    <a:pt x="208" y="64"/>
                  </a:cubicBezTo>
                  <a:cubicBezTo>
                    <a:pt x="208" y="64"/>
                    <a:pt x="208" y="64"/>
                    <a:pt x="208" y="63"/>
                  </a:cubicBezTo>
                  <a:cubicBezTo>
                    <a:pt x="208" y="62"/>
                    <a:pt x="208" y="63"/>
                    <a:pt x="208" y="60"/>
                  </a:cubicBezTo>
                  <a:cubicBezTo>
                    <a:pt x="209" y="56"/>
                    <a:pt x="208" y="60"/>
                    <a:pt x="207" y="60"/>
                  </a:cubicBezTo>
                  <a:cubicBezTo>
                    <a:pt x="205" y="60"/>
                    <a:pt x="207" y="60"/>
                    <a:pt x="205" y="60"/>
                  </a:cubicBezTo>
                  <a:cubicBezTo>
                    <a:pt x="204" y="60"/>
                    <a:pt x="203" y="61"/>
                    <a:pt x="203" y="61"/>
                  </a:cubicBezTo>
                  <a:cubicBezTo>
                    <a:pt x="203" y="61"/>
                    <a:pt x="202" y="61"/>
                    <a:pt x="202" y="62"/>
                  </a:cubicBezTo>
                  <a:cubicBezTo>
                    <a:pt x="201" y="62"/>
                    <a:pt x="200" y="62"/>
                    <a:pt x="200" y="62"/>
                  </a:cubicBezTo>
                  <a:cubicBezTo>
                    <a:pt x="199" y="63"/>
                    <a:pt x="198" y="63"/>
                    <a:pt x="197" y="63"/>
                  </a:cubicBezTo>
                  <a:cubicBezTo>
                    <a:pt x="197" y="63"/>
                    <a:pt x="194" y="63"/>
                    <a:pt x="193" y="62"/>
                  </a:cubicBezTo>
                  <a:cubicBezTo>
                    <a:pt x="192" y="62"/>
                    <a:pt x="190" y="63"/>
                    <a:pt x="188" y="62"/>
                  </a:cubicBezTo>
                  <a:cubicBezTo>
                    <a:pt x="186" y="62"/>
                    <a:pt x="187" y="63"/>
                    <a:pt x="185" y="63"/>
                  </a:cubicBezTo>
                  <a:cubicBezTo>
                    <a:pt x="184" y="63"/>
                    <a:pt x="185" y="63"/>
                    <a:pt x="184" y="64"/>
                  </a:cubicBezTo>
                  <a:cubicBezTo>
                    <a:pt x="183" y="64"/>
                    <a:pt x="181" y="65"/>
                    <a:pt x="180" y="65"/>
                  </a:cubicBezTo>
                  <a:cubicBezTo>
                    <a:pt x="179" y="66"/>
                    <a:pt x="178" y="66"/>
                    <a:pt x="178" y="66"/>
                  </a:cubicBezTo>
                  <a:cubicBezTo>
                    <a:pt x="177" y="68"/>
                    <a:pt x="177" y="68"/>
                    <a:pt x="176" y="69"/>
                  </a:cubicBezTo>
                  <a:cubicBezTo>
                    <a:pt x="175" y="71"/>
                    <a:pt x="174" y="72"/>
                    <a:pt x="173" y="73"/>
                  </a:cubicBezTo>
                  <a:cubicBezTo>
                    <a:pt x="173" y="75"/>
                    <a:pt x="173" y="76"/>
                    <a:pt x="173" y="77"/>
                  </a:cubicBezTo>
                  <a:cubicBezTo>
                    <a:pt x="173" y="77"/>
                    <a:pt x="176" y="79"/>
                    <a:pt x="180" y="79"/>
                  </a:cubicBezTo>
                  <a:cubicBezTo>
                    <a:pt x="184" y="79"/>
                    <a:pt x="180" y="79"/>
                    <a:pt x="183" y="78"/>
                  </a:cubicBezTo>
                  <a:cubicBezTo>
                    <a:pt x="186" y="77"/>
                    <a:pt x="183" y="78"/>
                    <a:pt x="187" y="78"/>
                  </a:cubicBezTo>
                  <a:cubicBezTo>
                    <a:pt x="190" y="77"/>
                    <a:pt x="187" y="78"/>
                    <a:pt x="190" y="77"/>
                  </a:cubicBezTo>
                  <a:cubicBezTo>
                    <a:pt x="192" y="77"/>
                    <a:pt x="190" y="77"/>
                    <a:pt x="191" y="77"/>
                  </a:cubicBezTo>
                  <a:cubicBezTo>
                    <a:pt x="192" y="77"/>
                    <a:pt x="194" y="78"/>
                    <a:pt x="194" y="78"/>
                  </a:cubicBezTo>
                  <a:cubicBezTo>
                    <a:pt x="194" y="78"/>
                    <a:pt x="198" y="79"/>
                    <a:pt x="200" y="78"/>
                  </a:cubicBezTo>
                  <a:cubicBezTo>
                    <a:pt x="203" y="78"/>
                    <a:pt x="200" y="78"/>
                    <a:pt x="202" y="78"/>
                  </a:cubicBezTo>
                  <a:cubicBezTo>
                    <a:pt x="204" y="78"/>
                    <a:pt x="204" y="78"/>
                    <a:pt x="206" y="77"/>
                  </a:cubicBezTo>
                  <a:cubicBezTo>
                    <a:pt x="208" y="77"/>
                    <a:pt x="209" y="77"/>
                    <a:pt x="212" y="76"/>
                  </a:cubicBezTo>
                  <a:cubicBezTo>
                    <a:pt x="215" y="76"/>
                    <a:pt x="216" y="76"/>
                    <a:pt x="216" y="76"/>
                  </a:cubicBezTo>
                  <a:cubicBezTo>
                    <a:pt x="217" y="76"/>
                    <a:pt x="217" y="76"/>
                    <a:pt x="217" y="77"/>
                  </a:cubicBezTo>
                  <a:cubicBezTo>
                    <a:pt x="216" y="78"/>
                    <a:pt x="216" y="78"/>
                    <a:pt x="215" y="80"/>
                  </a:cubicBezTo>
                  <a:cubicBezTo>
                    <a:pt x="214" y="80"/>
                    <a:pt x="214" y="80"/>
                    <a:pt x="213" y="80"/>
                  </a:cubicBezTo>
                  <a:cubicBezTo>
                    <a:pt x="213" y="80"/>
                    <a:pt x="205" y="81"/>
                    <a:pt x="204" y="81"/>
                  </a:cubicBezTo>
                  <a:cubicBezTo>
                    <a:pt x="203" y="82"/>
                    <a:pt x="202" y="82"/>
                    <a:pt x="202" y="82"/>
                  </a:cubicBezTo>
                  <a:cubicBezTo>
                    <a:pt x="202" y="83"/>
                    <a:pt x="202" y="83"/>
                    <a:pt x="202" y="84"/>
                  </a:cubicBezTo>
                  <a:cubicBezTo>
                    <a:pt x="202" y="85"/>
                    <a:pt x="203" y="85"/>
                    <a:pt x="204" y="86"/>
                  </a:cubicBezTo>
                  <a:cubicBezTo>
                    <a:pt x="207" y="86"/>
                    <a:pt x="208" y="86"/>
                    <a:pt x="211" y="87"/>
                  </a:cubicBezTo>
                  <a:cubicBezTo>
                    <a:pt x="213" y="87"/>
                    <a:pt x="214" y="87"/>
                    <a:pt x="216" y="88"/>
                  </a:cubicBezTo>
                  <a:cubicBezTo>
                    <a:pt x="218" y="87"/>
                    <a:pt x="219" y="87"/>
                    <a:pt x="221" y="87"/>
                  </a:cubicBezTo>
                  <a:cubicBezTo>
                    <a:pt x="223" y="87"/>
                    <a:pt x="225" y="87"/>
                    <a:pt x="228" y="87"/>
                  </a:cubicBezTo>
                  <a:cubicBezTo>
                    <a:pt x="228" y="87"/>
                    <a:pt x="231" y="87"/>
                    <a:pt x="231" y="86"/>
                  </a:cubicBezTo>
                  <a:cubicBezTo>
                    <a:pt x="232" y="85"/>
                    <a:pt x="232" y="84"/>
                    <a:pt x="232" y="84"/>
                  </a:cubicBezTo>
                  <a:cubicBezTo>
                    <a:pt x="232" y="84"/>
                    <a:pt x="233" y="84"/>
                    <a:pt x="233" y="84"/>
                  </a:cubicBezTo>
                  <a:cubicBezTo>
                    <a:pt x="234" y="83"/>
                    <a:pt x="235" y="83"/>
                    <a:pt x="236" y="83"/>
                  </a:cubicBezTo>
                  <a:lnTo>
                    <a:pt x="235" y="82"/>
                  </a:lnTo>
                  <a:close/>
                  <a:moveTo>
                    <a:pt x="347" y="50"/>
                  </a:moveTo>
                  <a:cubicBezTo>
                    <a:pt x="346" y="50"/>
                    <a:pt x="346" y="51"/>
                    <a:pt x="345" y="51"/>
                  </a:cubicBezTo>
                  <a:cubicBezTo>
                    <a:pt x="344" y="51"/>
                    <a:pt x="344" y="52"/>
                    <a:pt x="343" y="52"/>
                  </a:cubicBezTo>
                  <a:cubicBezTo>
                    <a:pt x="341" y="52"/>
                    <a:pt x="340" y="52"/>
                    <a:pt x="338" y="51"/>
                  </a:cubicBezTo>
                  <a:cubicBezTo>
                    <a:pt x="336" y="51"/>
                    <a:pt x="335" y="51"/>
                    <a:pt x="332" y="51"/>
                  </a:cubicBezTo>
                  <a:cubicBezTo>
                    <a:pt x="332" y="51"/>
                    <a:pt x="332" y="49"/>
                    <a:pt x="330" y="50"/>
                  </a:cubicBezTo>
                  <a:cubicBezTo>
                    <a:pt x="327" y="50"/>
                    <a:pt x="324" y="50"/>
                    <a:pt x="323" y="51"/>
                  </a:cubicBezTo>
                  <a:cubicBezTo>
                    <a:pt x="322" y="51"/>
                    <a:pt x="321" y="52"/>
                    <a:pt x="319" y="52"/>
                  </a:cubicBezTo>
                  <a:cubicBezTo>
                    <a:pt x="318" y="52"/>
                    <a:pt x="316" y="52"/>
                    <a:pt x="315" y="52"/>
                  </a:cubicBezTo>
                  <a:cubicBezTo>
                    <a:pt x="314" y="53"/>
                    <a:pt x="315" y="50"/>
                    <a:pt x="314" y="53"/>
                  </a:cubicBezTo>
                  <a:cubicBezTo>
                    <a:pt x="313" y="56"/>
                    <a:pt x="315" y="54"/>
                    <a:pt x="313" y="56"/>
                  </a:cubicBezTo>
                  <a:cubicBezTo>
                    <a:pt x="312" y="58"/>
                    <a:pt x="312" y="57"/>
                    <a:pt x="310" y="58"/>
                  </a:cubicBezTo>
                  <a:cubicBezTo>
                    <a:pt x="308" y="59"/>
                    <a:pt x="309" y="56"/>
                    <a:pt x="308" y="59"/>
                  </a:cubicBezTo>
                  <a:cubicBezTo>
                    <a:pt x="307" y="61"/>
                    <a:pt x="306" y="59"/>
                    <a:pt x="307" y="61"/>
                  </a:cubicBezTo>
                  <a:cubicBezTo>
                    <a:pt x="307" y="62"/>
                    <a:pt x="309" y="61"/>
                    <a:pt x="309" y="63"/>
                  </a:cubicBezTo>
                  <a:cubicBezTo>
                    <a:pt x="310" y="65"/>
                    <a:pt x="306" y="62"/>
                    <a:pt x="310" y="65"/>
                  </a:cubicBezTo>
                  <a:cubicBezTo>
                    <a:pt x="313" y="68"/>
                    <a:pt x="314" y="67"/>
                    <a:pt x="315" y="68"/>
                  </a:cubicBezTo>
                  <a:cubicBezTo>
                    <a:pt x="316" y="69"/>
                    <a:pt x="314" y="67"/>
                    <a:pt x="316" y="69"/>
                  </a:cubicBezTo>
                  <a:cubicBezTo>
                    <a:pt x="318" y="71"/>
                    <a:pt x="315" y="70"/>
                    <a:pt x="318" y="71"/>
                  </a:cubicBezTo>
                  <a:cubicBezTo>
                    <a:pt x="320" y="72"/>
                    <a:pt x="320" y="72"/>
                    <a:pt x="322" y="73"/>
                  </a:cubicBezTo>
                  <a:cubicBezTo>
                    <a:pt x="324" y="73"/>
                    <a:pt x="330" y="73"/>
                    <a:pt x="330" y="73"/>
                  </a:cubicBezTo>
                  <a:cubicBezTo>
                    <a:pt x="333" y="72"/>
                    <a:pt x="335" y="72"/>
                    <a:pt x="338" y="72"/>
                  </a:cubicBezTo>
                  <a:cubicBezTo>
                    <a:pt x="338" y="72"/>
                    <a:pt x="339" y="72"/>
                    <a:pt x="340" y="73"/>
                  </a:cubicBezTo>
                  <a:cubicBezTo>
                    <a:pt x="341" y="74"/>
                    <a:pt x="345" y="74"/>
                    <a:pt x="345" y="74"/>
                  </a:cubicBezTo>
                  <a:cubicBezTo>
                    <a:pt x="349" y="73"/>
                    <a:pt x="351" y="73"/>
                    <a:pt x="354" y="72"/>
                  </a:cubicBezTo>
                  <a:cubicBezTo>
                    <a:pt x="354" y="72"/>
                    <a:pt x="356" y="73"/>
                    <a:pt x="356" y="74"/>
                  </a:cubicBezTo>
                  <a:cubicBezTo>
                    <a:pt x="357" y="75"/>
                    <a:pt x="359" y="76"/>
                    <a:pt x="359" y="76"/>
                  </a:cubicBezTo>
                  <a:cubicBezTo>
                    <a:pt x="360" y="76"/>
                    <a:pt x="360" y="76"/>
                    <a:pt x="361" y="76"/>
                  </a:cubicBezTo>
                  <a:cubicBezTo>
                    <a:pt x="362" y="77"/>
                    <a:pt x="363" y="77"/>
                    <a:pt x="364" y="77"/>
                  </a:cubicBezTo>
                  <a:cubicBezTo>
                    <a:pt x="365" y="77"/>
                    <a:pt x="365" y="77"/>
                    <a:pt x="366" y="78"/>
                  </a:cubicBezTo>
                  <a:cubicBezTo>
                    <a:pt x="366" y="78"/>
                    <a:pt x="367" y="77"/>
                    <a:pt x="368" y="79"/>
                  </a:cubicBezTo>
                  <a:cubicBezTo>
                    <a:pt x="368" y="80"/>
                    <a:pt x="368" y="80"/>
                    <a:pt x="368" y="80"/>
                  </a:cubicBezTo>
                  <a:cubicBezTo>
                    <a:pt x="368" y="80"/>
                    <a:pt x="367" y="80"/>
                    <a:pt x="367" y="81"/>
                  </a:cubicBezTo>
                  <a:cubicBezTo>
                    <a:pt x="367" y="82"/>
                    <a:pt x="372" y="84"/>
                    <a:pt x="372" y="84"/>
                  </a:cubicBezTo>
                  <a:cubicBezTo>
                    <a:pt x="372" y="84"/>
                    <a:pt x="375" y="84"/>
                    <a:pt x="376" y="84"/>
                  </a:cubicBezTo>
                  <a:cubicBezTo>
                    <a:pt x="376" y="85"/>
                    <a:pt x="378" y="83"/>
                    <a:pt x="377" y="85"/>
                  </a:cubicBezTo>
                  <a:cubicBezTo>
                    <a:pt x="376" y="88"/>
                    <a:pt x="376" y="88"/>
                    <a:pt x="376" y="88"/>
                  </a:cubicBezTo>
                  <a:cubicBezTo>
                    <a:pt x="375" y="88"/>
                    <a:pt x="375" y="89"/>
                    <a:pt x="375" y="89"/>
                  </a:cubicBezTo>
                  <a:cubicBezTo>
                    <a:pt x="375" y="92"/>
                    <a:pt x="373" y="90"/>
                    <a:pt x="375" y="92"/>
                  </a:cubicBezTo>
                  <a:cubicBezTo>
                    <a:pt x="376" y="94"/>
                    <a:pt x="381" y="93"/>
                    <a:pt x="376" y="94"/>
                  </a:cubicBezTo>
                  <a:cubicBezTo>
                    <a:pt x="372" y="96"/>
                    <a:pt x="372" y="96"/>
                    <a:pt x="371" y="97"/>
                  </a:cubicBezTo>
                  <a:cubicBezTo>
                    <a:pt x="370" y="98"/>
                    <a:pt x="368" y="96"/>
                    <a:pt x="370" y="98"/>
                  </a:cubicBezTo>
                  <a:cubicBezTo>
                    <a:pt x="373" y="100"/>
                    <a:pt x="375" y="100"/>
                    <a:pt x="375" y="100"/>
                  </a:cubicBezTo>
                  <a:cubicBezTo>
                    <a:pt x="374" y="102"/>
                    <a:pt x="374" y="102"/>
                    <a:pt x="372" y="102"/>
                  </a:cubicBezTo>
                  <a:cubicBezTo>
                    <a:pt x="370" y="103"/>
                    <a:pt x="374" y="103"/>
                    <a:pt x="370" y="103"/>
                  </a:cubicBezTo>
                  <a:cubicBezTo>
                    <a:pt x="367" y="103"/>
                    <a:pt x="363" y="103"/>
                    <a:pt x="362" y="103"/>
                  </a:cubicBezTo>
                  <a:cubicBezTo>
                    <a:pt x="360" y="104"/>
                    <a:pt x="360" y="104"/>
                    <a:pt x="360" y="104"/>
                  </a:cubicBezTo>
                  <a:cubicBezTo>
                    <a:pt x="360" y="104"/>
                    <a:pt x="360" y="105"/>
                    <a:pt x="360" y="105"/>
                  </a:cubicBezTo>
                  <a:cubicBezTo>
                    <a:pt x="359" y="106"/>
                    <a:pt x="359" y="106"/>
                    <a:pt x="359" y="106"/>
                  </a:cubicBezTo>
                  <a:cubicBezTo>
                    <a:pt x="359" y="106"/>
                    <a:pt x="357" y="106"/>
                    <a:pt x="359" y="108"/>
                  </a:cubicBezTo>
                  <a:cubicBezTo>
                    <a:pt x="362" y="110"/>
                    <a:pt x="365" y="111"/>
                    <a:pt x="365" y="111"/>
                  </a:cubicBezTo>
                  <a:cubicBezTo>
                    <a:pt x="366" y="111"/>
                    <a:pt x="366" y="111"/>
                    <a:pt x="368" y="110"/>
                  </a:cubicBezTo>
                  <a:cubicBezTo>
                    <a:pt x="371" y="110"/>
                    <a:pt x="372" y="110"/>
                    <a:pt x="375" y="110"/>
                  </a:cubicBezTo>
                  <a:cubicBezTo>
                    <a:pt x="376" y="110"/>
                    <a:pt x="376" y="110"/>
                    <a:pt x="378" y="110"/>
                  </a:cubicBezTo>
                  <a:cubicBezTo>
                    <a:pt x="378" y="110"/>
                    <a:pt x="382" y="108"/>
                    <a:pt x="381" y="109"/>
                  </a:cubicBezTo>
                  <a:cubicBezTo>
                    <a:pt x="381" y="111"/>
                    <a:pt x="380" y="111"/>
                    <a:pt x="380" y="112"/>
                  </a:cubicBezTo>
                  <a:cubicBezTo>
                    <a:pt x="380" y="113"/>
                    <a:pt x="380" y="114"/>
                    <a:pt x="383" y="115"/>
                  </a:cubicBezTo>
                  <a:cubicBezTo>
                    <a:pt x="386" y="116"/>
                    <a:pt x="388" y="115"/>
                    <a:pt x="388" y="116"/>
                  </a:cubicBezTo>
                  <a:cubicBezTo>
                    <a:pt x="388" y="118"/>
                    <a:pt x="387" y="116"/>
                    <a:pt x="388" y="118"/>
                  </a:cubicBezTo>
                  <a:cubicBezTo>
                    <a:pt x="389" y="119"/>
                    <a:pt x="385" y="119"/>
                    <a:pt x="389" y="119"/>
                  </a:cubicBezTo>
                  <a:cubicBezTo>
                    <a:pt x="393" y="119"/>
                    <a:pt x="397" y="120"/>
                    <a:pt x="397" y="120"/>
                  </a:cubicBezTo>
                  <a:cubicBezTo>
                    <a:pt x="399" y="119"/>
                    <a:pt x="408" y="120"/>
                    <a:pt x="408" y="120"/>
                  </a:cubicBezTo>
                  <a:cubicBezTo>
                    <a:pt x="408" y="120"/>
                    <a:pt x="402" y="116"/>
                    <a:pt x="400" y="116"/>
                  </a:cubicBezTo>
                  <a:cubicBezTo>
                    <a:pt x="398" y="116"/>
                    <a:pt x="397" y="115"/>
                    <a:pt x="395" y="114"/>
                  </a:cubicBezTo>
                  <a:cubicBezTo>
                    <a:pt x="393" y="114"/>
                    <a:pt x="396" y="113"/>
                    <a:pt x="396" y="113"/>
                  </a:cubicBezTo>
                  <a:cubicBezTo>
                    <a:pt x="397" y="113"/>
                    <a:pt x="397" y="113"/>
                    <a:pt x="398" y="112"/>
                  </a:cubicBezTo>
                  <a:cubicBezTo>
                    <a:pt x="399" y="112"/>
                    <a:pt x="399" y="112"/>
                    <a:pt x="400" y="111"/>
                  </a:cubicBezTo>
                  <a:cubicBezTo>
                    <a:pt x="400" y="111"/>
                    <a:pt x="401" y="111"/>
                    <a:pt x="403" y="111"/>
                  </a:cubicBezTo>
                  <a:cubicBezTo>
                    <a:pt x="404" y="111"/>
                    <a:pt x="408" y="111"/>
                    <a:pt x="408" y="112"/>
                  </a:cubicBezTo>
                  <a:cubicBezTo>
                    <a:pt x="408" y="113"/>
                    <a:pt x="410" y="113"/>
                    <a:pt x="410" y="113"/>
                  </a:cubicBezTo>
                  <a:cubicBezTo>
                    <a:pt x="410" y="113"/>
                    <a:pt x="418" y="111"/>
                    <a:pt x="415" y="111"/>
                  </a:cubicBezTo>
                  <a:cubicBezTo>
                    <a:pt x="411" y="111"/>
                    <a:pt x="408" y="111"/>
                    <a:pt x="408" y="111"/>
                  </a:cubicBezTo>
                  <a:cubicBezTo>
                    <a:pt x="408" y="111"/>
                    <a:pt x="408" y="107"/>
                    <a:pt x="405" y="107"/>
                  </a:cubicBezTo>
                  <a:cubicBezTo>
                    <a:pt x="403" y="106"/>
                    <a:pt x="399" y="106"/>
                    <a:pt x="399" y="106"/>
                  </a:cubicBezTo>
                  <a:cubicBezTo>
                    <a:pt x="399" y="106"/>
                    <a:pt x="398" y="106"/>
                    <a:pt x="397" y="106"/>
                  </a:cubicBezTo>
                  <a:cubicBezTo>
                    <a:pt x="396" y="106"/>
                    <a:pt x="395" y="104"/>
                    <a:pt x="395" y="104"/>
                  </a:cubicBezTo>
                  <a:cubicBezTo>
                    <a:pt x="395" y="104"/>
                    <a:pt x="398" y="104"/>
                    <a:pt x="398" y="103"/>
                  </a:cubicBezTo>
                  <a:cubicBezTo>
                    <a:pt x="398" y="102"/>
                    <a:pt x="401" y="100"/>
                    <a:pt x="401" y="100"/>
                  </a:cubicBezTo>
                  <a:cubicBezTo>
                    <a:pt x="404" y="102"/>
                    <a:pt x="400" y="100"/>
                    <a:pt x="404" y="102"/>
                  </a:cubicBezTo>
                  <a:cubicBezTo>
                    <a:pt x="407" y="104"/>
                    <a:pt x="409" y="104"/>
                    <a:pt x="411" y="105"/>
                  </a:cubicBezTo>
                  <a:cubicBezTo>
                    <a:pt x="413" y="106"/>
                    <a:pt x="411" y="105"/>
                    <a:pt x="413" y="106"/>
                  </a:cubicBezTo>
                  <a:cubicBezTo>
                    <a:pt x="414" y="107"/>
                    <a:pt x="414" y="107"/>
                    <a:pt x="414" y="107"/>
                  </a:cubicBezTo>
                  <a:cubicBezTo>
                    <a:pt x="417" y="107"/>
                    <a:pt x="418" y="107"/>
                    <a:pt x="421" y="107"/>
                  </a:cubicBezTo>
                  <a:cubicBezTo>
                    <a:pt x="421" y="106"/>
                    <a:pt x="421" y="106"/>
                    <a:pt x="421" y="105"/>
                  </a:cubicBezTo>
                  <a:cubicBezTo>
                    <a:pt x="422" y="104"/>
                    <a:pt x="423" y="104"/>
                    <a:pt x="424" y="104"/>
                  </a:cubicBezTo>
                  <a:cubicBezTo>
                    <a:pt x="425" y="103"/>
                    <a:pt x="425" y="103"/>
                    <a:pt x="426" y="102"/>
                  </a:cubicBezTo>
                  <a:cubicBezTo>
                    <a:pt x="425" y="101"/>
                    <a:pt x="425" y="101"/>
                    <a:pt x="424" y="100"/>
                  </a:cubicBezTo>
                  <a:cubicBezTo>
                    <a:pt x="424" y="100"/>
                    <a:pt x="424" y="99"/>
                    <a:pt x="423" y="98"/>
                  </a:cubicBezTo>
                  <a:cubicBezTo>
                    <a:pt x="420" y="98"/>
                    <a:pt x="419" y="97"/>
                    <a:pt x="416" y="98"/>
                  </a:cubicBezTo>
                  <a:cubicBezTo>
                    <a:pt x="414" y="98"/>
                    <a:pt x="410" y="98"/>
                    <a:pt x="410" y="98"/>
                  </a:cubicBezTo>
                  <a:cubicBezTo>
                    <a:pt x="409" y="97"/>
                    <a:pt x="409" y="97"/>
                    <a:pt x="408" y="96"/>
                  </a:cubicBezTo>
                  <a:cubicBezTo>
                    <a:pt x="409" y="95"/>
                    <a:pt x="409" y="95"/>
                    <a:pt x="409" y="94"/>
                  </a:cubicBezTo>
                  <a:cubicBezTo>
                    <a:pt x="409" y="94"/>
                    <a:pt x="409" y="91"/>
                    <a:pt x="406" y="92"/>
                  </a:cubicBezTo>
                  <a:cubicBezTo>
                    <a:pt x="404" y="93"/>
                    <a:pt x="404" y="93"/>
                    <a:pt x="404" y="93"/>
                  </a:cubicBezTo>
                  <a:cubicBezTo>
                    <a:pt x="402" y="92"/>
                    <a:pt x="402" y="92"/>
                    <a:pt x="400" y="91"/>
                  </a:cubicBezTo>
                  <a:cubicBezTo>
                    <a:pt x="399" y="90"/>
                    <a:pt x="398" y="89"/>
                    <a:pt x="397" y="88"/>
                  </a:cubicBezTo>
                  <a:cubicBezTo>
                    <a:pt x="397" y="87"/>
                    <a:pt x="397" y="87"/>
                    <a:pt x="397" y="86"/>
                  </a:cubicBezTo>
                  <a:cubicBezTo>
                    <a:pt x="398" y="85"/>
                    <a:pt x="398" y="85"/>
                    <a:pt x="399" y="84"/>
                  </a:cubicBezTo>
                  <a:cubicBezTo>
                    <a:pt x="398" y="82"/>
                    <a:pt x="398" y="81"/>
                    <a:pt x="397" y="79"/>
                  </a:cubicBezTo>
                  <a:cubicBezTo>
                    <a:pt x="397" y="79"/>
                    <a:pt x="396" y="79"/>
                    <a:pt x="396" y="78"/>
                  </a:cubicBezTo>
                  <a:cubicBezTo>
                    <a:pt x="395" y="78"/>
                    <a:pt x="394" y="77"/>
                    <a:pt x="393" y="76"/>
                  </a:cubicBezTo>
                  <a:cubicBezTo>
                    <a:pt x="393" y="76"/>
                    <a:pt x="393" y="76"/>
                    <a:pt x="392" y="75"/>
                  </a:cubicBezTo>
                  <a:cubicBezTo>
                    <a:pt x="392" y="75"/>
                    <a:pt x="392" y="74"/>
                    <a:pt x="390" y="74"/>
                  </a:cubicBezTo>
                  <a:cubicBezTo>
                    <a:pt x="388" y="73"/>
                    <a:pt x="388" y="73"/>
                    <a:pt x="388" y="73"/>
                  </a:cubicBezTo>
                  <a:cubicBezTo>
                    <a:pt x="387" y="73"/>
                    <a:pt x="386" y="73"/>
                    <a:pt x="385" y="72"/>
                  </a:cubicBezTo>
                  <a:cubicBezTo>
                    <a:pt x="385" y="72"/>
                    <a:pt x="385" y="72"/>
                    <a:pt x="383" y="72"/>
                  </a:cubicBezTo>
                  <a:cubicBezTo>
                    <a:pt x="382" y="71"/>
                    <a:pt x="379" y="70"/>
                    <a:pt x="379" y="70"/>
                  </a:cubicBezTo>
                  <a:cubicBezTo>
                    <a:pt x="379" y="69"/>
                    <a:pt x="378" y="69"/>
                    <a:pt x="378" y="68"/>
                  </a:cubicBezTo>
                  <a:cubicBezTo>
                    <a:pt x="377" y="67"/>
                    <a:pt x="373" y="66"/>
                    <a:pt x="373" y="66"/>
                  </a:cubicBezTo>
                  <a:cubicBezTo>
                    <a:pt x="373" y="66"/>
                    <a:pt x="375" y="65"/>
                    <a:pt x="372" y="64"/>
                  </a:cubicBezTo>
                  <a:cubicBezTo>
                    <a:pt x="369" y="64"/>
                    <a:pt x="369" y="64"/>
                    <a:pt x="367" y="64"/>
                  </a:cubicBezTo>
                  <a:cubicBezTo>
                    <a:pt x="365" y="64"/>
                    <a:pt x="365" y="64"/>
                    <a:pt x="365" y="64"/>
                  </a:cubicBezTo>
                  <a:cubicBezTo>
                    <a:pt x="365" y="63"/>
                    <a:pt x="365" y="63"/>
                    <a:pt x="365" y="62"/>
                  </a:cubicBezTo>
                  <a:cubicBezTo>
                    <a:pt x="366" y="61"/>
                    <a:pt x="366" y="61"/>
                    <a:pt x="366" y="60"/>
                  </a:cubicBezTo>
                  <a:cubicBezTo>
                    <a:pt x="363" y="59"/>
                    <a:pt x="367" y="59"/>
                    <a:pt x="363" y="59"/>
                  </a:cubicBezTo>
                  <a:cubicBezTo>
                    <a:pt x="358" y="59"/>
                    <a:pt x="360" y="59"/>
                    <a:pt x="357" y="59"/>
                  </a:cubicBezTo>
                  <a:cubicBezTo>
                    <a:pt x="354" y="60"/>
                    <a:pt x="354" y="60"/>
                    <a:pt x="354" y="60"/>
                  </a:cubicBezTo>
                  <a:cubicBezTo>
                    <a:pt x="353" y="58"/>
                    <a:pt x="353" y="57"/>
                    <a:pt x="352" y="56"/>
                  </a:cubicBezTo>
                  <a:cubicBezTo>
                    <a:pt x="354" y="55"/>
                    <a:pt x="354" y="55"/>
                    <a:pt x="355" y="54"/>
                  </a:cubicBezTo>
                  <a:cubicBezTo>
                    <a:pt x="355" y="53"/>
                    <a:pt x="355" y="53"/>
                    <a:pt x="354" y="52"/>
                  </a:cubicBezTo>
                  <a:cubicBezTo>
                    <a:pt x="354" y="52"/>
                    <a:pt x="353" y="52"/>
                    <a:pt x="353" y="52"/>
                  </a:cubicBezTo>
                  <a:cubicBezTo>
                    <a:pt x="351" y="51"/>
                    <a:pt x="349" y="51"/>
                    <a:pt x="347" y="50"/>
                  </a:cubicBezTo>
                  <a:close/>
                  <a:moveTo>
                    <a:pt x="401" y="13"/>
                  </a:moveTo>
                  <a:cubicBezTo>
                    <a:pt x="400" y="13"/>
                    <a:pt x="400" y="12"/>
                    <a:pt x="399" y="12"/>
                  </a:cubicBezTo>
                  <a:cubicBezTo>
                    <a:pt x="398" y="12"/>
                    <a:pt x="397" y="11"/>
                    <a:pt x="397" y="11"/>
                  </a:cubicBezTo>
                  <a:cubicBezTo>
                    <a:pt x="396" y="11"/>
                    <a:pt x="396" y="11"/>
                    <a:pt x="395" y="11"/>
                  </a:cubicBezTo>
                  <a:cubicBezTo>
                    <a:pt x="395" y="11"/>
                    <a:pt x="395" y="11"/>
                    <a:pt x="395" y="11"/>
                  </a:cubicBezTo>
                  <a:cubicBezTo>
                    <a:pt x="395" y="11"/>
                    <a:pt x="395" y="11"/>
                    <a:pt x="394" y="11"/>
                  </a:cubicBezTo>
                  <a:cubicBezTo>
                    <a:pt x="394" y="11"/>
                    <a:pt x="394" y="11"/>
                    <a:pt x="394" y="11"/>
                  </a:cubicBezTo>
                  <a:cubicBezTo>
                    <a:pt x="393" y="10"/>
                    <a:pt x="393" y="10"/>
                    <a:pt x="392" y="10"/>
                  </a:cubicBezTo>
                  <a:cubicBezTo>
                    <a:pt x="392" y="10"/>
                    <a:pt x="392" y="10"/>
                    <a:pt x="392" y="10"/>
                  </a:cubicBezTo>
                  <a:cubicBezTo>
                    <a:pt x="392" y="10"/>
                    <a:pt x="390" y="10"/>
                    <a:pt x="389" y="9"/>
                  </a:cubicBezTo>
                  <a:cubicBezTo>
                    <a:pt x="389" y="9"/>
                    <a:pt x="388" y="9"/>
                    <a:pt x="388" y="9"/>
                  </a:cubicBezTo>
                  <a:cubicBezTo>
                    <a:pt x="388" y="9"/>
                    <a:pt x="388" y="9"/>
                    <a:pt x="387" y="9"/>
                  </a:cubicBezTo>
                  <a:cubicBezTo>
                    <a:pt x="387" y="9"/>
                    <a:pt x="385" y="8"/>
                    <a:pt x="385" y="7"/>
                  </a:cubicBezTo>
                  <a:cubicBezTo>
                    <a:pt x="384" y="6"/>
                    <a:pt x="384" y="7"/>
                    <a:pt x="384" y="7"/>
                  </a:cubicBezTo>
                  <a:cubicBezTo>
                    <a:pt x="384" y="7"/>
                    <a:pt x="384" y="7"/>
                    <a:pt x="384" y="7"/>
                  </a:cubicBezTo>
                  <a:cubicBezTo>
                    <a:pt x="383" y="7"/>
                    <a:pt x="383" y="7"/>
                    <a:pt x="383" y="7"/>
                  </a:cubicBezTo>
                  <a:cubicBezTo>
                    <a:pt x="383" y="7"/>
                    <a:pt x="381" y="7"/>
                    <a:pt x="380" y="6"/>
                  </a:cubicBezTo>
                  <a:cubicBezTo>
                    <a:pt x="378" y="5"/>
                    <a:pt x="380" y="6"/>
                    <a:pt x="380" y="6"/>
                  </a:cubicBezTo>
                  <a:cubicBezTo>
                    <a:pt x="380" y="6"/>
                    <a:pt x="379" y="6"/>
                    <a:pt x="379" y="6"/>
                  </a:cubicBezTo>
                  <a:cubicBezTo>
                    <a:pt x="379" y="6"/>
                    <a:pt x="379" y="6"/>
                    <a:pt x="379" y="6"/>
                  </a:cubicBezTo>
                  <a:cubicBezTo>
                    <a:pt x="379" y="6"/>
                    <a:pt x="378" y="6"/>
                    <a:pt x="378" y="7"/>
                  </a:cubicBezTo>
                  <a:cubicBezTo>
                    <a:pt x="377" y="6"/>
                    <a:pt x="377" y="6"/>
                    <a:pt x="376" y="6"/>
                  </a:cubicBezTo>
                  <a:cubicBezTo>
                    <a:pt x="376" y="6"/>
                    <a:pt x="376" y="5"/>
                    <a:pt x="375" y="5"/>
                  </a:cubicBezTo>
                  <a:cubicBezTo>
                    <a:pt x="375" y="5"/>
                    <a:pt x="375" y="5"/>
                    <a:pt x="375" y="5"/>
                  </a:cubicBezTo>
                  <a:cubicBezTo>
                    <a:pt x="374" y="5"/>
                    <a:pt x="374" y="5"/>
                    <a:pt x="374" y="5"/>
                  </a:cubicBezTo>
                  <a:cubicBezTo>
                    <a:pt x="373" y="5"/>
                    <a:pt x="372" y="5"/>
                    <a:pt x="372" y="4"/>
                  </a:cubicBezTo>
                  <a:cubicBezTo>
                    <a:pt x="372" y="4"/>
                    <a:pt x="372" y="4"/>
                    <a:pt x="371" y="4"/>
                  </a:cubicBezTo>
                  <a:cubicBezTo>
                    <a:pt x="371" y="4"/>
                    <a:pt x="371" y="3"/>
                    <a:pt x="370" y="3"/>
                  </a:cubicBezTo>
                  <a:cubicBezTo>
                    <a:pt x="370" y="3"/>
                    <a:pt x="370" y="3"/>
                    <a:pt x="369" y="3"/>
                  </a:cubicBezTo>
                  <a:cubicBezTo>
                    <a:pt x="369" y="3"/>
                    <a:pt x="368" y="3"/>
                    <a:pt x="368" y="3"/>
                  </a:cubicBezTo>
                  <a:cubicBezTo>
                    <a:pt x="367" y="3"/>
                    <a:pt x="367" y="3"/>
                    <a:pt x="367" y="3"/>
                  </a:cubicBezTo>
                  <a:cubicBezTo>
                    <a:pt x="367" y="3"/>
                    <a:pt x="367" y="3"/>
                    <a:pt x="367" y="3"/>
                  </a:cubicBezTo>
                  <a:cubicBezTo>
                    <a:pt x="367" y="4"/>
                    <a:pt x="367" y="4"/>
                    <a:pt x="367" y="5"/>
                  </a:cubicBezTo>
                  <a:cubicBezTo>
                    <a:pt x="367" y="5"/>
                    <a:pt x="366" y="4"/>
                    <a:pt x="366" y="4"/>
                  </a:cubicBezTo>
                  <a:cubicBezTo>
                    <a:pt x="366" y="4"/>
                    <a:pt x="365" y="4"/>
                    <a:pt x="365" y="4"/>
                  </a:cubicBezTo>
                  <a:cubicBezTo>
                    <a:pt x="365" y="4"/>
                    <a:pt x="364" y="4"/>
                    <a:pt x="364" y="4"/>
                  </a:cubicBezTo>
                  <a:cubicBezTo>
                    <a:pt x="364" y="4"/>
                    <a:pt x="364" y="4"/>
                    <a:pt x="364" y="4"/>
                  </a:cubicBezTo>
                  <a:cubicBezTo>
                    <a:pt x="364" y="5"/>
                    <a:pt x="364" y="5"/>
                    <a:pt x="364" y="5"/>
                  </a:cubicBezTo>
                  <a:cubicBezTo>
                    <a:pt x="363" y="5"/>
                    <a:pt x="363" y="5"/>
                    <a:pt x="362" y="5"/>
                  </a:cubicBezTo>
                  <a:cubicBezTo>
                    <a:pt x="361" y="4"/>
                    <a:pt x="361" y="4"/>
                    <a:pt x="360" y="4"/>
                  </a:cubicBezTo>
                  <a:cubicBezTo>
                    <a:pt x="360" y="4"/>
                    <a:pt x="359" y="4"/>
                    <a:pt x="359" y="3"/>
                  </a:cubicBezTo>
                  <a:cubicBezTo>
                    <a:pt x="359" y="3"/>
                    <a:pt x="358" y="3"/>
                    <a:pt x="357" y="3"/>
                  </a:cubicBezTo>
                  <a:cubicBezTo>
                    <a:pt x="357" y="3"/>
                    <a:pt x="357" y="3"/>
                    <a:pt x="357" y="3"/>
                  </a:cubicBezTo>
                  <a:cubicBezTo>
                    <a:pt x="356" y="3"/>
                    <a:pt x="355" y="3"/>
                    <a:pt x="355" y="3"/>
                  </a:cubicBezTo>
                  <a:cubicBezTo>
                    <a:pt x="354" y="3"/>
                    <a:pt x="354" y="3"/>
                    <a:pt x="353" y="3"/>
                  </a:cubicBezTo>
                  <a:cubicBezTo>
                    <a:pt x="353" y="3"/>
                    <a:pt x="353" y="3"/>
                    <a:pt x="352" y="2"/>
                  </a:cubicBezTo>
                  <a:cubicBezTo>
                    <a:pt x="352" y="2"/>
                    <a:pt x="352" y="2"/>
                    <a:pt x="351" y="2"/>
                  </a:cubicBezTo>
                  <a:cubicBezTo>
                    <a:pt x="351" y="2"/>
                    <a:pt x="351" y="2"/>
                    <a:pt x="351" y="2"/>
                  </a:cubicBezTo>
                  <a:cubicBezTo>
                    <a:pt x="350" y="2"/>
                    <a:pt x="349" y="2"/>
                    <a:pt x="348" y="2"/>
                  </a:cubicBezTo>
                  <a:cubicBezTo>
                    <a:pt x="348" y="2"/>
                    <a:pt x="348" y="2"/>
                    <a:pt x="348" y="1"/>
                  </a:cubicBezTo>
                  <a:cubicBezTo>
                    <a:pt x="347" y="1"/>
                    <a:pt x="346" y="1"/>
                    <a:pt x="345" y="1"/>
                  </a:cubicBezTo>
                  <a:cubicBezTo>
                    <a:pt x="345" y="1"/>
                    <a:pt x="342" y="3"/>
                    <a:pt x="341" y="3"/>
                  </a:cubicBezTo>
                  <a:cubicBezTo>
                    <a:pt x="340" y="3"/>
                    <a:pt x="336" y="4"/>
                    <a:pt x="333" y="4"/>
                  </a:cubicBezTo>
                  <a:cubicBezTo>
                    <a:pt x="331" y="4"/>
                    <a:pt x="329" y="3"/>
                    <a:pt x="328" y="3"/>
                  </a:cubicBezTo>
                  <a:cubicBezTo>
                    <a:pt x="327" y="3"/>
                    <a:pt x="326" y="3"/>
                    <a:pt x="322" y="2"/>
                  </a:cubicBezTo>
                  <a:cubicBezTo>
                    <a:pt x="321" y="3"/>
                    <a:pt x="320" y="4"/>
                    <a:pt x="318" y="5"/>
                  </a:cubicBezTo>
                  <a:cubicBezTo>
                    <a:pt x="317" y="5"/>
                    <a:pt x="316" y="5"/>
                    <a:pt x="315" y="6"/>
                  </a:cubicBezTo>
                  <a:cubicBezTo>
                    <a:pt x="315" y="6"/>
                    <a:pt x="312" y="6"/>
                    <a:pt x="307" y="5"/>
                  </a:cubicBezTo>
                  <a:cubicBezTo>
                    <a:pt x="302" y="5"/>
                    <a:pt x="305" y="5"/>
                    <a:pt x="304" y="6"/>
                  </a:cubicBezTo>
                  <a:cubicBezTo>
                    <a:pt x="303" y="6"/>
                    <a:pt x="301" y="7"/>
                    <a:pt x="301" y="7"/>
                  </a:cubicBezTo>
                  <a:cubicBezTo>
                    <a:pt x="300" y="8"/>
                    <a:pt x="299" y="8"/>
                    <a:pt x="298" y="8"/>
                  </a:cubicBezTo>
                  <a:cubicBezTo>
                    <a:pt x="298" y="8"/>
                    <a:pt x="298" y="8"/>
                    <a:pt x="297" y="8"/>
                  </a:cubicBezTo>
                  <a:cubicBezTo>
                    <a:pt x="295" y="9"/>
                    <a:pt x="287" y="10"/>
                    <a:pt x="287" y="10"/>
                  </a:cubicBezTo>
                  <a:cubicBezTo>
                    <a:pt x="287" y="10"/>
                    <a:pt x="285" y="10"/>
                    <a:pt x="284" y="11"/>
                  </a:cubicBezTo>
                  <a:cubicBezTo>
                    <a:pt x="283" y="11"/>
                    <a:pt x="286" y="14"/>
                    <a:pt x="286" y="15"/>
                  </a:cubicBezTo>
                  <a:cubicBezTo>
                    <a:pt x="286" y="16"/>
                    <a:pt x="286" y="18"/>
                    <a:pt x="286" y="18"/>
                  </a:cubicBezTo>
                  <a:cubicBezTo>
                    <a:pt x="288" y="19"/>
                    <a:pt x="289" y="20"/>
                    <a:pt x="292" y="21"/>
                  </a:cubicBezTo>
                  <a:cubicBezTo>
                    <a:pt x="292" y="21"/>
                    <a:pt x="293" y="21"/>
                    <a:pt x="293" y="21"/>
                  </a:cubicBezTo>
                  <a:cubicBezTo>
                    <a:pt x="295" y="23"/>
                    <a:pt x="296" y="24"/>
                    <a:pt x="297" y="26"/>
                  </a:cubicBezTo>
                  <a:cubicBezTo>
                    <a:pt x="297" y="26"/>
                    <a:pt x="297" y="26"/>
                    <a:pt x="297" y="26"/>
                  </a:cubicBezTo>
                  <a:cubicBezTo>
                    <a:pt x="297" y="26"/>
                    <a:pt x="297" y="26"/>
                    <a:pt x="300" y="27"/>
                  </a:cubicBezTo>
                  <a:cubicBezTo>
                    <a:pt x="304" y="29"/>
                    <a:pt x="302" y="27"/>
                    <a:pt x="304" y="27"/>
                  </a:cubicBezTo>
                  <a:cubicBezTo>
                    <a:pt x="307" y="27"/>
                    <a:pt x="304" y="27"/>
                    <a:pt x="306" y="27"/>
                  </a:cubicBezTo>
                  <a:cubicBezTo>
                    <a:pt x="307" y="27"/>
                    <a:pt x="308" y="26"/>
                    <a:pt x="308" y="26"/>
                  </a:cubicBezTo>
                  <a:cubicBezTo>
                    <a:pt x="309" y="27"/>
                    <a:pt x="309" y="27"/>
                    <a:pt x="310" y="28"/>
                  </a:cubicBezTo>
                  <a:cubicBezTo>
                    <a:pt x="310" y="28"/>
                    <a:pt x="311" y="29"/>
                    <a:pt x="311" y="30"/>
                  </a:cubicBezTo>
                  <a:cubicBezTo>
                    <a:pt x="312" y="31"/>
                    <a:pt x="312" y="32"/>
                    <a:pt x="313" y="33"/>
                  </a:cubicBezTo>
                  <a:cubicBezTo>
                    <a:pt x="313" y="34"/>
                    <a:pt x="314" y="34"/>
                    <a:pt x="314" y="35"/>
                  </a:cubicBezTo>
                  <a:cubicBezTo>
                    <a:pt x="314" y="36"/>
                    <a:pt x="315" y="36"/>
                    <a:pt x="315" y="37"/>
                  </a:cubicBezTo>
                  <a:cubicBezTo>
                    <a:pt x="315" y="37"/>
                    <a:pt x="315" y="37"/>
                    <a:pt x="315" y="37"/>
                  </a:cubicBezTo>
                  <a:cubicBezTo>
                    <a:pt x="315" y="37"/>
                    <a:pt x="316" y="37"/>
                    <a:pt x="326" y="36"/>
                  </a:cubicBezTo>
                  <a:cubicBezTo>
                    <a:pt x="338" y="36"/>
                    <a:pt x="326" y="36"/>
                    <a:pt x="326" y="36"/>
                  </a:cubicBezTo>
                  <a:cubicBezTo>
                    <a:pt x="326" y="36"/>
                    <a:pt x="327" y="36"/>
                    <a:pt x="330" y="37"/>
                  </a:cubicBezTo>
                  <a:cubicBezTo>
                    <a:pt x="332" y="38"/>
                    <a:pt x="333" y="38"/>
                    <a:pt x="336" y="38"/>
                  </a:cubicBezTo>
                  <a:cubicBezTo>
                    <a:pt x="339" y="37"/>
                    <a:pt x="336" y="38"/>
                    <a:pt x="339" y="38"/>
                  </a:cubicBezTo>
                  <a:cubicBezTo>
                    <a:pt x="340" y="38"/>
                    <a:pt x="340" y="38"/>
                    <a:pt x="341" y="38"/>
                  </a:cubicBezTo>
                  <a:cubicBezTo>
                    <a:pt x="341" y="38"/>
                    <a:pt x="344" y="39"/>
                    <a:pt x="345" y="40"/>
                  </a:cubicBezTo>
                  <a:cubicBezTo>
                    <a:pt x="347" y="40"/>
                    <a:pt x="347" y="39"/>
                    <a:pt x="350" y="40"/>
                  </a:cubicBezTo>
                  <a:cubicBezTo>
                    <a:pt x="353" y="40"/>
                    <a:pt x="350" y="40"/>
                    <a:pt x="350" y="40"/>
                  </a:cubicBezTo>
                  <a:cubicBezTo>
                    <a:pt x="350" y="40"/>
                    <a:pt x="350" y="40"/>
                    <a:pt x="350" y="37"/>
                  </a:cubicBezTo>
                  <a:cubicBezTo>
                    <a:pt x="351" y="34"/>
                    <a:pt x="350" y="37"/>
                    <a:pt x="350" y="36"/>
                  </a:cubicBezTo>
                  <a:cubicBezTo>
                    <a:pt x="349" y="34"/>
                    <a:pt x="350" y="36"/>
                    <a:pt x="350" y="34"/>
                  </a:cubicBezTo>
                  <a:cubicBezTo>
                    <a:pt x="349" y="32"/>
                    <a:pt x="350" y="34"/>
                    <a:pt x="351" y="33"/>
                  </a:cubicBezTo>
                  <a:cubicBezTo>
                    <a:pt x="352" y="32"/>
                    <a:pt x="351" y="33"/>
                    <a:pt x="352" y="33"/>
                  </a:cubicBezTo>
                  <a:cubicBezTo>
                    <a:pt x="353" y="33"/>
                    <a:pt x="355" y="34"/>
                    <a:pt x="359" y="34"/>
                  </a:cubicBezTo>
                  <a:cubicBezTo>
                    <a:pt x="359" y="34"/>
                    <a:pt x="360" y="33"/>
                    <a:pt x="360" y="32"/>
                  </a:cubicBezTo>
                  <a:cubicBezTo>
                    <a:pt x="361" y="31"/>
                    <a:pt x="360" y="32"/>
                    <a:pt x="358" y="28"/>
                  </a:cubicBezTo>
                  <a:cubicBezTo>
                    <a:pt x="357" y="24"/>
                    <a:pt x="360" y="27"/>
                    <a:pt x="363" y="28"/>
                  </a:cubicBezTo>
                  <a:cubicBezTo>
                    <a:pt x="365" y="28"/>
                    <a:pt x="365" y="27"/>
                    <a:pt x="365" y="27"/>
                  </a:cubicBezTo>
                  <a:cubicBezTo>
                    <a:pt x="365" y="27"/>
                    <a:pt x="365" y="27"/>
                    <a:pt x="365" y="27"/>
                  </a:cubicBezTo>
                  <a:cubicBezTo>
                    <a:pt x="365" y="27"/>
                    <a:pt x="365" y="27"/>
                    <a:pt x="366" y="26"/>
                  </a:cubicBezTo>
                  <a:cubicBezTo>
                    <a:pt x="367" y="25"/>
                    <a:pt x="366" y="26"/>
                    <a:pt x="366" y="25"/>
                  </a:cubicBezTo>
                  <a:cubicBezTo>
                    <a:pt x="367" y="24"/>
                    <a:pt x="367" y="24"/>
                    <a:pt x="367" y="24"/>
                  </a:cubicBezTo>
                  <a:cubicBezTo>
                    <a:pt x="367" y="24"/>
                    <a:pt x="367" y="24"/>
                    <a:pt x="370" y="22"/>
                  </a:cubicBezTo>
                  <a:cubicBezTo>
                    <a:pt x="373" y="20"/>
                    <a:pt x="370" y="22"/>
                    <a:pt x="370" y="22"/>
                  </a:cubicBezTo>
                  <a:cubicBezTo>
                    <a:pt x="370" y="22"/>
                    <a:pt x="370" y="22"/>
                    <a:pt x="373" y="23"/>
                  </a:cubicBezTo>
                  <a:cubicBezTo>
                    <a:pt x="375" y="24"/>
                    <a:pt x="373" y="23"/>
                    <a:pt x="375" y="24"/>
                  </a:cubicBezTo>
                  <a:cubicBezTo>
                    <a:pt x="377" y="25"/>
                    <a:pt x="376" y="23"/>
                    <a:pt x="376" y="23"/>
                  </a:cubicBezTo>
                  <a:cubicBezTo>
                    <a:pt x="376" y="23"/>
                    <a:pt x="376" y="23"/>
                    <a:pt x="378" y="22"/>
                  </a:cubicBezTo>
                  <a:cubicBezTo>
                    <a:pt x="381" y="20"/>
                    <a:pt x="378" y="22"/>
                    <a:pt x="379" y="19"/>
                  </a:cubicBezTo>
                  <a:cubicBezTo>
                    <a:pt x="380" y="17"/>
                    <a:pt x="379" y="19"/>
                    <a:pt x="379" y="19"/>
                  </a:cubicBezTo>
                  <a:cubicBezTo>
                    <a:pt x="379" y="19"/>
                    <a:pt x="379" y="19"/>
                    <a:pt x="382" y="19"/>
                  </a:cubicBezTo>
                  <a:cubicBezTo>
                    <a:pt x="384" y="18"/>
                    <a:pt x="382" y="19"/>
                    <a:pt x="384" y="19"/>
                  </a:cubicBezTo>
                  <a:cubicBezTo>
                    <a:pt x="386" y="20"/>
                    <a:pt x="384" y="19"/>
                    <a:pt x="384" y="18"/>
                  </a:cubicBezTo>
                  <a:cubicBezTo>
                    <a:pt x="384" y="18"/>
                    <a:pt x="384" y="18"/>
                    <a:pt x="384" y="17"/>
                  </a:cubicBezTo>
                  <a:cubicBezTo>
                    <a:pt x="384" y="17"/>
                    <a:pt x="384" y="17"/>
                    <a:pt x="385" y="16"/>
                  </a:cubicBezTo>
                  <a:cubicBezTo>
                    <a:pt x="385" y="16"/>
                    <a:pt x="385" y="16"/>
                    <a:pt x="387" y="17"/>
                  </a:cubicBezTo>
                  <a:cubicBezTo>
                    <a:pt x="389" y="17"/>
                    <a:pt x="387" y="16"/>
                    <a:pt x="391" y="17"/>
                  </a:cubicBezTo>
                  <a:cubicBezTo>
                    <a:pt x="394" y="17"/>
                    <a:pt x="391" y="17"/>
                    <a:pt x="392" y="17"/>
                  </a:cubicBezTo>
                  <a:cubicBezTo>
                    <a:pt x="393" y="18"/>
                    <a:pt x="396" y="18"/>
                    <a:pt x="396" y="18"/>
                  </a:cubicBezTo>
                  <a:cubicBezTo>
                    <a:pt x="396" y="16"/>
                    <a:pt x="396" y="16"/>
                    <a:pt x="397" y="15"/>
                  </a:cubicBezTo>
                  <a:cubicBezTo>
                    <a:pt x="397" y="15"/>
                    <a:pt x="397" y="15"/>
                    <a:pt x="397" y="14"/>
                  </a:cubicBezTo>
                  <a:cubicBezTo>
                    <a:pt x="398" y="13"/>
                    <a:pt x="401" y="14"/>
                    <a:pt x="401" y="14"/>
                  </a:cubicBezTo>
                  <a:lnTo>
                    <a:pt x="401" y="13"/>
                  </a:lnTo>
                  <a:close/>
                  <a:moveTo>
                    <a:pt x="438" y="25"/>
                  </a:moveTo>
                  <a:cubicBezTo>
                    <a:pt x="438" y="26"/>
                    <a:pt x="438" y="26"/>
                    <a:pt x="439" y="28"/>
                  </a:cubicBezTo>
                  <a:cubicBezTo>
                    <a:pt x="439" y="28"/>
                    <a:pt x="439" y="29"/>
                    <a:pt x="439" y="30"/>
                  </a:cubicBezTo>
                  <a:cubicBezTo>
                    <a:pt x="439" y="30"/>
                    <a:pt x="439" y="30"/>
                    <a:pt x="438" y="30"/>
                  </a:cubicBezTo>
                  <a:cubicBezTo>
                    <a:pt x="437" y="29"/>
                    <a:pt x="437" y="28"/>
                    <a:pt x="436" y="27"/>
                  </a:cubicBezTo>
                  <a:cubicBezTo>
                    <a:pt x="434" y="26"/>
                    <a:pt x="434" y="26"/>
                    <a:pt x="432" y="25"/>
                  </a:cubicBezTo>
                  <a:cubicBezTo>
                    <a:pt x="431" y="24"/>
                    <a:pt x="430" y="24"/>
                    <a:pt x="429" y="23"/>
                  </a:cubicBezTo>
                  <a:cubicBezTo>
                    <a:pt x="429" y="24"/>
                    <a:pt x="429" y="24"/>
                    <a:pt x="430" y="25"/>
                  </a:cubicBezTo>
                  <a:cubicBezTo>
                    <a:pt x="430" y="26"/>
                    <a:pt x="430" y="26"/>
                    <a:pt x="431" y="27"/>
                  </a:cubicBezTo>
                  <a:cubicBezTo>
                    <a:pt x="430" y="27"/>
                    <a:pt x="429" y="27"/>
                    <a:pt x="429" y="26"/>
                  </a:cubicBezTo>
                  <a:cubicBezTo>
                    <a:pt x="428" y="25"/>
                    <a:pt x="427" y="25"/>
                    <a:pt x="427" y="24"/>
                  </a:cubicBezTo>
                  <a:cubicBezTo>
                    <a:pt x="426" y="24"/>
                    <a:pt x="426" y="23"/>
                    <a:pt x="426" y="23"/>
                  </a:cubicBezTo>
                  <a:cubicBezTo>
                    <a:pt x="426" y="23"/>
                    <a:pt x="425" y="22"/>
                    <a:pt x="425" y="22"/>
                  </a:cubicBezTo>
                  <a:cubicBezTo>
                    <a:pt x="425" y="22"/>
                    <a:pt x="424" y="21"/>
                    <a:pt x="424" y="21"/>
                  </a:cubicBezTo>
                  <a:cubicBezTo>
                    <a:pt x="423" y="20"/>
                    <a:pt x="423" y="20"/>
                    <a:pt x="422" y="20"/>
                  </a:cubicBezTo>
                  <a:cubicBezTo>
                    <a:pt x="422" y="20"/>
                    <a:pt x="422" y="20"/>
                    <a:pt x="422" y="21"/>
                  </a:cubicBezTo>
                  <a:cubicBezTo>
                    <a:pt x="422" y="21"/>
                    <a:pt x="421" y="21"/>
                    <a:pt x="420" y="20"/>
                  </a:cubicBezTo>
                  <a:cubicBezTo>
                    <a:pt x="419" y="20"/>
                    <a:pt x="419" y="20"/>
                    <a:pt x="416" y="19"/>
                  </a:cubicBezTo>
                  <a:cubicBezTo>
                    <a:pt x="413" y="18"/>
                    <a:pt x="413" y="18"/>
                    <a:pt x="413" y="18"/>
                  </a:cubicBezTo>
                  <a:cubicBezTo>
                    <a:pt x="411" y="18"/>
                    <a:pt x="410" y="18"/>
                    <a:pt x="408" y="18"/>
                  </a:cubicBezTo>
                  <a:cubicBezTo>
                    <a:pt x="408" y="19"/>
                    <a:pt x="408" y="19"/>
                    <a:pt x="408" y="20"/>
                  </a:cubicBezTo>
                  <a:cubicBezTo>
                    <a:pt x="406" y="19"/>
                    <a:pt x="405" y="19"/>
                    <a:pt x="403" y="18"/>
                  </a:cubicBezTo>
                  <a:cubicBezTo>
                    <a:pt x="403" y="19"/>
                    <a:pt x="402" y="19"/>
                    <a:pt x="402" y="20"/>
                  </a:cubicBezTo>
                  <a:cubicBezTo>
                    <a:pt x="401" y="20"/>
                    <a:pt x="400" y="20"/>
                    <a:pt x="399" y="19"/>
                  </a:cubicBezTo>
                  <a:cubicBezTo>
                    <a:pt x="398" y="20"/>
                    <a:pt x="397" y="20"/>
                    <a:pt x="397" y="20"/>
                  </a:cubicBezTo>
                  <a:cubicBezTo>
                    <a:pt x="396" y="21"/>
                    <a:pt x="396" y="21"/>
                    <a:pt x="395" y="21"/>
                  </a:cubicBezTo>
                  <a:cubicBezTo>
                    <a:pt x="393" y="21"/>
                    <a:pt x="392" y="21"/>
                    <a:pt x="390" y="21"/>
                  </a:cubicBezTo>
                  <a:cubicBezTo>
                    <a:pt x="389" y="21"/>
                    <a:pt x="388" y="21"/>
                    <a:pt x="386" y="21"/>
                  </a:cubicBezTo>
                  <a:cubicBezTo>
                    <a:pt x="387" y="22"/>
                    <a:pt x="387" y="22"/>
                    <a:pt x="387" y="23"/>
                  </a:cubicBezTo>
                  <a:cubicBezTo>
                    <a:pt x="391" y="24"/>
                    <a:pt x="392" y="24"/>
                    <a:pt x="395" y="25"/>
                  </a:cubicBezTo>
                  <a:cubicBezTo>
                    <a:pt x="395" y="26"/>
                    <a:pt x="396" y="27"/>
                    <a:pt x="396" y="28"/>
                  </a:cubicBezTo>
                  <a:cubicBezTo>
                    <a:pt x="396" y="29"/>
                    <a:pt x="396" y="29"/>
                    <a:pt x="396" y="29"/>
                  </a:cubicBezTo>
                  <a:cubicBezTo>
                    <a:pt x="394" y="30"/>
                    <a:pt x="394" y="30"/>
                    <a:pt x="393" y="31"/>
                  </a:cubicBezTo>
                  <a:cubicBezTo>
                    <a:pt x="390" y="30"/>
                    <a:pt x="389" y="30"/>
                    <a:pt x="387" y="30"/>
                  </a:cubicBezTo>
                  <a:cubicBezTo>
                    <a:pt x="385" y="30"/>
                    <a:pt x="384" y="30"/>
                    <a:pt x="382" y="29"/>
                  </a:cubicBezTo>
                  <a:cubicBezTo>
                    <a:pt x="380" y="29"/>
                    <a:pt x="379" y="29"/>
                    <a:pt x="377" y="29"/>
                  </a:cubicBezTo>
                  <a:cubicBezTo>
                    <a:pt x="375" y="29"/>
                    <a:pt x="373" y="29"/>
                    <a:pt x="371" y="29"/>
                  </a:cubicBezTo>
                  <a:cubicBezTo>
                    <a:pt x="371" y="30"/>
                    <a:pt x="371" y="30"/>
                    <a:pt x="370" y="31"/>
                  </a:cubicBezTo>
                  <a:cubicBezTo>
                    <a:pt x="371" y="32"/>
                    <a:pt x="372" y="32"/>
                    <a:pt x="373" y="33"/>
                  </a:cubicBezTo>
                  <a:cubicBezTo>
                    <a:pt x="374" y="34"/>
                    <a:pt x="375" y="35"/>
                    <a:pt x="376" y="36"/>
                  </a:cubicBezTo>
                  <a:cubicBezTo>
                    <a:pt x="378" y="36"/>
                    <a:pt x="379" y="36"/>
                    <a:pt x="381" y="37"/>
                  </a:cubicBezTo>
                  <a:cubicBezTo>
                    <a:pt x="383" y="36"/>
                    <a:pt x="384" y="36"/>
                    <a:pt x="386" y="36"/>
                  </a:cubicBezTo>
                  <a:cubicBezTo>
                    <a:pt x="389" y="36"/>
                    <a:pt x="390" y="36"/>
                    <a:pt x="393" y="37"/>
                  </a:cubicBezTo>
                  <a:cubicBezTo>
                    <a:pt x="394" y="37"/>
                    <a:pt x="395" y="37"/>
                    <a:pt x="396" y="38"/>
                  </a:cubicBezTo>
                  <a:cubicBezTo>
                    <a:pt x="395" y="38"/>
                    <a:pt x="394" y="39"/>
                    <a:pt x="393" y="39"/>
                  </a:cubicBezTo>
                  <a:cubicBezTo>
                    <a:pt x="390" y="39"/>
                    <a:pt x="389" y="39"/>
                    <a:pt x="386" y="39"/>
                  </a:cubicBezTo>
                  <a:cubicBezTo>
                    <a:pt x="384" y="39"/>
                    <a:pt x="383" y="39"/>
                    <a:pt x="382" y="39"/>
                  </a:cubicBezTo>
                  <a:cubicBezTo>
                    <a:pt x="380" y="39"/>
                    <a:pt x="379" y="39"/>
                    <a:pt x="377" y="38"/>
                  </a:cubicBezTo>
                  <a:cubicBezTo>
                    <a:pt x="376" y="38"/>
                    <a:pt x="376" y="38"/>
                    <a:pt x="375" y="38"/>
                  </a:cubicBezTo>
                  <a:cubicBezTo>
                    <a:pt x="375" y="39"/>
                    <a:pt x="375" y="39"/>
                    <a:pt x="375" y="39"/>
                  </a:cubicBezTo>
                  <a:cubicBezTo>
                    <a:pt x="377" y="40"/>
                    <a:pt x="379" y="40"/>
                    <a:pt x="381" y="41"/>
                  </a:cubicBezTo>
                  <a:cubicBezTo>
                    <a:pt x="382" y="41"/>
                    <a:pt x="382" y="42"/>
                    <a:pt x="382" y="43"/>
                  </a:cubicBezTo>
                  <a:cubicBezTo>
                    <a:pt x="383" y="44"/>
                    <a:pt x="383" y="44"/>
                    <a:pt x="383" y="45"/>
                  </a:cubicBezTo>
                  <a:cubicBezTo>
                    <a:pt x="385" y="45"/>
                    <a:pt x="385" y="45"/>
                    <a:pt x="387" y="46"/>
                  </a:cubicBezTo>
                  <a:cubicBezTo>
                    <a:pt x="388" y="45"/>
                    <a:pt x="389" y="45"/>
                    <a:pt x="390" y="45"/>
                  </a:cubicBezTo>
                  <a:cubicBezTo>
                    <a:pt x="392" y="44"/>
                    <a:pt x="393" y="44"/>
                    <a:pt x="395" y="44"/>
                  </a:cubicBezTo>
                  <a:cubicBezTo>
                    <a:pt x="396" y="44"/>
                    <a:pt x="396" y="44"/>
                    <a:pt x="398" y="45"/>
                  </a:cubicBezTo>
                  <a:cubicBezTo>
                    <a:pt x="399" y="45"/>
                    <a:pt x="399" y="45"/>
                    <a:pt x="400" y="45"/>
                  </a:cubicBezTo>
                  <a:cubicBezTo>
                    <a:pt x="401" y="45"/>
                    <a:pt x="402" y="45"/>
                    <a:pt x="404" y="45"/>
                  </a:cubicBezTo>
                  <a:cubicBezTo>
                    <a:pt x="404" y="45"/>
                    <a:pt x="404" y="45"/>
                    <a:pt x="406" y="45"/>
                  </a:cubicBezTo>
                  <a:cubicBezTo>
                    <a:pt x="407" y="46"/>
                    <a:pt x="409" y="46"/>
                    <a:pt x="409" y="46"/>
                  </a:cubicBezTo>
                  <a:cubicBezTo>
                    <a:pt x="409" y="47"/>
                    <a:pt x="409" y="47"/>
                    <a:pt x="408" y="48"/>
                  </a:cubicBezTo>
                  <a:cubicBezTo>
                    <a:pt x="410" y="48"/>
                    <a:pt x="410" y="48"/>
                    <a:pt x="412" y="49"/>
                  </a:cubicBezTo>
                  <a:cubicBezTo>
                    <a:pt x="413" y="49"/>
                    <a:pt x="414" y="49"/>
                    <a:pt x="416" y="49"/>
                  </a:cubicBezTo>
                  <a:cubicBezTo>
                    <a:pt x="417" y="49"/>
                    <a:pt x="417" y="50"/>
                    <a:pt x="419" y="51"/>
                  </a:cubicBezTo>
                  <a:cubicBezTo>
                    <a:pt x="419" y="51"/>
                    <a:pt x="419" y="51"/>
                    <a:pt x="419" y="52"/>
                  </a:cubicBezTo>
                  <a:cubicBezTo>
                    <a:pt x="420" y="53"/>
                    <a:pt x="421" y="53"/>
                    <a:pt x="422" y="53"/>
                  </a:cubicBezTo>
                  <a:cubicBezTo>
                    <a:pt x="422" y="53"/>
                    <a:pt x="423" y="54"/>
                    <a:pt x="423" y="54"/>
                  </a:cubicBezTo>
                  <a:cubicBezTo>
                    <a:pt x="424" y="54"/>
                    <a:pt x="425" y="55"/>
                    <a:pt x="426" y="55"/>
                  </a:cubicBezTo>
                  <a:cubicBezTo>
                    <a:pt x="426" y="56"/>
                    <a:pt x="426" y="57"/>
                    <a:pt x="426" y="58"/>
                  </a:cubicBezTo>
                  <a:cubicBezTo>
                    <a:pt x="429" y="59"/>
                    <a:pt x="430" y="60"/>
                    <a:pt x="433" y="61"/>
                  </a:cubicBezTo>
                  <a:cubicBezTo>
                    <a:pt x="433" y="62"/>
                    <a:pt x="433" y="63"/>
                    <a:pt x="434" y="64"/>
                  </a:cubicBezTo>
                  <a:cubicBezTo>
                    <a:pt x="434" y="66"/>
                    <a:pt x="435" y="67"/>
                    <a:pt x="435" y="67"/>
                  </a:cubicBezTo>
                  <a:cubicBezTo>
                    <a:pt x="436" y="67"/>
                    <a:pt x="436" y="67"/>
                    <a:pt x="437" y="67"/>
                  </a:cubicBezTo>
                  <a:cubicBezTo>
                    <a:pt x="437" y="68"/>
                    <a:pt x="438" y="68"/>
                    <a:pt x="439" y="68"/>
                  </a:cubicBezTo>
                  <a:cubicBezTo>
                    <a:pt x="439" y="69"/>
                    <a:pt x="439" y="70"/>
                    <a:pt x="440" y="70"/>
                  </a:cubicBezTo>
                  <a:cubicBezTo>
                    <a:pt x="440" y="71"/>
                    <a:pt x="440" y="71"/>
                    <a:pt x="440" y="72"/>
                  </a:cubicBezTo>
                  <a:cubicBezTo>
                    <a:pt x="439" y="71"/>
                    <a:pt x="439" y="71"/>
                    <a:pt x="438" y="71"/>
                  </a:cubicBezTo>
                  <a:cubicBezTo>
                    <a:pt x="438" y="71"/>
                    <a:pt x="437" y="71"/>
                    <a:pt x="437" y="72"/>
                  </a:cubicBezTo>
                  <a:cubicBezTo>
                    <a:pt x="437" y="73"/>
                    <a:pt x="436" y="73"/>
                    <a:pt x="437" y="74"/>
                  </a:cubicBezTo>
                  <a:cubicBezTo>
                    <a:pt x="437" y="74"/>
                    <a:pt x="437" y="73"/>
                    <a:pt x="437" y="74"/>
                  </a:cubicBezTo>
                  <a:cubicBezTo>
                    <a:pt x="437" y="76"/>
                    <a:pt x="438" y="77"/>
                    <a:pt x="438" y="77"/>
                  </a:cubicBezTo>
                  <a:cubicBezTo>
                    <a:pt x="439" y="78"/>
                    <a:pt x="440" y="78"/>
                    <a:pt x="441" y="79"/>
                  </a:cubicBezTo>
                  <a:cubicBezTo>
                    <a:pt x="443" y="78"/>
                    <a:pt x="443" y="78"/>
                    <a:pt x="445" y="78"/>
                  </a:cubicBezTo>
                  <a:cubicBezTo>
                    <a:pt x="445" y="78"/>
                    <a:pt x="445" y="77"/>
                    <a:pt x="444" y="77"/>
                  </a:cubicBezTo>
                  <a:cubicBezTo>
                    <a:pt x="444" y="77"/>
                    <a:pt x="445" y="77"/>
                    <a:pt x="446" y="77"/>
                  </a:cubicBezTo>
                  <a:cubicBezTo>
                    <a:pt x="447" y="77"/>
                    <a:pt x="445" y="75"/>
                    <a:pt x="447" y="77"/>
                  </a:cubicBezTo>
                  <a:cubicBezTo>
                    <a:pt x="449" y="78"/>
                    <a:pt x="448" y="77"/>
                    <a:pt x="449" y="78"/>
                  </a:cubicBezTo>
                  <a:cubicBezTo>
                    <a:pt x="450" y="79"/>
                    <a:pt x="451" y="80"/>
                    <a:pt x="451" y="80"/>
                  </a:cubicBezTo>
                  <a:cubicBezTo>
                    <a:pt x="452" y="80"/>
                    <a:pt x="452" y="80"/>
                    <a:pt x="454" y="81"/>
                  </a:cubicBezTo>
                  <a:cubicBezTo>
                    <a:pt x="454" y="81"/>
                    <a:pt x="455" y="81"/>
                    <a:pt x="456" y="81"/>
                  </a:cubicBezTo>
                  <a:cubicBezTo>
                    <a:pt x="456" y="81"/>
                    <a:pt x="457" y="80"/>
                    <a:pt x="457" y="82"/>
                  </a:cubicBezTo>
                  <a:cubicBezTo>
                    <a:pt x="458" y="84"/>
                    <a:pt x="459" y="83"/>
                    <a:pt x="458" y="84"/>
                  </a:cubicBezTo>
                  <a:cubicBezTo>
                    <a:pt x="458" y="84"/>
                    <a:pt x="460" y="84"/>
                    <a:pt x="458" y="84"/>
                  </a:cubicBezTo>
                  <a:cubicBezTo>
                    <a:pt x="456" y="85"/>
                    <a:pt x="452" y="84"/>
                    <a:pt x="452" y="84"/>
                  </a:cubicBezTo>
                  <a:cubicBezTo>
                    <a:pt x="451" y="83"/>
                    <a:pt x="451" y="83"/>
                    <a:pt x="450" y="83"/>
                  </a:cubicBezTo>
                  <a:cubicBezTo>
                    <a:pt x="448" y="82"/>
                    <a:pt x="447" y="82"/>
                    <a:pt x="446" y="82"/>
                  </a:cubicBezTo>
                  <a:cubicBezTo>
                    <a:pt x="446" y="82"/>
                    <a:pt x="446" y="82"/>
                    <a:pt x="445" y="82"/>
                  </a:cubicBezTo>
                  <a:cubicBezTo>
                    <a:pt x="444" y="83"/>
                    <a:pt x="444" y="82"/>
                    <a:pt x="444" y="83"/>
                  </a:cubicBezTo>
                  <a:cubicBezTo>
                    <a:pt x="443" y="84"/>
                    <a:pt x="443" y="82"/>
                    <a:pt x="443" y="84"/>
                  </a:cubicBezTo>
                  <a:cubicBezTo>
                    <a:pt x="444" y="85"/>
                    <a:pt x="444" y="85"/>
                    <a:pt x="444" y="85"/>
                  </a:cubicBezTo>
                  <a:cubicBezTo>
                    <a:pt x="443" y="85"/>
                    <a:pt x="443" y="85"/>
                    <a:pt x="443" y="86"/>
                  </a:cubicBezTo>
                  <a:cubicBezTo>
                    <a:pt x="443" y="86"/>
                    <a:pt x="441" y="86"/>
                    <a:pt x="441" y="87"/>
                  </a:cubicBezTo>
                  <a:cubicBezTo>
                    <a:pt x="441" y="87"/>
                    <a:pt x="441" y="87"/>
                    <a:pt x="441" y="87"/>
                  </a:cubicBezTo>
                  <a:cubicBezTo>
                    <a:pt x="441" y="87"/>
                    <a:pt x="441" y="88"/>
                    <a:pt x="442" y="88"/>
                  </a:cubicBezTo>
                  <a:cubicBezTo>
                    <a:pt x="443" y="88"/>
                    <a:pt x="443" y="88"/>
                    <a:pt x="444" y="89"/>
                  </a:cubicBezTo>
                  <a:cubicBezTo>
                    <a:pt x="445" y="89"/>
                    <a:pt x="446" y="89"/>
                    <a:pt x="447" y="89"/>
                  </a:cubicBezTo>
                  <a:cubicBezTo>
                    <a:pt x="447" y="89"/>
                    <a:pt x="448" y="90"/>
                    <a:pt x="447" y="91"/>
                  </a:cubicBezTo>
                  <a:cubicBezTo>
                    <a:pt x="446" y="91"/>
                    <a:pt x="446" y="91"/>
                    <a:pt x="446" y="91"/>
                  </a:cubicBezTo>
                  <a:cubicBezTo>
                    <a:pt x="447" y="92"/>
                    <a:pt x="448" y="92"/>
                    <a:pt x="449" y="93"/>
                  </a:cubicBezTo>
                  <a:cubicBezTo>
                    <a:pt x="450" y="93"/>
                    <a:pt x="451" y="92"/>
                    <a:pt x="452" y="92"/>
                  </a:cubicBezTo>
                  <a:cubicBezTo>
                    <a:pt x="452" y="92"/>
                    <a:pt x="453" y="92"/>
                    <a:pt x="453" y="91"/>
                  </a:cubicBezTo>
                  <a:cubicBezTo>
                    <a:pt x="453" y="91"/>
                    <a:pt x="453" y="90"/>
                    <a:pt x="453" y="90"/>
                  </a:cubicBezTo>
                  <a:cubicBezTo>
                    <a:pt x="452" y="89"/>
                    <a:pt x="451" y="89"/>
                    <a:pt x="450" y="88"/>
                  </a:cubicBezTo>
                  <a:cubicBezTo>
                    <a:pt x="450" y="88"/>
                    <a:pt x="450" y="87"/>
                    <a:pt x="450" y="87"/>
                  </a:cubicBezTo>
                  <a:cubicBezTo>
                    <a:pt x="451" y="87"/>
                    <a:pt x="452" y="87"/>
                    <a:pt x="453" y="87"/>
                  </a:cubicBezTo>
                  <a:cubicBezTo>
                    <a:pt x="454" y="87"/>
                    <a:pt x="455" y="87"/>
                    <a:pt x="456" y="87"/>
                  </a:cubicBezTo>
                  <a:cubicBezTo>
                    <a:pt x="456" y="87"/>
                    <a:pt x="457" y="88"/>
                    <a:pt x="458" y="88"/>
                  </a:cubicBezTo>
                  <a:cubicBezTo>
                    <a:pt x="459" y="89"/>
                    <a:pt x="459" y="90"/>
                    <a:pt x="459" y="90"/>
                  </a:cubicBezTo>
                  <a:cubicBezTo>
                    <a:pt x="458" y="91"/>
                    <a:pt x="458" y="91"/>
                    <a:pt x="458" y="92"/>
                  </a:cubicBezTo>
                  <a:cubicBezTo>
                    <a:pt x="458" y="93"/>
                    <a:pt x="458" y="93"/>
                    <a:pt x="458" y="93"/>
                  </a:cubicBezTo>
                  <a:cubicBezTo>
                    <a:pt x="458" y="93"/>
                    <a:pt x="456" y="91"/>
                    <a:pt x="458" y="93"/>
                  </a:cubicBezTo>
                  <a:cubicBezTo>
                    <a:pt x="459" y="95"/>
                    <a:pt x="461" y="96"/>
                    <a:pt x="461" y="96"/>
                  </a:cubicBezTo>
                  <a:cubicBezTo>
                    <a:pt x="461" y="96"/>
                    <a:pt x="460" y="97"/>
                    <a:pt x="459" y="97"/>
                  </a:cubicBezTo>
                  <a:cubicBezTo>
                    <a:pt x="458" y="97"/>
                    <a:pt x="458" y="97"/>
                    <a:pt x="458" y="97"/>
                  </a:cubicBezTo>
                  <a:cubicBezTo>
                    <a:pt x="456" y="97"/>
                    <a:pt x="455" y="96"/>
                    <a:pt x="454" y="96"/>
                  </a:cubicBezTo>
                  <a:cubicBezTo>
                    <a:pt x="453" y="96"/>
                    <a:pt x="453" y="96"/>
                    <a:pt x="453" y="96"/>
                  </a:cubicBezTo>
                  <a:cubicBezTo>
                    <a:pt x="453" y="98"/>
                    <a:pt x="453" y="98"/>
                    <a:pt x="453" y="98"/>
                  </a:cubicBezTo>
                  <a:cubicBezTo>
                    <a:pt x="453" y="98"/>
                    <a:pt x="456" y="99"/>
                    <a:pt x="454" y="99"/>
                  </a:cubicBezTo>
                  <a:cubicBezTo>
                    <a:pt x="452" y="99"/>
                    <a:pt x="452" y="99"/>
                    <a:pt x="452" y="99"/>
                  </a:cubicBezTo>
                  <a:cubicBezTo>
                    <a:pt x="452" y="99"/>
                    <a:pt x="451" y="99"/>
                    <a:pt x="451" y="100"/>
                  </a:cubicBezTo>
                  <a:cubicBezTo>
                    <a:pt x="451" y="101"/>
                    <a:pt x="451" y="103"/>
                    <a:pt x="451" y="103"/>
                  </a:cubicBezTo>
                  <a:cubicBezTo>
                    <a:pt x="453" y="103"/>
                    <a:pt x="453" y="103"/>
                    <a:pt x="454" y="104"/>
                  </a:cubicBezTo>
                  <a:cubicBezTo>
                    <a:pt x="454" y="104"/>
                    <a:pt x="454" y="105"/>
                    <a:pt x="454" y="105"/>
                  </a:cubicBezTo>
                  <a:cubicBezTo>
                    <a:pt x="454" y="106"/>
                    <a:pt x="454" y="106"/>
                    <a:pt x="454" y="106"/>
                  </a:cubicBezTo>
                  <a:cubicBezTo>
                    <a:pt x="455" y="107"/>
                    <a:pt x="455" y="107"/>
                    <a:pt x="456" y="108"/>
                  </a:cubicBezTo>
                  <a:cubicBezTo>
                    <a:pt x="456" y="108"/>
                    <a:pt x="453" y="109"/>
                    <a:pt x="455" y="110"/>
                  </a:cubicBezTo>
                  <a:cubicBezTo>
                    <a:pt x="457" y="110"/>
                    <a:pt x="459" y="111"/>
                    <a:pt x="459" y="111"/>
                  </a:cubicBezTo>
                  <a:cubicBezTo>
                    <a:pt x="460" y="111"/>
                    <a:pt x="459" y="112"/>
                    <a:pt x="459" y="112"/>
                  </a:cubicBezTo>
                  <a:cubicBezTo>
                    <a:pt x="459" y="112"/>
                    <a:pt x="459" y="113"/>
                    <a:pt x="459" y="113"/>
                  </a:cubicBezTo>
                  <a:cubicBezTo>
                    <a:pt x="459" y="113"/>
                    <a:pt x="460" y="114"/>
                    <a:pt x="460" y="114"/>
                  </a:cubicBezTo>
                  <a:cubicBezTo>
                    <a:pt x="461" y="115"/>
                    <a:pt x="463" y="116"/>
                    <a:pt x="463" y="116"/>
                  </a:cubicBezTo>
                  <a:cubicBezTo>
                    <a:pt x="463" y="116"/>
                    <a:pt x="463" y="117"/>
                    <a:pt x="463" y="118"/>
                  </a:cubicBezTo>
                  <a:cubicBezTo>
                    <a:pt x="463" y="118"/>
                    <a:pt x="463" y="118"/>
                    <a:pt x="463" y="118"/>
                  </a:cubicBezTo>
                  <a:cubicBezTo>
                    <a:pt x="463" y="118"/>
                    <a:pt x="463" y="118"/>
                    <a:pt x="463" y="119"/>
                  </a:cubicBezTo>
                  <a:cubicBezTo>
                    <a:pt x="463" y="120"/>
                    <a:pt x="464" y="121"/>
                    <a:pt x="464" y="121"/>
                  </a:cubicBezTo>
                  <a:cubicBezTo>
                    <a:pt x="464" y="121"/>
                    <a:pt x="464" y="121"/>
                    <a:pt x="465" y="121"/>
                  </a:cubicBezTo>
                  <a:cubicBezTo>
                    <a:pt x="466" y="122"/>
                    <a:pt x="469" y="122"/>
                    <a:pt x="469" y="123"/>
                  </a:cubicBezTo>
                  <a:cubicBezTo>
                    <a:pt x="470" y="123"/>
                    <a:pt x="469" y="125"/>
                    <a:pt x="469" y="125"/>
                  </a:cubicBezTo>
                  <a:cubicBezTo>
                    <a:pt x="469" y="125"/>
                    <a:pt x="470" y="126"/>
                    <a:pt x="471" y="126"/>
                  </a:cubicBezTo>
                  <a:cubicBezTo>
                    <a:pt x="472" y="127"/>
                    <a:pt x="472" y="126"/>
                    <a:pt x="472" y="127"/>
                  </a:cubicBezTo>
                  <a:cubicBezTo>
                    <a:pt x="473" y="128"/>
                    <a:pt x="473" y="128"/>
                    <a:pt x="474" y="128"/>
                  </a:cubicBezTo>
                  <a:cubicBezTo>
                    <a:pt x="474" y="129"/>
                    <a:pt x="474" y="128"/>
                    <a:pt x="474" y="129"/>
                  </a:cubicBezTo>
                  <a:cubicBezTo>
                    <a:pt x="474" y="130"/>
                    <a:pt x="473" y="128"/>
                    <a:pt x="475" y="130"/>
                  </a:cubicBezTo>
                  <a:cubicBezTo>
                    <a:pt x="476" y="131"/>
                    <a:pt x="477" y="132"/>
                    <a:pt x="477" y="132"/>
                  </a:cubicBezTo>
                  <a:cubicBezTo>
                    <a:pt x="477" y="132"/>
                    <a:pt x="477" y="132"/>
                    <a:pt x="478" y="132"/>
                  </a:cubicBezTo>
                  <a:cubicBezTo>
                    <a:pt x="478" y="132"/>
                    <a:pt x="477" y="130"/>
                    <a:pt x="480" y="132"/>
                  </a:cubicBezTo>
                  <a:cubicBezTo>
                    <a:pt x="482" y="134"/>
                    <a:pt x="480" y="133"/>
                    <a:pt x="481" y="136"/>
                  </a:cubicBezTo>
                  <a:cubicBezTo>
                    <a:pt x="481" y="136"/>
                    <a:pt x="482" y="136"/>
                    <a:pt x="482" y="136"/>
                  </a:cubicBezTo>
                  <a:cubicBezTo>
                    <a:pt x="483" y="136"/>
                    <a:pt x="483" y="136"/>
                    <a:pt x="484" y="136"/>
                  </a:cubicBezTo>
                  <a:cubicBezTo>
                    <a:pt x="485" y="136"/>
                    <a:pt x="485" y="136"/>
                    <a:pt x="486" y="136"/>
                  </a:cubicBezTo>
                  <a:cubicBezTo>
                    <a:pt x="487" y="136"/>
                    <a:pt x="487" y="136"/>
                    <a:pt x="487" y="136"/>
                  </a:cubicBezTo>
                  <a:cubicBezTo>
                    <a:pt x="488" y="136"/>
                    <a:pt x="488" y="136"/>
                    <a:pt x="489" y="136"/>
                  </a:cubicBezTo>
                  <a:cubicBezTo>
                    <a:pt x="489" y="135"/>
                    <a:pt x="489" y="135"/>
                    <a:pt x="489" y="134"/>
                  </a:cubicBezTo>
                  <a:cubicBezTo>
                    <a:pt x="489" y="134"/>
                    <a:pt x="490" y="134"/>
                    <a:pt x="490" y="135"/>
                  </a:cubicBezTo>
                  <a:cubicBezTo>
                    <a:pt x="491" y="136"/>
                    <a:pt x="491" y="136"/>
                    <a:pt x="491" y="137"/>
                  </a:cubicBezTo>
                  <a:cubicBezTo>
                    <a:pt x="491" y="138"/>
                    <a:pt x="491" y="138"/>
                    <a:pt x="491" y="138"/>
                  </a:cubicBezTo>
                  <a:cubicBezTo>
                    <a:pt x="491" y="138"/>
                    <a:pt x="491" y="139"/>
                    <a:pt x="492" y="139"/>
                  </a:cubicBezTo>
                  <a:cubicBezTo>
                    <a:pt x="492" y="140"/>
                    <a:pt x="494" y="140"/>
                    <a:pt x="494" y="140"/>
                  </a:cubicBezTo>
                  <a:cubicBezTo>
                    <a:pt x="495" y="141"/>
                    <a:pt x="496" y="141"/>
                    <a:pt x="497" y="142"/>
                  </a:cubicBezTo>
                  <a:cubicBezTo>
                    <a:pt x="497" y="142"/>
                    <a:pt x="499" y="143"/>
                    <a:pt x="499" y="143"/>
                  </a:cubicBezTo>
                  <a:cubicBezTo>
                    <a:pt x="499" y="143"/>
                    <a:pt x="499" y="143"/>
                    <a:pt x="500" y="143"/>
                  </a:cubicBezTo>
                  <a:cubicBezTo>
                    <a:pt x="500" y="142"/>
                    <a:pt x="500" y="142"/>
                    <a:pt x="501" y="142"/>
                  </a:cubicBezTo>
                  <a:cubicBezTo>
                    <a:pt x="501" y="142"/>
                    <a:pt x="501" y="142"/>
                    <a:pt x="502" y="142"/>
                  </a:cubicBezTo>
                  <a:cubicBezTo>
                    <a:pt x="502" y="141"/>
                    <a:pt x="503" y="141"/>
                    <a:pt x="503" y="141"/>
                  </a:cubicBezTo>
                  <a:cubicBezTo>
                    <a:pt x="503" y="140"/>
                    <a:pt x="502" y="140"/>
                    <a:pt x="502" y="139"/>
                  </a:cubicBezTo>
                  <a:cubicBezTo>
                    <a:pt x="502" y="139"/>
                    <a:pt x="502" y="138"/>
                    <a:pt x="502" y="138"/>
                  </a:cubicBezTo>
                  <a:cubicBezTo>
                    <a:pt x="502" y="138"/>
                    <a:pt x="502" y="137"/>
                    <a:pt x="503" y="137"/>
                  </a:cubicBezTo>
                  <a:cubicBezTo>
                    <a:pt x="503" y="137"/>
                    <a:pt x="503" y="137"/>
                    <a:pt x="503" y="137"/>
                  </a:cubicBezTo>
                  <a:cubicBezTo>
                    <a:pt x="504" y="136"/>
                    <a:pt x="504" y="136"/>
                    <a:pt x="505" y="135"/>
                  </a:cubicBezTo>
                  <a:cubicBezTo>
                    <a:pt x="505" y="135"/>
                    <a:pt x="505" y="135"/>
                    <a:pt x="505" y="134"/>
                  </a:cubicBezTo>
                  <a:cubicBezTo>
                    <a:pt x="505" y="134"/>
                    <a:pt x="505" y="133"/>
                    <a:pt x="504" y="133"/>
                  </a:cubicBezTo>
                  <a:cubicBezTo>
                    <a:pt x="504" y="132"/>
                    <a:pt x="504" y="132"/>
                    <a:pt x="505" y="131"/>
                  </a:cubicBezTo>
                  <a:cubicBezTo>
                    <a:pt x="505" y="131"/>
                    <a:pt x="505" y="131"/>
                    <a:pt x="506" y="131"/>
                  </a:cubicBezTo>
                  <a:cubicBezTo>
                    <a:pt x="506" y="131"/>
                    <a:pt x="506" y="131"/>
                    <a:pt x="507" y="131"/>
                  </a:cubicBezTo>
                  <a:cubicBezTo>
                    <a:pt x="507" y="130"/>
                    <a:pt x="508" y="130"/>
                    <a:pt x="508" y="129"/>
                  </a:cubicBezTo>
                  <a:cubicBezTo>
                    <a:pt x="508" y="129"/>
                    <a:pt x="507" y="128"/>
                    <a:pt x="507" y="128"/>
                  </a:cubicBezTo>
                  <a:cubicBezTo>
                    <a:pt x="507" y="127"/>
                    <a:pt x="507" y="127"/>
                    <a:pt x="506" y="126"/>
                  </a:cubicBezTo>
                  <a:cubicBezTo>
                    <a:pt x="507" y="126"/>
                    <a:pt x="507" y="125"/>
                    <a:pt x="507" y="125"/>
                  </a:cubicBezTo>
                  <a:cubicBezTo>
                    <a:pt x="507" y="125"/>
                    <a:pt x="508" y="125"/>
                    <a:pt x="508" y="125"/>
                  </a:cubicBezTo>
                  <a:cubicBezTo>
                    <a:pt x="508" y="124"/>
                    <a:pt x="508" y="124"/>
                    <a:pt x="508" y="123"/>
                  </a:cubicBezTo>
                  <a:cubicBezTo>
                    <a:pt x="508" y="122"/>
                    <a:pt x="508" y="122"/>
                    <a:pt x="508" y="121"/>
                  </a:cubicBezTo>
                  <a:cubicBezTo>
                    <a:pt x="508" y="121"/>
                    <a:pt x="508" y="121"/>
                    <a:pt x="508" y="120"/>
                  </a:cubicBezTo>
                  <a:cubicBezTo>
                    <a:pt x="509" y="120"/>
                    <a:pt x="510" y="120"/>
                    <a:pt x="511" y="120"/>
                  </a:cubicBezTo>
                  <a:cubicBezTo>
                    <a:pt x="511" y="120"/>
                    <a:pt x="513" y="120"/>
                    <a:pt x="514" y="121"/>
                  </a:cubicBezTo>
                  <a:cubicBezTo>
                    <a:pt x="515" y="122"/>
                    <a:pt x="514" y="121"/>
                    <a:pt x="515" y="122"/>
                  </a:cubicBezTo>
                  <a:cubicBezTo>
                    <a:pt x="517" y="123"/>
                    <a:pt x="520" y="123"/>
                    <a:pt x="520" y="123"/>
                  </a:cubicBezTo>
                  <a:cubicBezTo>
                    <a:pt x="521" y="123"/>
                    <a:pt x="521" y="123"/>
                    <a:pt x="521" y="123"/>
                  </a:cubicBezTo>
                  <a:cubicBezTo>
                    <a:pt x="522" y="122"/>
                    <a:pt x="522" y="121"/>
                    <a:pt x="522" y="120"/>
                  </a:cubicBezTo>
                  <a:cubicBezTo>
                    <a:pt x="522" y="120"/>
                    <a:pt x="522" y="120"/>
                    <a:pt x="522" y="119"/>
                  </a:cubicBezTo>
                  <a:cubicBezTo>
                    <a:pt x="523" y="120"/>
                    <a:pt x="523" y="120"/>
                    <a:pt x="524" y="120"/>
                  </a:cubicBezTo>
                  <a:cubicBezTo>
                    <a:pt x="525" y="120"/>
                    <a:pt x="525" y="119"/>
                    <a:pt x="526" y="119"/>
                  </a:cubicBezTo>
                  <a:cubicBezTo>
                    <a:pt x="526" y="119"/>
                    <a:pt x="526" y="119"/>
                    <a:pt x="527" y="119"/>
                  </a:cubicBezTo>
                  <a:cubicBezTo>
                    <a:pt x="527" y="119"/>
                    <a:pt x="527" y="118"/>
                    <a:pt x="528" y="118"/>
                  </a:cubicBezTo>
                  <a:cubicBezTo>
                    <a:pt x="528" y="118"/>
                    <a:pt x="528" y="117"/>
                    <a:pt x="529" y="117"/>
                  </a:cubicBezTo>
                  <a:cubicBezTo>
                    <a:pt x="529" y="117"/>
                    <a:pt x="529" y="117"/>
                    <a:pt x="529" y="117"/>
                  </a:cubicBezTo>
                  <a:cubicBezTo>
                    <a:pt x="530" y="118"/>
                    <a:pt x="530" y="118"/>
                    <a:pt x="531" y="118"/>
                  </a:cubicBezTo>
                  <a:cubicBezTo>
                    <a:pt x="532" y="118"/>
                    <a:pt x="532" y="118"/>
                    <a:pt x="533" y="118"/>
                  </a:cubicBezTo>
                  <a:cubicBezTo>
                    <a:pt x="533" y="117"/>
                    <a:pt x="532" y="117"/>
                    <a:pt x="532" y="117"/>
                  </a:cubicBezTo>
                  <a:cubicBezTo>
                    <a:pt x="533" y="117"/>
                    <a:pt x="533" y="117"/>
                    <a:pt x="533" y="117"/>
                  </a:cubicBezTo>
                  <a:cubicBezTo>
                    <a:pt x="533" y="117"/>
                    <a:pt x="534" y="117"/>
                    <a:pt x="534" y="117"/>
                  </a:cubicBezTo>
                  <a:cubicBezTo>
                    <a:pt x="534" y="117"/>
                    <a:pt x="536" y="118"/>
                    <a:pt x="536" y="118"/>
                  </a:cubicBezTo>
                  <a:cubicBezTo>
                    <a:pt x="536" y="117"/>
                    <a:pt x="536" y="117"/>
                    <a:pt x="536" y="117"/>
                  </a:cubicBezTo>
                  <a:cubicBezTo>
                    <a:pt x="537" y="117"/>
                    <a:pt x="537" y="117"/>
                    <a:pt x="538" y="117"/>
                  </a:cubicBezTo>
                  <a:cubicBezTo>
                    <a:pt x="538" y="117"/>
                    <a:pt x="540" y="117"/>
                    <a:pt x="540" y="117"/>
                  </a:cubicBezTo>
                  <a:cubicBezTo>
                    <a:pt x="541" y="118"/>
                    <a:pt x="542" y="118"/>
                    <a:pt x="542" y="118"/>
                  </a:cubicBezTo>
                  <a:cubicBezTo>
                    <a:pt x="543" y="119"/>
                    <a:pt x="544" y="119"/>
                    <a:pt x="544" y="119"/>
                  </a:cubicBezTo>
                  <a:cubicBezTo>
                    <a:pt x="545" y="119"/>
                    <a:pt x="545" y="118"/>
                    <a:pt x="545" y="118"/>
                  </a:cubicBezTo>
                  <a:cubicBezTo>
                    <a:pt x="545" y="118"/>
                    <a:pt x="545" y="118"/>
                    <a:pt x="545" y="118"/>
                  </a:cubicBezTo>
                  <a:cubicBezTo>
                    <a:pt x="545" y="118"/>
                    <a:pt x="549" y="119"/>
                    <a:pt x="550" y="119"/>
                  </a:cubicBezTo>
                  <a:cubicBezTo>
                    <a:pt x="550" y="119"/>
                    <a:pt x="550" y="118"/>
                    <a:pt x="550" y="118"/>
                  </a:cubicBezTo>
                  <a:cubicBezTo>
                    <a:pt x="550" y="118"/>
                    <a:pt x="550" y="118"/>
                    <a:pt x="550" y="117"/>
                  </a:cubicBezTo>
                  <a:cubicBezTo>
                    <a:pt x="550" y="117"/>
                    <a:pt x="550" y="117"/>
                    <a:pt x="550" y="117"/>
                  </a:cubicBezTo>
                  <a:cubicBezTo>
                    <a:pt x="551" y="117"/>
                    <a:pt x="551" y="117"/>
                    <a:pt x="552" y="117"/>
                  </a:cubicBezTo>
                  <a:cubicBezTo>
                    <a:pt x="552" y="117"/>
                    <a:pt x="552" y="117"/>
                    <a:pt x="552" y="117"/>
                  </a:cubicBezTo>
                  <a:cubicBezTo>
                    <a:pt x="553" y="117"/>
                    <a:pt x="553" y="118"/>
                    <a:pt x="553" y="118"/>
                  </a:cubicBezTo>
                  <a:cubicBezTo>
                    <a:pt x="554" y="118"/>
                    <a:pt x="554" y="118"/>
                    <a:pt x="555" y="119"/>
                  </a:cubicBezTo>
                  <a:cubicBezTo>
                    <a:pt x="555" y="119"/>
                    <a:pt x="556" y="119"/>
                    <a:pt x="556" y="119"/>
                  </a:cubicBezTo>
                  <a:cubicBezTo>
                    <a:pt x="556" y="119"/>
                    <a:pt x="556" y="118"/>
                    <a:pt x="556" y="118"/>
                  </a:cubicBezTo>
                  <a:cubicBezTo>
                    <a:pt x="556" y="118"/>
                    <a:pt x="556" y="118"/>
                    <a:pt x="556" y="118"/>
                  </a:cubicBezTo>
                  <a:cubicBezTo>
                    <a:pt x="556" y="117"/>
                    <a:pt x="556" y="117"/>
                    <a:pt x="556" y="117"/>
                  </a:cubicBezTo>
                  <a:cubicBezTo>
                    <a:pt x="556" y="117"/>
                    <a:pt x="556" y="117"/>
                    <a:pt x="556" y="117"/>
                  </a:cubicBezTo>
                  <a:cubicBezTo>
                    <a:pt x="556" y="117"/>
                    <a:pt x="552" y="114"/>
                    <a:pt x="552" y="114"/>
                  </a:cubicBezTo>
                  <a:cubicBezTo>
                    <a:pt x="551" y="113"/>
                    <a:pt x="551" y="113"/>
                    <a:pt x="551" y="113"/>
                  </a:cubicBezTo>
                  <a:cubicBezTo>
                    <a:pt x="550" y="113"/>
                    <a:pt x="550" y="112"/>
                    <a:pt x="549" y="112"/>
                  </a:cubicBezTo>
                  <a:cubicBezTo>
                    <a:pt x="548" y="111"/>
                    <a:pt x="547" y="111"/>
                    <a:pt x="546" y="110"/>
                  </a:cubicBezTo>
                  <a:cubicBezTo>
                    <a:pt x="546" y="110"/>
                    <a:pt x="546" y="109"/>
                    <a:pt x="547" y="109"/>
                  </a:cubicBezTo>
                  <a:cubicBezTo>
                    <a:pt x="547" y="109"/>
                    <a:pt x="546" y="108"/>
                    <a:pt x="547" y="109"/>
                  </a:cubicBezTo>
                  <a:cubicBezTo>
                    <a:pt x="549" y="110"/>
                    <a:pt x="547" y="108"/>
                    <a:pt x="549" y="110"/>
                  </a:cubicBezTo>
                  <a:cubicBezTo>
                    <a:pt x="551" y="112"/>
                    <a:pt x="552" y="112"/>
                    <a:pt x="552" y="112"/>
                  </a:cubicBezTo>
                  <a:cubicBezTo>
                    <a:pt x="552" y="112"/>
                    <a:pt x="552" y="113"/>
                    <a:pt x="553" y="113"/>
                  </a:cubicBezTo>
                  <a:cubicBezTo>
                    <a:pt x="553" y="114"/>
                    <a:pt x="558" y="116"/>
                    <a:pt x="558" y="116"/>
                  </a:cubicBezTo>
                  <a:cubicBezTo>
                    <a:pt x="559" y="116"/>
                    <a:pt x="559" y="116"/>
                    <a:pt x="559" y="116"/>
                  </a:cubicBezTo>
                  <a:cubicBezTo>
                    <a:pt x="559" y="115"/>
                    <a:pt x="558" y="115"/>
                    <a:pt x="558" y="115"/>
                  </a:cubicBezTo>
                  <a:cubicBezTo>
                    <a:pt x="557" y="114"/>
                    <a:pt x="557" y="114"/>
                    <a:pt x="557" y="113"/>
                  </a:cubicBezTo>
                  <a:cubicBezTo>
                    <a:pt x="556" y="113"/>
                    <a:pt x="555" y="113"/>
                    <a:pt x="555" y="112"/>
                  </a:cubicBezTo>
                  <a:cubicBezTo>
                    <a:pt x="555" y="112"/>
                    <a:pt x="554" y="111"/>
                    <a:pt x="554" y="111"/>
                  </a:cubicBezTo>
                  <a:cubicBezTo>
                    <a:pt x="553" y="111"/>
                    <a:pt x="552" y="110"/>
                    <a:pt x="552" y="110"/>
                  </a:cubicBezTo>
                  <a:cubicBezTo>
                    <a:pt x="552" y="110"/>
                    <a:pt x="552" y="109"/>
                    <a:pt x="552" y="109"/>
                  </a:cubicBezTo>
                  <a:cubicBezTo>
                    <a:pt x="552" y="109"/>
                    <a:pt x="551" y="108"/>
                    <a:pt x="552" y="108"/>
                  </a:cubicBezTo>
                  <a:cubicBezTo>
                    <a:pt x="552" y="108"/>
                    <a:pt x="552" y="108"/>
                    <a:pt x="552" y="108"/>
                  </a:cubicBezTo>
                  <a:cubicBezTo>
                    <a:pt x="553" y="108"/>
                    <a:pt x="553" y="108"/>
                    <a:pt x="553" y="108"/>
                  </a:cubicBezTo>
                  <a:cubicBezTo>
                    <a:pt x="553" y="108"/>
                    <a:pt x="551" y="106"/>
                    <a:pt x="551" y="106"/>
                  </a:cubicBezTo>
                  <a:cubicBezTo>
                    <a:pt x="552" y="106"/>
                    <a:pt x="552" y="105"/>
                    <a:pt x="552" y="105"/>
                  </a:cubicBezTo>
                  <a:cubicBezTo>
                    <a:pt x="553" y="105"/>
                    <a:pt x="551" y="103"/>
                    <a:pt x="551" y="103"/>
                  </a:cubicBezTo>
                  <a:cubicBezTo>
                    <a:pt x="551" y="103"/>
                    <a:pt x="551" y="102"/>
                    <a:pt x="551" y="102"/>
                  </a:cubicBezTo>
                  <a:cubicBezTo>
                    <a:pt x="552" y="103"/>
                    <a:pt x="552" y="103"/>
                    <a:pt x="553" y="103"/>
                  </a:cubicBezTo>
                  <a:cubicBezTo>
                    <a:pt x="553" y="103"/>
                    <a:pt x="554" y="103"/>
                    <a:pt x="554" y="103"/>
                  </a:cubicBezTo>
                  <a:cubicBezTo>
                    <a:pt x="554" y="103"/>
                    <a:pt x="554" y="103"/>
                    <a:pt x="554" y="103"/>
                  </a:cubicBezTo>
                  <a:cubicBezTo>
                    <a:pt x="554" y="102"/>
                    <a:pt x="554" y="102"/>
                    <a:pt x="553" y="101"/>
                  </a:cubicBezTo>
                  <a:cubicBezTo>
                    <a:pt x="553" y="101"/>
                    <a:pt x="552" y="101"/>
                    <a:pt x="552" y="100"/>
                  </a:cubicBezTo>
                  <a:cubicBezTo>
                    <a:pt x="551" y="99"/>
                    <a:pt x="551" y="99"/>
                    <a:pt x="550" y="99"/>
                  </a:cubicBezTo>
                  <a:cubicBezTo>
                    <a:pt x="550" y="98"/>
                    <a:pt x="550" y="98"/>
                    <a:pt x="550" y="98"/>
                  </a:cubicBezTo>
                  <a:cubicBezTo>
                    <a:pt x="550" y="98"/>
                    <a:pt x="550" y="98"/>
                    <a:pt x="551" y="98"/>
                  </a:cubicBezTo>
                  <a:cubicBezTo>
                    <a:pt x="550" y="98"/>
                    <a:pt x="550" y="97"/>
                    <a:pt x="550" y="97"/>
                  </a:cubicBezTo>
                  <a:cubicBezTo>
                    <a:pt x="549" y="97"/>
                    <a:pt x="549" y="96"/>
                    <a:pt x="549" y="96"/>
                  </a:cubicBezTo>
                  <a:cubicBezTo>
                    <a:pt x="548" y="95"/>
                    <a:pt x="547" y="95"/>
                    <a:pt x="546" y="94"/>
                  </a:cubicBezTo>
                  <a:cubicBezTo>
                    <a:pt x="547" y="94"/>
                    <a:pt x="548" y="95"/>
                    <a:pt x="549" y="95"/>
                  </a:cubicBezTo>
                  <a:cubicBezTo>
                    <a:pt x="549" y="95"/>
                    <a:pt x="550" y="95"/>
                    <a:pt x="550" y="95"/>
                  </a:cubicBezTo>
                  <a:cubicBezTo>
                    <a:pt x="550" y="95"/>
                    <a:pt x="551" y="96"/>
                    <a:pt x="551" y="95"/>
                  </a:cubicBezTo>
                  <a:cubicBezTo>
                    <a:pt x="551" y="95"/>
                    <a:pt x="549" y="93"/>
                    <a:pt x="549" y="93"/>
                  </a:cubicBezTo>
                  <a:cubicBezTo>
                    <a:pt x="548" y="92"/>
                    <a:pt x="547" y="92"/>
                    <a:pt x="547" y="92"/>
                  </a:cubicBezTo>
                  <a:cubicBezTo>
                    <a:pt x="546" y="91"/>
                    <a:pt x="545" y="91"/>
                    <a:pt x="544" y="90"/>
                  </a:cubicBezTo>
                  <a:cubicBezTo>
                    <a:pt x="544" y="90"/>
                    <a:pt x="541" y="88"/>
                    <a:pt x="541" y="88"/>
                  </a:cubicBezTo>
                  <a:cubicBezTo>
                    <a:pt x="540" y="87"/>
                    <a:pt x="539" y="86"/>
                    <a:pt x="538" y="85"/>
                  </a:cubicBezTo>
                  <a:cubicBezTo>
                    <a:pt x="537" y="85"/>
                    <a:pt x="536" y="84"/>
                    <a:pt x="537" y="84"/>
                  </a:cubicBezTo>
                  <a:cubicBezTo>
                    <a:pt x="537" y="85"/>
                    <a:pt x="539" y="85"/>
                    <a:pt x="539" y="85"/>
                  </a:cubicBezTo>
                  <a:cubicBezTo>
                    <a:pt x="540" y="85"/>
                    <a:pt x="541" y="86"/>
                    <a:pt x="542" y="86"/>
                  </a:cubicBezTo>
                  <a:cubicBezTo>
                    <a:pt x="542" y="87"/>
                    <a:pt x="542" y="86"/>
                    <a:pt x="542" y="86"/>
                  </a:cubicBezTo>
                  <a:cubicBezTo>
                    <a:pt x="541" y="86"/>
                    <a:pt x="541" y="85"/>
                    <a:pt x="540" y="84"/>
                  </a:cubicBezTo>
                  <a:cubicBezTo>
                    <a:pt x="540" y="84"/>
                    <a:pt x="540" y="84"/>
                    <a:pt x="540" y="84"/>
                  </a:cubicBezTo>
                  <a:cubicBezTo>
                    <a:pt x="540" y="84"/>
                    <a:pt x="540" y="84"/>
                    <a:pt x="540" y="84"/>
                  </a:cubicBezTo>
                  <a:cubicBezTo>
                    <a:pt x="541" y="85"/>
                    <a:pt x="542" y="85"/>
                    <a:pt x="542" y="85"/>
                  </a:cubicBezTo>
                  <a:cubicBezTo>
                    <a:pt x="543" y="85"/>
                    <a:pt x="543" y="86"/>
                    <a:pt x="543" y="86"/>
                  </a:cubicBezTo>
                  <a:cubicBezTo>
                    <a:pt x="542" y="85"/>
                    <a:pt x="542" y="85"/>
                    <a:pt x="542" y="84"/>
                  </a:cubicBezTo>
                  <a:cubicBezTo>
                    <a:pt x="542" y="84"/>
                    <a:pt x="542" y="84"/>
                    <a:pt x="542" y="84"/>
                  </a:cubicBezTo>
                  <a:cubicBezTo>
                    <a:pt x="543" y="84"/>
                    <a:pt x="543" y="85"/>
                    <a:pt x="544" y="85"/>
                  </a:cubicBezTo>
                  <a:cubicBezTo>
                    <a:pt x="544" y="85"/>
                    <a:pt x="544" y="85"/>
                    <a:pt x="545" y="85"/>
                  </a:cubicBezTo>
                  <a:cubicBezTo>
                    <a:pt x="545" y="85"/>
                    <a:pt x="544" y="84"/>
                    <a:pt x="543" y="84"/>
                  </a:cubicBezTo>
                  <a:cubicBezTo>
                    <a:pt x="542" y="83"/>
                    <a:pt x="540" y="82"/>
                    <a:pt x="540" y="81"/>
                  </a:cubicBezTo>
                  <a:cubicBezTo>
                    <a:pt x="539" y="81"/>
                    <a:pt x="538" y="80"/>
                    <a:pt x="538" y="80"/>
                  </a:cubicBezTo>
                  <a:cubicBezTo>
                    <a:pt x="538" y="80"/>
                    <a:pt x="539" y="80"/>
                    <a:pt x="540" y="81"/>
                  </a:cubicBezTo>
                  <a:cubicBezTo>
                    <a:pt x="541" y="82"/>
                    <a:pt x="543" y="83"/>
                    <a:pt x="544" y="84"/>
                  </a:cubicBezTo>
                  <a:cubicBezTo>
                    <a:pt x="544" y="84"/>
                    <a:pt x="545" y="85"/>
                    <a:pt x="545" y="85"/>
                  </a:cubicBezTo>
                  <a:cubicBezTo>
                    <a:pt x="546" y="86"/>
                    <a:pt x="547" y="86"/>
                    <a:pt x="548" y="87"/>
                  </a:cubicBezTo>
                  <a:cubicBezTo>
                    <a:pt x="548" y="87"/>
                    <a:pt x="548" y="87"/>
                    <a:pt x="548" y="87"/>
                  </a:cubicBezTo>
                  <a:cubicBezTo>
                    <a:pt x="548" y="87"/>
                    <a:pt x="548" y="87"/>
                    <a:pt x="548" y="87"/>
                  </a:cubicBezTo>
                  <a:cubicBezTo>
                    <a:pt x="548" y="87"/>
                    <a:pt x="548" y="87"/>
                    <a:pt x="548" y="87"/>
                  </a:cubicBezTo>
                  <a:cubicBezTo>
                    <a:pt x="548" y="87"/>
                    <a:pt x="548" y="87"/>
                    <a:pt x="548" y="87"/>
                  </a:cubicBezTo>
                  <a:cubicBezTo>
                    <a:pt x="548" y="86"/>
                    <a:pt x="548" y="86"/>
                    <a:pt x="547" y="86"/>
                  </a:cubicBezTo>
                  <a:cubicBezTo>
                    <a:pt x="547" y="86"/>
                    <a:pt x="547" y="85"/>
                    <a:pt x="546" y="85"/>
                  </a:cubicBezTo>
                  <a:cubicBezTo>
                    <a:pt x="546" y="85"/>
                    <a:pt x="546" y="85"/>
                    <a:pt x="544" y="84"/>
                  </a:cubicBezTo>
                  <a:cubicBezTo>
                    <a:pt x="543" y="82"/>
                    <a:pt x="543" y="83"/>
                    <a:pt x="543" y="82"/>
                  </a:cubicBezTo>
                  <a:cubicBezTo>
                    <a:pt x="542" y="82"/>
                    <a:pt x="542" y="82"/>
                    <a:pt x="539" y="80"/>
                  </a:cubicBezTo>
                  <a:cubicBezTo>
                    <a:pt x="537" y="78"/>
                    <a:pt x="537" y="78"/>
                    <a:pt x="537" y="78"/>
                  </a:cubicBezTo>
                  <a:cubicBezTo>
                    <a:pt x="537" y="78"/>
                    <a:pt x="537" y="78"/>
                    <a:pt x="536" y="78"/>
                  </a:cubicBezTo>
                  <a:cubicBezTo>
                    <a:pt x="536" y="77"/>
                    <a:pt x="536" y="78"/>
                    <a:pt x="536" y="77"/>
                  </a:cubicBezTo>
                  <a:cubicBezTo>
                    <a:pt x="535" y="77"/>
                    <a:pt x="536" y="78"/>
                    <a:pt x="535" y="77"/>
                  </a:cubicBezTo>
                  <a:cubicBezTo>
                    <a:pt x="534" y="76"/>
                    <a:pt x="535" y="77"/>
                    <a:pt x="534" y="76"/>
                  </a:cubicBezTo>
                  <a:cubicBezTo>
                    <a:pt x="533" y="76"/>
                    <a:pt x="535" y="77"/>
                    <a:pt x="533" y="76"/>
                  </a:cubicBezTo>
                  <a:cubicBezTo>
                    <a:pt x="531" y="74"/>
                    <a:pt x="531" y="74"/>
                    <a:pt x="531" y="74"/>
                  </a:cubicBezTo>
                  <a:cubicBezTo>
                    <a:pt x="531" y="74"/>
                    <a:pt x="531" y="75"/>
                    <a:pt x="530" y="74"/>
                  </a:cubicBezTo>
                  <a:cubicBezTo>
                    <a:pt x="528" y="73"/>
                    <a:pt x="528" y="72"/>
                    <a:pt x="527" y="72"/>
                  </a:cubicBezTo>
                  <a:cubicBezTo>
                    <a:pt x="527" y="72"/>
                    <a:pt x="527" y="72"/>
                    <a:pt x="526" y="72"/>
                  </a:cubicBezTo>
                  <a:cubicBezTo>
                    <a:pt x="526" y="72"/>
                    <a:pt x="527" y="72"/>
                    <a:pt x="526" y="72"/>
                  </a:cubicBezTo>
                  <a:cubicBezTo>
                    <a:pt x="526" y="71"/>
                    <a:pt x="526" y="72"/>
                    <a:pt x="525" y="71"/>
                  </a:cubicBezTo>
                  <a:cubicBezTo>
                    <a:pt x="524" y="71"/>
                    <a:pt x="525" y="71"/>
                    <a:pt x="524" y="71"/>
                  </a:cubicBezTo>
                  <a:cubicBezTo>
                    <a:pt x="523" y="70"/>
                    <a:pt x="522" y="69"/>
                    <a:pt x="522" y="69"/>
                  </a:cubicBezTo>
                  <a:cubicBezTo>
                    <a:pt x="521" y="69"/>
                    <a:pt x="521" y="68"/>
                    <a:pt x="521" y="68"/>
                  </a:cubicBezTo>
                  <a:cubicBezTo>
                    <a:pt x="521" y="68"/>
                    <a:pt x="521" y="68"/>
                    <a:pt x="521" y="68"/>
                  </a:cubicBezTo>
                  <a:cubicBezTo>
                    <a:pt x="522" y="68"/>
                    <a:pt x="523" y="69"/>
                    <a:pt x="523" y="69"/>
                  </a:cubicBezTo>
                  <a:cubicBezTo>
                    <a:pt x="522" y="68"/>
                    <a:pt x="522" y="68"/>
                    <a:pt x="522" y="67"/>
                  </a:cubicBezTo>
                  <a:cubicBezTo>
                    <a:pt x="522" y="67"/>
                    <a:pt x="521" y="67"/>
                    <a:pt x="521" y="67"/>
                  </a:cubicBezTo>
                  <a:cubicBezTo>
                    <a:pt x="521" y="67"/>
                    <a:pt x="522" y="67"/>
                    <a:pt x="522" y="67"/>
                  </a:cubicBezTo>
                  <a:cubicBezTo>
                    <a:pt x="522" y="67"/>
                    <a:pt x="522" y="67"/>
                    <a:pt x="522" y="67"/>
                  </a:cubicBezTo>
                  <a:cubicBezTo>
                    <a:pt x="523" y="67"/>
                    <a:pt x="523" y="67"/>
                    <a:pt x="523" y="67"/>
                  </a:cubicBezTo>
                  <a:cubicBezTo>
                    <a:pt x="523" y="67"/>
                    <a:pt x="523" y="67"/>
                    <a:pt x="523" y="67"/>
                  </a:cubicBezTo>
                  <a:cubicBezTo>
                    <a:pt x="520" y="65"/>
                    <a:pt x="519" y="65"/>
                    <a:pt x="517" y="63"/>
                  </a:cubicBezTo>
                  <a:cubicBezTo>
                    <a:pt x="516" y="62"/>
                    <a:pt x="516" y="62"/>
                    <a:pt x="515" y="61"/>
                  </a:cubicBezTo>
                  <a:cubicBezTo>
                    <a:pt x="514" y="60"/>
                    <a:pt x="513" y="60"/>
                    <a:pt x="511" y="59"/>
                  </a:cubicBezTo>
                  <a:cubicBezTo>
                    <a:pt x="511" y="58"/>
                    <a:pt x="511" y="58"/>
                    <a:pt x="510" y="58"/>
                  </a:cubicBezTo>
                  <a:cubicBezTo>
                    <a:pt x="509" y="57"/>
                    <a:pt x="509" y="57"/>
                    <a:pt x="508" y="56"/>
                  </a:cubicBezTo>
                  <a:cubicBezTo>
                    <a:pt x="506" y="55"/>
                    <a:pt x="506" y="54"/>
                    <a:pt x="504" y="54"/>
                  </a:cubicBezTo>
                  <a:cubicBezTo>
                    <a:pt x="503" y="53"/>
                    <a:pt x="503" y="52"/>
                    <a:pt x="502" y="52"/>
                  </a:cubicBezTo>
                  <a:cubicBezTo>
                    <a:pt x="499" y="50"/>
                    <a:pt x="498" y="49"/>
                    <a:pt x="495" y="47"/>
                  </a:cubicBezTo>
                  <a:cubicBezTo>
                    <a:pt x="493" y="46"/>
                    <a:pt x="492" y="46"/>
                    <a:pt x="490" y="44"/>
                  </a:cubicBezTo>
                  <a:cubicBezTo>
                    <a:pt x="490" y="44"/>
                    <a:pt x="486" y="42"/>
                    <a:pt x="486" y="42"/>
                  </a:cubicBezTo>
                  <a:cubicBezTo>
                    <a:pt x="486" y="42"/>
                    <a:pt x="486" y="43"/>
                    <a:pt x="486" y="43"/>
                  </a:cubicBezTo>
                  <a:cubicBezTo>
                    <a:pt x="486" y="43"/>
                    <a:pt x="484" y="42"/>
                    <a:pt x="484" y="42"/>
                  </a:cubicBezTo>
                  <a:cubicBezTo>
                    <a:pt x="483" y="42"/>
                    <a:pt x="483" y="41"/>
                    <a:pt x="482" y="41"/>
                  </a:cubicBezTo>
                  <a:cubicBezTo>
                    <a:pt x="482" y="40"/>
                    <a:pt x="481" y="40"/>
                    <a:pt x="481" y="40"/>
                  </a:cubicBezTo>
                  <a:cubicBezTo>
                    <a:pt x="481" y="40"/>
                    <a:pt x="481" y="39"/>
                    <a:pt x="480" y="39"/>
                  </a:cubicBezTo>
                  <a:cubicBezTo>
                    <a:pt x="480" y="39"/>
                    <a:pt x="479" y="38"/>
                    <a:pt x="478" y="38"/>
                  </a:cubicBezTo>
                  <a:cubicBezTo>
                    <a:pt x="477" y="37"/>
                    <a:pt x="479" y="38"/>
                    <a:pt x="477" y="37"/>
                  </a:cubicBezTo>
                  <a:cubicBezTo>
                    <a:pt x="476" y="37"/>
                    <a:pt x="476" y="37"/>
                    <a:pt x="474" y="36"/>
                  </a:cubicBezTo>
                  <a:cubicBezTo>
                    <a:pt x="473" y="35"/>
                    <a:pt x="474" y="36"/>
                    <a:pt x="473" y="35"/>
                  </a:cubicBezTo>
                  <a:cubicBezTo>
                    <a:pt x="472" y="35"/>
                    <a:pt x="472" y="35"/>
                    <a:pt x="472" y="35"/>
                  </a:cubicBezTo>
                  <a:cubicBezTo>
                    <a:pt x="472" y="35"/>
                    <a:pt x="471" y="34"/>
                    <a:pt x="470" y="34"/>
                  </a:cubicBezTo>
                  <a:cubicBezTo>
                    <a:pt x="469" y="34"/>
                    <a:pt x="469" y="34"/>
                    <a:pt x="469" y="34"/>
                  </a:cubicBezTo>
                  <a:cubicBezTo>
                    <a:pt x="468" y="34"/>
                    <a:pt x="468" y="34"/>
                    <a:pt x="468" y="34"/>
                  </a:cubicBezTo>
                  <a:cubicBezTo>
                    <a:pt x="468" y="34"/>
                    <a:pt x="468" y="34"/>
                    <a:pt x="469" y="34"/>
                  </a:cubicBezTo>
                  <a:cubicBezTo>
                    <a:pt x="469" y="35"/>
                    <a:pt x="470" y="36"/>
                    <a:pt x="469" y="35"/>
                  </a:cubicBezTo>
                  <a:cubicBezTo>
                    <a:pt x="467" y="35"/>
                    <a:pt x="467" y="35"/>
                    <a:pt x="467" y="35"/>
                  </a:cubicBezTo>
                  <a:cubicBezTo>
                    <a:pt x="467" y="35"/>
                    <a:pt x="468" y="35"/>
                    <a:pt x="467" y="34"/>
                  </a:cubicBezTo>
                  <a:cubicBezTo>
                    <a:pt x="466" y="34"/>
                    <a:pt x="467" y="35"/>
                    <a:pt x="466" y="34"/>
                  </a:cubicBezTo>
                  <a:cubicBezTo>
                    <a:pt x="464" y="33"/>
                    <a:pt x="466" y="35"/>
                    <a:pt x="464" y="33"/>
                  </a:cubicBezTo>
                  <a:cubicBezTo>
                    <a:pt x="463" y="33"/>
                    <a:pt x="463" y="33"/>
                    <a:pt x="463" y="33"/>
                  </a:cubicBezTo>
                  <a:cubicBezTo>
                    <a:pt x="463" y="33"/>
                    <a:pt x="462" y="32"/>
                    <a:pt x="462" y="31"/>
                  </a:cubicBezTo>
                  <a:cubicBezTo>
                    <a:pt x="462" y="31"/>
                    <a:pt x="462" y="31"/>
                    <a:pt x="461" y="31"/>
                  </a:cubicBezTo>
                  <a:cubicBezTo>
                    <a:pt x="461" y="30"/>
                    <a:pt x="462" y="30"/>
                    <a:pt x="460" y="30"/>
                  </a:cubicBezTo>
                  <a:cubicBezTo>
                    <a:pt x="458" y="29"/>
                    <a:pt x="460" y="30"/>
                    <a:pt x="458" y="29"/>
                  </a:cubicBezTo>
                  <a:cubicBezTo>
                    <a:pt x="456" y="28"/>
                    <a:pt x="456" y="28"/>
                    <a:pt x="456" y="28"/>
                  </a:cubicBezTo>
                  <a:cubicBezTo>
                    <a:pt x="457" y="29"/>
                    <a:pt x="457" y="29"/>
                    <a:pt x="457" y="29"/>
                  </a:cubicBezTo>
                  <a:cubicBezTo>
                    <a:pt x="457" y="29"/>
                    <a:pt x="457" y="30"/>
                    <a:pt x="457" y="30"/>
                  </a:cubicBezTo>
                  <a:cubicBezTo>
                    <a:pt x="457" y="30"/>
                    <a:pt x="457" y="30"/>
                    <a:pt x="457" y="30"/>
                  </a:cubicBezTo>
                  <a:cubicBezTo>
                    <a:pt x="456" y="30"/>
                    <a:pt x="458" y="30"/>
                    <a:pt x="456" y="30"/>
                  </a:cubicBezTo>
                  <a:cubicBezTo>
                    <a:pt x="454" y="29"/>
                    <a:pt x="454" y="29"/>
                    <a:pt x="454" y="29"/>
                  </a:cubicBezTo>
                  <a:cubicBezTo>
                    <a:pt x="454" y="29"/>
                    <a:pt x="453" y="28"/>
                    <a:pt x="454" y="29"/>
                  </a:cubicBezTo>
                  <a:cubicBezTo>
                    <a:pt x="454" y="30"/>
                    <a:pt x="454" y="31"/>
                    <a:pt x="455" y="31"/>
                  </a:cubicBezTo>
                  <a:cubicBezTo>
                    <a:pt x="455" y="32"/>
                    <a:pt x="453" y="30"/>
                    <a:pt x="452" y="30"/>
                  </a:cubicBezTo>
                  <a:cubicBezTo>
                    <a:pt x="452" y="29"/>
                    <a:pt x="451" y="29"/>
                    <a:pt x="451" y="29"/>
                  </a:cubicBezTo>
                  <a:cubicBezTo>
                    <a:pt x="450" y="29"/>
                    <a:pt x="450" y="29"/>
                    <a:pt x="449" y="29"/>
                  </a:cubicBezTo>
                  <a:cubicBezTo>
                    <a:pt x="449" y="29"/>
                    <a:pt x="449" y="29"/>
                    <a:pt x="449" y="29"/>
                  </a:cubicBezTo>
                  <a:cubicBezTo>
                    <a:pt x="449" y="29"/>
                    <a:pt x="449" y="29"/>
                    <a:pt x="449" y="30"/>
                  </a:cubicBezTo>
                  <a:cubicBezTo>
                    <a:pt x="449" y="30"/>
                    <a:pt x="449" y="30"/>
                    <a:pt x="450" y="31"/>
                  </a:cubicBezTo>
                  <a:cubicBezTo>
                    <a:pt x="451" y="32"/>
                    <a:pt x="451" y="32"/>
                    <a:pt x="452" y="33"/>
                  </a:cubicBezTo>
                  <a:cubicBezTo>
                    <a:pt x="452" y="33"/>
                    <a:pt x="451" y="33"/>
                    <a:pt x="452" y="33"/>
                  </a:cubicBezTo>
                  <a:cubicBezTo>
                    <a:pt x="453" y="34"/>
                    <a:pt x="454" y="34"/>
                    <a:pt x="455" y="35"/>
                  </a:cubicBezTo>
                  <a:cubicBezTo>
                    <a:pt x="457" y="36"/>
                    <a:pt x="456" y="35"/>
                    <a:pt x="457" y="36"/>
                  </a:cubicBezTo>
                  <a:cubicBezTo>
                    <a:pt x="457" y="36"/>
                    <a:pt x="458" y="36"/>
                    <a:pt x="457" y="36"/>
                  </a:cubicBezTo>
                  <a:cubicBezTo>
                    <a:pt x="456" y="36"/>
                    <a:pt x="457" y="37"/>
                    <a:pt x="456" y="37"/>
                  </a:cubicBezTo>
                  <a:cubicBezTo>
                    <a:pt x="455" y="36"/>
                    <a:pt x="455" y="36"/>
                    <a:pt x="454" y="36"/>
                  </a:cubicBezTo>
                  <a:cubicBezTo>
                    <a:pt x="453" y="35"/>
                    <a:pt x="454" y="36"/>
                    <a:pt x="452" y="35"/>
                  </a:cubicBezTo>
                  <a:cubicBezTo>
                    <a:pt x="451" y="34"/>
                    <a:pt x="450" y="33"/>
                    <a:pt x="449" y="33"/>
                  </a:cubicBezTo>
                  <a:cubicBezTo>
                    <a:pt x="449" y="32"/>
                    <a:pt x="448" y="31"/>
                    <a:pt x="448" y="31"/>
                  </a:cubicBezTo>
                  <a:cubicBezTo>
                    <a:pt x="448" y="31"/>
                    <a:pt x="447" y="31"/>
                    <a:pt x="447" y="30"/>
                  </a:cubicBezTo>
                  <a:cubicBezTo>
                    <a:pt x="446" y="30"/>
                    <a:pt x="446" y="30"/>
                    <a:pt x="445" y="29"/>
                  </a:cubicBezTo>
                  <a:cubicBezTo>
                    <a:pt x="444" y="28"/>
                    <a:pt x="444" y="28"/>
                    <a:pt x="443" y="27"/>
                  </a:cubicBezTo>
                  <a:cubicBezTo>
                    <a:pt x="443" y="27"/>
                    <a:pt x="443" y="27"/>
                    <a:pt x="442" y="26"/>
                  </a:cubicBezTo>
                  <a:cubicBezTo>
                    <a:pt x="441" y="26"/>
                    <a:pt x="441" y="26"/>
                    <a:pt x="440" y="25"/>
                  </a:cubicBezTo>
                  <a:cubicBezTo>
                    <a:pt x="440" y="25"/>
                    <a:pt x="439" y="25"/>
                    <a:pt x="438" y="25"/>
                  </a:cubicBezTo>
                  <a:close/>
                  <a:moveTo>
                    <a:pt x="439" y="354"/>
                  </a:moveTo>
                  <a:cubicBezTo>
                    <a:pt x="438" y="353"/>
                    <a:pt x="438" y="353"/>
                    <a:pt x="437" y="352"/>
                  </a:cubicBezTo>
                  <a:cubicBezTo>
                    <a:pt x="436" y="351"/>
                    <a:pt x="435" y="350"/>
                    <a:pt x="434" y="349"/>
                  </a:cubicBezTo>
                  <a:cubicBezTo>
                    <a:pt x="432" y="349"/>
                    <a:pt x="431" y="349"/>
                    <a:pt x="429" y="349"/>
                  </a:cubicBezTo>
                  <a:cubicBezTo>
                    <a:pt x="427" y="350"/>
                    <a:pt x="426" y="351"/>
                    <a:pt x="424" y="352"/>
                  </a:cubicBezTo>
                  <a:cubicBezTo>
                    <a:pt x="424" y="352"/>
                    <a:pt x="423" y="352"/>
                    <a:pt x="421" y="352"/>
                  </a:cubicBezTo>
                  <a:cubicBezTo>
                    <a:pt x="419" y="352"/>
                    <a:pt x="418" y="352"/>
                    <a:pt x="416" y="352"/>
                  </a:cubicBezTo>
                  <a:cubicBezTo>
                    <a:pt x="415" y="352"/>
                    <a:pt x="415" y="352"/>
                    <a:pt x="415" y="352"/>
                  </a:cubicBezTo>
                  <a:cubicBezTo>
                    <a:pt x="415" y="352"/>
                    <a:pt x="409" y="351"/>
                    <a:pt x="406" y="351"/>
                  </a:cubicBezTo>
                  <a:cubicBezTo>
                    <a:pt x="403" y="351"/>
                    <a:pt x="405" y="350"/>
                    <a:pt x="405" y="350"/>
                  </a:cubicBezTo>
                  <a:cubicBezTo>
                    <a:pt x="406" y="349"/>
                    <a:pt x="406" y="349"/>
                    <a:pt x="407" y="348"/>
                  </a:cubicBezTo>
                  <a:cubicBezTo>
                    <a:pt x="407" y="348"/>
                    <a:pt x="404" y="347"/>
                    <a:pt x="402" y="347"/>
                  </a:cubicBezTo>
                  <a:cubicBezTo>
                    <a:pt x="401" y="348"/>
                    <a:pt x="401" y="348"/>
                    <a:pt x="401" y="348"/>
                  </a:cubicBezTo>
                  <a:cubicBezTo>
                    <a:pt x="401" y="347"/>
                    <a:pt x="400" y="347"/>
                    <a:pt x="400" y="346"/>
                  </a:cubicBezTo>
                  <a:cubicBezTo>
                    <a:pt x="400" y="345"/>
                    <a:pt x="400" y="345"/>
                    <a:pt x="400" y="344"/>
                  </a:cubicBezTo>
                  <a:cubicBezTo>
                    <a:pt x="400" y="344"/>
                    <a:pt x="399" y="344"/>
                    <a:pt x="398" y="345"/>
                  </a:cubicBezTo>
                  <a:cubicBezTo>
                    <a:pt x="397" y="346"/>
                    <a:pt x="398" y="343"/>
                    <a:pt x="397" y="346"/>
                  </a:cubicBezTo>
                  <a:cubicBezTo>
                    <a:pt x="397" y="349"/>
                    <a:pt x="397" y="349"/>
                    <a:pt x="397" y="349"/>
                  </a:cubicBezTo>
                  <a:cubicBezTo>
                    <a:pt x="397" y="349"/>
                    <a:pt x="398" y="347"/>
                    <a:pt x="397" y="349"/>
                  </a:cubicBezTo>
                  <a:cubicBezTo>
                    <a:pt x="395" y="351"/>
                    <a:pt x="395" y="353"/>
                    <a:pt x="395" y="353"/>
                  </a:cubicBezTo>
                  <a:cubicBezTo>
                    <a:pt x="394" y="354"/>
                    <a:pt x="393" y="354"/>
                    <a:pt x="392" y="354"/>
                  </a:cubicBezTo>
                  <a:cubicBezTo>
                    <a:pt x="391" y="352"/>
                    <a:pt x="390" y="352"/>
                    <a:pt x="389" y="351"/>
                  </a:cubicBezTo>
                  <a:cubicBezTo>
                    <a:pt x="389" y="350"/>
                    <a:pt x="390" y="349"/>
                    <a:pt x="390" y="348"/>
                  </a:cubicBezTo>
                  <a:cubicBezTo>
                    <a:pt x="390" y="348"/>
                    <a:pt x="390" y="347"/>
                    <a:pt x="391" y="346"/>
                  </a:cubicBezTo>
                  <a:cubicBezTo>
                    <a:pt x="390" y="346"/>
                    <a:pt x="390" y="346"/>
                    <a:pt x="390" y="345"/>
                  </a:cubicBezTo>
                  <a:cubicBezTo>
                    <a:pt x="385" y="345"/>
                    <a:pt x="388" y="343"/>
                    <a:pt x="385" y="345"/>
                  </a:cubicBezTo>
                  <a:cubicBezTo>
                    <a:pt x="382" y="347"/>
                    <a:pt x="384" y="345"/>
                    <a:pt x="382" y="347"/>
                  </a:cubicBezTo>
                  <a:cubicBezTo>
                    <a:pt x="380" y="349"/>
                    <a:pt x="380" y="349"/>
                    <a:pt x="380" y="349"/>
                  </a:cubicBezTo>
                  <a:cubicBezTo>
                    <a:pt x="380" y="349"/>
                    <a:pt x="383" y="348"/>
                    <a:pt x="380" y="349"/>
                  </a:cubicBezTo>
                  <a:cubicBezTo>
                    <a:pt x="377" y="351"/>
                    <a:pt x="379" y="349"/>
                    <a:pt x="377" y="351"/>
                  </a:cubicBezTo>
                  <a:cubicBezTo>
                    <a:pt x="374" y="352"/>
                    <a:pt x="374" y="353"/>
                    <a:pt x="374" y="354"/>
                  </a:cubicBezTo>
                  <a:cubicBezTo>
                    <a:pt x="373" y="356"/>
                    <a:pt x="375" y="353"/>
                    <a:pt x="373" y="356"/>
                  </a:cubicBezTo>
                  <a:cubicBezTo>
                    <a:pt x="371" y="359"/>
                    <a:pt x="373" y="358"/>
                    <a:pt x="371" y="359"/>
                  </a:cubicBezTo>
                  <a:cubicBezTo>
                    <a:pt x="370" y="360"/>
                    <a:pt x="370" y="360"/>
                    <a:pt x="370" y="360"/>
                  </a:cubicBezTo>
                  <a:cubicBezTo>
                    <a:pt x="370" y="360"/>
                    <a:pt x="370" y="361"/>
                    <a:pt x="368" y="360"/>
                  </a:cubicBezTo>
                  <a:cubicBezTo>
                    <a:pt x="367" y="360"/>
                    <a:pt x="366" y="359"/>
                    <a:pt x="366" y="359"/>
                  </a:cubicBezTo>
                  <a:cubicBezTo>
                    <a:pt x="365" y="358"/>
                    <a:pt x="365" y="358"/>
                    <a:pt x="364" y="357"/>
                  </a:cubicBezTo>
                  <a:cubicBezTo>
                    <a:pt x="363" y="357"/>
                    <a:pt x="362" y="357"/>
                    <a:pt x="360" y="357"/>
                  </a:cubicBezTo>
                  <a:cubicBezTo>
                    <a:pt x="359" y="356"/>
                    <a:pt x="358" y="356"/>
                    <a:pt x="357" y="356"/>
                  </a:cubicBezTo>
                  <a:cubicBezTo>
                    <a:pt x="357" y="356"/>
                    <a:pt x="359" y="360"/>
                    <a:pt x="361" y="361"/>
                  </a:cubicBezTo>
                  <a:cubicBezTo>
                    <a:pt x="362" y="362"/>
                    <a:pt x="361" y="361"/>
                    <a:pt x="362" y="362"/>
                  </a:cubicBezTo>
                  <a:cubicBezTo>
                    <a:pt x="364" y="363"/>
                    <a:pt x="363" y="361"/>
                    <a:pt x="364" y="363"/>
                  </a:cubicBezTo>
                  <a:cubicBezTo>
                    <a:pt x="365" y="365"/>
                    <a:pt x="366" y="364"/>
                    <a:pt x="365" y="367"/>
                  </a:cubicBezTo>
                  <a:cubicBezTo>
                    <a:pt x="364" y="369"/>
                    <a:pt x="365" y="367"/>
                    <a:pt x="364" y="369"/>
                  </a:cubicBezTo>
                  <a:cubicBezTo>
                    <a:pt x="363" y="371"/>
                    <a:pt x="363" y="371"/>
                    <a:pt x="363" y="371"/>
                  </a:cubicBezTo>
                  <a:cubicBezTo>
                    <a:pt x="363" y="371"/>
                    <a:pt x="363" y="375"/>
                    <a:pt x="363" y="376"/>
                  </a:cubicBezTo>
                  <a:cubicBezTo>
                    <a:pt x="363" y="377"/>
                    <a:pt x="365" y="375"/>
                    <a:pt x="363" y="377"/>
                  </a:cubicBezTo>
                  <a:cubicBezTo>
                    <a:pt x="361" y="378"/>
                    <a:pt x="360" y="379"/>
                    <a:pt x="359" y="380"/>
                  </a:cubicBezTo>
                  <a:cubicBezTo>
                    <a:pt x="358" y="381"/>
                    <a:pt x="356" y="378"/>
                    <a:pt x="358" y="381"/>
                  </a:cubicBezTo>
                  <a:cubicBezTo>
                    <a:pt x="360" y="384"/>
                    <a:pt x="360" y="383"/>
                    <a:pt x="358" y="385"/>
                  </a:cubicBezTo>
                  <a:cubicBezTo>
                    <a:pt x="356" y="386"/>
                    <a:pt x="356" y="386"/>
                    <a:pt x="356" y="386"/>
                  </a:cubicBezTo>
                  <a:cubicBezTo>
                    <a:pt x="356" y="386"/>
                    <a:pt x="356" y="388"/>
                    <a:pt x="355" y="388"/>
                  </a:cubicBezTo>
                  <a:cubicBezTo>
                    <a:pt x="354" y="388"/>
                    <a:pt x="354" y="387"/>
                    <a:pt x="352" y="388"/>
                  </a:cubicBezTo>
                  <a:cubicBezTo>
                    <a:pt x="350" y="389"/>
                    <a:pt x="351" y="387"/>
                    <a:pt x="350" y="389"/>
                  </a:cubicBezTo>
                  <a:cubicBezTo>
                    <a:pt x="348" y="390"/>
                    <a:pt x="346" y="389"/>
                    <a:pt x="348" y="390"/>
                  </a:cubicBezTo>
                  <a:cubicBezTo>
                    <a:pt x="351" y="392"/>
                    <a:pt x="358" y="391"/>
                    <a:pt x="357" y="392"/>
                  </a:cubicBezTo>
                  <a:cubicBezTo>
                    <a:pt x="357" y="393"/>
                    <a:pt x="351" y="396"/>
                    <a:pt x="351" y="396"/>
                  </a:cubicBezTo>
                  <a:cubicBezTo>
                    <a:pt x="348" y="396"/>
                    <a:pt x="348" y="396"/>
                    <a:pt x="348" y="396"/>
                  </a:cubicBezTo>
                  <a:cubicBezTo>
                    <a:pt x="348" y="396"/>
                    <a:pt x="348" y="396"/>
                    <a:pt x="348" y="397"/>
                  </a:cubicBezTo>
                  <a:cubicBezTo>
                    <a:pt x="347" y="398"/>
                    <a:pt x="347" y="398"/>
                    <a:pt x="347" y="398"/>
                  </a:cubicBezTo>
                  <a:cubicBezTo>
                    <a:pt x="347" y="398"/>
                    <a:pt x="347" y="398"/>
                    <a:pt x="348" y="400"/>
                  </a:cubicBezTo>
                  <a:cubicBezTo>
                    <a:pt x="349" y="402"/>
                    <a:pt x="349" y="402"/>
                    <a:pt x="349" y="402"/>
                  </a:cubicBezTo>
                  <a:cubicBezTo>
                    <a:pt x="349" y="402"/>
                    <a:pt x="350" y="403"/>
                    <a:pt x="349" y="404"/>
                  </a:cubicBezTo>
                  <a:cubicBezTo>
                    <a:pt x="348" y="404"/>
                    <a:pt x="350" y="403"/>
                    <a:pt x="348" y="404"/>
                  </a:cubicBezTo>
                  <a:cubicBezTo>
                    <a:pt x="347" y="406"/>
                    <a:pt x="345" y="406"/>
                    <a:pt x="344" y="407"/>
                  </a:cubicBezTo>
                  <a:cubicBezTo>
                    <a:pt x="343" y="407"/>
                    <a:pt x="344" y="405"/>
                    <a:pt x="343" y="407"/>
                  </a:cubicBezTo>
                  <a:cubicBezTo>
                    <a:pt x="341" y="409"/>
                    <a:pt x="339" y="407"/>
                    <a:pt x="341" y="409"/>
                  </a:cubicBezTo>
                  <a:cubicBezTo>
                    <a:pt x="343" y="412"/>
                    <a:pt x="342" y="410"/>
                    <a:pt x="343" y="412"/>
                  </a:cubicBezTo>
                  <a:cubicBezTo>
                    <a:pt x="344" y="413"/>
                    <a:pt x="347" y="416"/>
                    <a:pt x="347" y="416"/>
                  </a:cubicBezTo>
                  <a:cubicBezTo>
                    <a:pt x="347" y="416"/>
                    <a:pt x="353" y="417"/>
                    <a:pt x="354" y="418"/>
                  </a:cubicBezTo>
                  <a:cubicBezTo>
                    <a:pt x="354" y="419"/>
                    <a:pt x="355" y="422"/>
                    <a:pt x="355" y="422"/>
                  </a:cubicBezTo>
                  <a:cubicBezTo>
                    <a:pt x="355" y="423"/>
                    <a:pt x="355" y="424"/>
                    <a:pt x="356" y="425"/>
                  </a:cubicBezTo>
                  <a:cubicBezTo>
                    <a:pt x="357" y="425"/>
                    <a:pt x="357" y="425"/>
                    <a:pt x="359" y="426"/>
                  </a:cubicBezTo>
                  <a:cubicBezTo>
                    <a:pt x="359" y="426"/>
                    <a:pt x="359" y="423"/>
                    <a:pt x="360" y="427"/>
                  </a:cubicBezTo>
                  <a:cubicBezTo>
                    <a:pt x="361" y="430"/>
                    <a:pt x="362" y="431"/>
                    <a:pt x="362" y="431"/>
                  </a:cubicBezTo>
                  <a:cubicBezTo>
                    <a:pt x="362" y="432"/>
                    <a:pt x="362" y="432"/>
                    <a:pt x="362" y="434"/>
                  </a:cubicBezTo>
                  <a:cubicBezTo>
                    <a:pt x="362" y="435"/>
                    <a:pt x="359" y="436"/>
                    <a:pt x="362" y="437"/>
                  </a:cubicBezTo>
                  <a:cubicBezTo>
                    <a:pt x="365" y="438"/>
                    <a:pt x="368" y="438"/>
                    <a:pt x="368" y="438"/>
                  </a:cubicBezTo>
                  <a:cubicBezTo>
                    <a:pt x="369" y="439"/>
                    <a:pt x="369" y="439"/>
                    <a:pt x="368" y="441"/>
                  </a:cubicBezTo>
                  <a:cubicBezTo>
                    <a:pt x="367" y="442"/>
                    <a:pt x="367" y="440"/>
                    <a:pt x="367" y="442"/>
                  </a:cubicBezTo>
                  <a:cubicBezTo>
                    <a:pt x="367" y="445"/>
                    <a:pt x="367" y="443"/>
                    <a:pt x="367" y="445"/>
                  </a:cubicBezTo>
                  <a:cubicBezTo>
                    <a:pt x="368" y="446"/>
                    <a:pt x="365" y="445"/>
                    <a:pt x="368" y="446"/>
                  </a:cubicBezTo>
                  <a:cubicBezTo>
                    <a:pt x="370" y="446"/>
                    <a:pt x="371" y="446"/>
                    <a:pt x="371" y="446"/>
                  </a:cubicBezTo>
                  <a:cubicBezTo>
                    <a:pt x="371" y="446"/>
                    <a:pt x="372" y="446"/>
                    <a:pt x="373" y="447"/>
                  </a:cubicBezTo>
                  <a:cubicBezTo>
                    <a:pt x="374" y="447"/>
                    <a:pt x="375" y="446"/>
                    <a:pt x="376" y="448"/>
                  </a:cubicBezTo>
                  <a:cubicBezTo>
                    <a:pt x="377" y="450"/>
                    <a:pt x="375" y="448"/>
                    <a:pt x="377" y="450"/>
                  </a:cubicBezTo>
                  <a:cubicBezTo>
                    <a:pt x="378" y="451"/>
                    <a:pt x="380" y="451"/>
                    <a:pt x="380" y="452"/>
                  </a:cubicBezTo>
                  <a:cubicBezTo>
                    <a:pt x="380" y="453"/>
                    <a:pt x="380" y="453"/>
                    <a:pt x="380" y="453"/>
                  </a:cubicBezTo>
                  <a:cubicBezTo>
                    <a:pt x="380" y="453"/>
                    <a:pt x="381" y="454"/>
                    <a:pt x="382" y="454"/>
                  </a:cubicBezTo>
                  <a:cubicBezTo>
                    <a:pt x="383" y="454"/>
                    <a:pt x="385" y="454"/>
                    <a:pt x="385" y="454"/>
                  </a:cubicBezTo>
                  <a:cubicBezTo>
                    <a:pt x="386" y="454"/>
                    <a:pt x="386" y="454"/>
                    <a:pt x="387" y="455"/>
                  </a:cubicBezTo>
                  <a:cubicBezTo>
                    <a:pt x="387" y="455"/>
                    <a:pt x="388" y="452"/>
                    <a:pt x="389" y="456"/>
                  </a:cubicBezTo>
                  <a:cubicBezTo>
                    <a:pt x="390" y="459"/>
                    <a:pt x="395" y="458"/>
                    <a:pt x="393" y="460"/>
                  </a:cubicBezTo>
                  <a:cubicBezTo>
                    <a:pt x="392" y="461"/>
                    <a:pt x="393" y="460"/>
                    <a:pt x="392" y="461"/>
                  </a:cubicBezTo>
                  <a:cubicBezTo>
                    <a:pt x="391" y="463"/>
                    <a:pt x="392" y="461"/>
                    <a:pt x="391" y="463"/>
                  </a:cubicBezTo>
                  <a:cubicBezTo>
                    <a:pt x="390" y="465"/>
                    <a:pt x="394" y="467"/>
                    <a:pt x="394" y="467"/>
                  </a:cubicBezTo>
                  <a:cubicBezTo>
                    <a:pt x="391" y="470"/>
                    <a:pt x="390" y="470"/>
                    <a:pt x="390" y="472"/>
                  </a:cubicBezTo>
                  <a:cubicBezTo>
                    <a:pt x="389" y="473"/>
                    <a:pt x="390" y="476"/>
                    <a:pt x="390" y="477"/>
                  </a:cubicBezTo>
                  <a:cubicBezTo>
                    <a:pt x="391" y="477"/>
                    <a:pt x="393" y="477"/>
                    <a:pt x="391" y="478"/>
                  </a:cubicBezTo>
                  <a:cubicBezTo>
                    <a:pt x="389" y="480"/>
                    <a:pt x="389" y="480"/>
                    <a:pt x="389" y="480"/>
                  </a:cubicBezTo>
                  <a:cubicBezTo>
                    <a:pt x="389" y="480"/>
                    <a:pt x="389" y="480"/>
                    <a:pt x="389" y="481"/>
                  </a:cubicBezTo>
                  <a:cubicBezTo>
                    <a:pt x="388" y="482"/>
                    <a:pt x="389" y="482"/>
                    <a:pt x="389" y="483"/>
                  </a:cubicBezTo>
                  <a:cubicBezTo>
                    <a:pt x="389" y="484"/>
                    <a:pt x="389" y="483"/>
                    <a:pt x="389" y="484"/>
                  </a:cubicBezTo>
                  <a:cubicBezTo>
                    <a:pt x="389" y="486"/>
                    <a:pt x="390" y="484"/>
                    <a:pt x="389" y="486"/>
                  </a:cubicBezTo>
                  <a:cubicBezTo>
                    <a:pt x="387" y="488"/>
                    <a:pt x="387" y="489"/>
                    <a:pt x="387" y="490"/>
                  </a:cubicBezTo>
                  <a:cubicBezTo>
                    <a:pt x="386" y="491"/>
                    <a:pt x="386" y="489"/>
                    <a:pt x="386" y="491"/>
                  </a:cubicBezTo>
                  <a:cubicBezTo>
                    <a:pt x="387" y="492"/>
                    <a:pt x="388" y="492"/>
                    <a:pt x="387" y="493"/>
                  </a:cubicBezTo>
                  <a:cubicBezTo>
                    <a:pt x="386" y="495"/>
                    <a:pt x="386" y="493"/>
                    <a:pt x="386" y="495"/>
                  </a:cubicBezTo>
                  <a:cubicBezTo>
                    <a:pt x="385" y="496"/>
                    <a:pt x="387" y="493"/>
                    <a:pt x="385" y="496"/>
                  </a:cubicBezTo>
                  <a:cubicBezTo>
                    <a:pt x="383" y="499"/>
                    <a:pt x="383" y="498"/>
                    <a:pt x="383" y="499"/>
                  </a:cubicBezTo>
                  <a:cubicBezTo>
                    <a:pt x="383" y="500"/>
                    <a:pt x="384" y="499"/>
                    <a:pt x="383" y="501"/>
                  </a:cubicBezTo>
                  <a:cubicBezTo>
                    <a:pt x="382" y="502"/>
                    <a:pt x="381" y="502"/>
                    <a:pt x="382" y="502"/>
                  </a:cubicBezTo>
                  <a:cubicBezTo>
                    <a:pt x="384" y="503"/>
                    <a:pt x="385" y="501"/>
                    <a:pt x="384" y="503"/>
                  </a:cubicBezTo>
                  <a:cubicBezTo>
                    <a:pt x="383" y="504"/>
                    <a:pt x="383" y="504"/>
                    <a:pt x="383" y="506"/>
                  </a:cubicBezTo>
                  <a:cubicBezTo>
                    <a:pt x="383" y="507"/>
                    <a:pt x="384" y="508"/>
                    <a:pt x="384" y="508"/>
                  </a:cubicBezTo>
                  <a:cubicBezTo>
                    <a:pt x="384" y="508"/>
                    <a:pt x="385" y="507"/>
                    <a:pt x="384" y="509"/>
                  </a:cubicBezTo>
                  <a:cubicBezTo>
                    <a:pt x="382" y="510"/>
                    <a:pt x="384" y="511"/>
                    <a:pt x="382" y="512"/>
                  </a:cubicBezTo>
                  <a:cubicBezTo>
                    <a:pt x="381" y="513"/>
                    <a:pt x="383" y="510"/>
                    <a:pt x="381" y="513"/>
                  </a:cubicBezTo>
                  <a:cubicBezTo>
                    <a:pt x="379" y="516"/>
                    <a:pt x="378" y="516"/>
                    <a:pt x="379" y="516"/>
                  </a:cubicBezTo>
                  <a:cubicBezTo>
                    <a:pt x="380" y="516"/>
                    <a:pt x="381" y="514"/>
                    <a:pt x="380" y="516"/>
                  </a:cubicBezTo>
                  <a:cubicBezTo>
                    <a:pt x="378" y="519"/>
                    <a:pt x="378" y="519"/>
                    <a:pt x="378" y="519"/>
                  </a:cubicBezTo>
                  <a:cubicBezTo>
                    <a:pt x="378" y="519"/>
                    <a:pt x="378" y="520"/>
                    <a:pt x="378" y="520"/>
                  </a:cubicBezTo>
                  <a:cubicBezTo>
                    <a:pt x="378" y="520"/>
                    <a:pt x="377" y="521"/>
                    <a:pt x="377" y="521"/>
                  </a:cubicBezTo>
                  <a:cubicBezTo>
                    <a:pt x="377" y="522"/>
                    <a:pt x="376" y="522"/>
                    <a:pt x="376" y="524"/>
                  </a:cubicBezTo>
                  <a:cubicBezTo>
                    <a:pt x="375" y="526"/>
                    <a:pt x="375" y="526"/>
                    <a:pt x="376" y="527"/>
                  </a:cubicBezTo>
                  <a:cubicBezTo>
                    <a:pt x="376" y="528"/>
                    <a:pt x="376" y="530"/>
                    <a:pt x="376" y="530"/>
                  </a:cubicBezTo>
                  <a:cubicBezTo>
                    <a:pt x="376" y="530"/>
                    <a:pt x="377" y="530"/>
                    <a:pt x="375" y="531"/>
                  </a:cubicBezTo>
                  <a:cubicBezTo>
                    <a:pt x="374" y="531"/>
                    <a:pt x="372" y="531"/>
                    <a:pt x="372" y="531"/>
                  </a:cubicBezTo>
                  <a:cubicBezTo>
                    <a:pt x="370" y="535"/>
                    <a:pt x="372" y="535"/>
                    <a:pt x="371" y="536"/>
                  </a:cubicBezTo>
                  <a:cubicBezTo>
                    <a:pt x="371" y="537"/>
                    <a:pt x="370" y="536"/>
                    <a:pt x="371" y="537"/>
                  </a:cubicBezTo>
                  <a:cubicBezTo>
                    <a:pt x="372" y="539"/>
                    <a:pt x="373" y="537"/>
                    <a:pt x="372" y="539"/>
                  </a:cubicBezTo>
                  <a:cubicBezTo>
                    <a:pt x="372" y="540"/>
                    <a:pt x="373" y="538"/>
                    <a:pt x="372" y="540"/>
                  </a:cubicBezTo>
                  <a:cubicBezTo>
                    <a:pt x="372" y="543"/>
                    <a:pt x="374" y="543"/>
                    <a:pt x="372" y="544"/>
                  </a:cubicBezTo>
                  <a:cubicBezTo>
                    <a:pt x="369" y="544"/>
                    <a:pt x="369" y="544"/>
                    <a:pt x="369" y="544"/>
                  </a:cubicBezTo>
                  <a:cubicBezTo>
                    <a:pt x="369" y="544"/>
                    <a:pt x="369" y="543"/>
                    <a:pt x="368" y="545"/>
                  </a:cubicBezTo>
                  <a:cubicBezTo>
                    <a:pt x="366" y="546"/>
                    <a:pt x="365" y="546"/>
                    <a:pt x="367" y="547"/>
                  </a:cubicBezTo>
                  <a:cubicBezTo>
                    <a:pt x="368" y="548"/>
                    <a:pt x="372" y="548"/>
                    <a:pt x="372" y="548"/>
                  </a:cubicBezTo>
                  <a:cubicBezTo>
                    <a:pt x="372" y="549"/>
                    <a:pt x="372" y="549"/>
                    <a:pt x="371" y="549"/>
                  </a:cubicBezTo>
                  <a:cubicBezTo>
                    <a:pt x="372" y="551"/>
                    <a:pt x="374" y="550"/>
                    <a:pt x="372" y="551"/>
                  </a:cubicBezTo>
                  <a:cubicBezTo>
                    <a:pt x="370" y="552"/>
                    <a:pt x="370" y="552"/>
                    <a:pt x="370" y="552"/>
                  </a:cubicBezTo>
                  <a:cubicBezTo>
                    <a:pt x="370" y="552"/>
                    <a:pt x="372" y="552"/>
                    <a:pt x="371" y="553"/>
                  </a:cubicBezTo>
                  <a:cubicBezTo>
                    <a:pt x="369" y="555"/>
                    <a:pt x="371" y="554"/>
                    <a:pt x="369" y="555"/>
                  </a:cubicBezTo>
                  <a:cubicBezTo>
                    <a:pt x="367" y="555"/>
                    <a:pt x="369" y="555"/>
                    <a:pt x="367" y="555"/>
                  </a:cubicBezTo>
                  <a:cubicBezTo>
                    <a:pt x="366" y="556"/>
                    <a:pt x="367" y="554"/>
                    <a:pt x="366" y="556"/>
                  </a:cubicBezTo>
                  <a:cubicBezTo>
                    <a:pt x="365" y="558"/>
                    <a:pt x="363" y="557"/>
                    <a:pt x="365" y="558"/>
                  </a:cubicBezTo>
                  <a:cubicBezTo>
                    <a:pt x="367" y="560"/>
                    <a:pt x="369" y="559"/>
                    <a:pt x="369" y="560"/>
                  </a:cubicBezTo>
                  <a:cubicBezTo>
                    <a:pt x="369" y="561"/>
                    <a:pt x="367" y="563"/>
                    <a:pt x="366" y="563"/>
                  </a:cubicBezTo>
                  <a:cubicBezTo>
                    <a:pt x="364" y="563"/>
                    <a:pt x="364" y="563"/>
                    <a:pt x="363" y="564"/>
                  </a:cubicBezTo>
                  <a:cubicBezTo>
                    <a:pt x="362" y="564"/>
                    <a:pt x="364" y="563"/>
                    <a:pt x="362" y="564"/>
                  </a:cubicBezTo>
                  <a:cubicBezTo>
                    <a:pt x="360" y="565"/>
                    <a:pt x="360" y="563"/>
                    <a:pt x="360" y="565"/>
                  </a:cubicBezTo>
                  <a:cubicBezTo>
                    <a:pt x="361" y="567"/>
                    <a:pt x="362" y="567"/>
                    <a:pt x="361" y="568"/>
                  </a:cubicBezTo>
                  <a:cubicBezTo>
                    <a:pt x="361" y="568"/>
                    <a:pt x="361" y="568"/>
                    <a:pt x="361" y="569"/>
                  </a:cubicBezTo>
                  <a:cubicBezTo>
                    <a:pt x="361" y="571"/>
                    <a:pt x="362" y="570"/>
                    <a:pt x="363" y="571"/>
                  </a:cubicBezTo>
                  <a:cubicBezTo>
                    <a:pt x="363" y="572"/>
                    <a:pt x="363" y="572"/>
                    <a:pt x="361" y="573"/>
                  </a:cubicBezTo>
                  <a:cubicBezTo>
                    <a:pt x="359" y="575"/>
                    <a:pt x="358" y="573"/>
                    <a:pt x="359" y="575"/>
                  </a:cubicBezTo>
                  <a:cubicBezTo>
                    <a:pt x="360" y="577"/>
                    <a:pt x="359" y="577"/>
                    <a:pt x="359" y="579"/>
                  </a:cubicBezTo>
                  <a:cubicBezTo>
                    <a:pt x="359" y="580"/>
                    <a:pt x="360" y="580"/>
                    <a:pt x="360" y="582"/>
                  </a:cubicBezTo>
                  <a:cubicBezTo>
                    <a:pt x="360" y="584"/>
                    <a:pt x="360" y="582"/>
                    <a:pt x="362" y="584"/>
                  </a:cubicBezTo>
                  <a:cubicBezTo>
                    <a:pt x="363" y="586"/>
                    <a:pt x="364" y="585"/>
                    <a:pt x="365" y="586"/>
                  </a:cubicBezTo>
                  <a:cubicBezTo>
                    <a:pt x="366" y="587"/>
                    <a:pt x="366" y="586"/>
                    <a:pt x="368" y="587"/>
                  </a:cubicBezTo>
                  <a:cubicBezTo>
                    <a:pt x="369" y="589"/>
                    <a:pt x="369" y="587"/>
                    <a:pt x="369" y="589"/>
                  </a:cubicBezTo>
                  <a:cubicBezTo>
                    <a:pt x="370" y="591"/>
                    <a:pt x="372" y="590"/>
                    <a:pt x="372" y="591"/>
                  </a:cubicBezTo>
                  <a:cubicBezTo>
                    <a:pt x="371" y="593"/>
                    <a:pt x="368" y="592"/>
                    <a:pt x="371" y="593"/>
                  </a:cubicBezTo>
                  <a:cubicBezTo>
                    <a:pt x="374" y="595"/>
                    <a:pt x="374" y="595"/>
                    <a:pt x="374" y="595"/>
                  </a:cubicBezTo>
                  <a:cubicBezTo>
                    <a:pt x="374" y="595"/>
                    <a:pt x="375" y="594"/>
                    <a:pt x="377" y="595"/>
                  </a:cubicBezTo>
                  <a:cubicBezTo>
                    <a:pt x="378" y="595"/>
                    <a:pt x="380" y="595"/>
                    <a:pt x="380" y="595"/>
                  </a:cubicBezTo>
                  <a:cubicBezTo>
                    <a:pt x="380" y="595"/>
                    <a:pt x="383" y="594"/>
                    <a:pt x="384" y="593"/>
                  </a:cubicBezTo>
                  <a:cubicBezTo>
                    <a:pt x="384" y="593"/>
                    <a:pt x="386" y="591"/>
                    <a:pt x="386" y="591"/>
                  </a:cubicBezTo>
                  <a:cubicBezTo>
                    <a:pt x="387" y="591"/>
                    <a:pt x="387" y="591"/>
                    <a:pt x="387" y="591"/>
                  </a:cubicBezTo>
                  <a:cubicBezTo>
                    <a:pt x="388" y="590"/>
                    <a:pt x="389" y="590"/>
                    <a:pt x="390" y="589"/>
                  </a:cubicBezTo>
                  <a:cubicBezTo>
                    <a:pt x="390" y="589"/>
                    <a:pt x="393" y="588"/>
                    <a:pt x="394" y="588"/>
                  </a:cubicBezTo>
                  <a:cubicBezTo>
                    <a:pt x="395" y="587"/>
                    <a:pt x="396" y="586"/>
                    <a:pt x="396" y="586"/>
                  </a:cubicBezTo>
                  <a:cubicBezTo>
                    <a:pt x="396" y="586"/>
                    <a:pt x="395" y="584"/>
                    <a:pt x="394" y="585"/>
                  </a:cubicBezTo>
                  <a:cubicBezTo>
                    <a:pt x="392" y="585"/>
                    <a:pt x="388" y="586"/>
                    <a:pt x="388" y="586"/>
                  </a:cubicBezTo>
                  <a:cubicBezTo>
                    <a:pt x="386" y="585"/>
                    <a:pt x="385" y="585"/>
                    <a:pt x="383" y="584"/>
                  </a:cubicBezTo>
                  <a:cubicBezTo>
                    <a:pt x="383" y="583"/>
                    <a:pt x="383" y="583"/>
                    <a:pt x="383" y="582"/>
                  </a:cubicBezTo>
                  <a:cubicBezTo>
                    <a:pt x="383" y="581"/>
                    <a:pt x="383" y="580"/>
                    <a:pt x="384" y="579"/>
                  </a:cubicBezTo>
                  <a:cubicBezTo>
                    <a:pt x="385" y="578"/>
                    <a:pt x="385" y="578"/>
                    <a:pt x="386" y="577"/>
                  </a:cubicBezTo>
                  <a:cubicBezTo>
                    <a:pt x="386" y="577"/>
                    <a:pt x="388" y="575"/>
                    <a:pt x="387" y="575"/>
                  </a:cubicBezTo>
                  <a:cubicBezTo>
                    <a:pt x="386" y="574"/>
                    <a:pt x="386" y="573"/>
                    <a:pt x="386" y="573"/>
                  </a:cubicBezTo>
                  <a:cubicBezTo>
                    <a:pt x="385" y="573"/>
                    <a:pt x="385" y="572"/>
                    <a:pt x="385" y="572"/>
                  </a:cubicBezTo>
                  <a:cubicBezTo>
                    <a:pt x="385" y="571"/>
                    <a:pt x="386" y="571"/>
                    <a:pt x="387" y="570"/>
                  </a:cubicBezTo>
                  <a:cubicBezTo>
                    <a:pt x="387" y="570"/>
                    <a:pt x="387" y="570"/>
                    <a:pt x="388" y="569"/>
                  </a:cubicBezTo>
                  <a:cubicBezTo>
                    <a:pt x="389" y="569"/>
                    <a:pt x="391" y="568"/>
                    <a:pt x="391" y="568"/>
                  </a:cubicBezTo>
                  <a:cubicBezTo>
                    <a:pt x="391" y="567"/>
                    <a:pt x="391" y="567"/>
                    <a:pt x="391" y="566"/>
                  </a:cubicBezTo>
                  <a:cubicBezTo>
                    <a:pt x="392" y="565"/>
                    <a:pt x="393" y="565"/>
                    <a:pt x="394" y="564"/>
                  </a:cubicBezTo>
                  <a:cubicBezTo>
                    <a:pt x="395" y="564"/>
                    <a:pt x="395" y="564"/>
                    <a:pt x="396" y="564"/>
                  </a:cubicBezTo>
                  <a:cubicBezTo>
                    <a:pt x="396" y="562"/>
                    <a:pt x="396" y="562"/>
                    <a:pt x="396" y="561"/>
                  </a:cubicBezTo>
                  <a:cubicBezTo>
                    <a:pt x="395" y="560"/>
                    <a:pt x="394" y="560"/>
                    <a:pt x="393" y="559"/>
                  </a:cubicBezTo>
                  <a:cubicBezTo>
                    <a:pt x="393" y="559"/>
                    <a:pt x="392" y="559"/>
                    <a:pt x="392" y="558"/>
                  </a:cubicBezTo>
                  <a:cubicBezTo>
                    <a:pt x="392" y="558"/>
                    <a:pt x="391" y="557"/>
                    <a:pt x="391" y="556"/>
                  </a:cubicBezTo>
                  <a:cubicBezTo>
                    <a:pt x="392" y="555"/>
                    <a:pt x="392" y="555"/>
                    <a:pt x="392" y="554"/>
                  </a:cubicBezTo>
                  <a:cubicBezTo>
                    <a:pt x="392" y="554"/>
                    <a:pt x="393" y="553"/>
                    <a:pt x="394" y="552"/>
                  </a:cubicBezTo>
                  <a:cubicBezTo>
                    <a:pt x="395" y="551"/>
                    <a:pt x="396" y="550"/>
                    <a:pt x="398" y="549"/>
                  </a:cubicBezTo>
                  <a:cubicBezTo>
                    <a:pt x="399" y="548"/>
                    <a:pt x="401" y="547"/>
                    <a:pt x="401" y="547"/>
                  </a:cubicBezTo>
                  <a:cubicBezTo>
                    <a:pt x="401" y="546"/>
                    <a:pt x="402" y="545"/>
                    <a:pt x="402" y="544"/>
                  </a:cubicBezTo>
                  <a:cubicBezTo>
                    <a:pt x="402" y="543"/>
                    <a:pt x="402" y="543"/>
                    <a:pt x="403" y="542"/>
                  </a:cubicBezTo>
                  <a:cubicBezTo>
                    <a:pt x="402" y="541"/>
                    <a:pt x="402" y="541"/>
                    <a:pt x="401" y="541"/>
                  </a:cubicBezTo>
                  <a:cubicBezTo>
                    <a:pt x="403" y="540"/>
                    <a:pt x="404" y="540"/>
                    <a:pt x="405" y="540"/>
                  </a:cubicBezTo>
                  <a:cubicBezTo>
                    <a:pt x="406" y="539"/>
                    <a:pt x="407" y="539"/>
                    <a:pt x="408" y="539"/>
                  </a:cubicBezTo>
                  <a:cubicBezTo>
                    <a:pt x="409" y="538"/>
                    <a:pt x="409" y="538"/>
                    <a:pt x="410" y="537"/>
                  </a:cubicBezTo>
                  <a:cubicBezTo>
                    <a:pt x="410" y="537"/>
                    <a:pt x="411" y="536"/>
                    <a:pt x="412" y="535"/>
                  </a:cubicBezTo>
                  <a:cubicBezTo>
                    <a:pt x="413" y="533"/>
                    <a:pt x="413" y="532"/>
                    <a:pt x="413" y="532"/>
                  </a:cubicBezTo>
                  <a:cubicBezTo>
                    <a:pt x="413" y="532"/>
                    <a:pt x="414" y="532"/>
                    <a:pt x="415" y="531"/>
                  </a:cubicBezTo>
                  <a:cubicBezTo>
                    <a:pt x="416" y="531"/>
                    <a:pt x="416" y="530"/>
                    <a:pt x="417" y="529"/>
                  </a:cubicBezTo>
                  <a:cubicBezTo>
                    <a:pt x="419" y="527"/>
                    <a:pt x="419" y="527"/>
                    <a:pt x="419" y="527"/>
                  </a:cubicBezTo>
                  <a:cubicBezTo>
                    <a:pt x="420" y="526"/>
                    <a:pt x="420" y="526"/>
                    <a:pt x="421" y="526"/>
                  </a:cubicBezTo>
                  <a:cubicBezTo>
                    <a:pt x="421" y="526"/>
                    <a:pt x="423" y="525"/>
                    <a:pt x="424" y="525"/>
                  </a:cubicBezTo>
                  <a:cubicBezTo>
                    <a:pt x="426" y="525"/>
                    <a:pt x="427" y="525"/>
                    <a:pt x="428" y="525"/>
                  </a:cubicBezTo>
                  <a:cubicBezTo>
                    <a:pt x="429" y="524"/>
                    <a:pt x="431" y="523"/>
                    <a:pt x="431" y="523"/>
                  </a:cubicBezTo>
                  <a:cubicBezTo>
                    <a:pt x="432" y="522"/>
                    <a:pt x="432" y="521"/>
                    <a:pt x="433" y="519"/>
                  </a:cubicBezTo>
                  <a:cubicBezTo>
                    <a:pt x="434" y="519"/>
                    <a:pt x="434" y="519"/>
                    <a:pt x="435" y="518"/>
                  </a:cubicBezTo>
                  <a:cubicBezTo>
                    <a:pt x="436" y="517"/>
                    <a:pt x="436" y="517"/>
                    <a:pt x="437" y="516"/>
                  </a:cubicBezTo>
                  <a:cubicBezTo>
                    <a:pt x="438" y="515"/>
                    <a:pt x="438" y="514"/>
                    <a:pt x="439" y="513"/>
                  </a:cubicBezTo>
                  <a:cubicBezTo>
                    <a:pt x="439" y="512"/>
                    <a:pt x="439" y="512"/>
                    <a:pt x="438" y="512"/>
                  </a:cubicBezTo>
                  <a:cubicBezTo>
                    <a:pt x="438" y="512"/>
                    <a:pt x="439" y="512"/>
                    <a:pt x="437" y="511"/>
                  </a:cubicBezTo>
                  <a:cubicBezTo>
                    <a:pt x="436" y="510"/>
                    <a:pt x="436" y="510"/>
                    <a:pt x="436" y="510"/>
                  </a:cubicBezTo>
                  <a:cubicBezTo>
                    <a:pt x="435" y="510"/>
                    <a:pt x="435" y="509"/>
                    <a:pt x="434" y="509"/>
                  </a:cubicBezTo>
                  <a:cubicBezTo>
                    <a:pt x="434" y="508"/>
                    <a:pt x="434" y="508"/>
                    <a:pt x="433" y="507"/>
                  </a:cubicBezTo>
                  <a:cubicBezTo>
                    <a:pt x="433" y="507"/>
                    <a:pt x="429" y="505"/>
                    <a:pt x="434" y="506"/>
                  </a:cubicBezTo>
                  <a:cubicBezTo>
                    <a:pt x="438" y="507"/>
                    <a:pt x="437" y="505"/>
                    <a:pt x="438" y="507"/>
                  </a:cubicBezTo>
                  <a:cubicBezTo>
                    <a:pt x="439" y="508"/>
                    <a:pt x="439" y="508"/>
                    <a:pt x="440" y="509"/>
                  </a:cubicBezTo>
                  <a:cubicBezTo>
                    <a:pt x="442" y="509"/>
                    <a:pt x="444" y="509"/>
                    <a:pt x="444" y="509"/>
                  </a:cubicBezTo>
                  <a:cubicBezTo>
                    <a:pt x="445" y="508"/>
                    <a:pt x="446" y="508"/>
                    <a:pt x="447" y="507"/>
                  </a:cubicBezTo>
                  <a:cubicBezTo>
                    <a:pt x="447" y="507"/>
                    <a:pt x="449" y="506"/>
                    <a:pt x="450" y="505"/>
                  </a:cubicBezTo>
                  <a:cubicBezTo>
                    <a:pt x="450" y="504"/>
                    <a:pt x="450" y="502"/>
                    <a:pt x="451" y="502"/>
                  </a:cubicBezTo>
                  <a:cubicBezTo>
                    <a:pt x="452" y="502"/>
                    <a:pt x="452" y="502"/>
                    <a:pt x="452" y="502"/>
                  </a:cubicBezTo>
                  <a:cubicBezTo>
                    <a:pt x="452" y="502"/>
                    <a:pt x="454" y="500"/>
                    <a:pt x="455" y="498"/>
                  </a:cubicBezTo>
                  <a:cubicBezTo>
                    <a:pt x="455" y="497"/>
                    <a:pt x="455" y="496"/>
                    <a:pt x="455" y="496"/>
                  </a:cubicBezTo>
                  <a:cubicBezTo>
                    <a:pt x="456" y="495"/>
                    <a:pt x="456" y="495"/>
                    <a:pt x="457" y="494"/>
                  </a:cubicBezTo>
                  <a:cubicBezTo>
                    <a:pt x="459" y="494"/>
                    <a:pt x="459" y="494"/>
                    <a:pt x="461" y="493"/>
                  </a:cubicBezTo>
                  <a:cubicBezTo>
                    <a:pt x="463" y="491"/>
                    <a:pt x="464" y="490"/>
                    <a:pt x="467" y="488"/>
                  </a:cubicBezTo>
                  <a:cubicBezTo>
                    <a:pt x="467" y="488"/>
                    <a:pt x="469" y="487"/>
                    <a:pt x="470" y="486"/>
                  </a:cubicBezTo>
                  <a:cubicBezTo>
                    <a:pt x="471" y="486"/>
                    <a:pt x="473" y="484"/>
                    <a:pt x="473" y="484"/>
                  </a:cubicBezTo>
                  <a:cubicBezTo>
                    <a:pt x="473" y="483"/>
                    <a:pt x="473" y="482"/>
                    <a:pt x="474" y="482"/>
                  </a:cubicBezTo>
                  <a:cubicBezTo>
                    <a:pt x="474" y="481"/>
                    <a:pt x="474" y="481"/>
                    <a:pt x="475" y="480"/>
                  </a:cubicBezTo>
                  <a:cubicBezTo>
                    <a:pt x="475" y="480"/>
                    <a:pt x="475" y="479"/>
                    <a:pt x="475" y="478"/>
                  </a:cubicBezTo>
                  <a:cubicBezTo>
                    <a:pt x="475" y="477"/>
                    <a:pt x="475" y="474"/>
                    <a:pt x="475" y="474"/>
                  </a:cubicBezTo>
                  <a:cubicBezTo>
                    <a:pt x="475" y="474"/>
                    <a:pt x="475" y="473"/>
                    <a:pt x="475" y="472"/>
                  </a:cubicBezTo>
                  <a:cubicBezTo>
                    <a:pt x="477" y="471"/>
                    <a:pt x="478" y="471"/>
                    <a:pt x="480" y="470"/>
                  </a:cubicBezTo>
                  <a:cubicBezTo>
                    <a:pt x="481" y="469"/>
                    <a:pt x="482" y="468"/>
                    <a:pt x="483" y="467"/>
                  </a:cubicBezTo>
                  <a:cubicBezTo>
                    <a:pt x="485" y="467"/>
                    <a:pt x="485" y="466"/>
                    <a:pt x="487" y="466"/>
                  </a:cubicBezTo>
                  <a:cubicBezTo>
                    <a:pt x="487" y="466"/>
                    <a:pt x="489" y="464"/>
                    <a:pt x="490" y="464"/>
                  </a:cubicBezTo>
                  <a:cubicBezTo>
                    <a:pt x="491" y="463"/>
                    <a:pt x="493" y="463"/>
                    <a:pt x="493" y="463"/>
                  </a:cubicBezTo>
                  <a:cubicBezTo>
                    <a:pt x="494" y="462"/>
                    <a:pt x="495" y="462"/>
                    <a:pt x="496" y="462"/>
                  </a:cubicBezTo>
                  <a:cubicBezTo>
                    <a:pt x="498" y="460"/>
                    <a:pt x="499" y="460"/>
                    <a:pt x="501" y="459"/>
                  </a:cubicBezTo>
                  <a:cubicBezTo>
                    <a:pt x="502" y="458"/>
                    <a:pt x="503" y="458"/>
                    <a:pt x="504" y="458"/>
                  </a:cubicBezTo>
                  <a:cubicBezTo>
                    <a:pt x="505" y="457"/>
                    <a:pt x="505" y="457"/>
                    <a:pt x="506" y="457"/>
                  </a:cubicBezTo>
                  <a:cubicBezTo>
                    <a:pt x="507" y="456"/>
                    <a:pt x="507" y="456"/>
                    <a:pt x="508" y="455"/>
                  </a:cubicBezTo>
                  <a:cubicBezTo>
                    <a:pt x="508" y="454"/>
                    <a:pt x="509" y="453"/>
                    <a:pt x="509" y="452"/>
                  </a:cubicBezTo>
                  <a:cubicBezTo>
                    <a:pt x="510" y="451"/>
                    <a:pt x="511" y="451"/>
                    <a:pt x="512" y="451"/>
                  </a:cubicBezTo>
                  <a:cubicBezTo>
                    <a:pt x="515" y="448"/>
                    <a:pt x="516" y="447"/>
                    <a:pt x="518" y="445"/>
                  </a:cubicBezTo>
                  <a:cubicBezTo>
                    <a:pt x="520" y="444"/>
                    <a:pt x="520" y="443"/>
                    <a:pt x="522" y="442"/>
                  </a:cubicBezTo>
                  <a:cubicBezTo>
                    <a:pt x="522" y="441"/>
                    <a:pt x="522" y="440"/>
                    <a:pt x="522" y="439"/>
                  </a:cubicBezTo>
                  <a:cubicBezTo>
                    <a:pt x="523" y="438"/>
                    <a:pt x="523" y="437"/>
                    <a:pt x="523" y="436"/>
                  </a:cubicBezTo>
                  <a:cubicBezTo>
                    <a:pt x="524" y="435"/>
                    <a:pt x="524" y="435"/>
                    <a:pt x="524" y="434"/>
                  </a:cubicBezTo>
                  <a:cubicBezTo>
                    <a:pt x="525" y="432"/>
                    <a:pt x="526" y="432"/>
                    <a:pt x="527" y="430"/>
                  </a:cubicBezTo>
                  <a:cubicBezTo>
                    <a:pt x="527" y="429"/>
                    <a:pt x="527" y="429"/>
                    <a:pt x="526" y="428"/>
                  </a:cubicBezTo>
                  <a:cubicBezTo>
                    <a:pt x="527" y="427"/>
                    <a:pt x="527" y="427"/>
                    <a:pt x="527" y="426"/>
                  </a:cubicBezTo>
                  <a:cubicBezTo>
                    <a:pt x="527" y="425"/>
                    <a:pt x="527" y="424"/>
                    <a:pt x="527" y="424"/>
                  </a:cubicBezTo>
                  <a:cubicBezTo>
                    <a:pt x="527" y="424"/>
                    <a:pt x="527" y="421"/>
                    <a:pt x="528" y="421"/>
                  </a:cubicBezTo>
                  <a:cubicBezTo>
                    <a:pt x="529" y="420"/>
                    <a:pt x="529" y="419"/>
                    <a:pt x="531" y="418"/>
                  </a:cubicBezTo>
                  <a:cubicBezTo>
                    <a:pt x="532" y="418"/>
                    <a:pt x="534" y="417"/>
                    <a:pt x="534" y="417"/>
                  </a:cubicBezTo>
                  <a:cubicBezTo>
                    <a:pt x="534" y="417"/>
                    <a:pt x="538" y="413"/>
                    <a:pt x="539" y="412"/>
                  </a:cubicBezTo>
                  <a:cubicBezTo>
                    <a:pt x="539" y="411"/>
                    <a:pt x="541" y="410"/>
                    <a:pt x="541" y="410"/>
                  </a:cubicBezTo>
                  <a:cubicBezTo>
                    <a:pt x="541" y="410"/>
                    <a:pt x="543" y="409"/>
                    <a:pt x="544" y="408"/>
                  </a:cubicBezTo>
                  <a:cubicBezTo>
                    <a:pt x="545" y="408"/>
                    <a:pt x="546" y="406"/>
                    <a:pt x="546" y="406"/>
                  </a:cubicBezTo>
                  <a:cubicBezTo>
                    <a:pt x="548" y="404"/>
                    <a:pt x="549" y="403"/>
                    <a:pt x="551" y="400"/>
                  </a:cubicBezTo>
                  <a:cubicBezTo>
                    <a:pt x="551" y="399"/>
                    <a:pt x="551" y="398"/>
                    <a:pt x="550" y="397"/>
                  </a:cubicBezTo>
                  <a:cubicBezTo>
                    <a:pt x="549" y="396"/>
                    <a:pt x="548" y="395"/>
                    <a:pt x="547" y="394"/>
                  </a:cubicBezTo>
                  <a:cubicBezTo>
                    <a:pt x="547" y="393"/>
                    <a:pt x="549" y="394"/>
                    <a:pt x="547" y="393"/>
                  </a:cubicBezTo>
                  <a:cubicBezTo>
                    <a:pt x="545" y="392"/>
                    <a:pt x="547" y="392"/>
                    <a:pt x="545" y="392"/>
                  </a:cubicBezTo>
                  <a:cubicBezTo>
                    <a:pt x="543" y="392"/>
                    <a:pt x="541" y="392"/>
                    <a:pt x="541" y="392"/>
                  </a:cubicBezTo>
                  <a:cubicBezTo>
                    <a:pt x="541" y="392"/>
                    <a:pt x="542" y="393"/>
                    <a:pt x="539" y="392"/>
                  </a:cubicBezTo>
                  <a:cubicBezTo>
                    <a:pt x="537" y="391"/>
                    <a:pt x="537" y="391"/>
                    <a:pt x="537" y="391"/>
                  </a:cubicBezTo>
                  <a:cubicBezTo>
                    <a:pt x="536" y="391"/>
                    <a:pt x="535" y="391"/>
                    <a:pt x="534" y="390"/>
                  </a:cubicBezTo>
                  <a:cubicBezTo>
                    <a:pt x="534" y="390"/>
                    <a:pt x="533" y="389"/>
                    <a:pt x="532" y="389"/>
                  </a:cubicBezTo>
                  <a:cubicBezTo>
                    <a:pt x="532" y="389"/>
                    <a:pt x="533" y="388"/>
                    <a:pt x="533" y="388"/>
                  </a:cubicBezTo>
                  <a:cubicBezTo>
                    <a:pt x="532" y="387"/>
                    <a:pt x="537" y="385"/>
                    <a:pt x="532" y="387"/>
                  </a:cubicBezTo>
                  <a:cubicBezTo>
                    <a:pt x="528" y="389"/>
                    <a:pt x="531" y="387"/>
                    <a:pt x="528" y="389"/>
                  </a:cubicBezTo>
                  <a:cubicBezTo>
                    <a:pt x="525" y="390"/>
                    <a:pt x="527" y="389"/>
                    <a:pt x="525" y="390"/>
                  </a:cubicBezTo>
                  <a:cubicBezTo>
                    <a:pt x="522" y="391"/>
                    <a:pt x="522" y="391"/>
                    <a:pt x="522" y="391"/>
                  </a:cubicBezTo>
                  <a:cubicBezTo>
                    <a:pt x="522" y="391"/>
                    <a:pt x="519" y="388"/>
                    <a:pt x="517" y="388"/>
                  </a:cubicBezTo>
                  <a:cubicBezTo>
                    <a:pt x="516" y="389"/>
                    <a:pt x="516" y="389"/>
                    <a:pt x="516" y="389"/>
                  </a:cubicBezTo>
                  <a:cubicBezTo>
                    <a:pt x="516" y="389"/>
                    <a:pt x="519" y="388"/>
                    <a:pt x="516" y="389"/>
                  </a:cubicBezTo>
                  <a:cubicBezTo>
                    <a:pt x="512" y="389"/>
                    <a:pt x="512" y="389"/>
                    <a:pt x="512" y="389"/>
                  </a:cubicBezTo>
                  <a:cubicBezTo>
                    <a:pt x="512" y="389"/>
                    <a:pt x="514" y="390"/>
                    <a:pt x="510" y="390"/>
                  </a:cubicBezTo>
                  <a:cubicBezTo>
                    <a:pt x="507" y="390"/>
                    <a:pt x="506" y="389"/>
                    <a:pt x="506" y="388"/>
                  </a:cubicBezTo>
                  <a:cubicBezTo>
                    <a:pt x="506" y="388"/>
                    <a:pt x="507" y="385"/>
                    <a:pt x="507" y="385"/>
                  </a:cubicBezTo>
                  <a:cubicBezTo>
                    <a:pt x="507" y="384"/>
                    <a:pt x="508" y="383"/>
                    <a:pt x="505" y="385"/>
                  </a:cubicBezTo>
                  <a:cubicBezTo>
                    <a:pt x="503" y="386"/>
                    <a:pt x="505" y="385"/>
                    <a:pt x="503" y="386"/>
                  </a:cubicBezTo>
                  <a:cubicBezTo>
                    <a:pt x="502" y="386"/>
                    <a:pt x="503" y="386"/>
                    <a:pt x="502" y="386"/>
                  </a:cubicBezTo>
                  <a:cubicBezTo>
                    <a:pt x="500" y="387"/>
                    <a:pt x="499" y="385"/>
                    <a:pt x="498" y="385"/>
                  </a:cubicBezTo>
                  <a:cubicBezTo>
                    <a:pt x="497" y="385"/>
                    <a:pt x="497" y="385"/>
                    <a:pt x="497" y="385"/>
                  </a:cubicBezTo>
                  <a:cubicBezTo>
                    <a:pt x="497" y="385"/>
                    <a:pt x="498" y="383"/>
                    <a:pt x="495" y="384"/>
                  </a:cubicBezTo>
                  <a:cubicBezTo>
                    <a:pt x="493" y="384"/>
                    <a:pt x="493" y="384"/>
                    <a:pt x="492" y="384"/>
                  </a:cubicBezTo>
                  <a:cubicBezTo>
                    <a:pt x="491" y="384"/>
                    <a:pt x="493" y="384"/>
                    <a:pt x="491" y="384"/>
                  </a:cubicBezTo>
                  <a:cubicBezTo>
                    <a:pt x="488" y="384"/>
                    <a:pt x="486" y="384"/>
                    <a:pt x="486" y="384"/>
                  </a:cubicBezTo>
                  <a:cubicBezTo>
                    <a:pt x="486" y="384"/>
                    <a:pt x="486" y="382"/>
                    <a:pt x="485" y="384"/>
                  </a:cubicBezTo>
                  <a:cubicBezTo>
                    <a:pt x="483" y="385"/>
                    <a:pt x="484" y="383"/>
                    <a:pt x="483" y="385"/>
                  </a:cubicBezTo>
                  <a:cubicBezTo>
                    <a:pt x="482" y="388"/>
                    <a:pt x="485" y="386"/>
                    <a:pt x="481" y="388"/>
                  </a:cubicBezTo>
                  <a:cubicBezTo>
                    <a:pt x="478" y="390"/>
                    <a:pt x="478" y="390"/>
                    <a:pt x="478" y="390"/>
                  </a:cubicBezTo>
                  <a:cubicBezTo>
                    <a:pt x="478" y="388"/>
                    <a:pt x="478" y="388"/>
                    <a:pt x="478" y="386"/>
                  </a:cubicBezTo>
                  <a:cubicBezTo>
                    <a:pt x="479" y="385"/>
                    <a:pt x="479" y="385"/>
                    <a:pt x="479" y="384"/>
                  </a:cubicBezTo>
                  <a:cubicBezTo>
                    <a:pt x="479" y="384"/>
                    <a:pt x="481" y="382"/>
                    <a:pt x="482" y="382"/>
                  </a:cubicBezTo>
                  <a:cubicBezTo>
                    <a:pt x="483" y="382"/>
                    <a:pt x="486" y="380"/>
                    <a:pt x="486" y="380"/>
                  </a:cubicBezTo>
                  <a:cubicBezTo>
                    <a:pt x="486" y="380"/>
                    <a:pt x="487" y="379"/>
                    <a:pt x="487" y="379"/>
                  </a:cubicBezTo>
                  <a:cubicBezTo>
                    <a:pt x="487" y="377"/>
                    <a:pt x="488" y="377"/>
                    <a:pt x="488" y="375"/>
                  </a:cubicBezTo>
                  <a:cubicBezTo>
                    <a:pt x="487" y="374"/>
                    <a:pt x="487" y="374"/>
                    <a:pt x="486" y="373"/>
                  </a:cubicBezTo>
                  <a:cubicBezTo>
                    <a:pt x="486" y="373"/>
                    <a:pt x="481" y="371"/>
                    <a:pt x="481" y="370"/>
                  </a:cubicBezTo>
                  <a:cubicBezTo>
                    <a:pt x="480" y="368"/>
                    <a:pt x="480" y="368"/>
                    <a:pt x="480" y="368"/>
                  </a:cubicBezTo>
                  <a:cubicBezTo>
                    <a:pt x="480" y="368"/>
                    <a:pt x="478" y="367"/>
                    <a:pt x="477" y="367"/>
                  </a:cubicBezTo>
                  <a:cubicBezTo>
                    <a:pt x="476" y="366"/>
                    <a:pt x="475" y="365"/>
                    <a:pt x="475" y="365"/>
                  </a:cubicBezTo>
                  <a:cubicBezTo>
                    <a:pt x="475" y="365"/>
                    <a:pt x="475" y="365"/>
                    <a:pt x="472" y="365"/>
                  </a:cubicBezTo>
                  <a:cubicBezTo>
                    <a:pt x="469" y="364"/>
                    <a:pt x="470" y="365"/>
                    <a:pt x="468" y="364"/>
                  </a:cubicBezTo>
                  <a:cubicBezTo>
                    <a:pt x="465" y="364"/>
                    <a:pt x="470" y="363"/>
                    <a:pt x="462" y="363"/>
                  </a:cubicBezTo>
                  <a:cubicBezTo>
                    <a:pt x="454" y="363"/>
                    <a:pt x="454" y="363"/>
                    <a:pt x="454" y="363"/>
                  </a:cubicBezTo>
                  <a:cubicBezTo>
                    <a:pt x="454" y="363"/>
                    <a:pt x="456" y="363"/>
                    <a:pt x="452" y="363"/>
                  </a:cubicBezTo>
                  <a:cubicBezTo>
                    <a:pt x="448" y="363"/>
                    <a:pt x="447" y="361"/>
                    <a:pt x="447" y="361"/>
                  </a:cubicBezTo>
                  <a:cubicBezTo>
                    <a:pt x="446" y="360"/>
                    <a:pt x="445" y="360"/>
                    <a:pt x="445" y="358"/>
                  </a:cubicBezTo>
                  <a:cubicBezTo>
                    <a:pt x="444" y="358"/>
                    <a:pt x="444" y="358"/>
                    <a:pt x="444" y="357"/>
                  </a:cubicBezTo>
                  <a:cubicBezTo>
                    <a:pt x="443" y="357"/>
                    <a:pt x="443" y="356"/>
                    <a:pt x="443" y="356"/>
                  </a:cubicBezTo>
                  <a:cubicBezTo>
                    <a:pt x="442" y="355"/>
                    <a:pt x="441" y="355"/>
                    <a:pt x="439" y="354"/>
                  </a:cubicBezTo>
                  <a:close/>
                  <a:moveTo>
                    <a:pt x="388" y="10"/>
                  </a:moveTo>
                  <a:cubicBezTo>
                    <a:pt x="387" y="10"/>
                    <a:pt x="387" y="9"/>
                    <a:pt x="386" y="9"/>
                  </a:cubicBezTo>
                  <a:cubicBezTo>
                    <a:pt x="386" y="9"/>
                    <a:pt x="386" y="9"/>
                    <a:pt x="384" y="7"/>
                  </a:cubicBezTo>
                  <a:cubicBezTo>
                    <a:pt x="383" y="6"/>
                    <a:pt x="382" y="7"/>
                    <a:pt x="381" y="6"/>
                  </a:cubicBezTo>
                  <a:cubicBezTo>
                    <a:pt x="379" y="5"/>
                    <a:pt x="379" y="6"/>
                    <a:pt x="379" y="6"/>
                  </a:cubicBezTo>
                  <a:cubicBezTo>
                    <a:pt x="379" y="6"/>
                    <a:pt x="378" y="6"/>
                    <a:pt x="378" y="7"/>
                  </a:cubicBezTo>
                  <a:cubicBezTo>
                    <a:pt x="377" y="7"/>
                    <a:pt x="376" y="7"/>
                    <a:pt x="375" y="8"/>
                  </a:cubicBezTo>
                  <a:cubicBezTo>
                    <a:pt x="375" y="8"/>
                    <a:pt x="374" y="8"/>
                    <a:pt x="374" y="8"/>
                  </a:cubicBezTo>
                  <a:cubicBezTo>
                    <a:pt x="374" y="8"/>
                    <a:pt x="374" y="8"/>
                    <a:pt x="374" y="7"/>
                  </a:cubicBezTo>
                  <a:cubicBezTo>
                    <a:pt x="374" y="5"/>
                    <a:pt x="372" y="4"/>
                    <a:pt x="372" y="4"/>
                  </a:cubicBezTo>
                  <a:cubicBezTo>
                    <a:pt x="370" y="5"/>
                    <a:pt x="370" y="5"/>
                    <a:pt x="369" y="5"/>
                  </a:cubicBezTo>
                  <a:cubicBezTo>
                    <a:pt x="366" y="5"/>
                    <a:pt x="365" y="5"/>
                    <a:pt x="362" y="5"/>
                  </a:cubicBezTo>
                  <a:cubicBezTo>
                    <a:pt x="362" y="5"/>
                    <a:pt x="362" y="5"/>
                    <a:pt x="360" y="4"/>
                  </a:cubicBezTo>
                  <a:cubicBezTo>
                    <a:pt x="358" y="3"/>
                    <a:pt x="359" y="3"/>
                    <a:pt x="357" y="3"/>
                  </a:cubicBezTo>
                  <a:cubicBezTo>
                    <a:pt x="356" y="3"/>
                    <a:pt x="357" y="3"/>
                    <a:pt x="357" y="3"/>
                  </a:cubicBezTo>
                  <a:cubicBezTo>
                    <a:pt x="355" y="3"/>
                    <a:pt x="355" y="3"/>
                    <a:pt x="353" y="3"/>
                  </a:cubicBezTo>
                  <a:cubicBezTo>
                    <a:pt x="353" y="3"/>
                    <a:pt x="351" y="5"/>
                    <a:pt x="350" y="5"/>
                  </a:cubicBezTo>
                  <a:cubicBezTo>
                    <a:pt x="349" y="6"/>
                    <a:pt x="347" y="7"/>
                    <a:pt x="347" y="7"/>
                  </a:cubicBezTo>
                  <a:cubicBezTo>
                    <a:pt x="347" y="7"/>
                    <a:pt x="343" y="6"/>
                    <a:pt x="337" y="3"/>
                  </a:cubicBezTo>
                  <a:cubicBezTo>
                    <a:pt x="332" y="0"/>
                    <a:pt x="337" y="3"/>
                    <a:pt x="335" y="4"/>
                  </a:cubicBezTo>
                  <a:cubicBezTo>
                    <a:pt x="333" y="5"/>
                    <a:pt x="335" y="4"/>
                    <a:pt x="333" y="4"/>
                  </a:cubicBezTo>
                  <a:cubicBezTo>
                    <a:pt x="332" y="4"/>
                    <a:pt x="331" y="5"/>
                    <a:pt x="330" y="5"/>
                  </a:cubicBezTo>
                  <a:cubicBezTo>
                    <a:pt x="329" y="5"/>
                    <a:pt x="328" y="4"/>
                    <a:pt x="326" y="4"/>
                  </a:cubicBezTo>
                  <a:cubicBezTo>
                    <a:pt x="325" y="4"/>
                    <a:pt x="324" y="4"/>
                    <a:pt x="322" y="2"/>
                  </a:cubicBezTo>
                  <a:cubicBezTo>
                    <a:pt x="320" y="1"/>
                    <a:pt x="322" y="2"/>
                    <a:pt x="320" y="3"/>
                  </a:cubicBezTo>
                  <a:cubicBezTo>
                    <a:pt x="319" y="4"/>
                    <a:pt x="320" y="4"/>
                    <a:pt x="320" y="4"/>
                  </a:cubicBezTo>
                  <a:cubicBezTo>
                    <a:pt x="319" y="5"/>
                    <a:pt x="319" y="6"/>
                    <a:pt x="318" y="7"/>
                  </a:cubicBezTo>
                  <a:cubicBezTo>
                    <a:pt x="318" y="7"/>
                    <a:pt x="313" y="7"/>
                    <a:pt x="312" y="7"/>
                  </a:cubicBezTo>
                  <a:cubicBezTo>
                    <a:pt x="310" y="8"/>
                    <a:pt x="308" y="7"/>
                    <a:pt x="307" y="5"/>
                  </a:cubicBezTo>
                  <a:cubicBezTo>
                    <a:pt x="306" y="3"/>
                    <a:pt x="304" y="6"/>
                    <a:pt x="301" y="7"/>
                  </a:cubicBezTo>
                  <a:cubicBezTo>
                    <a:pt x="298" y="9"/>
                    <a:pt x="300" y="8"/>
                    <a:pt x="300" y="8"/>
                  </a:cubicBezTo>
                  <a:cubicBezTo>
                    <a:pt x="301" y="8"/>
                    <a:pt x="302" y="9"/>
                    <a:pt x="303" y="9"/>
                  </a:cubicBezTo>
                  <a:cubicBezTo>
                    <a:pt x="304" y="10"/>
                    <a:pt x="304" y="10"/>
                    <a:pt x="305" y="11"/>
                  </a:cubicBezTo>
                  <a:cubicBezTo>
                    <a:pt x="306" y="12"/>
                    <a:pt x="306" y="12"/>
                    <a:pt x="307" y="13"/>
                  </a:cubicBezTo>
                  <a:cubicBezTo>
                    <a:pt x="307" y="14"/>
                    <a:pt x="307" y="14"/>
                    <a:pt x="306" y="15"/>
                  </a:cubicBezTo>
                  <a:cubicBezTo>
                    <a:pt x="306" y="16"/>
                    <a:pt x="305" y="16"/>
                    <a:pt x="304" y="17"/>
                  </a:cubicBezTo>
                  <a:cubicBezTo>
                    <a:pt x="304" y="17"/>
                    <a:pt x="303" y="17"/>
                    <a:pt x="301" y="15"/>
                  </a:cubicBezTo>
                  <a:cubicBezTo>
                    <a:pt x="299" y="14"/>
                    <a:pt x="297" y="13"/>
                    <a:pt x="297" y="13"/>
                  </a:cubicBezTo>
                  <a:cubicBezTo>
                    <a:pt x="297" y="13"/>
                    <a:pt x="297" y="13"/>
                    <a:pt x="296" y="11"/>
                  </a:cubicBezTo>
                  <a:cubicBezTo>
                    <a:pt x="295" y="9"/>
                    <a:pt x="297" y="8"/>
                    <a:pt x="294" y="7"/>
                  </a:cubicBezTo>
                  <a:cubicBezTo>
                    <a:pt x="291" y="6"/>
                    <a:pt x="287" y="10"/>
                    <a:pt x="287" y="10"/>
                  </a:cubicBezTo>
                  <a:cubicBezTo>
                    <a:pt x="286" y="10"/>
                    <a:pt x="285" y="10"/>
                    <a:pt x="284" y="11"/>
                  </a:cubicBezTo>
                  <a:cubicBezTo>
                    <a:pt x="285" y="11"/>
                    <a:pt x="285" y="11"/>
                    <a:pt x="286" y="12"/>
                  </a:cubicBezTo>
                  <a:cubicBezTo>
                    <a:pt x="286" y="13"/>
                    <a:pt x="287" y="13"/>
                    <a:pt x="287" y="14"/>
                  </a:cubicBezTo>
                  <a:cubicBezTo>
                    <a:pt x="288" y="15"/>
                    <a:pt x="288" y="15"/>
                    <a:pt x="289" y="16"/>
                  </a:cubicBezTo>
                  <a:cubicBezTo>
                    <a:pt x="289" y="16"/>
                    <a:pt x="289" y="16"/>
                    <a:pt x="287" y="17"/>
                  </a:cubicBezTo>
                  <a:cubicBezTo>
                    <a:pt x="286" y="17"/>
                    <a:pt x="289" y="19"/>
                    <a:pt x="289" y="19"/>
                  </a:cubicBezTo>
                  <a:cubicBezTo>
                    <a:pt x="289" y="19"/>
                    <a:pt x="289" y="19"/>
                    <a:pt x="291" y="20"/>
                  </a:cubicBezTo>
                  <a:cubicBezTo>
                    <a:pt x="293" y="21"/>
                    <a:pt x="292" y="21"/>
                    <a:pt x="292" y="21"/>
                  </a:cubicBezTo>
                  <a:cubicBezTo>
                    <a:pt x="291" y="22"/>
                    <a:pt x="291" y="22"/>
                    <a:pt x="290" y="23"/>
                  </a:cubicBezTo>
                  <a:cubicBezTo>
                    <a:pt x="290" y="23"/>
                    <a:pt x="291" y="25"/>
                    <a:pt x="293" y="27"/>
                  </a:cubicBezTo>
                  <a:cubicBezTo>
                    <a:pt x="294" y="28"/>
                    <a:pt x="295" y="28"/>
                    <a:pt x="295" y="28"/>
                  </a:cubicBezTo>
                  <a:cubicBezTo>
                    <a:pt x="295" y="28"/>
                    <a:pt x="297" y="29"/>
                    <a:pt x="300" y="30"/>
                  </a:cubicBezTo>
                  <a:cubicBezTo>
                    <a:pt x="304" y="31"/>
                    <a:pt x="302" y="34"/>
                    <a:pt x="302" y="34"/>
                  </a:cubicBezTo>
                  <a:cubicBezTo>
                    <a:pt x="301" y="35"/>
                    <a:pt x="301" y="35"/>
                    <a:pt x="300" y="36"/>
                  </a:cubicBezTo>
                  <a:cubicBezTo>
                    <a:pt x="300" y="37"/>
                    <a:pt x="300" y="38"/>
                    <a:pt x="300" y="39"/>
                  </a:cubicBezTo>
                  <a:cubicBezTo>
                    <a:pt x="299" y="40"/>
                    <a:pt x="299" y="40"/>
                    <a:pt x="298" y="41"/>
                  </a:cubicBezTo>
                  <a:cubicBezTo>
                    <a:pt x="297" y="42"/>
                    <a:pt x="297" y="42"/>
                    <a:pt x="295" y="43"/>
                  </a:cubicBezTo>
                  <a:cubicBezTo>
                    <a:pt x="293" y="44"/>
                    <a:pt x="292" y="45"/>
                    <a:pt x="290" y="47"/>
                  </a:cubicBezTo>
                  <a:cubicBezTo>
                    <a:pt x="288" y="48"/>
                    <a:pt x="287" y="48"/>
                    <a:pt x="285" y="49"/>
                  </a:cubicBezTo>
                  <a:cubicBezTo>
                    <a:pt x="284" y="50"/>
                    <a:pt x="283" y="51"/>
                    <a:pt x="282" y="52"/>
                  </a:cubicBezTo>
                  <a:cubicBezTo>
                    <a:pt x="282" y="53"/>
                    <a:pt x="282" y="53"/>
                    <a:pt x="282" y="54"/>
                  </a:cubicBezTo>
                  <a:cubicBezTo>
                    <a:pt x="282" y="54"/>
                    <a:pt x="285" y="57"/>
                    <a:pt x="287" y="57"/>
                  </a:cubicBezTo>
                  <a:cubicBezTo>
                    <a:pt x="290" y="57"/>
                    <a:pt x="289" y="58"/>
                    <a:pt x="292" y="58"/>
                  </a:cubicBezTo>
                  <a:cubicBezTo>
                    <a:pt x="295" y="57"/>
                    <a:pt x="296" y="57"/>
                    <a:pt x="299" y="56"/>
                  </a:cubicBezTo>
                  <a:cubicBezTo>
                    <a:pt x="302" y="55"/>
                    <a:pt x="301" y="56"/>
                    <a:pt x="301" y="51"/>
                  </a:cubicBezTo>
                  <a:cubicBezTo>
                    <a:pt x="301" y="47"/>
                    <a:pt x="298" y="49"/>
                    <a:pt x="301" y="47"/>
                  </a:cubicBezTo>
                  <a:cubicBezTo>
                    <a:pt x="303" y="45"/>
                    <a:pt x="301" y="47"/>
                    <a:pt x="301" y="47"/>
                  </a:cubicBezTo>
                  <a:cubicBezTo>
                    <a:pt x="301" y="47"/>
                    <a:pt x="301" y="47"/>
                    <a:pt x="302" y="47"/>
                  </a:cubicBezTo>
                  <a:cubicBezTo>
                    <a:pt x="303" y="47"/>
                    <a:pt x="311" y="48"/>
                    <a:pt x="314" y="48"/>
                  </a:cubicBezTo>
                  <a:cubicBezTo>
                    <a:pt x="317" y="48"/>
                    <a:pt x="316" y="49"/>
                    <a:pt x="320" y="48"/>
                  </a:cubicBezTo>
                  <a:cubicBezTo>
                    <a:pt x="325" y="48"/>
                    <a:pt x="326" y="48"/>
                    <a:pt x="329" y="48"/>
                  </a:cubicBezTo>
                  <a:cubicBezTo>
                    <a:pt x="331" y="48"/>
                    <a:pt x="333" y="48"/>
                    <a:pt x="335" y="47"/>
                  </a:cubicBezTo>
                  <a:cubicBezTo>
                    <a:pt x="338" y="47"/>
                    <a:pt x="339" y="47"/>
                    <a:pt x="345" y="46"/>
                  </a:cubicBezTo>
                  <a:cubicBezTo>
                    <a:pt x="351" y="44"/>
                    <a:pt x="345" y="44"/>
                    <a:pt x="345" y="44"/>
                  </a:cubicBezTo>
                  <a:cubicBezTo>
                    <a:pt x="345" y="44"/>
                    <a:pt x="339" y="43"/>
                    <a:pt x="338" y="43"/>
                  </a:cubicBezTo>
                  <a:cubicBezTo>
                    <a:pt x="336" y="42"/>
                    <a:pt x="336" y="42"/>
                    <a:pt x="336" y="42"/>
                  </a:cubicBezTo>
                  <a:cubicBezTo>
                    <a:pt x="336" y="42"/>
                    <a:pt x="331" y="42"/>
                    <a:pt x="326" y="41"/>
                  </a:cubicBezTo>
                  <a:cubicBezTo>
                    <a:pt x="320" y="41"/>
                    <a:pt x="325" y="41"/>
                    <a:pt x="311" y="38"/>
                  </a:cubicBezTo>
                  <a:cubicBezTo>
                    <a:pt x="296" y="36"/>
                    <a:pt x="312" y="38"/>
                    <a:pt x="312" y="38"/>
                  </a:cubicBezTo>
                  <a:cubicBezTo>
                    <a:pt x="312" y="38"/>
                    <a:pt x="313" y="38"/>
                    <a:pt x="321" y="38"/>
                  </a:cubicBezTo>
                  <a:cubicBezTo>
                    <a:pt x="329" y="37"/>
                    <a:pt x="324" y="38"/>
                    <a:pt x="324" y="36"/>
                  </a:cubicBezTo>
                  <a:cubicBezTo>
                    <a:pt x="324" y="35"/>
                    <a:pt x="324" y="36"/>
                    <a:pt x="324" y="35"/>
                  </a:cubicBezTo>
                  <a:cubicBezTo>
                    <a:pt x="325" y="33"/>
                    <a:pt x="324" y="35"/>
                    <a:pt x="326" y="35"/>
                  </a:cubicBezTo>
                  <a:cubicBezTo>
                    <a:pt x="328" y="35"/>
                    <a:pt x="336" y="38"/>
                    <a:pt x="336" y="38"/>
                  </a:cubicBezTo>
                  <a:cubicBezTo>
                    <a:pt x="336" y="38"/>
                    <a:pt x="336" y="38"/>
                    <a:pt x="341" y="38"/>
                  </a:cubicBezTo>
                  <a:cubicBezTo>
                    <a:pt x="345" y="39"/>
                    <a:pt x="341" y="37"/>
                    <a:pt x="343" y="38"/>
                  </a:cubicBezTo>
                  <a:cubicBezTo>
                    <a:pt x="345" y="38"/>
                    <a:pt x="345" y="38"/>
                    <a:pt x="347" y="38"/>
                  </a:cubicBezTo>
                  <a:cubicBezTo>
                    <a:pt x="348" y="38"/>
                    <a:pt x="351" y="38"/>
                    <a:pt x="351" y="38"/>
                  </a:cubicBezTo>
                  <a:cubicBezTo>
                    <a:pt x="351" y="38"/>
                    <a:pt x="351" y="38"/>
                    <a:pt x="347" y="34"/>
                  </a:cubicBezTo>
                  <a:cubicBezTo>
                    <a:pt x="343" y="30"/>
                    <a:pt x="347" y="34"/>
                    <a:pt x="350" y="34"/>
                  </a:cubicBezTo>
                  <a:cubicBezTo>
                    <a:pt x="352" y="33"/>
                    <a:pt x="351" y="33"/>
                    <a:pt x="351" y="33"/>
                  </a:cubicBezTo>
                  <a:cubicBezTo>
                    <a:pt x="351" y="31"/>
                    <a:pt x="351" y="31"/>
                    <a:pt x="351" y="30"/>
                  </a:cubicBezTo>
                  <a:cubicBezTo>
                    <a:pt x="354" y="30"/>
                    <a:pt x="355" y="30"/>
                    <a:pt x="357" y="30"/>
                  </a:cubicBezTo>
                  <a:cubicBezTo>
                    <a:pt x="357" y="30"/>
                    <a:pt x="359" y="31"/>
                    <a:pt x="360" y="32"/>
                  </a:cubicBezTo>
                  <a:cubicBezTo>
                    <a:pt x="361" y="33"/>
                    <a:pt x="362" y="30"/>
                    <a:pt x="362" y="30"/>
                  </a:cubicBezTo>
                  <a:cubicBezTo>
                    <a:pt x="362" y="30"/>
                    <a:pt x="362" y="30"/>
                    <a:pt x="365" y="28"/>
                  </a:cubicBezTo>
                  <a:cubicBezTo>
                    <a:pt x="368" y="26"/>
                    <a:pt x="365" y="28"/>
                    <a:pt x="365" y="27"/>
                  </a:cubicBezTo>
                  <a:cubicBezTo>
                    <a:pt x="365" y="26"/>
                    <a:pt x="364" y="27"/>
                    <a:pt x="361" y="25"/>
                  </a:cubicBezTo>
                  <a:cubicBezTo>
                    <a:pt x="358" y="24"/>
                    <a:pt x="361" y="25"/>
                    <a:pt x="358" y="25"/>
                  </a:cubicBezTo>
                  <a:cubicBezTo>
                    <a:pt x="356" y="25"/>
                    <a:pt x="356" y="24"/>
                    <a:pt x="355" y="22"/>
                  </a:cubicBezTo>
                  <a:cubicBezTo>
                    <a:pt x="354" y="19"/>
                    <a:pt x="355" y="21"/>
                    <a:pt x="356" y="22"/>
                  </a:cubicBezTo>
                  <a:cubicBezTo>
                    <a:pt x="357" y="22"/>
                    <a:pt x="360" y="22"/>
                    <a:pt x="363" y="22"/>
                  </a:cubicBezTo>
                  <a:cubicBezTo>
                    <a:pt x="365" y="22"/>
                    <a:pt x="367" y="24"/>
                    <a:pt x="367" y="24"/>
                  </a:cubicBezTo>
                  <a:cubicBezTo>
                    <a:pt x="369" y="24"/>
                    <a:pt x="369" y="24"/>
                    <a:pt x="370" y="24"/>
                  </a:cubicBezTo>
                  <a:cubicBezTo>
                    <a:pt x="370" y="24"/>
                    <a:pt x="370" y="22"/>
                    <a:pt x="373" y="22"/>
                  </a:cubicBezTo>
                  <a:cubicBezTo>
                    <a:pt x="375" y="21"/>
                    <a:pt x="376" y="23"/>
                    <a:pt x="376" y="23"/>
                  </a:cubicBezTo>
                  <a:cubicBezTo>
                    <a:pt x="376" y="23"/>
                    <a:pt x="376" y="22"/>
                    <a:pt x="377" y="21"/>
                  </a:cubicBezTo>
                  <a:cubicBezTo>
                    <a:pt x="378" y="20"/>
                    <a:pt x="379" y="21"/>
                    <a:pt x="379" y="19"/>
                  </a:cubicBezTo>
                  <a:cubicBezTo>
                    <a:pt x="380" y="18"/>
                    <a:pt x="382" y="20"/>
                    <a:pt x="382" y="20"/>
                  </a:cubicBezTo>
                  <a:cubicBezTo>
                    <a:pt x="383" y="20"/>
                    <a:pt x="383" y="20"/>
                    <a:pt x="384" y="19"/>
                  </a:cubicBezTo>
                  <a:cubicBezTo>
                    <a:pt x="384" y="18"/>
                    <a:pt x="384" y="18"/>
                    <a:pt x="384" y="17"/>
                  </a:cubicBezTo>
                  <a:cubicBezTo>
                    <a:pt x="384" y="17"/>
                    <a:pt x="389" y="18"/>
                    <a:pt x="390" y="18"/>
                  </a:cubicBezTo>
                  <a:cubicBezTo>
                    <a:pt x="391" y="18"/>
                    <a:pt x="392" y="17"/>
                    <a:pt x="396" y="18"/>
                  </a:cubicBezTo>
                  <a:cubicBezTo>
                    <a:pt x="399" y="18"/>
                    <a:pt x="397" y="16"/>
                    <a:pt x="397" y="16"/>
                  </a:cubicBezTo>
                  <a:cubicBezTo>
                    <a:pt x="398" y="16"/>
                    <a:pt x="398" y="16"/>
                    <a:pt x="400" y="16"/>
                  </a:cubicBezTo>
                  <a:cubicBezTo>
                    <a:pt x="399" y="14"/>
                    <a:pt x="399" y="14"/>
                    <a:pt x="399" y="12"/>
                  </a:cubicBezTo>
                  <a:cubicBezTo>
                    <a:pt x="395" y="11"/>
                    <a:pt x="393" y="11"/>
                    <a:pt x="388" y="10"/>
                  </a:cubicBezTo>
                  <a:close/>
                  <a:moveTo>
                    <a:pt x="228" y="31"/>
                  </a:moveTo>
                  <a:cubicBezTo>
                    <a:pt x="227" y="32"/>
                    <a:pt x="226" y="33"/>
                    <a:pt x="225" y="34"/>
                  </a:cubicBezTo>
                  <a:cubicBezTo>
                    <a:pt x="223" y="35"/>
                    <a:pt x="223" y="36"/>
                    <a:pt x="221" y="37"/>
                  </a:cubicBezTo>
                  <a:cubicBezTo>
                    <a:pt x="220" y="38"/>
                    <a:pt x="219" y="38"/>
                    <a:pt x="218" y="39"/>
                  </a:cubicBezTo>
                  <a:cubicBezTo>
                    <a:pt x="220" y="39"/>
                    <a:pt x="221" y="39"/>
                    <a:pt x="222" y="40"/>
                  </a:cubicBezTo>
                  <a:cubicBezTo>
                    <a:pt x="222" y="40"/>
                    <a:pt x="222" y="40"/>
                    <a:pt x="223" y="39"/>
                  </a:cubicBezTo>
                  <a:cubicBezTo>
                    <a:pt x="225" y="39"/>
                    <a:pt x="227" y="39"/>
                    <a:pt x="230" y="37"/>
                  </a:cubicBezTo>
                  <a:cubicBezTo>
                    <a:pt x="234" y="35"/>
                    <a:pt x="230" y="37"/>
                    <a:pt x="230" y="34"/>
                  </a:cubicBezTo>
                  <a:cubicBezTo>
                    <a:pt x="230" y="32"/>
                    <a:pt x="230" y="34"/>
                    <a:pt x="232" y="32"/>
                  </a:cubicBezTo>
                  <a:cubicBezTo>
                    <a:pt x="235" y="30"/>
                    <a:pt x="236" y="29"/>
                    <a:pt x="236" y="29"/>
                  </a:cubicBezTo>
                  <a:cubicBezTo>
                    <a:pt x="233" y="30"/>
                    <a:pt x="231" y="31"/>
                    <a:pt x="228" y="31"/>
                  </a:cubicBezTo>
                  <a:close/>
                  <a:moveTo>
                    <a:pt x="284" y="26"/>
                  </a:moveTo>
                  <a:cubicBezTo>
                    <a:pt x="282" y="26"/>
                    <a:pt x="282" y="26"/>
                    <a:pt x="280" y="26"/>
                  </a:cubicBezTo>
                  <a:cubicBezTo>
                    <a:pt x="278" y="27"/>
                    <a:pt x="277" y="27"/>
                    <a:pt x="275" y="27"/>
                  </a:cubicBezTo>
                  <a:cubicBezTo>
                    <a:pt x="274" y="27"/>
                    <a:pt x="274" y="27"/>
                    <a:pt x="272" y="27"/>
                  </a:cubicBezTo>
                  <a:cubicBezTo>
                    <a:pt x="273" y="28"/>
                    <a:pt x="273" y="29"/>
                    <a:pt x="274" y="30"/>
                  </a:cubicBezTo>
                  <a:cubicBezTo>
                    <a:pt x="274" y="30"/>
                    <a:pt x="274" y="30"/>
                    <a:pt x="275" y="30"/>
                  </a:cubicBezTo>
                  <a:cubicBezTo>
                    <a:pt x="276" y="31"/>
                    <a:pt x="277" y="32"/>
                    <a:pt x="281" y="32"/>
                  </a:cubicBezTo>
                  <a:cubicBezTo>
                    <a:pt x="284" y="33"/>
                    <a:pt x="281" y="32"/>
                    <a:pt x="283" y="30"/>
                  </a:cubicBezTo>
                  <a:cubicBezTo>
                    <a:pt x="285" y="28"/>
                    <a:pt x="283" y="30"/>
                    <a:pt x="286" y="30"/>
                  </a:cubicBezTo>
                  <a:cubicBezTo>
                    <a:pt x="289" y="29"/>
                    <a:pt x="290" y="29"/>
                    <a:pt x="290" y="29"/>
                  </a:cubicBezTo>
                  <a:cubicBezTo>
                    <a:pt x="288" y="28"/>
                    <a:pt x="287" y="27"/>
                    <a:pt x="284" y="26"/>
                  </a:cubicBezTo>
                  <a:close/>
                  <a:moveTo>
                    <a:pt x="229" y="45"/>
                  </a:moveTo>
                  <a:cubicBezTo>
                    <a:pt x="228" y="46"/>
                    <a:pt x="227" y="47"/>
                    <a:pt x="226" y="49"/>
                  </a:cubicBezTo>
                  <a:cubicBezTo>
                    <a:pt x="226" y="50"/>
                    <a:pt x="227" y="51"/>
                    <a:pt x="227" y="52"/>
                  </a:cubicBezTo>
                  <a:cubicBezTo>
                    <a:pt x="227" y="52"/>
                    <a:pt x="227" y="52"/>
                    <a:pt x="230" y="51"/>
                  </a:cubicBezTo>
                  <a:cubicBezTo>
                    <a:pt x="233" y="51"/>
                    <a:pt x="233" y="51"/>
                    <a:pt x="235" y="51"/>
                  </a:cubicBezTo>
                  <a:cubicBezTo>
                    <a:pt x="236" y="50"/>
                    <a:pt x="239" y="51"/>
                    <a:pt x="242" y="50"/>
                  </a:cubicBezTo>
                  <a:cubicBezTo>
                    <a:pt x="245" y="49"/>
                    <a:pt x="244" y="48"/>
                    <a:pt x="244" y="48"/>
                  </a:cubicBezTo>
                  <a:cubicBezTo>
                    <a:pt x="244" y="48"/>
                    <a:pt x="244" y="48"/>
                    <a:pt x="245" y="46"/>
                  </a:cubicBezTo>
                  <a:cubicBezTo>
                    <a:pt x="247" y="44"/>
                    <a:pt x="245" y="46"/>
                    <a:pt x="248" y="42"/>
                  </a:cubicBezTo>
                  <a:cubicBezTo>
                    <a:pt x="252" y="38"/>
                    <a:pt x="246" y="42"/>
                    <a:pt x="246" y="42"/>
                  </a:cubicBezTo>
                  <a:cubicBezTo>
                    <a:pt x="246" y="42"/>
                    <a:pt x="243" y="43"/>
                    <a:pt x="243" y="43"/>
                  </a:cubicBezTo>
                  <a:cubicBezTo>
                    <a:pt x="244" y="42"/>
                    <a:pt x="241" y="43"/>
                    <a:pt x="241" y="43"/>
                  </a:cubicBezTo>
                  <a:cubicBezTo>
                    <a:pt x="239" y="43"/>
                    <a:pt x="238" y="43"/>
                    <a:pt x="236" y="42"/>
                  </a:cubicBezTo>
                  <a:cubicBezTo>
                    <a:pt x="236" y="41"/>
                    <a:pt x="235" y="41"/>
                    <a:pt x="235" y="40"/>
                  </a:cubicBezTo>
                  <a:cubicBezTo>
                    <a:pt x="233" y="42"/>
                    <a:pt x="231" y="43"/>
                    <a:pt x="229" y="45"/>
                  </a:cubicBezTo>
                  <a:close/>
                  <a:moveTo>
                    <a:pt x="272" y="37"/>
                  </a:moveTo>
                  <a:cubicBezTo>
                    <a:pt x="269" y="37"/>
                    <a:pt x="268" y="37"/>
                    <a:pt x="266" y="37"/>
                  </a:cubicBezTo>
                  <a:cubicBezTo>
                    <a:pt x="265" y="38"/>
                    <a:pt x="264" y="38"/>
                    <a:pt x="263" y="39"/>
                  </a:cubicBezTo>
                  <a:cubicBezTo>
                    <a:pt x="263" y="39"/>
                    <a:pt x="262" y="39"/>
                    <a:pt x="263" y="41"/>
                  </a:cubicBezTo>
                  <a:cubicBezTo>
                    <a:pt x="264" y="43"/>
                    <a:pt x="264" y="43"/>
                    <a:pt x="265" y="44"/>
                  </a:cubicBezTo>
                  <a:cubicBezTo>
                    <a:pt x="265" y="45"/>
                    <a:pt x="265" y="47"/>
                    <a:pt x="266" y="49"/>
                  </a:cubicBezTo>
                  <a:cubicBezTo>
                    <a:pt x="268" y="51"/>
                    <a:pt x="270" y="49"/>
                    <a:pt x="270" y="49"/>
                  </a:cubicBezTo>
                  <a:cubicBezTo>
                    <a:pt x="270" y="49"/>
                    <a:pt x="270" y="49"/>
                    <a:pt x="272" y="49"/>
                  </a:cubicBezTo>
                  <a:cubicBezTo>
                    <a:pt x="275" y="49"/>
                    <a:pt x="272" y="49"/>
                    <a:pt x="278" y="50"/>
                  </a:cubicBezTo>
                  <a:cubicBezTo>
                    <a:pt x="284" y="51"/>
                    <a:pt x="277" y="49"/>
                    <a:pt x="277" y="49"/>
                  </a:cubicBezTo>
                  <a:cubicBezTo>
                    <a:pt x="277" y="49"/>
                    <a:pt x="275" y="46"/>
                    <a:pt x="276" y="46"/>
                  </a:cubicBezTo>
                  <a:cubicBezTo>
                    <a:pt x="277" y="46"/>
                    <a:pt x="276" y="44"/>
                    <a:pt x="276" y="44"/>
                  </a:cubicBezTo>
                  <a:cubicBezTo>
                    <a:pt x="276" y="43"/>
                    <a:pt x="276" y="42"/>
                    <a:pt x="275" y="41"/>
                  </a:cubicBezTo>
                  <a:cubicBezTo>
                    <a:pt x="277" y="40"/>
                    <a:pt x="277" y="40"/>
                    <a:pt x="279" y="39"/>
                  </a:cubicBezTo>
                  <a:cubicBezTo>
                    <a:pt x="276" y="38"/>
                    <a:pt x="274" y="37"/>
                    <a:pt x="272" y="37"/>
                  </a:cubicBez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01" name="Freeform 63"/>
            <p:cNvSpPr>
              <a:spLocks noEditPoints="1"/>
            </p:cNvSpPr>
            <p:nvPr/>
          </p:nvSpPr>
          <p:spPr bwMode="auto">
            <a:xfrm>
              <a:off x="4926852" y="2043191"/>
              <a:ext cx="1010728" cy="1001916"/>
            </a:xfrm>
            <a:custGeom>
              <a:avLst/>
              <a:gdLst>
                <a:gd name="T0" fmla="*/ 46583 w 558"/>
                <a:gd name="T1" fmla="*/ 43187 h 595"/>
                <a:gd name="T2" fmla="*/ 6113 w 558"/>
                <a:gd name="T3" fmla="*/ 60434 h 595"/>
                <a:gd name="T4" fmla="*/ 7526 w 558"/>
                <a:gd name="T5" fmla="*/ 65789 h 595"/>
                <a:gd name="T6" fmla="*/ 9086 w 558"/>
                <a:gd name="T7" fmla="*/ 71188 h 595"/>
                <a:gd name="T8" fmla="*/ 22664 w 558"/>
                <a:gd name="T9" fmla="*/ 66158 h 595"/>
                <a:gd name="T10" fmla="*/ 45394 w 558"/>
                <a:gd name="T11" fmla="*/ 64919 h 595"/>
                <a:gd name="T12" fmla="*/ 56887 w 558"/>
                <a:gd name="T13" fmla="*/ 73679 h 595"/>
                <a:gd name="T14" fmla="*/ 63475 w 558"/>
                <a:gd name="T15" fmla="*/ 99897 h 595"/>
                <a:gd name="T16" fmla="*/ 85321 w 558"/>
                <a:gd name="T17" fmla="*/ 115613 h 595"/>
                <a:gd name="T18" fmla="*/ 131883 w 558"/>
                <a:gd name="T19" fmla="*/ 146382 h 595"/>
                <a:gd name="T20" fmla="*/ 130307 w 558"/>
                <a:gd name="T21" fmla="*/ 129517 h 595"/>
                <a:gd name="T22" fmla="*/ 131883 w 558"/>
                <a:gd name="T23" fmla="*/ 111405 h 595"/>
                <a:gd name="T24" fmla="*/ 150546 w 558"/>
                <a:gd name="T25" fmla="*/ 95941 h 595"/>
                <a:gd name="T26" fmla="*/ 181393 w 558"/>
                <a:gd name="T27" fmla="*/ 79419 h 595"/>
                <a:gd name="T28" fmla="*/ 167437 w 558"/>
                <a:gd name="T29" fmla="*/ 54309 h 595"/>
                <a:gd name="T30" fmla="*/ 145182 w 558"/>
                <a:gd name="T31" fmla="*/ 68218 h 595"/>
                <a:gd name="T32" fmla="*/ 140968 w 558"/>
                <a:gd name="T33" fmla="*/ 37792 h 595"/>
                <a:gd name="T34" fmla="*/ 117578 w 558"/>
                <a:gd name="T35" fmla="*/ 34491 h 595"/>
                <a:gd name="T36" fmla="*/ 77488 w 558"/>
                <a:gd name="T37" fmla="*/ 37076 h 595"/>
                <a:gd name="T38" fmla="*/ 99788 w 558"/>
                <a:gd name="T39" fmla="*/ 25944 h 595"/>
                <a:gd name="T40" fmla="*/ 88255 w 558"/>
                <a:gd name="T41" fmla="*/ 26312 h 595"/>
                <a:gd name="T42" fmla="*/ 82891 w 558"/>
                <a:gd name="T43" fmla="*/ 32553 h 595"/>
                <a:gd name="T44" fmla="*/ 129435 w 558"/>
                <a:gd name="T45" fmla="*/ 21733 h 595"/>
                <a:gd name="T46" fmla="*/ 154545 w 558"/>
                <a:gd name="T47" fmla="*/ 36261 h 595"/>
                <a:gd name="T48" fmla="*/ 162944 w 558"/>
                <a:gd name="T49" fmla="*/ 46485 h 595"/>
                <a:gd name="T50" fmla="*/ 166934 w 558"/>
                <a:gd name="T51" fmla="*/ 37792 h 595"/>
                <a:gd name="T52" fmla="*/ 145182 w 558"/>
                <a:gd name="T53" fmla="*/ 21454 h 595"/>
                <a:gd name="T54" fmla="*/ 152987 w 558"/>
                <a:gd name="T55" fmla="*/ 1557 h 595"/>
                <a:gd name="T56" fmla="*/ 132408 w 558"/>
                <a:gd name="T57" fmla="*/ 872 h 595"/>
                <a:gd name="T58" fmla="*/ 135710 w 558"/>
                <a:gd name="T59" fmla="*/ 15187 h 595"/>
                <a:gd name="T60" fmla="*/ 155942 w 558"/>
                <a:gd name="T61" fmla="*/ 7800 h 595"/>
                <a:gd name="T62" fmla="*/ 174091 w 558"/>
                <a:gd name="T63" fmla="*/ 8169 h 595"/>
                <a:gd name="T64" fmla="*/ 161693 w 558"/>
                <a:gd name="T65" fmla="*/ 15187 h 595"/>
                <a:gd name="T66" fmla="*/ 178082 w 558"/>
                <a:gd name="T67" fmla="*/ 25575 h 595"/>
                <a:gd name="T68" fmla="*/ 182641 w 558"/>
                <a:gd name="T69" fmla="*/ 34106 h 595"/>
                <a:gd name="T70" fmla="*/ 186362 w 558"/>
                <a:gd name="T71" fmla="*/ 39505 h 595"/>
                <a:gd name="T72" fmla="*/ 196219 w 558"/>
                <a:gd name="T73" fmla="*/ 54309 h 595"/>
                <a:gd name="T74" fmla="*/ 207745 w 558"/>
                <a:gd name="T75" fmla="*/ 54309 h 595"/>
                <a:gd name="T76" fmla="*/ 219765 w 558"/>
                <a:gd name="T77" fmla="*/ 48043 h 595"/>
                <a:gd name="T78" fmla="*/ 225904 w 558"/>
                <a:gd name="T79" fmla="*/ 45247 h 595"/>
                <a:gd name="T80" fmla="*/ 224731 w 558"/>
                <a:gd name="T81" fmla="*/ 38702 h 595"/>
                <a:gd name="T82" fmla="*/ 225535 w 558"/>
                <a:gd name="T83" fmla="*/ 35887 h 595"/>
                <a:gd name="T84" fmla="*/ 214891 w 558"/>
                <a:gd name="T85" fmla="*/ 27473 h 595"/>
                <a:gd name="T86" fmla="*/ 192917 w 558"/>
                <a:gd name="T87" fmla="*/ 14433 h 595"/>
                <a:gd name="T88" fmla="*/ 188038 w 558"/>
                <a:gd name="T89" fmla="*/ 14802 h 595"/>
                <a:gd name="T90" fmla="*/ 163632 w 558"/>
                <a:gd name="T91" fmla="*/ 141897 h 595"/>
                <a:gd name="T92" fmla="*/ 149673 w 558"/>
                <a:gd name="T93" fmla="*/ 151848 h 595"/>
                <a:gd name="T94" fmla="*/ 146333 w 558"/>
                <a:gd name="T95" fmla="*/ 174765 h 595"/>
                <a:gd name="T96" fmla="*/ 159998 w 558"/>
                <a:gd name="T97" fmla="*/ 197464 h 595"/>
                <a:gd name="T98" fmla="*/ 152987 w 558"/>
                <a:gd name="T99" fmla="*/ 218821 h 595"/>
                <a:gd name="T100" fmla="*/ 148116 w 558"/>
                <a:gd name="T101" fmla="*/ 238219 h 595"/>
                <a:gd name="T102" fmla="*/ 160821 w 558"/>
                <a:gd name="T103" fmla="*/ 233630 h 595"/>
                <a:gd name="T104" fmla="*/ 178951 w 558"/>
                <a:gd name="T105" fmla="*/ 213081 h 595"/>
                <a:gd name="T106" fmla="*/ 198001 w 558"/>
                <a:gd name="T107" fmla="*/ 193409 h 595"/>
                <a:gd name="T108" fmla="*/ 226792 w 558"/>
                <a:gd name="T109" fmla="*/ 165027 h 595"/>
                <a:gd name="T110" fmla="*/ 202504 w 558"/>
                <a:gd name="T111" fmla="*/ 157890 h 595"/>
                <a:gd name="T112" fmla="*/ 159998 w 558"/>
                <a:gd name="T113" fmla="*/ 4211 h 595"/>
                <a:gd name="T114" fmla="*/ 126132 w 558"/>
                <a:gd name="T115" fmla="*/ 2061 h 595"/>
                <a:gd name="T116" fmla="*/ 122452 w 558"/>
                <a:gd name="T117" fmla="*/ 17243 h 595"/>
                <a:gd name="T118" fmla="*/ 138152 w 558"/>
                <a:gd name="T119" fmla="*/ 15690 h 595"/>
                <a:gd name="T120" fmla="*/ 160502 w 558"/>
                <a:gd name="T121" fmla="*/ 7510 h 595"/>
                <a:gd name="T122" fmla="*/ 93999 w 558"/>
                <a:gd name="T123" fmla="*/ 18432 h 595"/>
                <a:gd name="T124" fmla="*/ 114618 w 558"/>
                <a:gd name="T125" fmla="*/ 15993 h 5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58" h="595">
                  <a:moveTo>
                    <a:pt x="166" y="82"/>
                  </a:moveTo>
                  <a:cubicBezTo>
                    <a:pt x="166" y="82"/>
                    <a:pt x="166" y="82"/>
                    <a:pt x="166" y="82"/>
                  </a:cubicBezTo>
                  <a:moveTo>
                    <a:pt x="168" y="91"/>
                  </a:moveTo>
                  <a:cubicBezTo>
                    <a:pt x="166" y="92"/>
                    <a:pt x="165" y="92"/>
                    <a:pt x="163" y="93"/>
                  </a:cubicBezTo>
                  <a:cubicBezTo>
                    <a:pt x="163" y="92"/>
                    <a:pt x="163" y="91"/>
                    <a:pt x="163" y="90"/>
                  </a:cubicBezTo>
                  <a:cubicBezTo>
                    <a:pt x="162" y="90"/>
                    <a:pt x="162" y="90"/>
                    <a:pt x="161" y="90"/>
                  </a:cubicBezTo>
                  <a:cubicBezTo>
                    <a:pt x="161" y="90"/>
                    <a:pt x="161" y="90"/>
                    <a:pt x="161" y="90"/>
                  </a:cubicBezTo>
                  <a:cubicBezTo>
                    <a:pt x="160" y="90"/>
                    <a:pt x="160" y="90"/>
                    <a:pt x="159" y="90"/>
                  </a:cubicBezTo>
                  <a:cubicBezTo>
                    <a:pt x="159" y="90"/>
                    <a:pt x="159" y="89"/>
                    <a:pt x="160" y="88"/>
                  </a:cubicBezTo>
                  <a:cubicBezTo>
                    <a:pt x="159" y="88"/>
                    <a:pt x="158" y="88"/>
                    <a:pt x="156" y="89"/>
                  </a:cubicBezTo>
                  <a:cubicBezTo>
                    <a:pt x="156" y="88"/>
                    <a:pt x="155" y="87"/>
                    <a:pt x="155" y="86"/>
                  </a:cubicBezTo>
                  <a:cubicBezTo>
                    <a:pt x="153" y="87"/>
                    <a:pt x="153" y="87"/>
                    <a:pt x="151" y="87"/>
                  </a:cubicBezTo>
                  <a:cubicBezTo>
                    <a:pt x="151" y="88"/>
                    <a:pt x="150" y="88"/>
                    <a:pt x="150" y="89"/>
                  </a:cubicBezTo>
                  <a:cubicBezTo>
                    <a:pt x="149" y="90"/>
                    <a:pt x="149" y="90"/>
                    <a:pt x="149" y="91"/>
                  </a:cubicBezTo>
                  <a:cubicBezTo>
                    <a:pt x="148" y="92"/>
                    <a:pt x="148" y="92"/>
                    <a:pt x="148" y="92"/>
                  </a:cubicBezTo>
                  <a:cubicBezTo>
                    <a:pt x="146" y="93"/>
                    <a:pt x="146" y="93"/>
                    <a:pt x="144" y="94"/>
                  </a:cubicBezTo>
                  <a:cubicBezTo>
                    <a:pt x="144" y="93"/>
                    <a:pt x="144" y="93"/>
                    <a:pt x="144" y="93"/>
                  </a:cubicBezTo>
                  <a:cubicBezTo>
                    <a:pt x="144" y="92"/>
                    <a:pt x="144" y="92"/>
                    <a:pt x="143" y="92"/>
                  </a:cubicBezTo>
                  <a:cubicBezTo>
                    <a:pt x="142" y="92"/>
                    <a:pt x="141" y="93"/>
                    <a:pt x="140" y="93"/>
                  </a:cubicBezTo>
                  <a:cubicBezTo>
                    <a:pt x="139" y="94"/>
                    <a:pt x="138" y="95"/>
                    <a:pt x="137" y="96"/>
                  </a:cubicBezTo>
                  <a:cubicBezTo>
                    <a:pt x="135" y="97"/>
                    <a:pt x="134" y="97"/>
                    <a:pt x="133" y="97"/>
                  </a:cubicBezTo>
                  <a:cubicBezTo>
                    <a:pt x="132" y="98"/>
                    <a:pt x="131" y="98"/>
                    <a:pt x="131" y="99"/>
                  </a:cubicBezTo>
                  <a:cubicBezTo>
                    <a:pt x="129" y="100"/>
                    <a:pt x="128" y="100"/>
                    <a:pt x="127" y="101"/>
                  </a:cubicBezTo>
                  <a:cubicBezTo>
                    <a:pt x="125" y="102"/>
                    <a:pt x="124" y="102"/>
                    <a:pt x="122" y="103"/>
                  </a:cubicBezTo>
                  <a:cubicBezTo>
                    <a:pt x="122" y="104"/>
                    <a:pt x="121" y="104"/>
                    <a:pt x="120" y="105"/>
                  </a:cubicBezTo>
                  <a:cubicBezTo>
                    <a:pt x="119" y="105"/>
                    <a:pt x="118" y="106"/>
                    <a:pt x="117" y="106"/>
                  </a:cubicBezTo>
                  <a:cubicBezTo>
                    <a:pt x="117" y="105"/>
                    <a:pt x="117" y="105"/>
                    <a:pt x="117" y="104"/>
                  </a:cubicBezTo>
                  <a:cubicBezTo>
                    <a:pt x="116" y="104"/>
                    <a:pt x="115" y="104"/>
                    <a:pt x="113" y="105"/>
                  </a:cubicBezTo>
                  <a:cubicBezTo>
                    <a:pt x="112" y="105"/>
                    <a:pt x="111" y="105"/>
                    <a:pt x="110" y="105"/>
                  </a:cubicBezTo>
                  <a:cubicBezTo>
                    <a:pt x="108" y="105"/>
                    <a:pt x="108" y="105"/>
                    <a:pt x="107" y="104"/>
                  </a:cubicBezTo>
                  <a:cubicBezTo>
                    <a:pt x="104" y="105"/>
                    <a:pt x="102" y="106"/>
                    <a:pt x="100" y="107"/>
                  </a:cubicBezTo>
                  <a:cubicBezTo>
                    <a:pt x="96" y="107"/>
                    <a:pt x="95" y="108"/>
                    <a:pt x="91" y="108"/>
                  </a:cubicBezTo>
                  <a:cubicBezTo>
                    <a:pt x="90" y="109"/>
                    <a:pt x="89" y="109"/>
                    <a:pt x="87" y="109"/>
                  </a:cubicBezTo>
                  <a:cubicBezTo>
                    <a:pt x="86" y="110"/>
                    <a:pt x="85" y="110"/>
                    <a:pt x="84" y="110"/>
                  </a:cubicBezTo>
                  <a:cubicBezTo>
                    <a:pt x="83" y="111"/>
                    <a:pt x="82" y="112"/>
                    <a:pt x="81" y="113"/>
                  </a:cubicBezTo>
                  <a:cubicBezTo>
                    <a:pt x="80" y="113"/>
                    <a:pt x="79" y="113"/>
                    <a:pt x="78" y="113"/>
                  </a:cubicBezTo>
                  <a:cubicBezTo>
                    <a:pt x="78" y="113"/>
                    <a:pt x="78" y="113"/>
                    <a:pt x="77" y="113"/>
                  </a:cubicBezTo>
                  <a:cubicBezTo>
                    <a:pt x="76" y="113"/>
                    <a:pt x="75" y="113"/>
                    <a:pt x="74" y="114"/>
                  </a:cubicBezTo>
                  <a:cubicBezTo>
                    <a:pt x="73" y="115"/>
                    <a:pt x="72" y="115"/>
                    <a:pt x="71" y="116"/>
                  </a:cubicBezTo>
                  <a:cubicBezTo>
                    <a:pt x="70" y="116"/>
                    <a:pt x="70" y="115"/>
                    <a:pt x="69" y="115"/>
                  </a:cubicBezTo>
                  <a:cubicBezTo>
                    <a:pt x="67" y="116"/>
                    <a:pt x="66" y="116"/>
                    <a:pt x="64" y="117"/>
                  </a:cubicBezTo>
                  <a:cubicBezTo>
                    <a:pt x="63" y="118"/>
                    <a:pt x="62" y="118"/>
                    <a:pt x="60" y="119"/>
                  </a:cubicBezTo>
                  <a:cubicBezTo>
                    <a:pt x="60" y="119"/>
                    <a:pt x="60" y="118"/>
                    <a:pt x="59" y="118"/>
                  </a:cubicBezTo>
                  <a:cubicBezTo>
                    <a:pt x="57" y="119"/>
                    <a:pt x="56" y="120"/>
                    <a:pt x="54" y="121"/>
                  </a:cubicBezTo>
                  <a:cubicBezTo>
                    <a:pt x="53" y="121"/>
                    <a:pt x="52" y="121"/>
                    <a:pt x="51" y="120"/>
                  </a:cubicBezTo>
                  <a:cubicBezTo>
                    <a:pt x="50" y="121"/>
                    <a:pt x="50" y="122"/>
                    <a:pt x="49" y="122"/>
                  </a:cubicBezTo>
                  <a:cubicBezTo>
                    <a:pt x="47" y="124"/>
                    <a:pt x="46" y="124"/>
                    <a:pt x="43" y="126"/>
                  </a:cubicBezTo>
                  <a:cubicBezTo>
                    <a:pt x="43" y="126"/>
                    <a:pt x="42" y="126"/>
                    <a:pt x="41" y="127"/>
                  </a:cubicBezTo>
                  <a:cubicBezTo>
                    <a:pt x="39" y="128"/>
                    <a:pt x="38" y="129"/>
                    <a:pt x="36" y="131"/>
                  </a:cubicBezTo>
                  <a:cubicBezTo>
                    <a:pt x="35" y="131"/>
                    <a:pt x="34" y="132"/>
                    <a:pt x="33" y="132"/>
                  </a:cubicBezTo>
                  <a:cubicBezTo>
                    <a:pt x="32" y="133"/>
                    <a:pt x="32" y="133"/>
                    <a:pt x="31" y="134"/>
                  </a:cubicBezTo>
                  <a:cubicBezTo>
                    <a:pt x="31" y="135"/>
                    <a:pt x="30" y="135"/>
                    <a:pt x="30" y="135"/>
                  </a:cubicBezTo>
                  <a:cubicBezTo>
                    <a:pt x="28" y="137"/>
                    <a:pt x="28" y="137"/>
                    <a:pt x="26" y="139"/>
                  </a:cubicBezTo>
                  <a:cubicBezTo>
                    <a:pt x="23" y="141"/>
                    <a:pt x="22" y="141"/>
                    <a:pt x="20" y="143"/>
                  </a:cubicBezTo>
                  <a:cubicBezTo>
                    <a:pt x="19" y="144"/>
                    <a:pt x="18" y="144"/>
                    <a:pt x="16" y="145"/>
                  </a:cubicBezTo>
                  <a:cubicBezTo>
                    <a:pt x="16" y="146"/>
                    <a:pt x="16" y="146"/>
                    <a:pt x="15" y="147"/>
                  </a:cubicBezTo>
                  <a:cubicBezTo>
                    <a:pt x="16" y="147"/>
                    <a:pt x="17" y="147"/>
                    <a:pt x="17" y="147"/>
                  </a:cubicBezTo>
                  <a:cubicBezTo>
                    <a:pt x="18" y="147"/>
                    <a:pt x="18" y="148"/>
                    <a:pt x="18" y="148"/>
                  </a:cubicBezTo>
                  <a:cubicBezTo>
                    <a:pt x="17" y="149"/>
                    <a:pt x="17" y="149"/>
                    <a:pt x="17" y="149"/>
                  </a:cubicBezTo>
                  <a:cubicBezTo>
                    <a:pt x="18" y="149"/>
                    <a:pt x="19" y="149"/>
                    <a:pt x="20" y="148"/>
                  </a:cubicBezTo>
                  <a:cubicBezTo>
                    <a:pt x="22" y="147"/>
                    <a:pt x="23" y="147"/>
                    <a:pt x="25" y="146"/>
                  </a:cubicBezTo>
                  <a:cubicBezTo>
                    <a:pt x="26" y="147"/>
                    <a:pt x="26" y="147"/>
                    <a:pt x="26" y="147"/>
                  </a:cubicBezTo>
                  <a:cubicBezTo>
                    <a:pt x="25" y="148"/>
                    <a:pt x="25" y="149"/>
                    <a:pt x="24" y="150"/>
                  </a:cubicBezTo>
                  <a:cubicBezTo>
                    <a:pt x="22" y="150"/>
                    <a:pt x="22" y="150"/>
                    <a:pt x="20" y="151"/>
                  </a:cubicBezTo>
                  <a:cubicBezTo>
                    <a:pt x="19" y="151"/>
                    <a:pt x="19" y="151"/>
                    <a:pt x="19" y="150"/>
                  </a:cubicBezTo>
                  <a:cubicBezTo>
                    <a:pt x="18" y="151"/>
                    <a:pt x="17" y="151"/>
                    <a:pt x="16" y="151"/>
                  </a:cubicBezTo>
                  <a:cubicBezTo>
                    <a:pt x="15" y="152"/>
                    <a:pt x="14" y="152"/>
                    <a:pt x="12" y="153"/>
                  </a:cubicBezTo>
                  <a:cubicBezTo>
                    <a:pt x="11" y="155"/>
                    <a:pt x="10" y="155"/>
                    <a:pt x="9" y="156"/>
                  </a:cubicBezTo>
                  <a:cubicBezTo>
                    <a:pt x="8" y="157"/>
                    <a:pt x="8" y="157"/>
                    <a:pt x="7" y="157"/>
                  </a:cubicBezTo>
                  <a:cubicBezTo>
                    <a:pt x="5" y="158"/>
                    <a:pt x="5" y="159"/>
                    <a:pt x="3" y="159"/>
                  </a:cubicBezTo>
                  <a:cubicBezTo>
                    <a:pt x="3" y="160"/>
                    <a:pt x="3" y="160"/>
                    <a:pt x="3" y="160"/>
                  </a:cubicBezTo>
                  <a:cubicBezTo>
                    <a:pt x="4" y="160"/>
                    <a:pt x="4" y="160"/>
                    <a:pt x="5" y="160"/>
                  </a:cubicBezTo>
                  <a:cubicBezTo>
                    <a:pt x="6" y="160"/>
                    <a:pt x="6" y="160"/>
                    <a:pt x="6" y="161"/>
                  </a:cubicBezTo>
                  <a:cubicBezTo>
                    <a:pt x="6" y="161"/>
                    <a:pt x="5" y="162"/>
                    <a:pt x="5" y="162"/>
                  </a:cubicBezTo>
                  <a:cubicBezTo>
                    <a:pt x="6" y="162"/>
                    <a:pt x="7" y="161"/>
                    <a:pt x="9" y="161"/>
                  </a:cubicBezTo>
                  <a:cubicBezTo>
                    <a:pt x="11" y="160"/>
                    <a:pt x="12" y="159"/>
                    <a:pt x="15" y="158"/>
                  </a:cubicBezTo>
                  <a:cubicBezTo>
                    <a:pt x="15" y="158"/>
                    <a:pt x="15" y="158"/>
                    <a:pt x="16" y="158"/>
                  </a:cubicBezTo>
                  <a:cubicBezTo>
                    <a:pt x="17" y="158"/>
                    <a:pt x="17" y="157"/>
                    <a:pt x="18" y="156"/>
                  </a:cubicBezTo>
                  <a:cubicBezTo>
                    <a:pt x="20" y="155"/>
                    <a:pt x="21" y="155"/>
                    <a:pt x="23" y="154"/>
                  </a:cubicBezTo>
                  <a:cubicBezTo>
                    <a:pt x="23" y="154"/>
                    <a:pt x="23" y="154"/>
                    <a:pt x="23" y="155"/>
                  </a:cubicBezTo>
                  <a:cubicBezTo>
                    <a:pt x="22" y="156"/>
                    <a:pt x="21" y="157"/>
                    <a:pt x="20" y="158"/>
                  </a:cubicBezTo>
                  <a:cubicBezTo>
                    <a:pt x="21" y="158"/>
                    <a:pt x="21" y="158"/>
                    <a:pt x="22" y="158"/>
                  </a:cubicBezTo>
                  <a:cubicBezTo>
                    <a:pt x="21" y="158"/>
                    <a:pt x="21" y="159"/>
                    <a:pt x="20" y="159"/>
                  </a:cubicBezTo>
                  <a:cubicBezTo>
                    <a:pt x="19" y="159"/>
                    <a:pt x="18" y="160"/>
                    <a:pt x="18" y="160"/>
                  </a:cubicBezTo>
                  <a:cubicBezTo>
                    <a:pt x="17" y="161"/>
                    <a:pt x="17" y="161"/>
                    <a:pt x="16" y="161"/>
                  </a:cubicBezTo>
                  <a:cubicBezTo>
                    <a:pt x="15" y="162"/>
                    <a:pt x="14" y="162"/>
                    <a:pt x="13" y="163"/>
                  </a:cubicBezTo>
                  <a:cubicBezTo>
                    <a:pt x="12" y="163"/>
                    <a:pt x="12" y="163"/>
                    <a:pt x="12" y="162"/>
                  </a:cubicBezTo>
                  <a:cubicBezTo>
                    <a:pt x="11" y="162"/>
                    <a:pt x="11" y="162"/>
                    <a:pt x="11" y="163"/>
                  </a:cubicBezTo>
                  <a:cubicBezTo>
                    <a:pt x="10" y="163"/>
                    <a:pt x="10" y="163"/>
                    <a:pt x="10" y="164"/>
                  </a:cubicBezTo>
                  <a:cubicBezTo>
                    <a:pt x="9" y="165"/>
                    <a:pt x="9" y="165"/>
                    <a:pt x="8" y="165"/>
                  </a:cubicBezTo>
                  <a:cubicBezTo>
                    <a:pt x="8" y="166"/>
                    <a:pt x="7" y="166"/>
                    <a:pt x="7" y="166"/>
                  </a:cubicBezTo>
                  <a:cubicBezTo>
                    <a:pt x="7" y="166"/>
                    <a:pt x="7" y="166"/>
                    <a:pt x="8" y="167"/>
                  </a:cubicBezTo>
                  <a:cubicBezTo>
                    <a:pt x="7" y="167"/>
                    <a:pt x="7" y="168"/>
                    <a:pt x="6" y="168"/>
                  </a:cubicBezTo>
                  <a:cubicBezTo>
                    <a:pt x="5" y="168"/>
                    <a:pt x="5" y="168"/>
                    <a:pt x="5" y="169"/>
                  </a:cubicBezTo>
                  <a:cubicBezTo>
                    <a:pt x="4" y="169"/>
                    <a:pt x="4" y="169"/>
                    <a:pt x="3" y="170"/>
                  </a:cubicBezTo>
                  <a:cubicBezTo>
                    <a:pt x="3" y="170"/>
                    <a:pt x="3" y="170"/>
                    <a:pt x="2" y="171"/>
                  </a:cubicBezTo>
                  <a:cubicBezTo>
                    <a:pt x="1" y="171"/>
                    <a:pt x="1" y="172"/>
                    <a:pt x="0" y="172"/>
                  </a:cubicBezTo>
                  <a:cubicBezTo>
                    <a:pt x="0" y="172"/>
                    <a:pt x="0" y="172"/>
                    <a:pt x="1" y="173"/>
                  </a:cubicBezTo>
                  <a:cubicBezTo>
                    <a:pt x="1" y="173"/>
                    <a:pt x="1" y="173"/>
                    <a:pt x="1" y="173"/>
                  </a:cubicBezTo>
                  <a:cubicBezTo>
                    <a:pt x="1" y="173"/>
                    <a:pt x="2" y="173"/>
                    <a:pt x="2" y="173"/>
                  </a:cubicBezTo>
                  <a:cubicBezTo>
                    <a:pt x="2" y="173"/>
                    <a:pt x="4" y="172"/>
                    <a:pt x="4" y="173"/>
                  </a:cubicBezTo>
                  <a:cubicBezTo>
                    <a:pt x="4" y="173"/>
                    <a:pt x="3" y="174"/>
                    <a:pt x="3" y="174"/>
                  </a:cubicBezTo>
                  <a:cubicBezTo>
                    <a:pt x="3" y="174"/>
                    <a:pt x="3" y="174"/>
                    <a:pt x="4" y="175"/>
                  </a:cubicBezTo>
                  <a:cubicBezTo>
                    <a:pt x="4" y="175"/>
                    <a:pt x="4" y="174"/>
                    <a:pt x="4" y="175"/>
                  </a:cubicBezTo>
                  <a:cubicBezTo>
                    <a:pt x="4" y="176"/>
                    <a:pt x="5" y="176"/>
                    <a:pt x="5" y="176"/>
                  </a:cubicBezTo>
                  <a:cubicBezTo>
                    <a:pt x="5" y="176"/>
                    <a:pt x="6" y="176"/>
                    <a:pt x="6" y="176"/>
                  </a:cubicBezTo>
                  <a:cubicBezTo>
                    <a:pt x="7" y="175"/>
                    <a:pt x="8" y="175"/>
                    <a:pt x="9" y="175"/>
                  </a:cubicBezTo>
                  <a:cubicBezTo>
                    <a:pt x="10" y="174"/>
                    <a:pt x="11" y="174"/>
                    <a:pt x="12" y="173"/>
                  </a:cubicBezTo>
                  <a:cubicBezTo>
                    <a:pt x="12" y="173"/>
                    <a:pt x="12" y="173"/>
                    <a:pt x="12" y="174"/>
                  </a:cubicBezTo>
                  <a:cubicBezTo>
                    <a:pt x="11" y="174"/>
                    <a:pt x="16" y="176"/>
                    <a:pt x="17" y="175"/>
                  </a:cubicBezTo>
                  <a:cubicBezTo>
                    <a:pt x="18" y="175"/>
                    <a:pt x="18" y="175"/>
                    <a:pt x="19" y="174"/>
                  </a:cubicBezTo>
                  <a:cubicBezTo>
                    <a:pt x="20" y="174"/>
                    <a:pt x="21" y="174"/>
                    <a:pt x="22" y="173"/>
                  </a:cubicBezTo>
                  <a:cubicBezTo>
                    <a:pt x="22" y="174"/>
                    <a:pt x="22" y="174"/>
                    <a:pt x="21" y="175"/>
                  </a:cubicBezTo>
                  <a:cubicBezTo>
                    <a:pt x="22" y="175"/>
                    <a:pt x="23" y="175"/>
                    <a:pt x="24" y="175"/>
                  </a:cubicBezTo>
                  <a:cubicBezTo>
                    <a:pt x="24" y="175"/>
                    <a:pt x="24" y="175"/>
                    <a:pt x="24" y="175"/>
                  </a:cubicBezTo>
                  <a:cubicBezTo>
                    <a:pt x="24" y="176"/>
                    <a:pt x="24" y="176"/>
                    <a:pt x="23" y="177"/>
                  </a:cubicBezTo>
                  <a:cubicBezTo>
                    <a:pt x="22" y="177"/>
                    <a:pt x="22" y="178"/>
                    <a:pt x="21" y="178"/>
                  </a:cubicBezTo>
                  <a:cubicBezTo>
                    <a:pt x="20" y="179"/>
                    <a:pt x="20" y="179"/>
                    <a:pt x="20" y="180"/>
                  </a:cubicBezTo>
                  <a:cubicBezTo>
                    <a:pt x="19" y="181"/>
                    <a:pt x="22" y="182"/>
                    <a:pt x="23" y="181"/>
                  </a:cubicBezTo>
                  <a:cubicBezTo>
                    <a:pt x="24" y="180"/>
                    <a:pt x="25" y="180"/>
                    <a:pt x="26" y="179"/>
                  </a:cubicBezTo>
                  <a:cubicBezTo>
                    <a:pt x="27" y="179"/>
                    <a:pt x="27" y="178"/>
                    <a:pt x="28" y="178"/>
                  </a:cubicBezTo>
                  <a:cubicBezTo>
                    <a:pt x="29" y="177"/>
                    <a:pt x="29" y="177"/>
                    <a:pt x="30" y="177"/>
                  </a:cubicBezTo>
                  <a:cubicBezTo>
                    <a:pt x="30" y="176"/>
                    <a:pt x="30" y="175"/>
                    <a:pt x="30" y="175"/>
                  </a:cubicBezTo>
                  <a:cubicBezTo>
                    <a:pt x="31" y="175"/>
                    <a:pt x="31" y="174"/>
                    <a:pt x="32" y="174"/>
                  </a:cubicBezTo>
                  <a:cubicBezTo>
                    <a:pt x="33" y="174"/>
                    <a:pt x="33" y="173"/>
                    <a:pt x="34" y="173"/>
                  </a:cubicBezTo>
                  <a:cubicBezTo>
                    <a:pt x="35" y="172"/>
                    <a:pt x="35" y="172"/>
                    <a:pt x="36" y="171"/>
                  </a:cubicBezTo>
                  <a:cubicBezTo>
                    <a:pt x="36" y="171"/>
                    <a:pt x="36" y="171"/>
                    <a:pt x="37" y="171"/>
                  </a:cubicBezTo>
                  <a:cubicBezTo>
                    <a:pt x="37" y="170"/>
                    <a:pt x="38" y="170"/>
                    <a:pt x="38" y="170"/>
                  </a:cubicBezTo>
                  <a:cubicBezTo>
                    <a:pt x="39" y="169"/>
                    <a:pt x="39" y="168"/>
                    <a:pt x="39" y="167"/>
                  </a:cubicBezTo>
                  <a:cubicBezTo>
                    <a:pt x="41" y="167"/>
                    <a:pt x="41" y="167"/>
                    <a:pt x="42" y="167"/>
                  </a:cubicBezTo>
                  <a:cubicBezTo>
                    <a:pt x="42" y="166"/>
                    <a:pt x="42" y="165"/>
                    <a:pt x="42" y="164"/>
                  </a:cubicBezTo>
                  <a:cubicBezTo>
                    <a:pt x="43" y="164"/>
                    <a:pt x="43" y="163"/>
                    <a:pt x="44" y="163"/>
                  </a:cubicBezTo>
                  <a:cubicBezTo>
                    <a:pt x="46" y="162"/>
                    <a:pt x="46" y="162"/>
                    <a:pt x="47" y="162"/>
                  </a:cubicBezTo>
                  <a:cubicBezTo>
                    <a:pt x="48" y="161"/>
                    <a:pt x="48" y="160"/>
                    <a:pt x="49" y="160"/>
                  </a:cubicBezTo>
                  <a:cubicBezTo>
                    <a:pt x="49" y="160"/>
                    <a:pt x="50" y="160"/>
                    <a:pt x="50" y="160"/>
                  </a:cubicBezTo>
                  <a:cubicBezTo>
                    <a:pt x="50" y="161"/>
                    <a:pt x="49" y="162"/>
                    <a:pt x="48" y="163"/>
                  </a:cubicBezTo>
                  <a:cubicBezTo>
                    <a:pt x="48" y="163"/>
                    <a:pt x="48" y="164"/>
                    <a:pt x="48" y="164"/>
                  </a:cubicBezTo>
                  <a:cubicBezTo>
                    <a:pt x="49" y="164"/>
                    <a:pt x="49" y="164"/>
                    <a:pt x="50" y="164"/>
                  </a:cubicBezTo>
                  <a:cubicBezTo>
                    <a:pt x="51" y="163"/>
                    <a:pt x="51" y="163"/>
                    <a:pt x="52" y="163"/>
                  </a:cubicBezTo>
                  <a:cubicBezTo>
                    <a:pt x="53" y="162"/>
                    <a:pt x="54" y="161"/>
                    <a:pt x="55" y="161"/>
                  </a:cubicBezTo>
                  <a:cubicBezTo>
                    <a:pt x="56" y="160"/>
                    <a:pt x="57" y="160"/>
                    <a:pt x="58" y="159"/>
                  </a:cubicBezTo>
                  <a:cubicBezTo>
                    <a:pt x="59" y="158"/>
                    <a:pt x="59" y="158"/>
                    <a:pt x="60" y="157"/>
                  </a:cubicBezTo>
                  <a:cubicBezTo>
                    <a:pt x="61" y="156"/>
                    <a:pt x="61" y="156"/>
                    <a:pt x="62" y="155"/>
                  </a:cubicBezTo>
                  <a:cubicBezTo>
                    <a:pt x="63" y="155"/>
                    <a:pt x="64" y="155"/>
                    <a:pt x="64" y="155"/>
                  </a:cubicBezTo>
                  <a:cubicBezTo>
                    <a:pt x="65" y="154"/>
                    <a:pt x="65" y="154"/>
                    <a:pt x="66" y="154"/>
                  </a:cubicBezTo>
                  <a:cubicBezTo>
                    <a:pt x="66" y="153"/>
                    <a:pt x="67" y="153"/>
                    <a:pt x="67" y="153"/>
                  </a:cubicBezTo>
                  <a:cubicBezTo>
                    <a:pt x="67" y="154"/>
                    <a:pt x="68" y="154"/>
                    <a:pt x="68" y="155"/>
                  </a:cubicBezTo>
                  <a:cubicBezTo>
                    <a:pt x="69" y="155"/>
                    <a:pt x="70" y="155"/>
                    <a:pt x="71" y="156"/>
                  </a:cubicBezTo>
                  <a:cubicBezTo>
                    <a:pt x="72" y="155"/>
                    <a:pt x="72" y="155"/>
                    <a:pt x="73" y="155"/>
                  </a:cubicBezTo>
                  <a:cubicBezTo>
                    <a:pt x="75" y="154"/>
                    <a:pt x="75" y="154"/>
                    <a:pt x="77" y="154"/>
                  </a:cubicBezTo>
                  <a:cubicBezTo>
                    <a:pt x="78" y="154"/>
                    <a:pt x="78" y="154"/>
                    <a:pt x="79" y="154"/>
                  </a:cubicBezTo>
                  <a:cubicBezTo>
                    <a:pt x="81" y="154"/>
                    <a:pt x="82" y="154"/>
                    <a:pt x="83" y="154"/>
                  </a:cubicBezTo>
                  <a:cubicBezTo>
                    <a:pt x="84" y="154"/>
                    <a:pt x="84" y="154"/>
                    <a:pt x="85" y="154"/>
                  </a:cubicBezTo>
                  <a:cubicBezTo>
                    <a:pt x="86" y="153"/>
                    <a:pt x="86" y="153"/>
                    <a:pt x="87" y="153"/>
                  </a:cubicBezTo>
                  <a:cubicBezTo>
                    <a:pt x="89" y="152"/>
                    <a:pt x="89" y="152"/>
                    <a:pt x="91" y="152"/>
                  </a:cubicBezTo>
                  <a:cubicBezTo>
                    <a:pt x="92" y="152"/>
                    <a:pt x="92" y="152"/>
                    <a:pt x="93" y="152"/>
                  </a:cubicBezTo>
                  <a:cubicBezTo>
                    <a:pt x="94" y="153"/>
                    <a:pt x="94" y="153"/>
                    <a:pt x="94" y="154"/>
                  </a:cubicBezTo>
                  <a:cubicBezTo>
                    <a:pt x="95" y="154"/>
                    <a:pt x="95" y="154"/>
                    <a:pt x="95" y="154"/>
                  </a:cubicBezTo>
                  <a:cubicBezTo>
                    <a:pt x="96" y="154"/>
                    <a:pt x="97" y="154"/>
                    <a:pt x="98" y="155"/>
                  </a:cubicBezTo>
                  <a:cubicBezTo>
                    <a:pt x="99" y="154"/>
                    <a:pt x="100" y="154"/>
                    <a:pt x="101" y="154"/>
                  </a:cubicBezTo>
                  <a:cubicBezTo>
                    <a:pt x="101" y="154"/>
                    <a:pt x="101" y="154"/>
                    <a:pt x="101" y="154"/>
                  </a:cubicBezTo>
                  <a:cubicBezTo>
                    <a:pt x="101" y="155"/>
                    <a:pt x="101" y="155"/>
                    <a:pt x="101" y="156"/>
                  </a:cubicBezTo>
                  <a:cubicBezTo>
                    <a:pt x="101" y="156"/>
                    <a:pt x="101" y="157"/>
                    <a:pt x="101" y="157"/>
                  </a:cubicBezTo>
                  <a:cubicBezTo>
                    <a:pt x="101" y="157"/>
                    <a:pt x="101" y="157"/>
                    <a:pt x="101" y="158"/>
                  </a:cubicBezTo>
                  <a:cubicBezTo>
                    <a:pt x="101" y="158"/>
                    <a:pt x="103" y="158"/>
                    <a:pt x="103" y="158"/>
                  </a:cubicBezTo>
                  <a:cubicBezTo>
                    <a:pt x="103" y="159"/>
                    <a:pt x="105" y="159"/>
                    <a:pt x="105" y="159"/>
                  </a:cubicBezTo>
                  <a:cubicBezTo>
                    <a:pt x="106" y="159"/>
                    <a:pt x="107" y="159"/>
                    <a:pt x="108" y="159"/>
                  </a:cubicBezTo>
                  <a:cubicBezTo>
                    <a:pt x="109" y="159"/>
                    <a:pt x="109" y="158"/>
                    <a:pt x="110" y="158"/>
                  </a:cubicBezTo>
                  <a:cubicBezTo>
                    <a:pt x="110" y="158"/>
                    <a:pt x="110" y="159"/>
                    <a:pt x="110" y="159"/>
                  </a:cubicBezTo>
                  <a:cubicBezTo>
                    <a:pt x="110" y="160"/>
                    <a:pt x="110" y="161"/>
                    <a:pt x="110" y="161"/>
                  </a:cubicBezTo>
                  <a:cubicBezTo>
                    <a:pt x="110" y="161"/>
                    <a:pt x="110" y="162"/>
                    <a:pt x="110" y="162"/>
                  </a:cubicBezTo>
                  <a:cubicBezTo>
                    <a:pt x="110" y="162"/>
                    <a:pt x="110" y="162"/>
                    <a:pt x="111" y="163"/>
                  </a:cubicBezTo>
                  <a:cubicBezTo>
                    <a:pt x="111" y="162"/>
                    <a:pt x="111" y="162"/>
                    <a:pt x="112" y="162"/>
                  </a:cubicBezTo>
                  <a:cubicBezTo>
                    <a:pt x="113" y="162"/>
                    <a:pt x="113" y="162"/>
                    <a:pt x="115" y="162"/>
                  </a:cubicBezTo>
                  <a:cubicBezTo>
                    <a:pt x="115" y="162"/>
                    <a:pt x="118" y="162"/>
                    <a:pt x="117" y="163"/>
                  </a:cubicBezTo>
                  <a:cubicBezTo>
                    <a:pt x="116" y="164"/>
                    <a:pt x="116" y="164"/>
                    <a:pt x="115" y="165"/>
                  </a:cubicBezTo>
                  <a:cubicBezTo>
                    <a:pt x="114" y="166"/>
                    <a:pt x="114" y="166"/>
                    <a:pt x="114" y="166"/>
                  </a:cubicBezTo>
                  <a:cubicBezTo>
                    <a:pt x="116" y="166"/>
                    <a:pt x="116" y="166"/>
                    <a:pt x="117" y="165"/>
                  </a:cubicBezTo>
                  <a:cubicBezTo>
                    <a:pt x="118" y="165"/>
                    <a:pt x="119" y="165"/>
                    <a:pt x="119" y="165"/>
                  </a:cubicBezTo>
                  <a:cubicBezTo>
                    <a:pt x="119" y="165"/>
                    <a:pt x="121" y="166"/>
                    <a:pt x="120" y="166"/>
                  </a:cubicBezTo>
                  <a:cubicBezTo>
                    <a:pt x="120" y="167"/>
                    <a:pt x="120" y="167"/>
                    <a:pt x="120" y="167"/>
                  </a:cubicBezTo>
                  <a:cubicBezTo>
                    <a:pt x="120" y="167"/>
                    <a:pt x="120" y="167"/>
                    <a:pt x="120" y="167"/>
                  </a:cubicBezTo>
                  <a:cubicBezTo>
                    <a:pt x="120" y="167"/>
                    <a:pt x="122" y="167"/>
                    <a:pt x="122" y="167"/>
                  </a:cubicBezTo>
                  <a:cubicBezTo>
                    <a:pt x="122" y="168"/>
                    <a:pt x="123" y="168"/>
                    <a:pt x="123" y="168"/>
                  </a:cubicBezTo>
                  <a:cubicBezTo>
                    <a:pt x="123" y="168"/>
                    <a:pt x="123" y="167"/>
                    <a:pt x="124" y="169"/>
                  </a:cubicBezTo>
                  <a:cubicBezTo>
                    <a:pt x="124" y="170"/>
                    <a:pt x="124" y="171"/>
                    <a:pt x="124" y="171"/>
                  </a:cubicBezTo>
                  <a:cubicBezTo>
                    <a:pt x="125" y="171"/>
                    <a:pt x="126" y="171"/>
                    <a:pt x="127" y="171"/>
                  </a:cubicBezTo>
                  <a:cubicBezTo>
                    <a:pt x="127" y="171"/>
                    <a:pt x="129" y="169"/>
                    <a:pt x="129" y="170"/>
                  </a:cubicBezTo>
                  <a:cubicBezTo>
                    <a:pt x="129" y="170"/>
                    <a:pt x="129" y="171"/>
                    <a:pt x="129" y="172"/>
                  </a:cubicBezTo>
                  <a:cubicBezTo>
                    <a:pt x="128" y="173"/>
                    <a:pt x="128" y="173"/>
                    <a:pt x="128" y="174"/>
                  </a:cubicBezTo>
                  <a:cubicBezTo>
                    <a:pt x="128" y="175"/>
                    <a:pt x="130" y="175"/>
                    <a:pt x="130" y="175"/>
                  </a:cubicBezTo>
                  <a:cubicBezTo>
                    <a:pt x="130" y="175"/>
                    <a:pt x="130" y="175"/>
                    <a:pt x="131" y="175"/>
                  </a:cubicBezTo>
                  <a:cubicBezTo>
                    <a:pt x="132" y="175"/>
                    <a:pt x="133" y="175"/>
                    <a:pt x="134" y="175"/>
                  </a:cubicBezTo>
                  <a:cubicBezTo>
                    <a:pt x="134" y="176"/>
                    <a:pt x="134" y="176"/>
                    <a:pt x="134" y="176"/>
                  </a:cubicBezTo>
                  <a:cubicBezTo>
                    <a:pt x="134" y="176"/>
                    <a:pt x="132" y="178"/>
                    <a:pt x="133" y="178"/>
                  </a:cubicBezTo>
                  <a:cubicBezTo>
                    <a:pt x="134" y="178"/>
                    <a:pt x="138" y="179"/>
                    <a:pt x="138" y="179"/>
                  </a:cubicBezTo>
                  <a:cubicBezTo>
                    <a:pt x="138" y="179"/>
                    <a:pt x="137" y="181"/>
                    <a:pt x="137" y="181"/>
                  </a:cubicBezTo>
                  <a:cubicBezTo>
                    <a:pt x="136" y="182"/>
                    <a:pt x="135" y="182"/>
                    <a:pt x="134" y="183"/>
                  </a:cubicBezTo>
                  <a:cubicBezTo>
                    <a:pt x="134" y="184"/>
                    <a:pt x="133" y="185"/>
                    <a:pt x="133" y="185"/>
                  </a:cubicBezTo>
                  <a:cubicBezTo>
                    <a:pt x="133" y="185"/>
                    <a:pt x="129" y="185"/>
                    <a:pt x="130" y="186"/>
                  </a:cubicBezTo>
                  <a:cubicBezTo>
                    <a:pt x="130" y="187"/>
                    <a:pt x="133" y="188"/>
                    <a:pt x="134" y="188"/>
                  </a:cubicBezTo>
                  <a:cubicBezTo>
                    <a:pt x="134" y="187"/>
                    <a:pt x="136" y="188"/>
                    <a:pt x="136" y="188"/>
                  </a:cubicBezTo>
                  <a:cubicBezTo>
                    <a:pt x="136" y="188"/>
                    <a:pt x="137" y="188"/>
                    <a:pt x="137" y="188"/>
                  </a:cubicBezTo>
                  <a:cubicBezTo>
                    <a:pt x="138" y="188"/>
                    <a:pt x="138" y="188"/>
                    <a:pt x="139" y="189"/>
                  </a:cubicBezTo>
                  <a:cubicBezTo>
                    <a:pt x="140" y="188"/>
                    <a:pt x="141" y="188"/>
                    <a:pt x="143" y="188"/>
                  </a:cubicBezTo>
                  <a:cubicBezTo>
                    <a:pt x="143" y="188"/>
                    <a:pt x="144" y="188"/>
                    <a:pt x="144" y="187"/>
                  </a:cubicBezTo>
                  <a:cubicBezTo>
                    <a:pt x="144" y="187"/>
                    <a:pt x="149" y="188"/>
                    <a:pt x="149" y="188"/>
                  </a:cubicBezTo>
                  <a:cubicBezTo>
                    <a:pt x="148" y="189"/>
                    <a:pt x="146" y="192"/>
                    <a:pt x="146" y="192"/>
                  </a:cubicBezTo>
                  <a:cubicBezTo>
                    <a:pt x="146" y="192"/>
                    <a:pt x="146" y="193"/>
                    <a:pt x="146" y="194"/>
                  </a:cubicBezTo>
                  <a:cubicBezTo>
                    <a:pt x="147" y="194"/>
                    <a:pt x="152" y="195"/>
                    <a:pt x="152" y="195"/>
                  </a:cubicBezTo>
                  <a:cubicBezTo>
                    <a:pt x="152" y="195"/>
                    <a:pt x="153" y="195"/>
                    <a:pt x="153" y="196"/>
                  </a:cubicBezTo>
                  <a:cubicBezTo>
                    <a:pt x="152" y="196"/>
                    <a:pt x="152" y="197"/>
                    <a:pt x="151" y="197"/>
                  </a:cubicBezTo>
                  <a:cubicBezTo>
                    <a:pt x="151" y="198"/>
                    <a:pt x="154" y="203"/>
                    <a:pt x="154" y="203"/>
                  </a:cubicBezTo>
                  <a:cubicBezTo>
                    <a:pt x="152" y="204"/>
                    <a:pt x="151" y="205"/>
                    <a:pt x="149" y="206"/>
                  </a:cubicBezTo>
                  <a:cubicBezTo>
                    <a:pt x="149" y="206"/>
                    <a:pt x="146" y="205"/>
                    <a:pt x="146" y="209"/>
                  </a:cubicBezTo>
                  <a:cubicBezTo>
                    <a:pt x="147" y="213"/>
                    <a:pt x="145" y="212"/>
                    <a:pt x="147" y="213"/>
                  </a:cubicBezTo>
                  <a:cubicBezTo>
                    <a:pt x="149" y="215"/>
                    <a:pt x="150" y="217"/>
                    <a:pt x="150" y="217"/>
                  </a:cubicBezTo>
                  <a:cubicBezTo>
                    <a:pt x="150" y="217"/>
                    <a:pt x="151" y="219"/>
                    <a:pt x="150" y="221"/>
                  </a:cubicBezTo>
                  <a:cubicBezTo>
                    <a:pt x="149" y="222"/>
                    <a:pt x="151" y="220"/>
                    <a:pt x="149" y="222"/>
                  </a:cubicBezTo>
                  <a:cubicBezTo>
                    <a:pt x="147" y="225"/>
                    <a:pt x="144" y="224"/>
                    <a:pt x="146" y="227"/>
                  </a:cubicBezTo>
                  <a:cubicBezTo>
                    <a:pt x="147" y="229"/>
                    <a:pt x="152" y="232"/>
                    <a:pt x="152" y="232"/>
                  </a:cubicBezTo>
                  <a:cubicBezTo>
                    <a:pt x="152" y="234"/>
                    <a:pt x="152" y="235"/>
                    <a:pt x="152" y="237"/>
                  </a:cubicBezTo>
                  <a:cubicBezTo>
                    <a:pt x="153" y="239"/>
                    <a:pt x="153" y="239"/>
                    <a:pt x="153" y="240"/>
                  </a:cubicBezTo>
                  <a:cubicBezTo>
                    <a:pt x="153" y="241"/>
                    <a:pt x="153" y="241"/>
                    <a:pt x="154" y="243"/>
                  </a:cubicBezTo>
                  <a:cubicBezTo>
                    <a:pt x="154" y="244"/>
                    <a:pt x="155" y="244"/>
                    <a:pt x="157" y="246"/>
                  </a:cubicBezTo>
                  <a:cubicBezTo>
                    <a:pt x="158" y="248"/>
                    <a:pt x="158" y="248"/>
                    <a:pt x="158" y="248"/>
                  </a:cubicBezTo>
                  <a:cubicBezTo>
                    <a:pt x="158" y="248"/>
                    <a:pt x="163" y="250"/>
                    <a:pt x="163" y="251"/>
                  </a:cubicBezTo>
                  <a:cubicBezTo>
                    <a:pt x="164" y="252"/>
                    <a:pt x="164" y="252"/>
                    <a:pt x="165" y="254"/>
                  </a:cubicBezTo>
                  <a:cubicBezTo>
                    <a:pt x="167" y="255"/>
                    <a:pt x="169" y="254"/>
                    <a:pt x="170" y="257"/>
                  </a:cubicBezTo>
                  <a:cubicBezTo>
                    <a:pt x="170" y="259"/>
                    <a:pt x="170" y="258"/>
                    <a:pt x="171" y="261"/>
                  </a:cubicBezTo>
                  <a:cubicBezTo>
                    <a:pt x="172" y="263"/>
                    <a:pt x="172" y="263"/>
                    <a:pt x="172" y="263"/>
                  </a:cubicBezTo>
                  <a:cubicBezTo>
                    <a:pt x="172" y="263"/>
                    <a:pt x="173" y="262"/>
                    <a:pt x="173" y="265"/>
                  </a:cubicBezTo>
                  <a:cubicBezTo>
                    <a:pt x="174" y="268"/>
                    <a:pt x="176" y="267"/>
                    <a:pt x="177" y="269"/>
                  </a:cubicBezTo>
                  <a:cubicBezTo>
                    <a:pt x="179" y="272"/>
                    <a:pt x="177" y="269"/>
                    <a:pt x="179" y="272"/>
                  </a:cubicBezTo>
                  <a:cubicBezTo>
                    <a:pt x="181" y="275"/>
                    <a:pt x="187" y="275"/>
                    <a:pt x="187" y="275"/>
                  </a:cubicBezTo>
                  <a:cubicBezTo>
                    <a:pt x="189" y="277"/>
                    <a:pt x="189" y="273"/>
                    <a:pt x="189" y="277"/>
                  </a:cubicBezTo>
                  <a:cubicBezTo>
                    <a:pt x="188" y="280"/>
                    <a:pt x="187" y="280"/>
                    <a:pt x="188" y="280"/>
                  </a:cubicBezTo>
                  <a:cubicBezTo>
                    <a:pt x="190" y="280"/>
                    <a:pt x="190" y="279"/>
                    <a:pt x="190" y="282"/>
                  </a:cubicBezTo>
                  <a:cubicBezTo>
                    <a:pt x="191" y="285"/>
                    <a:pt x="193" y="285"/>
                    <a:pt x="193" y="287"/>
                  </a:cubicBezTo>
                  <a:cubicBezTo>
                    <a:pt x="193" y="290"/>
                    <a:pt x="203" y="295"/>
                    <a:pt x="203" y="295"/>
                  </a:cubicBezTo>
                  <a:cubicBezTo>
                    <a:pt x="204" y="296"/>
                    <a:pt x="204" y="292"/>
                    <a:pt x="204" y="292"/>
                  </a:cubicBezTo>
                  <a:cubicBezTo>
                    <a:pt x="203" y="291"/>
                    <a:pt x="203" y="290"/>
                    <a:pt x="202" y="288"/>
                  </a:cubicBezTo>
                  <a:cubicBezTo>
                    <a:pt x="201" y="287"/>
                    <a:pt x="201" y="287"/>
                    <a:pt x="200" y="286"/>
                  </a:cubicBezTo>
                  <a:cubicBezTo>
                    <a:pt x="199" y="285"/>
                    <a:pt x="199" y="284"/>
                    <a:pt x="199" y="283"/>
                  </a:cubicBezTo>
                  <a:cubicBezTo>
                    <a:pt x="199" y="283"/>
                    <a:pt x="198" y="280"/>
                    <a:pt x="197" y="279"/>
                  </a:cubicBezTo>
                  <a:cubicBezTo>
                    <a:pt x="197" y="278"/>
                    <a:pt x="196" y="277"/>
                    <a:pt x="196" y="277"/>
                  </a:cubicBezTo>
                  <a:cubicBezTo>
                    <a:pt x="195" y="274"/>
                    <a:pt x="194" y="273"/>
                    <a:pt x="194" y="271"/>
                  </a:cubicBezTo>
                  <a:cubicBezTo>
                    <a:pt x="193" y="270"/>
                    <a:pt x="193" y="270"/>
                    <a:pt x="193" y="269"/>
                  </a:cubicBezTo>
                  <a:cubicBezTo>
                    <a:pt x="193" y="269"/>
                    <a:pt x="193" y="267"/>
                    <a:pt x="195" y="269"/>
                  </a:cubicBezTo>
                  <a:cubicBezTo>
                    <a:pt x="198" y="271"/>
                    <a:pt x="203" y="270"/>
                    <a:pt x="203" y="273"/>
                  </a:cubicBezTo>
                  <a:cubicBezTo>
                    <a:pt x="203" y="277"/>
                    <a:pt x="203" y="276"/>
                    <a:pt x="204" y="279"/>
                  </a:cubicBezTo>
                  <a:cubicBezTo>
                    <a:pt x="204" y="281"/>
                    <a:pt x="207" y="280"/>
                    <a:pt x="207" y="281"/>
                  </a:cubicBezTo>
                  <a:cubicBezTo>
                    <a:pt x="208" y="283"/>
                    <a:pt x="210" y="283"/>
                    <a:pt x="211" y="284"/>
                  </a:cubicBezTo>
                  <a:cubicBezTo>
                    <a:pt x="212" y="286"/>
                    <a:pt x="215" y="288"/>
                    <a:pt x="215" y="288"/>
                  </a:cubicBezTo>
                  <a:cubicBezTo>
                    <a:pt x="216" y="289"/>
                    <a:pt x="217" y="289"/>
                    <a:pt x="218" y="290"/>
                  </a:cubicBezTo>
                  <a:cubicBezTo>
                    <a:pt x="218" y="290"/>
                    <a:pt x="220" y="292"/>
                    <a:pt x="220" y="293"/>
                  </a:cubicBezTo>
                  <a:cubicBezTo>
                    <a:pt x="219" y="294"/>
                    <a:pt x="220" y="294"/>
                    <a:pt x="220" y="296"/>
                  </a:cubicBezTo>
                  <a:cubicBezTo>
                    <a:pt x="220" y="297"/>
                    <a:pt x="221" y="297"/>
                    <a:pt x="222" y="298"/>
                  </a:cubicBezTo>
                  <a:cubicBezTo>
                    <a:pt x="222" y="299"/>
                    <a:pt x="224" y="299"/>
                    <a:pt x="226" y="302"/>
                  </a:cubicBezTo>
                  <a:cubicBezTo>
                    <a:pt x="228" y="305"/>
                    <a:pt x="234" y="307"/>
                    <a:pt x="234" y="307"/>
                  </a:cubicBezTo>
                  <a:cubicBezTo>
                    <a:pt x="231" y="309"/>
                    <a:pt x="229" y="310"/>
                    <a:pt x="226" y="312"/>
                  </a:cubicBezTo>
                  <a:cubicBezTo>
                    <a:pt x="226" y="312"/>
                    <a:pt x="222" y="315"/>
                    <a:pt x="226" y="316"/>
                  </a:cubicBezTo>
                  <a:cubicBezTo>
                    <a:pt x="230" y="316"/>
                    <a:pt x="240" y="319"/>
                    <a:pt x="240" y="319"/>
                  </a:cubicBezTo>
                  <a:cubicBezTo>
                    <a:pt x="240" y="320"/>
                    <a:pt x="240" y="320"/>
                    <a:pt x="240" y="321"/>
                  </a:cubicBezTo>
                  <a:cubicBezTo>
                    <a:pt x="240" y="321"/>
                    <a:pt x="245" y="324"/>
                    <a:pt x="249" y="325"/>
                  </a:cubicBezTo>
                  <a:cubicBezTo>
                    <a:pt x="253" y="327"/>
                    <a:pt x="258" y="327"/>
                    <a:pt x="258" y="327"/>
                  </a:cubicBezTo>
                  <a:cubicBezTo>
                    <a:pt x="258" y="327"/>
                    <a:pt x="265" y="327"/>
                    <a:pt x="265" y="329"/>
                  </a:cubicBezTo>
                  <a:cubicBezTo>
                    <a:pt x="265" y="331"/>
                    <a:pt x="266" y="332"/>
                    <a:pt x="269" y="332"/>
                  </a:cubicBezTo>
                  <a:cubicBezTo>
                    <a:pt x="272" y="332"/>
                    <a:pt x="279" y="332"/>
                    <a:pt x="279" y="332"/>
                  </a:cubicBezTo>
                  <a:cubicBezTo>
                    <a:pt x="280" y="331"/>
                    <a:pt x="281" y="331"/>
                    <a:pt x="282" y="331"/>
                  </a:cubicBezTo>
                  <a:cubicBezTo>
                    <a:pt x="282" y="331"/>
                    <a:pt x="287" y="332"/>
                    <a:pt x="287" y="333"/>
                  </a:cubicBezTo>
                  <a:cubicBezTo>
                    <a:pt x="287" y="334"/>
                    <a:pt x="285" y="336"/>
                    <a:pt x="288" y="337"/>
                  </a:cubicBezTo>
                  <a:cubicBezTo>
                    <a:pt x="291" y="338"/>
                    <a:pt x="294" y="339"/>
                    <a:pt x="294" y="339"/>
                  </a:cubicBezTo>
                  <a:cubicBezTo>
                    <a:pt x="297" y="340"/>
                    <a:pt x="299" y="340"/>
                    <a:pt x="302" y="341"/>
                  </a:cubicBezTo>
                  <a:cubicBezTo>
                    <a:pt x="302" y="341"/>
                    <a:pt x="303" y="342"/>
                    <a:pt x="303" y="343"/>
                  </a:cubicBezTo>
                  <a:cubicBezTo>
                    <a:pt x="303" y="345"/>
                    <a:pt x="312" y="343"/>
                    <a:pt x="312" y="343"/>
                  </a:cubicBezTo>
                  <a:cubicBezTo>
                    <a:pt x="312" y="343"/>
                    <a:pt x="318" y="345"/>
                    <a:pt x="317" y="347"/>
                  </a:cubicBezTo>
                  <a:cubicBezTo>
                    <a:pt x="315" y="349"/>
                    <a:pt x="316" y="349"/>
                    <a:pt x="316" y="351"/>
                  </a:cubicBezTo>
                  <a:cubicBezTo>
                    <a:pt x="315" y="353"/>
                    <a:pt x="314" y="351"/>
                    <a:pt x="315" y="353"/>
                  </a:cubicBezTo>
                  <a:cubicBezTo>
                    <a:pt x="316" y="355"/>
                    <a:pt x="317" y="356"/>
                    <a:pt x="320" y="356"/>
                  </a:cubicBezTo>
                  <a:cubicBezTo>
                    <a:pt x="322" y="357"/>
                    <a:pt x="328" y="357"/>
                    <a:pt x="328" y="357"/>
                  </a:cubicBezTo>
                  <a:cubicBezTo>
                    <a:pt x="328" y="357"/>
                    <a:pt x="326" y="358"/>
                    <a:pt x="330" y="359"/>
                  </a:cubicBezTo>
                  <a:cubicBezTo>
                    <a:pt x="334" y="361"/>
                    <a:pt x="340" y="362"/>
                    <a:pt x="340" y="362"/>
                  </a:cubicBezTo>
                  <a:cubicBezTo>
                    <a:pt x="340" y="362"/>
                    <a:pt x="339" y="363"/>
                    <a:pt x="340" y="364"/>
                  </a:cubicBezTo>
                  <a:cubicBezTo>
                    <a:pt x="340" y="365"/>
                    <a:pt x="344" y="366"/>
                    <a:pt x="344" y="366"/>
                  </a:cubicBezTo>
                  <a:cubicBezTo>
                    <a:pt x="344" y="365"/>
                    <a:pt x="345" y="364"/>
                    <a:pt x="345" y="363"/>
                  </a:cubicBezTo>
                  <a:cubicBezTo>
                    <a:pt x="346" y="362"/>
                    <a:pt x="346" y="362"/>
                    <a:pt x="347" y="361"/>
                  </a:cubicBezTo>
                  <a:cubicBezTo>
                    <a:pt x="349" y="361"/>
                    <a:pt x="350" y="360"/>
                    <a:pt x="351" y="359"/>
                  </a:cubicBezTo>
                  <a:cubicBezTo>
                    <a:pt x="353" y="359"/>
                    <a:pt x="354" y="359"/>
                    <a:pt x="355" y="358"/>
                  </a:cubicBezTo>
                  <a:cubicBezTo>
                    <a:pt x="355" y="358"/>
                    <a:pt x="357" y="355"/>
                    <a:pt x="354" y="356"/>
                  </a:cubicBezTo>
                  <a:cubicBezTo>
                    <a:pt x="350" y="358"/>
                    <a:pt x="354" y="356"/>
                    <a:pt x="350" y="358"/>
                  </a:cubicBezTo>
                  <a:cubicBezTo>
                    <a:pt x="346" y="359"/>
                    <a:pt x="341" y="359"/>
                    <a:pt x="341" y="359"/>
                  </a:cubicBezTo>
                  <a:cubicBezTo>
                    <a:pt x="339" y="359"/>
                    <a:pt x="337" y="359"/>
                    <a:pt x="335" y="359"/>
                  </a:cubicBezTo>
                  <a:cubicBezTo>
                    <a:pt x="335" y="357"/>
                    <a:pt x="335" y="356"/>
                    <a:pt x="335" y="355"/>
                  </a:cubicBezTo>
                  <a:cubicBezTo>
                    <a:pt x="335" y="353"/>
                    <a:pt x="336" y="352"/>
                    <a:pt x="336" y="350"/>
                  </a:cubicBezTo>
                  <a:cubicBezTo>
                    <a:pt x="336" y="348"/>
                    <a:pt x="336" y="347"/>
                    <a:pt x="336" y="345"/>
                  </a:cubicBezTo>
                  <a:cubicBezTo>
                    <a:pt x="336" y="343"/>
                    <a:pt x="336" y="342"/>
                    <a:pt x="335" y="341"/>
                  </a:cubicBezTo>
                  <a:cubicBezTo>
                    <a:pt x="334" y="338"/>
                    <a:pt x="333" y="337"/>
                    <a:pt x="332" y="335"/>
                  </a:cubicBezTo>
                  <a:cubicBezTo>
                    <a:pt x="332" y="335"/>
                    <a:pt x="330" y="334"/>
                    <a:pt x="328" y="334"/>
                  </a:cubicBezTo>
                  <a:cubicBezTo>
                    <a:pt x="327" y="333"/>
                    <a:pt x="321" y="332"/>
                    <a:pt x="321" y="332"/>
                  </a:cubicBezTo>
                  <a:cubicBezTo>
                    <a:pt x="321" y="332"/>
                    <a:pt x="319" y="333"/>
                    <a:pt x="317" y="333"/>
                  </a:cubicBezTo>
                  <a:cubicBezTo>
                    <a:pt x="314" y="333"/>
                    <a:pt x="314" y="333"/>
                    <a:pt x="314" y="333"/>
                  </a:cubicBezTo>
                  <a:cubicBezTo>
                    <a:pt x="313" y="332"/>
                    <a:pt x="312" y="332"/>
                    <a:pt x="311" y="331"/>
                  </a:cubicBezTo>
                  <a:cubicBezTo>
                    <a:pt x="311" y="331"/>
                    <a:pt x="309" y="330"/>
                    <a:pt x="311" y="329"/>
                  </a:cubicBezTo>
                  <a:cubicBezTo>
                    <a:pt x="313" y="329"/>
                    <a:pt x="314" y="326"/>
                    <a:pt x="314" y="326"/>
                  </a:cubicBezTo>
                  <a:cubicBezTo>
                    <a:pt x="314" y="325"/>
                    <a:pt x="314" y="325"/>
                    <a:pt x="314" y="324"/>
                  </a:cubicBezTo>
                  <a:cubicBezTo>
                    <a:pt x="314" y="324"/>
                    <a:pt x="316" y="324"/>
                    <a:pt x="316" y="322"/>
                  </a:cubicBezTo>
                  <a:cubicBezTo>
                    <a:pt x="317" y="320"/>
                    <a:pt x="316" y="315"/>
                    <a:pt x="316" y="315"/>
                  </a:cubicBezTo>
                  <a:cubicBezTo>
                    <a:pt x="316" y="314"/>
                    <a:pt x="316" y="314"/>
                    <a:pt x="315" y="313"/>
                  </a:cubicBezTo>
                  <a:cubicBezTo>
                    <a:pt x="316" y="312"/>
                    <a:pt x="316" y="311"/>
                    <a:pt x="316" y="310"/>
                  </a:cubicBezTo>
                  <a:cubicBezTo>
                    <a:pt x="316" y="310"/>
                    <a:pt x="314" y="307"/>
                    <a:pt x="311" y="308"/>
                  </a:cubicBezTo>
                  <a:cubicBezTo>
                    <a:pt x="309" y="308"/>
                    <a:pt x="309" y="308"/>
                    <a:pt x="307" y="309"/>
                  </a:cubicBezTo>
                  <a:cubicBezTo>
                    <a:pt x="304" y="310"/>
                    <a:pt x="302" y="310"/>
                    <a:pt x="302" y="310"/>
                  </a:cubicBezTo>
                  <a:cubicBezTo>
                    <a:pt x="302" y="310"/>
                    <a:pt x="298" y="315"/>
                    <a:pt x="298" y="316"/>
                  </a:cubicBezTo>
                  <a:cubicBezTo>
                    <a:pt x="298" y="318"/>
                    <a:pt x="299" y="316"/>
                    <a:pt x="298" y="318"/>
                  </a:cubicBezTo>
                  <a:cubicBezTo>
                    <a:pt x="297" y="319"/>
                    <a:pt x="301" y="319"/>
                    <a:pt x="297" y="319"/>
                  </a:cubicBezTo>
                  <a:cubicBezTo>
                    <a:pt x="294" y="320"/>
                    <a:pt x="295" y="320"/>
                    <a:pt x="291" y="320"/>
                  </a:cubicBezTo>
                  <a:cubicBezTo>
                    <a:pt x="288" y="320"/>
                    <a:pt x="288" y="321"/>
                    <a:pt x="286" y="321"/>
                  </a:cubicBezTo>
                  <a:cubicBezTo>
                    <a:pt x="284" y="321"/>
                    <a:pt x="281" y="321"/>
                    <a:pt x="281" y="321"/>
                  </a:cubicBezTo>
                  <a:cubicBezTo>
                    <a:pt x="281" y="321"/>
                    <a:pt x="281" y="318"/>
                    <a:pt x="277" y="317"/>
                  </a:cubicBezTo>
                  <a:cubicBezTo>
                    <a:pt x="274" y="316"/>
                    <a:pt x="270" y="311"/>
                    <a:pt x="270" y="311"/>
                  </a:cubicBezTo>
                  <a:cubicBezTo>
                    <a:pt x="269" y="309"/>
                    <a:pt x="269" y="308"/>
                    <a:pt x="268" y="306"/>
                  </a:cubicBezTo>
                  <a:cubicBezTo>
                    <a:pt x="268" y="303"/>
                    <a:pt x="268" y="302"/>
                    <a:pt x="268" y="300"/>
                  </a:cubicBezTo>
                  <a:cubicBezTo>
                    <a:pt x="267" y="297"/>
                    <a:pt x="267" y="296"/>
                    <a:pt x="266" y="293"/>
                  </a:cubicBezTo>
                  <a:cubicBezTo>
                    <a:pt x="267" y="290"/>
                    <a:pt x="267" y="289"/>
                    <a:pt x="268" y="287"/>
                  </a:cubicBezTo>
                  <a:cubicBezTo>
                    <a:pt x="268" y="287"/>
                    <a:pt x="269" y="285"/>
                    <a:pt x="271" y="284"/>
                  </a:cubicBezTo>
                  <a:cubicBezTo>
                    <a:pt x="272" y="283"/>
                    <a:pt x="272" y="279"/>
                    <a:pt x="272" y="279"/>
                  </a:cubicBezTo>
                  <a:cubicBezTo>
                    <a:pt x="273" y="278"/>
                    <a:pt x="274" y="277"/>
                    <a:pt x="276" y="277"/>
                  </a:cubicBezTo>
                  <a:cubicBezTo>
                    <a:pt x="276" y="277"/>
                    <a:pt x="283" y="276"/>
                    <a:pt x="285" y="275"/>
                  </a:cubicBezTo>
                  <a:cubicBezTo>
                    <a:pt x="287" y="276"/>
                    <a:pt x="287" y="275"/>
                    <a:pt x="287" y="275"/>
                  </a:cubicBezTo>
                  <a:cubicBezTo>
                    <a:pt x="290" y="275"/>
                    <a:pt x="292" y="275"/>
                    <a:pt x="295" y="274"/>
                  </a:cubicBezTo>
                  <a:cubicBezTo>
                    <a:pt x="298" y="274"/>
                    <a:pt x="307" y="274"/>
                    <a:pt x="307" y="274"/>
                  </a:cubicBezTo>
                  <a:cubicBezTo>
                    <a:pt x="308" y="274"/>
                    <a:pt x="309" y="273"/>
                    <a:pt x="309" y="272"/>
                  </a:cubicBezTo>
                  <a:cubicBezTo>
                    <a:pt x="310" y="271"/>
                    <a:pt x="311" y="271"/>
                    <a:pt x="312" y="270"/>
                  </a:cubicBezTo>
                  <a:cubicBezTo>
                    <a:pt x="312" y="270"/>
                    <a:pt x="310" y="268"/>
                    <a:pt x="314" y="269"/>
                  </a:cubicBezTo>
                  <a:cubicBezTo>
                    <a:pt x="318" y="271"/>
                    <a:pt x="318" y="270"/>
                    <a:pt x="320" y="271"/>
                  </a:cubicBezTo>
                  <a:cubicBezTo>
                    <a:pt x="323" y="272"/>
                    <a:pt x="323" y="271"/>
                    <a:pt x="326" y="273"/>
                  </a:cubicBezTo>
                  <a:cubicBezTo>
                    <a:pt x="328" y="275"/>
                    <a:pt x="327" y="273"/>
                    <a:pt x="329" y="275"/>
                  </a:cubicBezTo>
                  <a:cubicBezTo>
                    <a:pt x="330" y="276"/>
                    <a:pt x="328" y="273"/>
                    <a:pt x="330" y="276"/>
                  </a:cubicBezTo>
                  <a:cubicBezTo>
                    <a:pt x="333" y="280"/>
                    <a:pt x="330" y="279"/>
                    <a:pt x="333" y="280"/>
                  </a:cubicBezTo>
                  <a:cubicBezTo>
                    <a:pt x="335" y="281"/>
                    <a:pt x="337" y="279"/>
                    <a:pt x="338" y="282"/>
                  </a:cubicBezTo>
                  <a:cubicBezTo>
                    <a:pt x="340" y="285"/>
                    <a:pt x="338" y="280"/>
                    <a:pt x="340" y="285"/>
                  </a:cubicBezTo>
                  <a:cubicBezTo>
                    <a:pt x="342" y="289"/>
                    <a:pt x="339" y="287"/>
                    <a:pt x="342" y="289"/>
                  </a:cubicBezTo>
                  <a:cubicBezTo>
                    <a:pt x="344" y="292"/>
                    <a:pt x="344" y="292"/>
                    <a:pt x="344" y="292"/>
                  </a:cubicBezTo>
                  <a:cubicBezTo>
                    <a:pt x="345" y="292"/>
                    <a:pt x="345" y="292"/>
                    <a:pt x="346" y="292"/>
                  </a:cubicBezTo>
                  <a:cubicBezTo>
                    <a:pt x="346" y="292"/>
                    <a:pt x="349" y="292"/>
                    <a:pt x="350" y="291"/>
                  </a:cubicBezTo>
                  <a:cubicBezTo>
                    <a:pt x="351" y="290"/>
                    <a:pt x="350" y="287"/>
                    <a:pt x="351" y="285"/>
                  </a:cubicBezTo>
                  <a:cubicBezTo>
                    <a:pt x="351" y="283"/>
                    <a:pt x="349" y="279"/>
                    <a:pt x="349" y="279"/>
                  </a:cubicBezTo>
                  <a:cubicBezTo>
                    <a:pt x="349" y="279"/>
                    <a:pt x="349" y="279"/>
                    <a:pt x="348" y="278"/>
                  </a:cubicBezTo>
                  <a:cubicBezTo>
                    <a:pt x="348" y="277"/>
                    <a:pt x="344" y="275"/>
                    <a:pt x="344" y="272"/>
                  </a:cubicBezTo>
                  <a:cubicBezTo>
                    <a:pt x="343" y="268"/>
                    <a:pt x="345" y="266"/>
                    <a:pt x="345" y="266"/>
                  </a:cubicBezTo>
                  <a:cubicBezTo>
                    <a:pt x="345" y="266"/>
                    <a:pt x="347" y="265"/>
                    <a:pt x="348" y="265"/>
                  </a:cubicBezTo>
                  <a:cubicBezTo>
                    <a:pt x="350" y="264"/>
                    <a:pt x="352" y="262"/>
                    <a:pt x="352" y="262"/>
                  </a:cubicBezTo>
                  <a:cubicBezTo>
                    <a:pt x="354" y="262"/>
                    <a:pt x="354" y="261"/>
                    <a:pt x="355" y="261"/>
                  </a:cubicBezTo>
                  <a:cubicBezTo>
                    <a:pt x="356" y="260"/>
                    <a:pt x="357" y="260"/>
                    <a:pt x="358" y="259"/>
                  </a:cubicBezTo>
                  <a:cubicBezTo>
                    <a:pt x="360" y="257"/>
                    <a:pt x="361" y="256"/>
                    <a:pt x="363" y="255"/>
                  </a:cubicBezTo>
                  <a:cubicBezTo>
                    <a:pt x="365" y="254"/>
                    <a:pt x="366" y="253"/>
                    <a:pt x="368" y="252"/>
                  </a:cubicBezTo>
                  <a:cubicBezTo>
                    <a:pt x="368" y="251"/>
                    <a:pt x="368" y="250"/>
                    <a:pt x="368" y="249"/>
                  </a:cubicBezTo>
                  <a:cubicBezTo>
                    <a:pt x="368" y="249"/>
                    <a:pt x="368" y="248"/>
                    <a:pt x="368" y="247"/>
                  </a:cubicBezTo>
                  <a:cubicBezTo>
                    <a:pt x="368" y="246"/>
                    <a:pt x="368" y="244"/>
                    <a:pt x="368" y="244"/>
                  </a:cubicBezTo>
                  <a:cubicBezTo>
                    <a:pt x="368" y="244"/>
                    <a:pt x="370" y="249"/>
                    <a:pt x="368" y="246"/>
                  </a:cubicBezTo>
                  <a:cubicBezTo>
                    <a:pt x="366" y="244"/>
                    <a:pt x="366" y="242"/>
                    <a:pt x="366" y="241"/>
                  </a:cubicBezTo>
                  <a:cubicBezTo>
                    <a:pt x="366" y="239"/>
                    <a:pt x="363" y="234"/>
                    <a:pt x="363" y="234"/>
                  </a:cubicBezTo>
                  <a:cubicBezTo>
                    <a:pt x="364" y="234"/>
                    <a:pt x="364" y="233"/>
                    <a:pt x="365" y="233"/>
                  </a:cubicBezTo>
                  <a:cubicBezTo>
                    <a:pt x="365" y="233"/>
                    <a:pt x="367" y="230"/>
                    <a:pt x="369" y="233"/>
                  </a:cubicBezTo>
                  <a:cubicBezTo>
                    <a:pt x="370" y="237"/>
                    <a:pt x="371" y="237"/>
                    <a:pt x="371" y="237"/>
                  </a:cubicBezTo>
                  <a:cubicBezTo>
                    <a:pt x="375" y="235"/>
                    <a:pt x="378" y="234"/>
                    <a:pt x="382" y="232"/>
                  </a:cubicBezTo>
                  <a:cubicBezTo>
                    <a:pt x="382" y="232"/>
                    <a:pt x="384" y="226"/>
                    <a:pt x="386" y="226"/>
                  </a:cubicBezTo>
                  <a:cubicBezTo>
                    <a:pt x="387" y="226"/>
                    <a:pt x="390" y="222"/>
                    <a:pt x="390" y="222"/>
                  </a:cubicBezTo>
                  <a:cubicBezTo>
                    <a:pt x="390" y="221"/>
                    <a:pt x="389" y="220"/>
                    <a:pt x="389" y="219"/>
                  </a:cubicBezTo>
                  <a:cubicBezTo>
                    <a:pt x="389" y="218"/>
                    <a:pt x="390" y="217"/>
                    <a:pt x="390" y="216"/>
                  </a:cubicBezTo>
                  <a:cubicBezTo>
                    <a:pt x="391" y="216"/>
                    <a:pt x="392" y="215"/>
                    <a:pt x="393" y="215"/>
                  </a:cubicBezTo>
                  <a:cubicBezTo>
                    <a:pt x="394" y="214"/>
                    <a:pt x="395" y="214"/>
                    <a:pt x="396" y="214"/>
                  </a:cubicBezTo>
                  <a:cubicBezTo>
                    <a:pt x="396" y="214"/>
                    <a:pt x="395" y="212"/>
                    <a:pt x="400" y="213"/>
                  </a:cubicBezTo>
                  <a:cubicBezTo>
                    <a:pt x="404" y="214"/>
                    <a:pt x="406" y="214"/>
                    <a:pt x="407" y="214"/>
                  </a:cubicBezTo>
                  <a:cubicBezTo>
                    <a:pt x="409" y="214"/>
                    <a:pt x="406" y="213"/>
                    <a:pt x="409" y="214"/>
                  </a:cubicBezTo>
                  <a:cubicBezTo>
                    <a:pt x="411" y="214"/>
                    <a:pt x="414" y="214"/>
                    <a:pt x="414" y="214"/>
                  </a:cubicBezTo>
                  <a:cubicBezTo>
                    <a:pt x="416" y="214"/>
                    <a:pt x="417" y="213"/>
                    <a:pt x="419" y="213"/>
                  </a:cubicBezTo>
                  <a:cubicBezTo>
                    <a:pt x="419" y="213"/>
                    <a:pt x="420" y="210"/>
                    <a:pt x="421" y="209"/>
                  </a:cubicBezTo>
                  <a:cubicBezTo>
                    <a:pt x="422" y="208"/>
                    <a:pt x="421" y="204"/>
                    <a:pt x="421" y="204"/>
                  </a:cubicBezTo>
                  <a:cubicBezTo>
                    <a:pt x="421" y="204"/>
                    <a:pt x="421" y="203"/>
                    <a:pt x="419" y="201"/>
                  </a:cubicBezTo>
                  <a:cubicBezTo>
                    <a:pt x="417" y="198"/>
                    <a:pt x="415" y="196"/>
                    <a:pt x="415" y="196"/>
                  </a:cubicBezTo>
                  <a:cubicBezTo>
                    <a:pt x="415" y="196"/>
                    <a:pt x="413" y="191"/>
                    <a:pt x="414" y="190"/>
                  </a:cubicBezTo>
                  <a:cubicBezTo>
                    <a:pt x="416" y="188"/>
                    <a:pt x="417" y="186"/>
                    <a:pt x="417" y="186"/>
                  </a:cubicBezTo>
                  <a:cubicBezTo>
                    <a:pt x="419" y="186"/>
                    <a:pt x="421" y="186"/>
                    <a:pt x="424" y="185"/>
                  </a:cubicBezTo>
                  <a:cubicBezTo>
                    <a:pt x="424" y="185"/>
                    <a:pt x="426" y="183"/>
                    <a:pt x="429" y="182"/>
                  </a:cubicBezTo>
                  <a:cubicBezTo>
                    <a:pt x="433" y="182"/>
                    <a:pt x="429" y="181"/>
                    <a:pt x="433" y="182"/>
                  </a:cubicBezTo>
                  <a:cubicBezTo>
                    <a:pt x="437" y="182"/>
                    <a:pt x="438" y="183"/>
                    <a:pt x="439" y="183"/>
                  </a:cubicBezTo>
                  <a:cubicBezTo>
                    <a:pt x="440" y="183"/>
                    <a:pt x="442" y="182"/>
                    <a:pt x="442" y="182"/>
                  </a:cubicBezTo>
                  <a:cubicBezTo>
                    <a:pt x="442" y="182"/>
                    <a:pt x="448" y="179"/>
                    <a:pt x="444" y="184"/>
                  </a:cubicBezTo>
                  <a:cubicBezTo>
                    <a:pt x="441" y="189"/>
                    <a:pt x="442" y="185"/>
                    <a:pt x="441" y="189"/>
                  </a:cubicBezTo>
                  <a:cubicBezTo>
                    <a:pt x="440" y="193"/>
                    <a:pt x="439" y="191"/>
                    <a:pt x="440" y="193"/>
                  </a:cubicBezTo>
                  <a:cubicBezTo>
                    <a:pt x="441" y="194"/>
                    <a:pt x="446" y="194"/>
                    <a:pt x="446" y="194"/>
                  </a:cubicBezTo>
                  <a:cubicBezTo>
                    <a:pt x="447" y="194"/>
                    <a:pt x="447" y="194"/>
                    <a:pt x="449" y="193"/>
                  </a:cubicBezTo>
                  <a:cubicBezTo>
                    <a:pt x="451" y="193"/>
                    <a:pt x="452" y="193"/>
                    <a:pt x="453" y="193"/>
                  </a:cubicBezTo>
                  <a:cubicBezTo>
                    <a:pt x="459" y="198"/>
                    <a:pt x="462" y="199"/>
                    <a:pt x="462" y="199"/>
                  </a:cubicBezTo>
                  <a:cubicBezTo>
                    <a:pt x="464" y="199"/>
                    <a:pt x="464" y="199"/>
                    <a:pt x="466" y="199"/>
                  </a:cubicBezTo>
                  <a:cubicBezTo>
                    <a:pt x="467" y="199"/>
                    <a:pt x="468" y="198"/>
                    <a:pt x="468" y="198"/>
                  </a:cubicBezTo>
                  <a:cubicBezTo>
                    <a:pt x="469" y="198"/>
                    <a:pt x="470" y="198"/>
                    <a:pt x="470" y="197"/>
                  </a:cubicBezTo>
                  <a:cubicBezTo>
                    <a:pt x="471" y="197"/>
                    <a:pt x="471" y="194"/>
                    <a:pt x="471" y="194"/>
                  </a:cubicBezTo>
                  <a:cubicBezTo>
                    <a:pt x="471" y="194"/>
                    <a:pt x="470" y="192"/>
                    <a:pt x="466" y="192"/>
                  </a:cubicBezTo>
                  <a:cubicBezTo>
                    <a:pt x="461" y="192"/>
                    <a:pt x="461" y="192"/>
                    <a:pt x="461" y="192"/>
                  </a:cubicBezTo>
                  <a:cubicBezTo>
                    <a:pt x="460" y="191"/>
                    <a:pt x="460" y="190"/>
                    <a:pt x="458" y="189"/>
                  </a:cubicBezTo>
                  <a:cubicBezTo>
                    <a:pt x="458" y="189"/>
                    <a:pt x="458" y="188"/>
                    <a:pt x="457" y="187"/>
                  </a:cubicBezTo>
                  <a:cubicBezTo>
                    <a:pt x="455" y="186"/>
                    <a:pt x="453" y="185"/>
                    <a:pt x="453" y="185"/>
                  </a:cubicBezTo>
                  <a:cubicBezTo>
                    <a:pt x="452" y="185"/>
                    <a:pt x="452" y="184"/>
                    <a:pt x="451" y="184"/>
                  </a:cubicBezTo>
                  <a:cubicBezTo>
                    <a:pt x="451" y="182"/>
                    <a:pt x="452" y="182"/>
                    <a:pt x="452" y="180"/>
                  </a:cubicBezTo>
                  <a:cubicBezTo>
                    <a:pt x="453" y="180"/>
                    <a:pt x="453" y="180"/>
                    <a:pt x="454" y="180"/>
                  </a:cubicBezTo>
                  <a:cubicBezTo>
                    <a:pt x="452" y="178"/>
                    <a:pt x="452" y="178"/>
                    <a:pt x="450" y="177"/>
                  </a:cubicBezTo>
                  <a:cubicBezTo>
                    <a:pt x="450" y="176"/>
                    <a:pt x="449" y="175"/>
                    <a:pt x="449" y="174"/>
                  </a:cubicBezTo>
                  <a:cubicBezTo>
                    <a:pt x="450" y="174"/>
                    <a:pt x="451" y="174"/>
                    <a:pt x="452" y="173"/>
                  </a:cubicBezTo>
                  <a:cubicBezTo>
                    <a:pt x="450" y="170"/>
                    <a:pt x="449" y="168"/>
                    <a:pt x="448" y="165"/>
                  </a:cubicBezTo>
                  <a:cubicBezTo>
                    <a:pt x="445" y="163"/>
                    <a:pt x="443" y="162"/>
                    <a:pt x="440" y="159"/>
                  </a:cubicBezTo>
                  <a:cubicBezTo>
                    <a:pt x="437" y="158"/>
                    <a:pt x="435" y="158"/>
                    <a:pt x="432" y="156"/>
                  </a:cubicBezTo>
                  <a:cubicBezTo>
                    <a:pt x="429" y="154"/>
                    <a:pt x="427" y="152"/>
                    <a:pt x="423" y="149"/>
                  </a:cubicBezTo>
                  <a:cubicBezTo>
                    <a:pt x="423" y="149"/>
                    <a:pt x="424" y="144"/>
                    <a:pt x="422" y="142"/>
                  </a:cubicBezTo>
                  <a:cubicBezTo>
                    <a:pt x="420" y="141"/>
                    <a:pt x="413" y="137"/>
                    <a:pt x="413" y="137"/>
                  </a:cubicBezTo>
                  <a:cubicBezTo>
                    <a:pt x="412" y="135"/>
                    <a:pt x="412" y="134"/>
                    <a:pt x="411" y="132"/>
                  </a:cubicBezTo>
                  <a:cubicBezTo>
                    <a:pt x="411" y="130"/>
                    <a:pt x="411" y="129"/>
                    <a:pt x="411" y="126"/>
                  </a:cubicBezTo>
                  <a:cubicBezTo>
                    <a:pt x="411" y="126"/>
                    <a:pt x="407" y="131"/>
                    <a:pt x="406" y="132"/>
                  </a:cubicBezTo>
                  <a:cubicBezTo>
                    <a:pt x="405" y="134"/>
                    <a:pt x="405" y="135"/>
                    <a:pt x="404" y="137"/>
                  </a:cubicBezTo>
                  <a:cubicBezTo>
                    <a:pt x="402" y="138"/>
                    <a:pt x="401" y="140"/>
                    <a:pt x="401" y="140"/>
                  </a:cubicBezTo>
                  <a:cubicBezTo>
                    <a:pt x="399" y="139"/>
                    <a:pt x="398" y="139"/>
                    <a:pt x="396" y="138"/>
                  </a:cubicBezTo>
                  <a:cubicBezTo>
                    <a:pt x="396" y="138"/>
                    <a:pt x="392" y="136"/>
                    <a:pt x="391" y="135"/>
                  </a:cubicBezTo>
                  <a:cubicBezTo>
                    <a:pt x="390" y="134"/>
                    <a:pt x="388" y="132"/>
                    <a:pt x="388" y="132"/>
                  </a:cubicBezTo>
                  <a:cubicBezTo>
                    <a:pt x="388" y="129"/>
                    <a:pt x="387" y="128"/>
                    <a:pt x="387" y="125"/>
                  </a:cubicBezTo>
                  <a:cubicBezTo>
                    <a:pt x="387" y="125"/>
                    <a:pt x="384" y="124"/>
                    <a:pt x="381" y="123"/>
                  </a:cubicBezTo>
                  <a:cubicBezTo>
                    <a:pt x="377" y="122"/>
                    <a:pt x="377" y="122"/>
                    <a:pt x="377" y="122"/>
                  </a:cubicBezTo>
                  <a:cubicBezTo>
                    <a:pt x="376" y="120"/>
                    <a:pt x="375" y="119"/>
                    <a:pt x="374" y="118"/>
                  </a:cubicBezTo>
                  <a:cubicBezTo>
                    <a:pt x="374" y="118"/>
                    <a:pt x="374" y="116"/>
                    <a:pt x="371" y="117"/>
                  </a:cubicBezTo>
                  <a:cubicBezTo>
                    <a:pt x="369" y="118"/>
                    <a:pt x="365" y="117"/>
                    <a:pt x="365" y="117"/>
                  </a:cubicBezTo>
                  <a:cubicBezTo>
                    <a:pt x="362" y="117"/>
                    <a:pt x="361" y="117"/>
                    <a:pt x="358" y="117"/>
                  </a:cubicBezTo>
                  <a:cubicBezTo>
                    <a:pt x="355" y="118"/>
                    <a:pt x="354" y="117"/>
                    <a:pt x="354" y="120"/>
                  </a:cubicBezTo>
                  <a:cubicBezTo>
                    <a:pt x="354" y="123"/>
                    <a:pt x="354" y="123"/>
                    <a:pt x="354" y="125"/>
                  </a:cubicBezTo>
                  <a:cubicBezTo>
                    <a:pt x="354" y="127"/>
                    <a:pt x="356" y="125"/>
                    <a:pt x="354" y="127"/>
                  </a:cubicBezTo>
                  <a:cubicBezTo>
                    <a:pt x="352" y="130"/>
                    <a:pt x="352" y="126"/>
                    <a:pt x="352" y="130"/>
                  </a:cubicBezTo>
                  <a:cubicBezTo>
                    <a:pt x="352" y="134"/>
                    <a:pt x="350" y="132"/>
                    <a:pt x="352" y="135"/>
                  </a:cubicBezTo>
                  <a:cubicBezTo>
                    <a:pt x="354" y="138"/>
                    <a:pt x="355" y="140"/>
                    <a:pt x="355" y="140"/>
                  </a:cubicBezTo>
                  <a:cubicBezTo>
                    <a:pt x="355" y="140"/>
                    <a:pt x="356" y="140"/>
                    <a:pt x="358" y="142"/>
                  </a:cubicBezTo>
                  <a:cubicBezTo>
                    <a:pt x="361" y="145"/>
                    <a:pt x="360" y="143"/>
                    <a:pt x="361" y="145"/>
                  </a:cubicBezTo>
                  <a:cubicBezTo>
                    <a:pt x="361" y="147"/>
                    <a:pt x="364" y="147"/>
                    <a:pt x="361" y="148"/>
                  </a:cubicBezTo>
                  <a:cubicBezTo>
                    <a:pt x="358" y="150"/>
                    <a:pt x="359" y="150"/>
                    <a:pt x="356" y="150"/>
                  </a:cubicBezTo>
                  <a:cubicBezTo>
                    <a:pt x="353" y="151"/>
                    <a:pt x="357" y="149"/>
                    <a:pt x="353" y="151"/>
                  </a:cubicBezTo>
                  <a:cubicBezTo>
                    <a:pt x="350" y="153"/>
                    <a:pt x="349" y="152"/>
                    <a:pt x="351" y="155"/>
                  </a:cubicBezTo>
                  <a:cubicBezTo>
                    <a:pt x="353" y="157"/>
                    <a:pt x="351" y="154"/>
                    <a:pt x="353" y="157"/>
                  </a:cubicBezTo>
                  <a:cubicBezTo>
                    <a:pt x="355" y="160"/>
                    <a:pt x="357" y="157"/>
                    <a:pt x="355" y="160"/>
                  </a:cubicBezTo>
                  <a:cubicBezTo>
                    <a:pt x="353" y="164"/>
                    <a:pt x="353" y="161"/>
                    <a:pt x="352" y="164"/>
                  </a:cubicBezTo>
                  <a:cubicBezTo>
                    <a:pt x="352" y="166"/>
                    <a:pt x="353" y="164"/>
                    <a:pt x="352" y="166"/>
                  </a:cubicBezTo>
                  <a:cubicBezTo>
                    <a:pt x="350" y="168"/>
                    <a:pt x="355" y="168"/>
                    <a:pt x="350" y="168"/>
                  </a:cubicBezTo>
                  <a:cubicBezTo>
                    <a:pt x="344" y="168"/>
                    <a:pt x="343" y="169"/>
                    <a:pt x="342" y="168"/>
                  </a:cubicBezTo>
                  <a:cubicBezTo>
                    <a:pt x="341" y="167"/>
                    <a:pt x="340" y="164"/>
                    <a:pt x="340" y="164"/>
                  </a:cubicBezTo>
                  <a:cubicBezTo>
                    <a:pt x="339" y="162"/>
                    <a:pt x="339" y="160"/>
                    <a:pt x="338" y="158"/>
                  </a:cubicBezTo>
                  <a:cubicBezTo>
                    <a:pt x="337" y="157"/>
                    <a:pt x="337" y="156"/>
                    <a:pt x="336" y="155"/>
                  </a:cubicBezTo>
                  <a:cubicBezTo>
                    <a:pt x="327" y="152"/>
                    <a:pt x="328" y="151"/>
                    <a:pt x="325" y="151"/>
                  </a:cubicBezTo>
                  <a:cubicBezTo>
                    <a:pt x="322" y="150"/>
                    <a:pt x="327" y="151"/>
                    <a:pt x="322" y="150"/>
                  </a:cubicBezTo>
                  <a:cubicBezTo>
                    <a:pt x="317" y="150"/>
                    <a:pt x="315" y="148"/>
                    <a:pt x="310" y="147"/>
                  </a:cubicBezTo>
                  <a:cubicBezTo>
                    <a:pt x="306" y="146"/>
                    <a:pt x="305" y="145"/>
                    <a:pt x="304" y="144"/>
                  </a:cubicBezTo>
                  <a:cubicBezTo>
                    <a:pt x="302" y="143"/>
                    <a:pt x="301" y="143"/>
                    <a:pt x="301" y="141"/>
                  </a:cubicBezTo>
                  <a:cubicBezTo>
                    <a:pt x="300" y="140"/>
                    <a:pt x="298" y="139"/>
                    <a:pt x="294" y="138"/>
                  </a:cubicBezTo>
                  <a:cubicBezTo>
                    <a:pt x="290" y="137"/>
                    <a:pt x="294" y="138"/>
                    <a:pt x="289" y="137"/>
                  </a:cubicBezTo>
                  <a:cubicBezTo>
                    <a:pt x="285" y="135"/>
                    <a:pt x="284" y="136"/>
                    <a:pt x="284" y="133"/>
                  </a:cubicBezTo>
                  <a:cubicBezTo>
                    <a:pt x="283" y="131"/>
                    <a:pt x="283" y="128"/>
                    <a:pt x="283" y="128"/>
                  </a:cubicBezTo>
                  <a:cubicBezTo>
                    <a:pt x="283" y="128"/>
                    <a:pt x="286" y="126"/>
                    <a:pt x="289" y="124"/>
                  </a:cubicBezTo>
                  <a:cubicBezTo>
                    <a:pt x="291" y="122"/>
                    <a:pt x="290" y="121"/>
                    <a:pt x="292" y="120"/>
                  </a:cubicBezTo>
                  <a:cubicBezTo>
                    <a:pt x="295" y="119"/>
                    <a:pt x="297" y="119"/>
                    <a:pt x="299" y="117"/>
                  </a:cubicBezTo>
                  <a:cubicBezTo>
                    <a:pt x="300" y="116"/>
                    <a:pt x="300" y="114"/>
                    <a:pt x="302" y="114"/>
                  </a:cubicBezTo>
                  <a:cubicBezTo>
                    <a:pt x="303" y="113"/>
                    <a:pt x="305" y="113"/>
                    <a:pt x="306" y="112"/>
                  </a:cubicBezTo>
                  <a:cubicBezTo>
                    <a:pt x="308" y="111"/>
                    <a:pt x="310" y="110"/>
                    <a:pt x="310" y="110"/>
                  </a:cubicBezTo>
                  <a:cubicBezTo>
                    <a:pt x="311" y="108"/>
                    <a:pt x="312" y="108"/>
                    <a:pt x="313" y="107"/>
                  </a:cubicBezTo>
                  <a:cubicBezTo>
                    <a:pt x="314" y="107"/>
                    <a:pt x="314" y="107"/>
                    <a:pt x="315" y="106"/>
                  </a:cubicBezTo>
                  <a:cubicBezTo>
                    <a:pt x="315" y="106"/>
                    <a:pt x="318" y="106"/>
                    <a:pt x="319" y="105"/>
                  </a:cubicBezTo>
                  <a:cubicBezTo>
                    <a:pt x="321" y="103"/>
                    <a:pt x="323" y="100"/>
                    <a:pt x="323" y="100"/>
                  </a:cubicBezTo>
                  <a:cubicBezTo>
                    <a:pt x="324" y="99"/>
                    <a:pt x="325" y="99"/>
                    <a:pt x="326" y="99"/>
                  </a:cubicBezTo>
                  <a:cubicBezTo>
                    <a:pt x="326" y="99"/>
                    <a:pt x="330" y="98"/>
                    <a:pt x="331" y="98"/>
                  </a:cubicBezTo>
                  <a:cubicBezTo>
                    <a:pt x="332" y="97"/>
                    <a:pt x="337" y="94"/>
                    <a:pt x="338" y="94"/>
                  </a:cubicBezTo>
                  <a:cubicBezTo>
                    <a:pt x="339" y="94"/>
                    <a:pt x="342" y="92"/>
                    <a:pt x="342" y="92"/>
                  </a:cubicBezTo>
                  <a:cubicBezTo>
                    <a:pt x="342" y="91"/>
                    <a:pt x="343" y="90"/>
                    <a:pt x="343" y="89"/>
                  </a:cubicBezTo>
                  <a:cubicBezTo>
                    <a:pt x="343" y="89"/>
                    <a:pt x="342" y="88"/>
                    <a:pt x="341" y="87"/>
                  </a:cubicBezTo>
                  <a:cubicBezTo>
                    <a:pt x="340" y="86"/>
                    <a:pt x="340" y="87"/>
                    <a:pt x="338" y="83"/>
                  </a:cubicBezTo>
                  <a:cubicBezTo>
                    <a:pt x="336" y="79"/>
                    <a:pt x="335" y="76"/>
                    <a:pt x="332" y="76"/>
                  </a:cubicBezTo>
                  <a:cubicBezTo>
                    <a:pt x="330" y="75"/>
                    <a:pt x="333" y="74"/>
                    <a:pt x="330" y="75"/>
                  </a:cubicBezTo>
                  <a:cubicBezTo>
                    <a:pt x="326" y="76"/>
                    <a:pt x="329" y="74"/>
                    <a:pt x="326" y="76"/>
                  </a:cubicBezTo>
                  <a:cubicBezTo>
                    <a:pt x="322" y="78"/>
                    <a:pt x="325" y="75"/>
                    <a:pt x="322" y="78"/>
                  </a:cubicBezTo>
                  <a:cubicBezTo>
                    <a:pt x="320" y="81"/>
                    <a:pt x="320" y="78"/>
                    <a:pt x="320" y="81"/>
                  </a:cubicBezTo>
                  <a:cubicBezTo>
                    <a:pt x="319" y="85"/>
                    <a:pt x="318" y="87"/>
                    <a:pt x="318" y="87"/>
                  </a:cubicBezTo>
                  <a:cubicBezTo>
                    <a:pt x="318" y="87"/>
                    <a:pt x="316" y="89"/>
                    <a:pt x="315" y="89"/>
                  </a:cubicBezTo>
                  <a:cubicBezTo>
                    <a:pt x="313" y="89"/>
                    <a:pt x="310" y="87"/>
                    <a:pt x="310" y="87"/>
                  </a:cubicBezTo>
                  <a:cubicBezTo>
                    <a:pt x="310" y="86"/>
                    <a:pt x="309" y="85"/>
                    <a:pt x="308" y="84"/>
                  </a:cubicBezTo>
                  <a:cubicBezTo>
                    <a:pt x="308" y="82"/>
                    <a:pt x="309" y="82"/>
                    <a:pt x="309" y="81"/>
                  </a:cubicBezTo>
                  <a:cubicBezTo>
                    <a:pt x="309" y="80"/>
                    <a:pt x="309" y="79"/>
                    <a:pt x="308" y="78"/>
                  </a:cubicBezTo>
                  <a:cubicBezTo>
                    <a:pt x="304" y="82"/>
                    <a:pt x="306" y="81"/>
                    <a:pt x="304" y="82"/>
                  </a:cubicBezTo>
                  <a:cubicBezTo>
                    <a:pt x="302" y="83"/>
                    <a:pt x="305" y="85"/>
                    <a:pt x="302" y="83"/>
                  </a:cubicBezTo>
                  <a:cubicBezTo>
                    <a:pt x="298" y="81"/>
                    <a:pt x="296" y="79"/>
                    <a:pt x="296" y="79"/>
                  </a:cubicBezTo>
                  <a:cubicBezTo>
                    <a:pt x="296" y="78"/>
                    <a:pt x="297" y="77"/>
                    <a:pt x="297" y="75"/>
                  </a:cubicBezTo>
                  <a:cubicBezTo>
                    <a:pt x="297" y="75"/>
                    <a:pt x="303" y="81"/>
                    <a:pt x="299" y="73"/>
                  </a:cubicBezTo>
                  <a:cubicBezTo>
                    <a:pt x="294" y="65"/>
                    <a:pt x="290" y="66"/>
                    <a:pt x="290" y="66"/>
                  </a:cubicBezTo>
                  <a:cubicBezTo>
                    <a:pt x="290" y="66"/>
                    <a:pt x="287" y="67"/>
                    <a:pt x="285" y="66"/>
                  </a:cubicBezTo>
                  <a:cubicBezTo>
                    <a:pt x="283" y="66"/>
                    <a:pt x="283" y="66"/>
                    <a:pt x="283" y="66"/>
                  </a:cubicBezTo>
                  <a:cubicBezTo>
                    <a:pt x="283" y="66"/>
                    <a:pt x="285" y="62"/>
                    <a:pt x="281" y="66"/>
                  </a:cubicBezTo>
                  <a:cubicBezTo>
                    <a:pt x="277" y="69"/>
                    <a:pt x="277" y="67"/>
                    <a:pt x="277" y="69"/>
                  </a:cubicBezTo>
                  <a:cubicBezTo>
                    <a:pt x="277" y="72"/>
                    <a:pt x="278" y="72"/>
                    <a:pt x="279" y="74"/>
                  </a:cubicBezTo>
                  <a:cubicBezTo>
                    <a:pt x="280" y="77"/>
                    <a:pt x="275" y="75"/>
                    <a:pt x="280" y="77"/>
                  </a:cubicBezTo>
                  <a:cubicBezTo>
                    <a:pt x="285" y="80"/>
                    <a:pt x="285" y="77"/>
                    <a:pt x="285" y="80"/>
                  </a:cubicBezTo>
                  <a:cubicBezTo>
                    <a:pt x="285" y="84"/>
                    <a:pt x="286" y="82"/>
                    <a:pt x="285" y="84"/>
                  </a:cubicBezTo>
                  <a:cubicBezTo>
                    <a:pt x="283" y="86"/>
                    <a:pt x="283" y="86"/>
                    <a:pt x="283" y="86"/>
                  </a:cubicBezTo>
                  <a:cubicBezTo>
                    <a:pt x="283" y="86"/>
                    <a:pt x="282" y="88"/>
                    <a:pt x="280" y="88"/>
                  </a:cubicBezTo>
                  <a:cubicBezTo>
                    <a:pt x="279" y="88"/>
                    <a:pt x="282" y="88"/>
                    <a:pt x="279" y="88"/>
                  </a:cubicBezTo>
                  <a:cubicBezTo>
                    <a:pt x="276" y="88"/>
                    <a:pt x="277" y="85"/>
                    <a:pt x="274" y="84"/>
                  </a:cubicBezTo>
                  <a:cubicBezTo>
                    <a:pt x="271" y="84"/>
                    <a:pt x="274" y="82"/>
                    <a:pt x="269" y="84"/>
                  </a:cubicBezTo>
                  <a:cubicBezTo>
                    <a:pt x="264" y="87"/>
                    <a:pt x="264" y="87"/>
                    <a:pt x="264" y="87"/>
                  </a:cubicBezTo>
                  <a:cubicBezTo>
                    <a:pt x="264" y="87"/>
                    <a:pt x="266" y="88"/>
                    <a:pt x="263" y="88"/>
                  </a:cubicBezTo>
                  <a:cubicBezTo>
                    <a:pt x="260" y="88"/>
                    <a:pt x="261" y="88"/>
                    <a:pt x="259" y="88"/>
                  </a:cubicBezTo>
                  <a:cubicBezTo>
                    <a:pt x="256" y="87"/>
                    <a:pt x="255" y="87"/>
                    <a:pt x="253" y="87"/>
                  </a:cubicBezTo>
                  <a:cubicBezTo>
                    <a:pt x="251" y="87"/>
                    <a:pt x="255" y="87"/>
                    <a:pt x="249" y="87"/>
                  </a:cubicBezTo>
                  <a:cubicBezTo>
                    <a:pt x="243" y="88"/>
                    <a:pt x="242" y="86"/>
                    <a:pt x="242" y="86"/>
                  </a:cubicBezTo>
                  <a:cubicBezTo>
                    <a:pt x="241" y="85"/>
                    <a:pt x="241" y="84"/>
                    <a:pt x="240" y="83"/>
                  </a:cubicBezTo>
                  <a:cubicBezTo>
                    <a:pt x="235" y="84"/>
                    <a:pt x="238" y="81"/>
                    <a:pt x="235" y="84"/>
                  </a:cubicBezTo>
                  <a:cubicBezTo>
                    <a:pt x="233" y="87"/>
                    <a:pt x="234" y="85"/>
                    <a:pt x="233" y="87"/>
                  </a:cubicBezTo>
                  <a:cubicBezTo>
                    <a:pt x="231" y="88"/>
                    <a:pt x="232" y="83"/>
                    <a:pt x="231" y="88"/>
                  </a:cubicBezTo>
                  <a:cubicBezTo>
                    <a:pt x="230" y="93"/>
                    <a:pt x="231" y="91"/>
                    <a:pt x="230" y="93"/>
                  </a:cubicBezTo>
                  <a:cubicBezTo>
                    <a:pt x="228" y="95"/>
                    <a:pt x="230" y="95"/>
                    <a:pt x="228" y="97"/>
                  </a:cubicBezTo>
                  <a:cubicBezTo>
                    <a:pt x="226" y="99"/>
                    <a:pt x="226" y="99"/>
                    <a:pt x="226" y="99"/>
                  </a:cubicBezTo>
                  <a:cubicBezTo>
                    <a:pt x="225" y="98"/>
                    <a:pt x="224" y="97"/>
                    <a:pt x="224" y="95"/>
                  </a:cubicBezTo>
                  <a:cubicBezTo>
                    <a:pt x="224" y="94"/>
                    <a:pt x="224" y="94"/>
                    <a:pt x="224" y="93"/>
                  </a:cubicBezTo>
                  <a:cubicBezTo>
                    <a:pt x="222" y="92"/>
                    <a:pt x="223" y="93"/>
                    <a:pt x="220" y="93"/>
                  </a:cubicBezTo>
                  <a:cubicBezTo>
                    <a:pt x="217" y="92"/>
                    <a:pt x="222" y="91"/>
                    <a:pt x="214" y="92"/>
                  </a:cubicBezTo>
                  <a:cubicBezTo>
                    <a:pt x="207" y="93"/>
                    <a:pt x="207" y="93"/>
                    <a:pt x="207" y="93"/>
                  </a:cubicBezTo>
                  <a:cubicBezTo>
                    <a:pt x="207" y="93"/>
                    <a:pt x="213" y="94"/>
                    <a:pt x="203" y="94"/>
                  </a:cubicBezTo>
                  <a:cubicBezTo>
                    <a:pt x="193" y="94"/>
                    <a:pt x="198" y="92"/>
                    <a:pt x="198" y="92"/>
                  </a:cubicBezTo>
                  <a:cubicBezTo>
                    <a:pt x="198" y="92"/>
                    <a:pt x="196" y="90"/>
                    <a:pt x="195" y="90"/>
                  </a:cubicBezTo>
                  <a:cubicBezTo>
                    <a:pt x="193" y="90"/>
                    <a:pt x="194" y="89"/>
                    <a:pt x="191" y="90"/>
                  </a:cubicBezTo>
                  <a:cubicBezTo>
                    <a:pt x="188" y="90"/>
                    <a:pt x="191" y="89"/>
                    <a:pt x="188" y="90"/>
                  </a:cubicBezTo>
                  <a:cubicBezTo>
                    <a:pt x="185" y="91"/>
                    <a:pt x="187" y="91"/>
                    <a:pt x="185" y="91"/>
                  </a:cubicBezTo>
                  <a:cubicBezTo>
                    <a:pt x="183" y="92"/>
                    <a:pt x="188" y="92"/>
                    <a:pt x="183" y="92"/>
                  </a:cubicBezTo>
                  <a:cubicBezTo>
                    <a:pt x="178" y="91"/>
                    <a:pt x="175" y="90"/>
                    <a:pt x="175" y="89"/>
                  </a:cubicBezTo>
                  <a:cubicBezTo>
                    <a:pt x="174" y="88"/>
                    <a:pt x="176" y="87"/>
                    <a:pt x="174" y="88"/>
                  </a:cubicBezTo>
                  <a:cubicBezTo>
                    <a:pt x="172" y="90"/>
                    <a:pt x="168" y="91"/>
                    <a:pt x="168" y="91"/>
                  </a:cubicBezTo>
                  <a:close/>
                  <a:moveTo>
                    <a:pt x="234" y="82"/>
                  </a:moveTo>
                  <a:cubicBezTo>
                    <a:pt x="234" y="82"/>
                    <a:pt x="234" y="82"/>
                    <a:pt x="238" y="81"/>
                  </a:cubicBezTo>
                  <a:cubicBezTo>
                    <a:pt x="242" y="80"/>
                    <a:pt x="238" y="81"/>
                    <a:pt x="239" y="80"/>
                  </a:cubicBezTo>
                  <a:cubicBezTo>
                    <a:pt x="241" y="80"/>
                    <a:pt x="241" y="80"/>
                    <a:pt x="241" y="80"/>
                  </a:cubicBezTo>
                  <a:cubicBezTo>
                    <a:pt x="242" y="81"/>
                    <a:pt x="242" y="81"/>
                    <a:pt x="242" y="82"/>
                  </a:cubicBezTo>
                  <a:cubicBezTo>
                    <a:pt x="242" y="82"/>
                    <a:pt x="242" y="84"/>
                    <a:pt x="244" y="84"/>
                  </a:cubicBezTo>
                  <a:cubicBezTo>
                    <a:pt x="246" y="83"/>
                    <a:pt x="249" y="84"/>
                    <a:pt x="251" y="84"/>
                  </a:cubicBezTo>
                  <a:cubicBezTo>
                    <a:pt x="253" y="84"/>
                    <a:pt x="252" y="84"/>
                    <a:pt x="256" y="84"/>
                  </a:cubicBezTo>
                  <a:cubicBezTo>
                    <a:pt x="256" y="84"/>
                    <a:pt x="257" y="81"/>
                    <a:pt x="259" y="80"/>
                  </a:cubicBezTo>
                  <a:cubicBezTo>
                    <a:pt x="261" y="79"/>
                    <a:pt x="259" y="80"/>
                    <a:pt x="259" y="80"/>
                  </a:cubicBezTo>
                  <a:cubicBezTo>
                    <a:pt x="259" y="80"/>
                    <a:pt x="259" y="80"/>
                    <a:pt x="262" y="79"/>
                  </a:cubicBezTo>
                  <a:cubicBezTo>
                    <a:pt x="264" y="78"/>
                    <a:pt x="262" y="79"/>
                    <a:pt x="263" y="79"/>
                  </a:cubicBezTo>
                  <a:cubicBezTo>
                    <a:pt x="264" y="78"/>
                    <a:pt x="262" y="76"/>
                    <a:pt x="262" y="76"/>
                  </a:cubicBezTo>
                  <a:cubicBezTo>
                    <a:pt x="261" y="76"/>
                    <a:pt x="261" y="76"/>
                    <a:pt x="259" y="75"/>
                  </a:cubicBezTo>
                  <a:cubicBezTo>
                    <a:pt x="259" y="75"/>
                    <a:pt x="254" y="74"/>
                    <a:pt x="253" y="74"/>
                  </a:cubicBezTo>
                  <a:cubicBezTo>
                    <a:pt x="252" y="73"/>
                    <a:pt x="251" y="74"/>
                    <a:pt x="251" y="74"/>
                  </a:cubicBezTo>
                  <a:cubicBezTo>
                    <a:pt x="251" y="74"/>
                    <a:pt x="249" y="72"/>
                    <a:pt x="248" y="71"/>
                  </a:cubicBezTo>
                  <a:cubicBezTo>
                    <a:pt x="247" y="70"/>
                    <a:pt x="248" y="71"/>
                    <a:pt x="247" y="70"/>
                  </a:cubicBezTo>
                  <a:cubicBezTo>
                    <a:pt x="246" y="69"/>
                    <a:pt x="245" y="70"/>
                    <a:pt x="245" y="70"/>
                  </a:cubicBezTo>
                  <a:cubicBezTo>
                    <a:pt x="245" y="70"/>
                    <a:pt x="245" y="70"/>
                    <a:pt x="245" y="68"/>
                  </a:cubicBezTo>
                  <a:cubicBezTo>
                    <a:pt x="246" y="66"/>
                    <a:pt x="245" y="68"/>
                    <a:pt x="246" y="66"/>
                  </a:cubicBezTo>
                  <a:cubicBezTo>
                    <a:pt x="246" y="66"/>
                    <a:pt x="244" y="66"/>
                    <a:pt x="243" y="64"/>
                  </a:cubicBezTo>
                  <a:cubicBezTo>
                    <a:pt x="242" y="63"/>
                    <a:pt x="243" y="64"/>
                    <a:pt x="242" y="63"/>
                  </a:cubicBezTo>
                  <a:cubicBezTo>
                    <a:pt x="240" y="62"/>
                    <a:pt x="242" y="63"/>
                    <a:pt x="240" y="61"/>
                  </a:cubicBezTo>
                  <a:cubicBezTo>
                    <a:pt x="238" y="58"/>
                    <a:pt x="240" y="61"/>
                    <a:pt x="238" y="61"/>
                  </a:cubicBezTo>
                  <a:cubicBezTo>
                    <a:pt x="237" y="61"/>
                    <a:pt x="238" y="61"/>
                    <a:pt x="237" y="62"/>
                  </a:cubicBezTo>
                  <a:cubicBezTo>
                    <a:pt x="237" y="63"/>
                    <a:pt x="237" y="63"/>
                    <a:pt x="238" y="64"/>
                  </a:cubicBezTo>
                  <a:cubicBezTo>
                    <a:pt x="239" y="64"/>
                    <a:pt x="239" y="64"/>
                    <a:pt x="240" y="64"/>
                  </a:cubicBezTo>
                  <a:cubicBezTo>
                    <a:pt x="240" y="65"/>
                    <a:pt x="240" y="65"/>
                    <a:pt x="240" y="65"/>
                  </a:cubicBezTo>
                  <a:cubicBezTo>
                    <a:pt x="241" y="67"/>
                    <a:pt x="241" y="67"/>
                    <a:pt x="242" y="68"/>
                  </a:cubicBezTo>
                  <a:cubicBezTo>
                    <a:pt x="241" y="69"/>
                    <a:pt x="240" y="69"/>
                    <a:pt x="240" y="69"/>
                  </a:cubicBezTo>
                  <a:cubicBezTo>
                    <a:pt x="238" y="69"/>
                    <a:pt x="237" y="69"/>
                    <a:pt x="236" y="70"/>
                  </a:cubicBezTo>
                  <a:cubicBezTo>
                    <a:pt x="236" y="70"/>
                    <a:pt x="233" y="70"/>
                    <a:pt x="233" y="68"/>
                  </a:cubicBezTo>
                  <a:cubicBezTo>
                    <a:pt x="233" y="66"/>
                    <a:pt x="233" y="67"/>
                    <a:pt x="235" y="64"/>
                  </a:cubicBezTo>
                  <a:cubicBezTo>
                    <a:pt x="238" y="61"/>
                    <a:pt x="235" y="64"/>
                    <a:pt x="235" y="63"/>
                  </a:cubicBezTo>
                  <a:cubicBezTo>
                    <a:pt x="234" y="61"/>
                    <a:pt x="233" y="62"/>
                    <a:pt x="232" y="62"/>
                  </a:cubicBezTo>
                  <a:cubicBezTo>
                    <a:pt x="230" y="63"/>
                    <a:pt x="230" y="63"/>
                    <a:pt x="230" y="63"/>
                  </a:cubicBezTo>
                  <a:cubicBezTo>
                    <a:pt x="230" y="64"/>
                    <a:pt x="229" y="64"/>
                    <a:pt x="229" y="65"/>
                  </a:cubicBezTo>
                  <a:cubicBezTo>
                    <a:pt x="228" y="65"/>
                    <a:pt x="227" y="65"/>
                    <a:pt x="226" y="66"/>
                  </a:cubicBezTo>
                  <a:cubicBezTo>
                    <a:pt x="226" y="65"/>
                    <a:pt x="226" y="65"/>
                    <a:pt x="225" y="65"/>
                  </a:cubicBezTo>
                  <a:cubicBezTo>
                    <a:pt x="225" y="65"/>
                    <a:pt x="225" y="65"/>
                    <a:pt x="225" y="65"/>
                  </a:cubicBezTo>
                  <a:cubicBezTo>
                    <a:pt x="225" y="65"/>
                    <a:pt x="225" y="65"/>
                    <a:pt x="225" y="64"/>
                  </a:cubicBezTo>
                  <a:cubicBezTo>
                    <a:pt x="224" y="63"/>
                    <a:pt x="222" y="63"/>
                    <a:pt x="222" y="63"/>
                  </a:cubicBezTo>
                  <a:cubicBezTo>
                    <a:pt x="222" y="64"/>
                    <a:pt x="221" y="64"/>
                    <a:pt x="221" y="65"/>
                  </a:cubicBezTo>
                  <a:cubicBezTo>
                    <a:pt x="221" y="65"/>
                    <a:pt x="221" y="65"/>
                    <a:pt x="222" y="66"/>
                  </a:cubicBezTo>
                  <a:cubicBezTo>
                    <a:pt x="221" y="67"/>
                    <a:pt x="221" y="67"/>
                    <a:pt x="220" y="68"/>
                  </a:cubicBezTo>
                  <a:cubicBezTo>
                    <a:pt x="220" y="68"/>
                    <a:pt x="217" y="68"/>
                    <a:pt x="216" y="67"/>
                  </a:cubicBezTo>
                  <a:cubicBezTo>
                    <a:pt x="215" y="66"/>
                    <a:pt x="216" y="66"/>
                    <a:pt x="216" y="66"/>
                  </a:cubicBezTo>
                  <a:cubicBezTo>
                    <a:pt x="216" y="66"/>
                    <a:pt x="216" y="65"/>
                    <a:pt x="216" y="64"/>
                  </a:cubicBezTo>
                  <a:cubicBezTo>
                    <a:pt x="217" y="62"/>
                    <a:pt x="216" y="64"/>
                    <a:pt x="216" y="63"/>
                  </a:cubicBezTo>
                  <a:cubicBezTo>
                    <a:pt x="215" y="63"/>
                    <a:pt x="216" y="63"/>
                    <a:pt x="214" y="64"/>
                  </a:cubicBezTo>
                  <a:cubicBezTo>
                    <a:pt x="213" y="64"/>
                    <a:pt x="212" y="66"/>
                    <a:pt x="212" y="66"/>
                  </a:cubicBezTo>
                  <a:cubicBezTo>
                    <a:pt x="210" y="65"/>
                    <a:pt x="210" y="65"/>
                    <a:pt x="208" y="65"/>
                  </a:cubicBezTo>
                  <a:cubicBezTo>
                    <a:pt x="207" y="65"/>
                    <a:pt x="207" y="65"/>
                    <a:pt x="207" y="64"/>
                  </a:cubicBezTo>
                  <a:cubicBezTo>
                    <a:pt x="207" y="64"/>
                    <a:pt x="207" y="64"/>
                    <a:pt x="207" y="63"/>
                  </a:cubicBezTo>
                  <a:cubicBezTo>
                    <a:pt x="207" y="62"/>
                    <a:pt x="207" y="63"/>
                    <a:pt x="207" y="60"/>
                  </a:cubicBezTo>
                  <a:cubicBezTo>
                    <a:pt x="208" y="57"/>
                    <a:pt x="207" y="60"/>
                    <a:pt x="206" y="60"/>
                  </a:cubicBezTo>
                  <a:cubicBezTo>
                    <a:pt x="204" y="60"/>
                    <a:pt x="206" y="60"/>
                    <a:pt x="204" y="60"/>
                  </a:cubicBezTo>
                  <a:cubicBezTo>
                    <a:pt x="203" y="60"/>
                    <a:pt x="203" y="61"/>
                    <a:pt x="203" y="61"/>
                  </a:cubicBezTo>
                  <a:cubicBezTo>
                    <a:pt x="202" y="61"/>
                    <a:pt x="202" y="61"/>
                    <a:pt x="201" y="62"/>
                  </a:cubicBezTo>
                  <a:cubicBezTo>
                    <a:pt x="200" y="62"/>
                    <a:pt x="200" y="62"/>
                    <a:pt x="199" y="63"/>
                  </a:cubicBezTo>
                  <a:cubicBezTo>
                    <a:pt x="198" y="63"/>
                    <a:pt x="197" y="63"/>
                    <a:pt x="196" y="63"/>
                  </a:cubicBezTo>
                  <a:cubicBezTo>
                    <a:pt x="196" y="63"/>
                    <a:pt x="193" y="63"/>
                    <a:pt x="192" y="63"/>
                  </a:cubicBezTo>
                  <a:cubicBezTo>
                    <a:pt x="191" y="62"/>
                    <a:pt x="189" y="63"/>
                    <a:pt x="187" y="63"/>
                  </a:cubicBezTo>
                  <a:cubicBezTo>
                    <a:pt x="185" y="62"/>
                    <a:pt x="186" y="63"/>
                    <a:pt x="184" y="63"/>
                  </a:cubicBezTo>
                  <a:cubicBezTo>
                    <a:pt x="183" y="63"/>
                    <a:pt x="184" y="63"/>
                    <a:pt x="183" y="64"/>
                  </a:cubicBezTo>
                  <a:cubicBezTo>
                    <a:pt x="182" y="64"/>
                    <a:pt x="181" y="65"/>
                    <a:pt x="180" y="66"/>
                  </a:cubicBezTo>
                  <a:cubicBezTo>
                    <a:pt x="179" y="66"/>
                    <a:pt x="177" y="67"/>
                    <a:pt x="177" y="67"/>
                  </a:cubicBezTo>
                  <a:cubicBezTo>
                    <a:pt x="176" y="68"/>
                    <a:pt x="176" y="68"/>
                    <a:pt x="175" y="70"/>
                  </a:cubicBezTo>
                  <a:cubicBezTo>
                    <a:pt x="174" y="71"/>
                    <a:pt x="173" y="72"/>
                    <a:pt x="172" y="74"/>
                  </a:cubicBezTo>
                  <a:cubicBezTo>
                    <a:pt x="172" y="75"/>
                    <a:pt x="172" y="76"/>
                    <a:pt x="172" y="78"/>
                  </a:cubicBezTo>
                  <a:cubicBezTo>
                    <a:pt x="172" y="78"/>
                    <a:pt x="175" y="80"/>
                    <a:pt x="179" y="79"/>
                  </a:cubicBezTo>
                  <a:cubicBezTo>
                    <a:pt x="183" y="79"/>
                    <a:pt x="179" y="79"/>
                    <a:pt x="182" y="78"/>
                  </a:cubicBezTo>
                  <a:cubicBezTo>
                    <a:pt x="186" y="78"/>
                    <a:pt x="182" y="78"/>
                    <a:pt x="186" y="78"/>
                  </a:cubicBezTo>
                  <a:cubicBezTo>
                    <a:pt x="189" y="77"/>
                    <a:pt x="186" y="78"/>
                    <a:pt x="189" y="77"/>
                  </a:cubicBezTo>
                  <a:cubicBezTo>
                    <a:pt x="192" y="77"/>
                    <a:pt x="189" y="77"/>
                    <a:pt x="190" y="77"/>
                  </a:cubicBezTo>
                  <a:cubicBezTo>
                    <a:pt x="191" y="77"/>
                    <a:pt x="194" y="79"/>
                    <a:pt x="194" y="79"/>
                  </a:cubicBezTo>
                  <a:cubicBezTo>
                    <a:pt x="194" y="79"/>
                    <a:pt x="197" y="79"/>
                    <a:pt x="199" y="79"/>
                  </a:cubicBezTo>
                  <a:cubicBezTo>
                    <a:pt x="202" y="78"/>
                    <a:pt x="199" y="79"/>
                    <a:pt x="201" y="79"/>
                  </a:cubicBezTo>
                  <a:cubicBezTo>
                    <a:pt x="203" y="78"/>
                    <a:pt x="203" y="78"/>
                    <a:pt x="205" y="78"/>
                  </a:cubicBezTo>
                  <a:cubicBezTo>
                    <a:pt x="207" y="77"/>
                    <a:pt x="208" y="77"/>
                    <a:pt x="211" y="76"/>
                  </a:cubicBezTo>
                  <a:cubicBezTo>
                    <a:pt x="214" y="76"/>
                    <a:pt x="216" y="76"/>
                    <a:pt x="216" y="76"/>
                  </a:cubicBezTo>
                  <a:cubicBezTo>
                    <a:pt x="216" y="76"/>
                    <a:pt x="216" y="76"/>
                    <a:pt x="216" y="77"/>
                  </a:cubicBezTo>
                  <a:cubicBezTo>
                    <a:pt x="216" y="78"/>
                    <a:pt x="215" y="79"/>
                    <a:pt x="214" y="80"/>
                  </a:cubicBezTo>
                  <a:cubicBezTo>
                    <a:pt x="213" y="80"/>
                    <a:pt x="213" y="80"/>
                    <a:pt x="212" y="80"/>
                  </a:cubicBezTo>
                  <a:cubicBezTo>
                    <a:pt x="212" y="80"/>
                    <a:pt x="204" y="82"/>
                    <a:pt x="203" y="82"/>
                  </a:cubicBezTo>
                  <a:cubicBezTo>
                    <a:pt x="202" y="82"/>
                    <a:pt x="201" y="83"/>
                    <a:pt x="201" y="83"/>
                  </a:cubicBezTo>
                  <a:cubicBezTo>
                    <a:pt x="201" y="83"/>
                    <a:pt x="201" y="84"/>
                    <a:pt x="201" y="84"/>
                  </a:cubicBezTo>
                  <a:cubicBezTo>
                    <a:pt x="202" y="85"/>
                    <a:pt x="202" y="86"/>
                    <a:pt x="203" y="86"/>
                  </a:cubicBezTo>
                  <a:cubicBezTo>
                    <a:pt x="206" y="86"/>
                    <a:pt x="207" y="87"/>
                    <a:pt x="210" y="87"/>
                  </a:cubicBezTo>
                  <a:cubicBezTo>
                    <a:pt x="212" y="87"/>
                    <a:pt x="213" y="88"/>
                    <a:pt x="215" y="88"/>
                  </a:cubicBezTo>
                  <a:cubicBezTo>
                    <a:pt x="217" y="88"/>
                    <a:pt x="218" y="87"/>
                    <a:pt x="220" y="87"/>
                  </a:cubicBezTo>
                  <a:cubicBezTo>
                    <a:pt x="223" y="87"/>
                    <a:pt x="224" y="87"/>
                    <a:pt x="227" y="88"/>
                  </a:cubicBezTo>
                  <a:cubicBezTo>
                    <a:pt x="227" y="88"/>
                    <a:pt x="230" y="87"/>
                    <a:pt x="231" y="86"/>
                  </a:cubicBezTo>
                  <a:cubicBezTo>
                    <a:pt x="231" y="85"/>
                    <a:pt x="231" y="85"/>
                    <a:pt x="231" y="85"/>
                  </a:cubicBezTo>
                  <a:cubicBezTo>
                    <a:pt x="232" y="84"/>
                    <a:pt x="232" y="84"/>
                    <a:pt x="232" y="84"/>
                  </a:cubicBezTo>
                  <a:cubicBezTo>
                    <a:pt x="234" y="84"/>
                    <a:pt x="234" y="83"/>
                    <a:pt x="235" y="83"/>
                  </a:cubicBezTo>
                  <a:lnTo>
                    <a:pt x="234" y="82"/>
                  </a:lnTo>
                  <a:close/>
                  <a:moveTo>
                    <a:pt x="346" y="50"/>
                  </a:moveTo>
                  <a:cubicBezTo>
                    <a:pt x="345" y="51"/>
                    <a:pt x="345" y="51"/>
                    <a:pt x="344" y="51"/>
                  </a:cubicBezTo>
                  <a:cubicBezTo>
                    <a:pt x="343" y="52"/>
                    <a:pt x="343" y="52"/>
                    <a:pt x="342" y="52"/>
                  </a:cubicBezTo>
                  <a:cubicBezTo>
                    <a:pt x="340" y="52"/>
                    <a:pt x="339" y="52"/>
                    <a:pt x="337" y="51"/>
                  </a:cubicBezTo>
                  <a:cubicBezTo>
                    <a:pt x="335" y="51"/>
                    <a:pt x="334" y="51"/>
                    <a:pt x="332" y="51"/>
                  </a:cubicBezTo>
                  <a:cubicBezTo>
                    <a:pt x="332" y="51"/>
                    <a:pt x="331" y="49"/>
                    <a:pt x="329" y="50"/>
                  </a:cubicBezTo>
                  <a:cubicBezTo>
                    <a:pt x="326" y="50"/>
                    <a:pt x="323" y="50"/>
                    <a:pt x="322" y="51"/>
                  </a:cubicBezTo>
                  <a:cubicBezTo>
                    <a:pt x="321" y="51"/>
                    <a:pt x="320" y="52"/>
                    <a:pt x="319" y="52"/>
                  </a:cubicBezTo>
                  <a:cubicBezTo>
                    <a:pt x="317" y="52"/>
                    <a:pt x="316" y="52"/>
                    <a:pt x="314" y="53"/>
                  </a:cubicBezTo>
                  <a:cubicBezTo>
                    <a:pt x="313" y="53"/>
                    <a:pt x="314" y="50"/>
                    <a:pt x="313" y="53"/>
                  </a:cubicBezTo>
                  <a:cubicBezTo>
                    <a:pt x="312" y="56"/>
                    <a:pt x="314" y="55"/>
                    <a:pt x="312" y="56"/>
                  </a:cubicBezTo>
                  <a:cubicBezTo>
                    <a:pt x="311" y="58"/>
                    <a:pt x="311" y="57"/>
                    <a:pt x="309" y="58"/>
                  </a:cubicBezTo>
                  <a:cubicBezTo>
                    <a:pt x="307" y="59"/>
                    <a:pt x="308" y="57"/>
                    <a:pt x="307" y="59"/>
                  </a:cubicBezTo>
                  <a:cubicBezTo>
                    <a:pt x="306" y="61"/>
                    <a:pt x="305" y="60"/>
                    <a:pt x="306" y="61"/>
                  </a:cubicBezTo>
                  <a:cubicBezTo>
                    <a:pt x="306" y="63"/>
                    <a:pt x="308" y="61"/>
                    <a:pt x="308" y="63"/>
                  </a:cubicBezTo>
                  <a:cubicBezTo>
                    <a:pt x="309" y="65"/>
                    <a:pt x="306" y="63"/>
                    <a:pt x="309" y="65"/>
                  </a:cubicBezTo>
                  <a:cubicBezTo>
                    <a:pt x="312" y="68"/>
                    <a:pt x="313" y="67"/>
                    <a:pt x="314" y="68"/>
                  </a:cubicBezTo>
                  <a:cubicBezTo>
                    <a:pt x="315" y="69"/>
                    <a:pt x="313" y="67"/>
                    <a:pt x="315" y="69"/>
                  </a:cubicBezTo>
                  <a:cubicBezTo>
                    <a:pt x="317" y="72"/>
                    <a:pt x="314" y="71"/>
                    <a:pt x="317" y="72"/>
                  </a:cubicBezTo>
                  <a:cubicBezTo>
                    <a:pt x="320" y="73"/>
                    <a:pt x="319" y="73"/>
                    <a:pt x="321" y="73"/>
                  </a:cubicBezTo>
                  <a:cubicBezTo>
                    <a:pt x="324" y="73"/>
                    <a:pt x="329" y="73"/>
                    <a:pt x="329" y="73"/>
                  </a:cubicBezTo>
                  <a:cubicBezTo>
                    <a:pt x="332" y="73"/>
                    <a:pt x="334" y="72"/>
                    <a:pt x="337" y="72"/>
                  </a:cubicBezTo>
                  <a:cubicBezTo>
                    <a:pt x="337" y="72"/>
                    <a:pt x="338" y="73"/>
                    <a:pt x="339" y="74"/>
                  </a:cubicBezTo>
                  <a:cubicBezTo>
                    <a:pt x="340" y="75"/>
                    <a:pt x="344" y="74"/>
                    <a:pt x="344" y="74"/>
                  </a:cubicBezTo>
                  <a:cubicBezTo>
                    <a:pt x="348" y="74"/>
                    <a:pt x="350" y="73"/>
                    <a:pt x="353" y="73"/>
                  </a:cubicBezTo>
                  <a:cubicBezTo>
                    <a:pt x="353" y="73"/>
                    <a:pt x="355" y="73"/>
                    <a:pt x="356" y="74"/>
                  </a:cubicBezTo>
                  <a:cubicBezTo>
                    <a:pt x="356" y="75"/>
                    <a:pt x="358" y="76"/>
                    <a:pt x="358" y="76"/>
                  </a:cubicBezTo>
                  <a:cubicBezTo>
                    <a:pt x="359" y="76"/>
                    <a:pt x="359" y="76"/>
                    <a:pt x="360" y="76"/>
                  </a:cubicBezTo>
                  <a:cubicBezTo>
                    <a:pt x="361" y="77"/>
                    <a:pt x="362" y="77"/>
                    <a:pt x="363" y="77"/>
                  </a:cubicBezTo>
                  <a:cubicBezTo>
                    <a:pt x="364" y="78"/>
                    <a:pt x="364" y="78"/>
                    <a:pt x="365" y="78"/>
                  </a:cubicBezTo>
                  <a:cubicBezTo>
                    <a:pt x="365" y="78"/>
                    <a:pt x="367" y="78"/>
                    <a:pt x="367" y="79"/>
                  </a:cubicBezTo>
                  <a:cubicBezTo>
                    <a:pt x="368" y="80"/>
                    <a:pt x="368" y="80"/>
                    <a:pt x="368" y="80"/>
                  </a:cubicBezTo>
                  <a:cubicBezTo>
                    <a:pt x="368" y="80"/>
                    <a:pt x="366" y="81"/>
                    <a:pt x="367" y="82"/>
                  </a:cubicBezTo>
                  <a:cubicBezTo>
                    <a:pt x="367" y="83"/>
                    <a:pt x="372" y="84"/>
                    <a:pt x="372" y="84"/>
                  </a:cubicBezTo>
                  <a:cubicBezTo>
                    <a:pt x="372" y="84"/>
                    <a:pt x="375" y="84"/>
                    <a:pt x="375" y="85"/>
                  </a:cubicBezTo>
                  <a:cubicBezTo>
                    <a:pt x="376" y="85"/>
                    <a:pt x="377" y="83"/>
                    <a:pt x="376" y="85"/>
                  </a:cubicBezTo>
                  <a:cubicBezTo>
                    <a:pt x="375" y="88"/>
                    <a:pt x="375" y="88"/>
                    <a:pt x="375" y="88"/>
                  </a:cubicBezTo>
                  <a:cubicBezTo>
                    <a:pt x="375" y="89"/>
                    <a:pt x="375" y="89"/>
                    <a:pt x="374" y="90"/>
                  </a:cubicBezTo>
                  <a:cubicBezTo>
                    <a:pt x="374" y="93"/>
                    <a:pt x="372" y="90"/>
                    <a:pt x="374" y="93"/>
                  </a:cubicBezTo>
                  <a:cubicBezTo>
                    <a:pt x="376" y="95"/>
                    <a:pt x="380" y="93"/>
                    <a:pt x="376" y="95"/>
                  </a:cubicBezTo>
                  <a:cubicBezTo>
                    <a:pt x="371" y="96"/>
                    <a:pt x="371" y="96"/>
                    <a:pt x="371" y="97"/>
                  </a:cubicBezTo>
                  <a:cubicBezTo>
                    <a:pt x="370" y="98"/>
                    <a:pt x="367" y="96"/>
                    <a:pt x="370" y="98"/>
                  </a:cubicBezTo>
                  <a:cubicBezTo>
                    <a:pt x="372" y="100"/>
                    <a:pt x="374" y="100"/>
                    <a:pt x="374" y="100"/>
                  </a:cubicBezTo>
                  <a:cubicBezTo>
                    <a:pt x="373" y="102"/>
                    <a:pt x="373" y="102"/>
                    <a:pt x="371" y="103"/>
                  </a:cubicBezTo>
                  <a:cubicBezTo>
                    <a:pt x="369" y="103"/>
                    <a:pt x="373" y="103"/>
                    <a:pt x="369" y="103"/>
                  </a:cubicBezTo>
                  <a:cubicBezTo>
                    <a:pt x="366" y="103"/>
                    <a:pt x="362" y="103"/>
                    <a:pt x="361" y="103"/>
                  </a:cubicBezTo>
                  <a:cubicBezTo>
                    <a:pt x="359" y="104"/>
                    <a:pt x="359" y="104"/>
                    <a:pt x="359" y="104"/>
                  </a:cubicBezTo>
                  <a:cubicBezTo>
                    <a:pt x="359" y="104"/>
                    <a:pt x="359" y="105"/>
                    <a:pt x="359" y="106"/>
                  </a:cubicBezTo>
                  <a:cubicBezTo>
                    <a:pt x="358" y="107"/>
                    <a:pt x="358" y="107"/>
                    <a:pt x="358" y="107"/>
                  </a:cubicBezTo>
                  <a:cubicBezTo>
                    <a:pt x="358" y="107"/>
                    <a:pt x="356" y="106"/>
                    <a:pt x="359" y="108"/>
                  </a:cubicBezTo>
                  <a:cubicBezTo>
                    <a:pt x="361" y="111"/>
                    <a:pt x="364" y="111"/>
                    <a:pt x="364" y="111"/>
                  </a:cubicBezTo>
                  <a:cubicBezTo>
                    <a:pt x="365" y="111"/>
                    <a:pt x="366" y="111"/>
                    <a:pt x="367" y="111"/>
                  </a:cubicBezTo>
                  <a:cubicBezTo>
                    <a:pt x="370" y="110"/>
                    <a:pt x="371" y="110"/>
                    <a:pt x="374" y="110"/>
                  </a:cubicBezTo>
                  <a:cubicBezTo>
                    <a:pt x="375" y="110"/>
                    <a:pt x="376" y="110"/>
                    <a:pt x="377" y="110"/>
                  </a:cubicBezTo>
                  <a:cubicBezTo>
                    <a:pt x="377" y="110"/>
                    <a:pt x="381" y="108"/>
                    <a:pt x="381" y="109"/>
                  </a:cubicBezTo>
                  <a:cubicBezTo>
                    <a:pt x="380" y="111"/>
                    <a:pt x="379" y="111"/>
                    <a:pt x="379" y="112"/>
                  </a:cubicBezTo>
                  <a:cubicBezTo>
                    <a:pt x="380" y="113"/>
                    <a:pt x="379" y="114"/>
                    <a:pt x="382" y="115"/>
                  </a:cubicBezTo>
                  <a:cubicBezTo>
                    <a:pt x="385" y="116"/>
                    <a:pt x="387" y="116"/>
                    <a:pt x="387" y="117"/>
                  </a:cubicBezTo>
                  <a:cubicBezTo>
                    <a:pt x="387" y="118"/>
                    <a:pt x="386" y="116"/>
                    <a:pt x="387" y="118"/>
                  </a:cubicBezTo>
                  <a:cubicBezTo>
                    <a:pt x="388" y="119"/>
                    <a:pt x="384" y="119"/>
                    <a:pt x="388" y="119"/>
                  </a:cubicBezTo>
                  <a:cubicBezTo>
                    <a:pt x="392" y="119"/>
                    <a:pt x="396" y="120"/>
                    <a:pt x="396" y="120"/>
                  </a:cubicBezTo>
                  <a:cubicBezTo>
                    <a:pt x="399" y="119"/>
                    <a:pt x="408" y="120"/>
                    <a:pt x="408" y="120"/>
                  </a:cubicBezTo>
                  <a:cubicBezTo>
                    <a:pt x="408" y="120"/>
                    <a:pt x="401" y="116"/>
                    <a:pt x="399" y="116"/>
                  </a:cubicBezTo>
                  <a:cubicBezTo>
                    <a:pt x="397" y="116"/>
                    <a:pt x="396" y="115"/>
                    <a:pt x="394" y="115"/>
                  </a:cubicBezTo>
                  <a:cubicBezTo>
                    <a:pt x="393" y="114"/>
                    <a:pt x="395" y="113"/>
                    <a:pt x="395" y="113"/>
                  </a:cubicBezTo>
                  <a:cubicBezTo>
                    <a:pt x="396" y="113"/>
                    <a:pt x="396" y="113"/>
                    <a:pt x="397" y="112"/>
                  </a:cubicBezTo>
                  <a:cubicBezTo>
                    <a:pt x="398" y="112"/>
                    <a:pt x="398" y="112"/>
                    <a:pt x="399" y="111"/>
                  </a:cubicBezTo>
                  <a:cubicBezTo>
                    <a:pt x="399" y="111"/>
                    <a:pt x="401" y="111"/>
                    <a:pt x="402" y="111"/>
                  </a:cubicBezTo>
                  <a:cubicBezTo>
                    <a:pt x="403" y="112"/>
                    <a:pt x="407" y="112"/>
                    <a:pt x="407" y="112"/>
                  </a:cubicBezTo>
                  <a:cubicBezTo>
                    <a:pt x="407" y="113"/>
                    <a:pt x="409" y="114"/>
                    <a:pt x="409" y="114"/>
                  </a:cubicBezTo>
                  <a:cubicBezTo>
                    <a:pt x="409" y="114"/>
                    <a:pt x="417" y="112"/>
                    <a:pt x="414" y="112"/>
                  </a:cubicBezTo>
                  <a:cubicBezTo>
                    <a:pt x="411" y="112"/>
                    <a:pt x="408" y="111"/>
                    <a:pt x="408" y="111"/>
                  </a:cubicBezTo>
                  <a:cubicBezTo>
                    <a:pt x="408" y="111"/>
                    <a:pt x="407" y="107"/>
                    <a:pt x="404" y="107"/>
                  </a:cubicBezTo>
                  <a:cubicBezTo>
                    <a:pt x="402" y="107"/>
                    <a:pt x="399" y="107"/>
                    <a:pt x="399" y="107"/>
                  </a:cubicBezTo>
                  <a:cubicBezTo>
                    <a:pt x="399" y="107"/>
                    <a:pt x="398" y="106"/>
                    <a:pt x="396" y="106"/>
                  </a:cubicBezTo>
                  <a:cubicBezTo>
                    <a:pt x="395" y="106"/>
                    <a:pt x="394" y="105"/>
                    <a:pt x="394" y="105"/>
                  </a:cubicBezTo>
                  <a:cubicBezTo>
                    <a:pt x="394" y="105"/>
                    <a:pt x="397" y="104"/>
                    <a:pt x="397" y="103"/>
                  </a:cubicBezTo>
                  <a:cubicBezTo>
                    <a:pt x="397" y="102"/>
                    <a:pt x="400" y="100"/>
                    <a:pt x="400" y="100"/>
                  </a:cubicBezTo>
                  <a:cubicBezTo>
                    <a:pt x="403" y="102"/>
                    <a:pt x="399" y="100"/>
                    <a:pt x="403" y="102"/>
                  </a:cubicBezTo>
                  <a:cubicBezTo>
                    <a:pt x="407" y="104"/>
                    <a:pt x="408" y="104"/>
                    <a:pt x="410" y="105"/>
                  </a:cubicBezTo>
                  <a:cubicBezTo>
                    <a:pt x="412" y="106"/>
                    <a:pt x="410" y="105"/>
                    <a:pt x="412" y="106"/>
                  </a:cubicBezTo>
                  <a:cubicBezTo>
                    <a:pt x="414" y="107"/>
                    <a:pt x="414" y="107"/>
                    <a:pt x="414" y="107"/>
                  </a:cubicBezTo>
                  <a:cubicBezTo>
                    <a:pt x="416" y="107"/>
                    <a:pt x="417" y="107"/>
                    <a:pt x="420" y="107"/>
                  </a:cubicBezTo>
                  <a:cubicBezTo>
                    <a:pt x="420" y="106"/>
                    <a:pt x="420" y="106"/>
                    <a:pt x="420" y="105"/>
                  </a:cubicBezTo>
                  <a:cubicBezTo>
                    <a:pt x="421" y="105"/>
                    <a:pt x="422" y="104"/>
                    <a:pt x="424" y="104"/>
                  </a:cubicBezTo>
                  <a:cubicBezTo>
                    <a:pt x="424" y="103"/>
                    <a:pt x="424" y="103"/>
                    <a:pt x="425" y="102"/>
                  </a:cubicBezTo>
                  <a:cubicBezTo>
                    <a:pt x="424" y="102"/>
                    <a:pt x="424" y="101"/>
                    <a:pt x="423" y="101"/>
                  </a:cubicBezTo>
                  <a:cubicBezTo>
                    <a:pt x="423" y="100"/>
                    <a:pt x="423" y="99"/>
                    <a:pt x="422" y="99"/>
                  </a:cubicBezTo>
                  <a:cubicBezTo>
                    <a:pt x="419" y="98"/>
                    <a:pt x="418" y="97"/>
                    <a:pt x="416" y="98"/>
                  </a:cubicBezTo>
                  <a:cubicBezTo>
                    <a:pt x="413" y="99"/>
                    <a:pt x="409" y="99"/>
                    <a:pt x="409" y="99"/>
                  </a:cubicBezTo>
                  <a:cubicBezTo>
                    <a:pt x="408" y="98"/>
                    <a:pt x="408" y="97"/>
                    <a:pt x="407" y="96"/>
                  </a:cubicBezTo>
                  <a:cubicBezTo>
                    <a:pt x="408" y="96"/>
                    <a:pt x="408" y="95"/>
                    <a:pt x="408" y="95"/>
                  </a:cubicBezTo>
                  <a:cubicBezTo>
                    <a:pt x="408" y="95"/>
                    <a:pt x="408" y="91"/>
                    <a:pt x="405" y="92"/>
                  </a:cubicBezTo>
                  <a:cubicBezTo>
                    <a:pt x="403" y="93"/>
                    <a:pt x="403" y="93"/>
                    <a:pt x="403" y="93"/>
                  </a:cubicBezTo>
                  <a:cubicBezTo>
                    <a:pt x="401" y="92"/>
                    <a:pt x="401" y="92"/>
                    <a:pt x="399" y="91"/>
                  </a:cubicBezTo>
                  <a:cubicBezTo>
                    <a:pt x="398" y="90"/>
                    <a:pt x="397" y="90"/>
                    <a:pt x="396" y="88"/>
                  </a:cubicBezTo>
                  <a:cubicBezTo>
                    <a:pt x="396" y="87"/>
                    <a:pt x="396" y="87"/>
                    <a:pt x="397" y="86"/>
                  </a:cubicBezTo>
                  <a:cubicBezTo>
                    <a:pt x="397" y="85"/>
                    <a:pt x="398" y="85"/>
                    <a:pt x="398" y="84"/>
                  </a:cubicBezTo>
                  <a:cubicBezTo>
                    <a:pt x="397" y="82"/>
                    <a:pt x="397" y="81"/>
                    <a:pt x="396" y="80"/>
                  </a:cubicBezTo>
                  <a:cubicBezTo>
                    <a:pt x="396" y="79"/>
                    <a:pt x="396" y="79"/>
                    <a:pt x="395" y="78"/>
                  </a:cubicBezTo>
                  <a:cubicBezTo>
                    <a:pt x="394" y="78"/>
                    <a:pt x="394" y="77"/>
                    <a:pt x="393" y="77"/>
                  </a:cubicBezTo>
                  <a:cubicBezTo>
                    <a:pt x="392" y="76"/>
                    <a:pt x="392" y="76"/>
                    <a:pt x="391" y="75"/>
                  </a:cubicBezTo>
                  <a:cubicBezTo>
                    <a:pt x="391" y="75"/>
                    <a:pt x="391" y="75"/>
                    <a:pt x="389" y="74"/>
                  </a:cubicBezTo>
                  <a:cubicBezTo>
                    <a:pt x="387" y="74"/>
                    <a:pt x="387" y="74"/>
                    <a:pt x="387" y="74"/>
                  </a:cubicBezTo>
                  <a:cubicBezTo>
                    <a:pt x="386" y="73"/>
                    <a:pt x="385" y="73"/>
                    <a:pt x="384" y="72"/>
                  </a:cubicBezTo>
                  <a:cubicBezTo>
                    <a:pt x="384" y="72"/>
                    <a:pt x="384" y="72"/>
                    <a:pt x="383" y="72"/>
                  </a:cubicBezTo>
                  <a:cubicBezTo>
                    <a:pt x="381" y="71"/>
                    <a:pt x="378" y="70"/>
                    <a:pt x="378" y="70"/>
                  </a:cubicBezTo>
                  <a:cubicBezTo>
                    <a:pt x="378" y="69"/>
                    <a:pt x="378" y="69"/>
                    <a:pt x="377" y="68"/>
                  </a:cubicBezTo>
                  <a:cubicBezTo>
                    <a:pt x="376" y="67"/>
                    <a:pt x="373" y="66"/>
                    <a:pt x="373" y="66"/>
                  </a:cubicBezTo>
                  <a:cubicBezTo>
                    <a:pt x="373" y="66"/>
                    <a:pt x="374" y="66"/>
                    <a:pt x="371" y="65"/>
                  </a:cubicBezTo>
                  <a:cubicBezTo>
                    <a:pt x="368" y="64"/>
                    <a:pt x="368" y="64"/>
                    <a:pt x="366" y="64"/>
                  </a:cubicBezTo>
                  <a:cubicBezTo>
                    <a:pt x="364" y="65"/>
                    <a:pt x="364" y="65"/>
                    <a:pt x="364" y="65"/>
                  </a:cubicBezTo>
                  <a:cubicBezTo>
                    <a:pt x="364" y="64"/>
                    <a:pt x="364" y="63"/>
                    <a:pt x="364" y="62"/>
                  </a:cubicBezTo>
                  <a:cubicBezTo>
                    <a:pt x="365" y="61"/>
                    <a:pt x="365" y="61"/>
                    <a:pt x="366" y="60"/>
                  </a:cubicBezTo>
                  <a:cubicBezTo>
                    <a:pt x="362" y="60"/>
                    <a:pt x="366" y="60"/>
                    <a:pt x="362" y="60"/>
                  </a:cubicBezTo>
                  <a:cubicBezTo>
                    <a:pt x="358" y="60"/>
                    <a:pt x="359" y="59"/>
                    <a:pt x="356" y="60"/>
                  </a:cubicBezTo>
                  <a:cubicBezTo>
                    <a:pt x="353" y="60"/>
                    <a:pt x="353" y="60"/>
                    <a:pt x="353" y="60"/>
                  </a:cubicBezTo>
                  <a:cubicBezTo>
                    <a:pt x="352" y="58"/>
                    <a:pt x="352" y="58"/>
                    <a:pt x="352" y="56"/>
                  </a:cubicBezTo>
                  <a:cubicBezTo>
                    <a:pt x="353" y="55"/>
                    <a:pt x="353" y="55"/>
                    <a:pt x="354" y="54"/>
                  </a:cubicBezTo>
                  <a:cubicBezTo>
                    <a:pt x="354" y="53"/>
                    <a:pt x="354" y="53"/>
                    <a:pt x="354" y="52"/>
                  </a:cubicBezTo>
                  <a:cubicBezTo>
                    <a:pt x="353" y="52"/>
                    <a:pt x="353" y="52"/>
                    <a:pt x="352" y="52"/>
                  </a:cubicBezTo>
                  <a:cubicBezTo>
                    <a:pt x="350" y="51"/>
                    <a:pt x="349" y="51"/>
                    <a:pt x="346" y="50"/>
                  </a:cubicBezTo>
                  <a:close/>
                  <a:moveTo>
                    <a:pt x="400" y="13"/>
                  </a:moveTo>
                  <a:cubicBezTo>
                    <a:pt x="399" y="13"/>
                    <a:pt x="399" y="13"/>
                    <a:pt x="398" y="12"/>
                  </a:cubicBezTo>
                  <a:cubicBezTo>
                    <a:pt x="397" y="12"/>
                    <a:pt x="397" y="12"/>
                    <a:pt x="396" y="11"/>
                  </a:cubicBezTo>
                  <a:cubicBezTo>
                    <a:pt x="395" y="11"/>
                    <a:pt x="395" y="11"/>
                    <a:pt x="395" y="11"/>
                  </a:cubicBezTo>
                  <a:cubicBezTo>
                    <a:pt x="394" y="11"/>
                    <a:pt x="394" y="11"/>
                    <a:pt x="394" y="11"/>
                  </a:cubicBezTo>
                  <a:cubicBezTo>
                    <a:pt x="394" y="11"/>
                    <a:pt x="394" y="11"/>
                    <a:pt x="393" y="11"/>
                  </a:cubicBezTo>
                  <a:cubicBezTo>
                    <a:pt x="393" y="11"/>
                    <a:pt x="393" y="11"/>
                    <a:pt x="393" y="11"/>
                  </a:cubicBezTo>
                  <a:cubicBezTo>
                    <a:pt x="392" y="11"/>
                    <a:pt x="392" y="10"/>
                    <a:pt x="392" y="10"/>
                  </a:cubicBezTo>
                  <a:cubicBezTo>
                    <a:pt x="391" y="10"/>
                    <a:pt x="391" y="10"/>
                    <a:pt x="391" y="10"/>
                  </a:cubicBezTo>
                  <a:cubicBezTo>
                    <a:pt x="391" y="10"/>
                    <a:pt x="389" y="10"/>
                    <a:pt x="388" y="9"/>
                  </a:cubicBezTo>
                  <a:cubicBezTo>
                    <a:pt x="388" y="9"/>
                    <a:pt x="388" y="9"/>
                    <a:pt x="387" y="9"/>
                  </a:cubicBezTo>
                  <a:cubicBezTo>
                    <a:pt x="387" y="9"/>
                    <a:pt x="387" y="9"/>
                    <a:pt x="386" y="9"/>
                  </a:cubicBezTo>
                  <a:cubicBezTo>
                    <a:pt x="386" y="9"/>
                    <a:pt x="385" y="9"/>
                    <a:pt x="384" y="8"/>
                  </a:cubicBezTo>
                  <a:cubicBezTo>
                    <a:pt x="383" y="7"/>
                    <a:pt x="383" y="8"/>
                    <a:pt x="383" y="8"/>
                  </a:cubicBezTo>
                  <a:cubicBezTo>
                    <a:pt x="383" y="8"/>
                    <a:pt x="383" y="8"/>
                    <a:pt x="383" y="8"/>
                  </a:cubicBezTo>
                  <a:cubicBezTo>
                    <a:pt x="383" y="8"/>
                    <a:pt x="382" y="8"/>
                    <a:pt x="382" y="8"/>
                  </a:cubicBezTo>
                  <a:cubicBezTo>
                    <a:pt x="382" y="8"/>
                    <a:pt x="380" y="7"/>
                    <a:pt x="379" y="6"/>
                  </a:cubicBezTo>
                  <a:cubicBezTo>
                    <a:pt x="377" y="5"/>
                    <a:pt x="379" y="6"/>
                    <a:pt x="379" y="6"/>
                  </a:cubicBezTo>
                  <a:cubicBezTo>
                    <a:pt x="379" y="6"/>
                    <a:pt x="379" y="6"/>
                    <a:pt x="378" y="6"/>
                  </a:cubicBezTo>
                  <a:cubicBezTo>
                    <a:pt x="378" y="6"/>
                    <a:pt x="378" y="7"/>
                    <a:pt x="378" y="7"/>
                  </a:cubicBezTo>
                  <a:cubicBezTo>
                    <a:pt x="378" y="7"/>
                    <a:pt x="378" y="7"/>
                    <a:pt x="377" y="7"/>
                  </a:cubicBezTo>
                  <a:cubicBezTo>
                    <a:pt x="377" y="6"/>
                    <a:pt x="376" y="6"/>
                    <a:pt x="375" y="6"/>
                  </a:cubicBezTo>
                  <a:cubicBezTo>
                    <a:pt x="375" y="6"/>
                    <a:pt x="375" y="6"/>
                    <a:pt x="375" y="6"/>
                  </a:cubicBezTo>
                  <a:cubicBezTo>
                    <a:pt x="374" y="5"/>
                    <a:pt x="374" y="5"/>
                    <a:pt x="374" y="5"/>
                  </a:cubicBezTo>
                  <a:cubicBezTo>
                    <a:pt x="373" y="5"/>
                    <a:pt x="373" y="5"/>
                    <a:pt x="373" y="6"/>
                  </a:cubicBezTo>
                  <a:cubicBezTo>
                    <a:pt x="372" y="5"/>
                    <a:pt x="372" y="5"/>
                    <a:pt x="371" y="4"/>
                  </a:cubicBezTo>
                  <a:cubicBezTo>
                    <a:pt x="371" y="4"/>
                    <a:pt x="371" y="4"/>
                    <a:pt x="371" y="4"/>
                  </a:cubicBezTo>
                  <a:cubicBezTo>
                    <a:pt x="370" y="4"/>
                    <a:pt x="370" y="4"/>
                    <a:pt x="369" y="3"/>
                  </a:cubicBezTo>
                  <a:cubicBezTo>
                    <a:pt x="369" y="4"/>
                    <a:pt x="369" y="4"/>
                    <a:pt x="369" y="4"/>
                  </a:cubicBezTo>
                  <a:cubicBezTo>
                    <a:pt x="369" y="4"/>
                    <a:pt x="367" y="4"/>
                    <a:pt x="367" y="3"/>
                  </a:cubicBezTo>
                  <a:cubicBezTo>
                    <a:pt x="366" y="3"/>
                    <a:pt x="366" y="3"/>
                    <a:pt x="366" y="3"/>
                  </a:cubicBezTo>
                  <a:cubicBezTo>
                    <a:pt x="366" y="3"/>
                    <a:pt x="366" y="3"/>
                    <a:pt x="366" y="4"/>
                  </a:cubicBezTo>
                  <a:cubicBezTo>
                    <a:pt x="367" y="4"/>
                    <a:pt x="367" y="4"/>
                    <a:pt x="367" y="5"/>
                  </a:cubicBezTo>
                  <a:cubicBezTo>
                    <a:pt x="367" y="5"/>
                    <a:pt x="366" y="5"/>
                    <a:pt x="365" y="4"/>
                  </a:cubicBezTo>
                  <a:cubicBezTo>
                    <a:pt x="365" y="4"/>
                    <a:pt x="364" y="4"/>
                    <a:pt x="364" y="4"/>
                  </a:cubicBezTo>
                  <a:cubicBezTo>
                    <a:pt x="364" y="4"/>
                    <a:pt x="364" y="4"/>
                    <a:pt x="363" y="4"/>
                  </a:cubicBezTo>
                  <a:cubicBezTo>
                    <a:pt x="363" y="4"/>
                    <a:pt x="363" y="4"/>
                    <a:pt x="363" y="4"/>
                  </a:cubicBezTo>
                  <a:cubicBezTo>
                    <a:pt x="363" y="5"/>
                    <a:pt x="363" y="5"/>
                    <a:pt x="363" y="6"/>
                  </a:cubicBezTo>
                  <a:cubicBezTo>
                    <a:pt x="362" y="5"/>
                    <a:pt x="362" y="5"/>
                    <a:pt x="361" y="5"/>
                  </a:cubicBezTo>
                  <a:cubicBezTo>
                    <a:pt x="360" y="4"/>
                    <a:pt x="360" y="4"/>
                    <a:pt x="359" y="4"/>
                  </a:cubicBezTo>
                  <a:cubicBezTo>
                    <a:pt x="359" y="4"/>
                    <a:pt x="358" y="4"/>
                    <a:pt x="358" y="4"/>
                  </a:cubicBezTo>
                  <a:cubicBezTo>
                    <a:pt x="358" y="4"/>
                    <a:pt x="357" y="3"/>
                    <a:pt x="357" y="3"/>
                  </a:cubicBezTo>
                  <a:cubicBezTo>
                    <a:pt x="356" y="3"/>
                    <a:pt x="356" y="3"/>
                    <a:pt x="356" y="3"/>
                  </a:cubicBezTo>
                  <a:cubicBezTo>
                    <a:pt x="355" y="3"/>
                    <a:pt x="355" y="3"/>
                    <a:pt x="354" y="3"/>
                  </a:cubicBezTo>
                  <a:cubicBezTo>
                    <a:pt x="353" y="3"/>
                    <a:pt x="353" y="3"/>
                    <a:pt x="352" y="4"/>
                  </a:cubicBezTo>
                  <a:cubicBezTo>
                    <a:pt x="352" y="3"/>
                    <a:pt x="352" y="3"/>
                    <a:pt x="351" y="3"/>
                  </a:cubicBezTo>
                  <a:cubicBezTo>
                    <a:pt x="351" y="2"/>
                    <a:pt x="351" y="2"/>
                    <a:pt x="351" y="2"/>
                  </a:cubicBezTo>
                  <a:cubicBezTo>
                    <a:pt x="350" y="2"/>
                    <a:pt x="350" y="2"/>
                    <a:pt x="350" y="3"/>
                  </a:cubicBezTo>
                  <a:cubicBezTo>
                    <a:pt x="349" y="2"/>
                    <a:pt x="349" y="2"/>
                    <a:pt x="348" y="2"/>
                  </a:cubicBezTo>
                  <a:cubicBezTo>
                    <a:pt x="347" y="2"/>
                    <a:pt x="347" y="2"/>
                    <a:pt x="347" y="2"/>
                  </a:cubicBezTo>
                  <a:cubicBezTo>
                    <a:pt x="346" y="2"/>
                    <a:pt x="345" y="2"/>
                    <a:pt x="344" y="2"/>
                  </a:cubicBezTo>
                  <a:cubicBezTo>
                    <a:pt x="344" y="2"/>
                    <a:pt x="341" y="3"/>
                    <a:pt x="340" y="3"/>
                  </a:cubicBezTo>
                  <a:cubicBezTo>
                    <a:pt x="339" y="3"/>
                    <a:pt x="335" y="4"/>
                    <a:pt x="333" y="4"/>
                  </a:cubicBezTo>
                  <a:cubicBezTo>
                    <a:pt x="330" y="4"/>
                    <a:pt x="328" y="4"/>
                    <a:pt x="327" y="4"/>
                  </a:cubicBezTo>
                  <a:cubicBezTo>
                    <a:pt x="326" y="4"/>
                    <a:pt x="325" y="3"/>
                    <a:pt x="321" y="2"/>
                  </a:cubicBezTo>
                  <a:cubicBezTo>
                    <a:pt x="320" y="3"/>
                    <a:pt x="319" y="4"/>
                    <a:pt x="317" y="5"/>
                  </a:cubicBezTo>
                  <a:cubicBezTo>
                    <a:pt x="316" y="5"/>
                    <a:pt x="315" y="6"/>
                    <a:pt x="314" y="6"/>
                  </a:cubicBezTo>
                  <a:cubicBezTo>
                    <a:pt x="314" y="6"/>
                    <a:pt x="311" y="6"/>
                    <a:pt x="306" y="5"/>
                  </a:cubicBezTo>
                  <a:cubicBezTo>
                    <a:pt x="301" y="5"/>
                    <a:pt x="305" y="5"/>
                    <a:pt x="304" y="6"/>
                  </a:cubicBezTo>
                  <a:cubicBezTo>
                    <a:pt x="302" y="6"/>
                    <a:pt x="300" y="7"/>
                    <a:pt x="300" y="7"/>
                  </a:cubicBezTo>
                  <a:cubicBezTo>
                    <a:pt x="299" y="8"/>
                    <a:pt x="298" y="8"/>
                    <a:pt x="297" y="9"/>
                  </a:cubicBezTo>
                  <a:cubicBezTo>
                    <a:pt x="297" y="9"/>
                    <a:pt x="297" y="8"/>
                    <a:pt x="296" y="9"/>
                  </a:cubicBezTo>
                  <a:cubicBezTo>
                    <a:pt x="295" y="9"/>
                    <a:pt x="286" y="10"/>
                    <a:pt x="286" y="10"/>
                  </a:cubicBezTo>
                  <a:cubicBezTo>
                    <a:pt x="286" y="10"/>
                    <a:pt x="284" y="10"/>
                    <a:pt x="283" y="11"/>
                  </a:cubicBezTo>
                  <a:cubicBezTo>
                    <a:pt x="282" y="11"/>
                    <a:pt x="285" y="15"/>
                    <a:pt x="285" y="15"/>
                  </a:cubicBezTo>
                  <a:cubicBezTo>
                    <a:pt x="285" y="16"/>
                    <a:pt x="285" y="18"/>
                    <a:pt x="285" y="18"/>
                  </a:cubicBezTo>
                  <a:cubicBezTo>
                    <a:pt x="288" y="20"/>
                    <a:pt x="289" y="20"/>
                    <a:pt x="291" y="21"/>
                  </a:cubicBezTo>
                  <a:cubicBezTo>
                    <a:pt x="292" y="21"/>
                    <a:pt x="292" y="22"/>
                    <a:pt x="293" y="22"/>
                  </a:cubicBezTo>
                  <a:cubicBezTo>
                    <a:pt x="294" y="24"/>
                    <a:pt x="295" y="25"/>
                    <a:pt x="296" y="26"/>
                  </a:cubicBezTo>
                  <a:cubicBezTo>
                    <a:pt x="296" y="26"/>
                    <a:pt x="296" y="26"/>
                    <a:pt x="296" y="26"/>
                  </a:cubicBezTo>
                  <a:cubicBezTo>
                    <a:pt x="296" y="26"/>
                    <a:pt x="296" y="26"/>
                    <a:pt x="300" y="28"/>
                  </a:cubicBezTo>
                  <a:cubicBezTo>
                    <a:pt x="303" y="29"/>
                    <a:pt x="301" y="28"/>
                    <a:pt x="304" y="27"/>
                  </a:cubicBezTo>
                  <a:cubicBezTo>
                    <a:pt x="306" y="27"/>
                    <a:pt x="304" y="27"/>
                    <a:pt x="305" y="27"/>
                  </a:cubicBezTo>
                  <a:cubicBezTo>
                    <a:pt x="306" y="27"/>
                    <a:pt x="308" y="27"/>
                    <a:pt x="308" y="27"/>
                  </a:cubicBezTo>
                  <a:cubicBezTo>
                    <a:pt x="308" y="27"/>
                    <a:pt x="308" y="27"/>
                    <a:pt x="309" y="28"/>
                  </a:cubicBezTo>
                  <a:cubicBezTo>
                    <a:pt x="310" y="29"/>
                    <a:pt x="310" y="29"/>
                    <a:pt x="310" y="30"/>
                  </a:cubicBezTo>
                  <a:cubicBezTo>
                    <a:pt x="311" y="31"/>
                    <a:pt x="312" y="32"/>
                    <a:pt x="312" y="33"/>
                  </a:cubicBezTo>
                  <a:cubicBezTo>
                    <a:pt x="313" y="34"/>
                    <a:pt x="313" y="34"/>
                    <a:pt x="313" y="35"/>
                  </a:cubicBezTo>
                  <a:cubicBezTo>
                    <a:pt x="314" y="36"/>
                    <a:pt x="314" y="36"/>
                    <a:pt x="315" y="37"/>
                  </a:cubicBezTo>
                  <a:cubicBezTo>
                    <a:pt x="315" y="37"/>
                    <a:pt x="315" y="37"/>
                    <a:pt x="315" y="37"/>
                  </a:cubicBezTo>
                  <a:cubicBezTo>
                    <a:pt x="315" y="37"/>
                    <a:pt x="315" y="37"/>
                    <a:pt x="326" y="36"/>
                  </a:cubicBezTo>
                  <a:cubicBezTo>
                    <a:pt x="337" y="36"/>
                    <a:pt x="326" y="36"/>
                    <a:pt x="326" y="36"/>
                  </a:cubicBezTo>
                  <a:cubicBezTo>
                    <a:pt x="326" y="36"/>
                    <a:pt x="326" y="36"/>
                    <a:pt x="329" y="37"/>
                  </a:cubicBezTo>
                  <a:cubicBezTo>
                    <a:pt x="332" y="38"/>
                    <a:pt x="332" y="38"/>
                    <a:pt x="335" y="38"/>
                  </a:cubicBezTo>
                  <a:cubicBezTo>
                    <a:pt x="338" y="38"/>
                    <a:pt x="335" y="38"/>
                    <a:pt x="338" y="38"/>
                  </a:cubicBezTo>
                  <a:cubicBezTo>
                    <a:pt x="339" y="38"/>
                    <a:pt x="339" y="38"/>
                    <a:pt x="340" y="38"/>
                  </a:cubicBezTo>
                  <a:cubicBezTo>
                    <a:pt x="340" y="38"/>
                    <a:pt x="343" y="39"/>
                    <a:pt x="345" y="40"/>
                  </a:cubicBezTo>
                  <a:cubicBezTo>
                    <a:pt x="346" y="40"/>
                    <a:pt x="346" y="39"/>
                    <a:pt x="349" y="40"/>
                  </a:cubicBezTo>
                  <a:cubicBezTo>
                    <a:pt x="352" y="40"/>
                    <a:pt x="349" y="40"/>
                    <a:pt x="349" y="40"/>
                  </a:cubicBezTo>
                  <a:cubicBezTo>
                    <a:pt x="349" y="40"/>
                    <a:pt x="349" y="40"/>
                    <a:pt x="350" y="37"/>
                  </a:cubicBezTo>
                  <a:cubicBezTo>
                    <a:pt x="350" y="34"/>
                    <a:pt x="350" y="37"/>
                    <a:pt x="349" y="36"/>
                  </a:cubicBezTo>
                  <a:cubicBezTo>
                    <a:pt x="348" y="35"/>
                    <a:pt x="349" y="36"/>
                    <a:pt x="349" y="34"/>
                  </a:cubicBezTo>
                  <a:cubicBezTo>
                    <a:pt x="349" y="32"/>
                    <a:pt x="349" y="34"/>
                    <a:pt x="350" y="33"/>
                  </a:cubicBezTo>
                  <a:cubicBezTo>
                    <a:pt x="352" y="32"/>
                    <a:pt x="350" y="33"/>
                    <a:pt x="351" y="33"/>
                  </a:cubicBezTo>
                  <a:cubicBezTo>
                    <a:pt x="353" y="33"/>
                    <a:pt x="354" y="34"/>
                    <a:pt x="358" y="34"/>
                  </a:cubicBezTo>
                  <a:cubicBezTo>
                    <a:pt x="358" y="34"/>
                    <a:pt x="359" y="33"/>
                    <a:pt x="359" y="32"/>
                  </a:cubicBezTo>
                  <a:cubicBezTo>
                    <a:pt x="360" y="31"/>
                    <a:pt x="359" y="32"/>
                    <a:pt x="358" y="28"/>
                  </a:cubicBezTo>
                  <a:cubicBezTo>
                    <a:pt x="356" y="24"/>
                    <a:pt x="359" y="28"/>
                    <a:pt x="362" y="28"/>
                  </a:cubicBezTo>
                  <a:cubicBezTo>
                    <a:pt x="365" y="28"/>
                    <a:pt x="364" y="28"/>
                    <a:pt x="364" y="28"/>
                  </a:cubicBezTo>
                  <a:cubicBezTo>
                    <a:pt x="364" y="28"/>
                    <a:pt x="364" y="28"/>
                    <a:pt x="364" y="28"/>
                  </a:cubicBezTo>
                  <a:cubicBezTo>
                    <a:pt x="364" y="28"/>
                    <a:pt x="364" y="28"/>
                    <a:pt x="365" y="26"/>
                  </a:cubicBezTo>
                  <a:cubicBezTo>
                    <a:pt x="366" y="25"/>
                    <a:pt x="365" y="26"/>
                    <a:pt x="366" y="25"/>
                  </a:cubicBezTo>
                  <a:cubicBezTo>
                    <a:pt x="366" y="25"/>
                    <a:pt x="367" y="24"/>
                    <a:pt x="367" y="24"/>
                  </a:cubicBezTo>
                  <a:cubicBezTo>
                    <a:pt x="367" y="24"/>
                    <a:pt x="367" y="24"/>
                    <a:pt x="369" y="22"/>
                  </a:cubicBezTo>
                  <a:cubicBezTo>
                    <a:pt x="372" y="20"/>
                    <a:pt x="369" y="22"/>
                    <a:pt x="369" y="22"/>
                  </a:cubicBezTo>
                  <a:cubicBezTo>
                    <a:pt x="369" y="22"/>
                    <a:pt x="369" y="22"/>
                    <a:pt x="372" y="23"/>
                  </a:cubicBezTo>
                  <a:cubicBezTo>
                    <a:pt x="374" y="24"/>
                    <a:pt x="372" y="23"/>
                    <a:pt x="374" y="24"/>
                  </a:cubicBezTo>
                  <a:cubicBezTo>
                    <a:pt x="377" y="25"/>
                    <a:pt x="375" y="23"/>
                    <a:pt x="375" y="23"/>
                  </a:cubicBezTo>
                  <a:cubicBezTo>
                    <a:pt x="375" y="23"/>
                    <a:pt x="375" y="23"/>
                    <a:pt x="377" y="22"/>
                  </a:cubicBezTo>
                  <a:cubicBezTo>
                    <a:pt x="380" y="21"/>
                    <a:pt x="378" y="22"/>
                    <a:pt x="378" y="19"/>
                  </a:cubicBezTo>
                  <a:cubicBezTo>
                    <a:pt x="379" y="17"/>
                    <a:pt x="378" y="19"/>
                    <a:pt x="378" y="19"/>
                  </a:cubicBezTo>
                  <a:cubicBezTo>
                    <a:pt x="378" y="19"/>
                    <a:pt x="378" y="20"/>
                    <a:pt x="381" y="19"/>
                  </a:cubicBezTo>
                  <a:cubicBezTo>
                    <a:pt x="383" y="19"/>
                    <a:pt x="381" y="19"/>
                    <a:pt x="383" y="19"/>
                  </a:cubicBezTo>
                  <a:cubicBezTo>
                    <a:pt x="385" y="20"/>
                    <a:pt x="383" y="19"/>
                    <a:pt x="383" y="19"/>
                  </a:cubicBezTo>
                  <a:cubicBezTo>
                    <a:pt x="383" y="18"/>
                    <a:pt x="383" y="18"/>
                    <a:pt x="383" y="18"/>
                  </a:cubicBezTo>
                  <a:cubicBezTo>
                    <a:pt x="383" y="17"/>
                    <a:pt x="384" y="17"/>
                    <a:pt x="384" y="17"/>
                  </a:cubicBezTo>
                  <a:cubicBezTo>
                    <a:pt x="384" y="17"/>
                    <a:pt x="384" y="17"/>
                    <a:pt x="386" y="17"/>
                  </a:cubicBezTo>
                  <a:cubicBezTo>
                    <a:pt x="388" y="17"/>
                    <a:pt x="386" y="17"/>
                    <a:pt x="390" y="17"/>
                  </a:cubicBezTo>
                  <a:cubicBezTo>
                    <a:pt x="393" y="17"/>
                    <a:pt x="390" y="17"/>
                    <a:pt x="391" y="17"/>
                  </a:cubicBezTo>
                  <a:cubicBezTo>
                    <a:pt x="392" y="18"/>
                    <a:pt x="395" y="18"/>
                    <a:pt x="395" y="18"/>
                  </a:cubicBezTo>
                  <a:cubicBezTo>
                    <a:pt x="395" y="17"/>
                    <a:pt x="396" y="16"/>
                    <a:pt x="396" y="15"/>
                  </a:cubicBezTo>
                  <a:cubicBezTo>
                    <a:pt x="396" y="15"/>
                    <a:pt x="396" y="15"/>
                    <a:pt x="397" y="14"/>
                  </a:cubicBezTo>
                  <a:cubicBezTo>
                    <a:pt x="397" y="14"/>
                    <a:pt x="400" y="14"/>
                    <a:pt x="400" y="14"/>
                  </a:cubicBezTo>
                  <a:lnTo>
                    <a:pt x="400" y="13"/>
                  </a:lnTo>
                  <a:close/>
                  <a:moveTo>
                    <a:pt x="438" y="25"/>
                  </a:moveTo>
                  <a:cubicBezTo>
                    <a:pt x="438" y="26"/>
                    <a:pt x="438" y="27"/>
                    <a:pt x="438" y="28"/>
                  </a:cubicBezTo>
                  <a:cubicBezTo>
                    <a:pt x="438" y="29"/>
                    <a:pt x="438" y="29"/>
                    <a:pt x="439" y="30"/>
                  </a:cubicBezTo>
                  <a:cubicBezTo>
                    <a:pt x="438" y="30"/>
                    <a:pt x="438" y="30"/>
                    <a:pt x="437" y="30"/>
                  </a:cubicBezTo>
                  <a:cubicBezTo>
                    <a:pt x="436" y="29"/>
                    <a:pt x="436" y="29"/>
                    <a:pt x="435" y="28"/>
                  </a:cubicBezTo>
                  <a:cubicBezTo>
                    <a:pt x="434" y="26"/>
                    <a:pt x="433" y="26"/>
                    <a:pt x="431" y="25"/>
                  </a:cubicBezTo>
                  <a:cubicBezTo>
                    <a:pt x="430" y="24"/>
                    <a:pt x="429" y="24"/>
                    <a:pt x="428" y="24"/>
                  </a:cubicBezTo>
                  <a:cubicBezTo>
                    <a:pt x="428" y="24"/>
                    <a:pt x="428" y="25"/>
                    <a:pt x="429" y="25"/>
                  </a:cubicBezTo>
                  <a:cubicBezTo>
                    <a:pt x="429" y="26"/>
                    <a:pt x="429" y="27"/>
                    <a:pt x="430" y="28"/>
                  </a:cubicBezTo>
                  <a:cubicBezTo>
                    <a:pt x="429" y="27"/>
                    <a:pt x="429" y="27"/>
                    <a:pt x="428" y="27"/>
                  </a:cubicBezTo>
                  <a:cubicBezTo>
                    <a:pt x="427" y="26"/>
                    <a:pt x="427" y="25"/>
                    <a:pt x="426" y="24"/>
                  </a:cubicBezTo>
                  <a:cubicBezTo>
                    <a:pt x="426" y="24"/>
                    <a:pt x="426" y="24"/>
                    <a:pt x="425" y="23"/>
                  </a:cubicBezTo>
                  <a:cubicBezTo>
                    <a:pt x="425" y="23"/>
                    <a:pt x="425" y="23"/>
                    <a:pt x="424" y="23"/>
                  </a:cubicBezTo>
                  <a:cubicBezTo>
                    <a:pt x="424" y="22"/>
                    <a:pt x="424" y="22"/>
                    <a:pt x="423" y="21"/>
                  </a:cubicBezTo>
                  <a:cubicBezTo>
                    <a:pt x="423" y="21"/>
                    <a:pt x="422" y="20"/>
                    <a:pt x="422" y="20"/>
                  </a:cubicBezTo>
                  <a:cubicBezTo>
                    <a:pt x="421" y="20"/>
                    <a:pt x="421" y="21"/>
                    <a:pt x="421" y="21"/>
                  </a:cubicBezTo>
                  <a:cubicBezTo>
                    <a:pt x="421" y="21"/>
                    <a:pt x="420" y="21"/>
                    <a:pt x="419" y="21"/>
                  </a:cubicBezTo>
                  <a:cubicBezTo>
                    <a:pt x="418" y="20"/>
                    <a:pt x="418" y="20"/>
                    <a:pt x="415" y="19"/>
                  </a:cubicBezTo>
                  <a:cubicBezTo>
                    <a:pt x="412" y="18"/>
                    <a:pt x="412" y="18"/>
                    <a:pt x="412" y="18"/>
                  </a:cubicBezTo>
                  <a:cubicBezTo>
                    <a:pt x="410" y="19"/>
                    <a:pt x="409" y="19"/>
                    <a:pt x="407" y="19"/>
                  </a:cubicBezTo>
                  <a:cubicBezTo>
                    <a:pt x="407" y="19"/>
                    <a:pt x="407" y="19"/>
                    <a:pt x="407" y="20"/>
                  </a:cubicBezTo>
                  <a:cubicBezTo>
                    <a:pt x="405" y="19"/>
                    <a:pt x="404" y="19"/>
                    <a:pt x="402" y="18"/>
                  </a:cubicBezTo>
                  <a:cubicBezTo>
                    <a:pt x="402" y="19"/>
                    <a:pt x="402" y="19"/>
                    <a:pt x="402" y="20"/>
                  </a:cubicBezTo>
                  <a:cubicBezTo>
                    <a:pt x="400" y="20"/>
                    <a:pt x="399" y="20"/>
                    <a:pt x="398" y="20"/>
                  </a:cubicBezTo>
                  <a:cubicBezTo>
                    <a:pt x="397" y="20"/>
                    <a:pt x="397" y="20"/>
                    <a:pt x="396" y="20"/>
                  </a:cubicBezTo>
                  <a:cubicBezTo>
                    <a:pt x="395" y="21"/>
                    <a:pt x="395" y="21"/>
                    <a:pt x="394" y="21"/>
                  </a:cubicBezTo>
                  <a:cubicBezTo>
                    <a:pt x="392" y="21"/>
                    <a:pt x="391" y="22"/>
                    <a:pt x="390" y="22"/>
                  </a:cubicBezTo>
                  <a:cubicBezTo>
                    <a:pt x="388" y="21"/>
                    <a:pt x="387" y="21"/>
                    <a:pt x="385" y="21"/>
                  </a:cubicBezTo>
                  <a:cubicBezTo>
                    <a:pt x="386" y="22"/>
                    <a:pt x="386" y="22"/>
                    <a:pt x="387" y="23"/>
                  </a:cubicBezTo>
                  <a:cubicBezTo>
                    <a:pt x="390" y="24"/>
                    <a:pt x="391" y="24"/>
                    <a:pt x="395" y="25"/>
                  </a:cubicBezTo>
                  <a:cubicBezTo>
                    <a:pt x="395" y="26"/>
                    <a:pt x="395" y="27"/>
                    <a:pt x="395" y="29"/>
                  </a:cubicBezTo>
                  <a:cubicBezTo>
                    <a:pt x="395" y="29"/>
                    <a:pt x="395" y="29"/>
                    <a:pt x="395" y="30"/>
                  </a:cubicBezTo>
                  <a:cubicBezTo>
                    <a:pt x="394" y="30"/>
                    <a:pt x="393" y="31"/>
                    <a:pt x="392" y="31"/>
                  </a:cubicBezTo>
                  <a:cubicBezTo>
                    <a:pt x="390" y="31"/>
                    <a:pt x="388" y="31"/>
                    <a:pt x="386" y="30"/>
                  </a:cubicBezTo>
                  <a:cubicBezTo>
                    <a:pt x="384" y="30"/>
                    <a:pt x="383" y="30"/>
                    <a:pt x="381" y="30"/>
                  </a:cubicBezTo>
                  <a:cubicBezTo>
                    <a:pt x="379" y="29"/>
                    <a:pt x="378" y="29"/>
                    <a:pt x="376" y="29"/>
                  </a:cubicBezTo>
                  <a:cubicBezTo>
                    <a:pt x="374" y="29"/>
                    <a:pt x="373" y="29"/>
                    <a:pt x="370" y="30"/>
                  </a:cubicBezTo>
                  <a:cubicBezTo>
                    <a:pt x="370" y="30"/>
                    <a:pt x="370" y="31"/>
                    <a:pt x="369" y="31"/>
                  </a:cubicBezTo>
                  <a:cubicBezTo>
                    <a:pt x="370" y="32"/>
                    <a:pt x="371" y="33"/>
                    <a:pt x="372" y="33"/>
                  </a:cubicBezTo>
                  <a:cubicBezTo>
                    <a:pt x="373" y="34"/>
                    <a:pt x="374" y="35"/>
                    <a:pt x="375" y="36"/>
                  </a:cubicBezTo>
                  <a:cubicBezTo>
                    <a:pt x="377" y="36"/>
                    <a:pt x="378" y="37"/>
                    <a:pt x="380" y="37"/>
                  </a:cubicBezTo>
                  <a:cubicBezTo>
                    <a:pt x="382" y="37"/>
                    <a:pt x="383" y="37"/>
                    <a:pt x="385" y="36"/>
                  </a:cubicBezTo>
                  <a:cubicBezTo>
                    <a:pt x="388" y="36"/>
                    <a:pt x="389" y="37"/>
                    <a:pt x="392" y="37"/>
                  </a:cubicBezTo>
                  <a:cubicBezTo>
                    <a:pt x="393" y="37"/>
                    <a:pt x="394" y="37"/>
                    <a:pt x="395" y="38"/>
                  </a:cubicBezTo>
                  <a:cubicBezTo>
                    <a:pt x="394" y="39"/>
                    <a:pt x="393" y="39"/>
                    <a:pt x="392" y="40"/>
                  </a:cubicBezTo>
                  <a:cubicBezTo>
                    <a:pt x="389" y="40"/>
                    <a:pt x="388" y="40"/>
                    <a:pt x="385" y="40"/>
                  </a:cubicBezTo>
                  <a:cubicBezTo>
                    <a:pt x="383" y="39"/>
                    <a:pt x="383" y="39"/>
                    <a:pt x="381" y="39"/>
                  </a:cubicBezTo>
                  <a:cubicBezTo>
                    <a:pt x="379" y="39"/>
                    <a:pt x="378" y="39"/>
                    <a:pt x="377" y="38"/>
                  </a:cubicBezTo>
                  <a:cubicBezTo>
                    <a:pt x="375" y="38"/>
                    <a:pt x="375" y="38"/>
                    <a:pt x="374" y="38"/>
                  </a:cubicBezTo>
                  <a:cubicBezTo>
                    <a:pt x="374" y="39"/>
                    <a:pt x="374" y="39"/>
                    <a:pt x="374" y="40"/>
                  </a:cubicBezTo>
                  <a:cubicBezTo>
                    <a:pt x="377" y="40"/>
                    <a:pt x="378" y="40"/>
                    <a:pt x="380" y="41"/>
                  </a:cubicBezTo>
                  <a:cubicBezTo>
                    <a:pt x="381" y="42"/>
                    <a:pt x="381" y="42"/>
                    <a:pt x="381" y="43"/>
                  </a:cubicBezTo>
                  <a:cubicBezTo>
                    <a:pt x="382" y="44"/>
                    <a:pt x="382" y="44"/>
                    <a:pt x="382" y="45"/>
                  </a:cubicBezTo>
                  <a:cubicBezTo>
                    <a:pt x="384" y="45"/>
                    <a:pt x="385" y="46"/>
                    <a:pt x="386" y="46"/>
                  </a:cubicBezTo>
                  <a:cubicBezTo>
                    <a:pt x="387" y="45"/>
                    <a:pt x="388" y="45"/>
                    <a:pt x="389" y="45"/>
                  </a:cubicBezTo>
                  <a:cubicBezTo>
                    <a:pt x="391" y="44"/>
                    <a:pt x="392" y="44"/>
                    <a:pt x="394" y="44"/>
                  </a:cubicBezTo>
                  <a:cubicBezTo>
                    <a:pt x="395" y="44"/>
                    <a:pt x="396" y="44"/>
                    <a:pt x="397" y="45"/>
                  </a:cubicBezTo>
                  <a:cubicBezTo>
                    <a:pt x="398" y="45"/>
                    <a:pt x="398" y="45"/>
                    <a:pt x="399" y="45"/>
                  </a:cubicBezTo>
                  <a:cubicBezTo>
                    <a:pt x="401" y="45"/>
                    <a:pt x="401" y="45"/>
                    <a:pt x="403" y="45"/>
                  </a:cubicBezTo>
                  <a:cubicBezTo>
                    <a:pt x="403" y="45"/>
                    <a:pt x="403" y="45"/>
                    <a:pt x="405" y="45"/>
                  </a:cubicBezTo>
                  <a:cubicBezTo>
                    <a:pt x="406" y="46"/>
                    <a:pt x="408" y="46"/>
                    <a:pt x="408" y="46"/>
                  </a:cubicBezTo>
                  <a:cubicBezTo>
                    <a:pt x="408" y="47"/>
                    <a:pt x="408" y="47"/>
                    <a:pt x="408" y="48"/>
                  </a:cubicBezTo>
                  <a:cubicBezTo>
                    <a:pt x="409" y="48"/>
                    <a:pt x="409" y="49"/>
                    <a:pt x="411" y="49"/>
                  </a:cubicBezTo>
                  <a:cubicBezTo>
                    <a:pt x="412" y="49"/>
                    <a:pt x="413" y="49"/>
                    <a:pt x="415" y="49"/>
                  </a:cubicBezTo>
                  <a:cubicBezTo>
                    <a:pt x="416" y="50"/>
                    <a:pt x="417" y="50"/>
                    <a:pt x="418" y="51"/>
                  </a:cubicBezTo>
                  <a:cubicBezTo>
                    <a:pt x="418" y="51"/>
                    <a:pt x="418" y="52"/>
                    <a:pt x="418" y="52"/>
                  </a:cubicBezTo>
                  <a:cubicBezTo>
                    <a:pt x="419" y="53"/>
                    <a:pt x="420" y="53"/>
                    <a:pt x="421" y="54"/>
                  </a:cubicBezTo>
                  <a:cubicBezTo>
                    <a:pt x="422" y="54"/>
                    <a:pt x="422" y="54"/>
                    <a:pt x="423" y="54"/>
                  </a:cubicBezTo>
                  <a:cubicBezTo>
                    <a:pt x="424" y="55"/>
                    <a:pt x="424" y="55"/>
                    <a:pt x="425" y="56"/>
                  </a:cubicBezTo>
                  <a:cubicBezTo>
                    <a:pt x="425" y="57"/>
                    <a:pt x="425" y="57"/>
                    <a:pt x="426" y="58"/>
                  </a:cubicBezTo>
                  <a:cubicBezTo>
                    <a:pt x="428" y="60"/>
                    <a:pt x="429" y="60"/>
                    <a:pt x="432" y="62"/>
                  </a:cubicBezTo>
                  <a:cubicBezTo>
                    <a:pt x="432" y="63"/>
                    <a:pt x="432" y="63"/>
                    <a:pt x="433" y="64"/>
                  </a:cubicBezTo>
                  <a:cubicBezTo>
                    <a:pt x="433" y="66"/>
                    <a:pt x="434" y="67"/>
                    <a:pt x="434" y="67"/>
                  </a:cubicBezTo>
                  <a:cubicBezTo>
                    <a:pt x="435" y="67"/>
                    <a:pt x="435" y="67"/>
                    <a:pt x="436" y="68"/>
                  </a:cubicBezTo>
                  <a:cubicBezTo>
                    <a:pt x="437" y="68"/>
                    <a:pt x="437" y="68"/>
                    <a:pt x="438" y="69"/>
                  </a:cubicBezTo>
                  <a:cubicBezTo>
                    <a:pt x="438" y="70"/>
                    <a:pt x="439" y="70"/>
                    <a:pt x="439" y="71"/>
                  </a:cubicBezTo>
                  <a:cubicBezTo>
                    <a:pt x="439" y="71"/>
                    <a:pt x="439" y="71"/>
                    <a:pt x="440" y="72"/>
                  </a:cubicBezTo>
                  <a:cubicBezTo>
                    <a:pt x="438" y="72"/>
                    <a:pt x="438" y="71"/>
                    <a:pt x="437" y="71"/>
                  </a:cubicBezTo>
                  <a:cubicBezTo>
                    <a:pt x="437" y="71"/>
                    <a:pt x="436" y="71"/>
                    <a:pt x="436" y="72"/>
                  </a:cubicBezTo>
                  <a:cubicBezTo>
                    <a:pt x="436" y="73"/>
                    <a:pt x="436" y="73"/>
                    <a:pt x="436" y="74"/>
                  </a:cubicBezTo>
                  <a:cubicBezTo>
                    <a:pt x="436" y="75"/>
                    <a:pt x="436" y="73"/>
                    <a:pt x="436" y="75"/>
                  </a:cubicBezTo>
                  <a:cubicBezTo>
                    <a:pt x="436" y="76"/>
                    <a:pt x="437" y="77"/>
                    <a:pt x="437" y="77"/>
                  </a:cubicBezTo>
                  <a:cubicBezTo>
                    <a:pt x="439" y="78"/>
                    <a:pt x="439" y="78"/>
                    <a:pt x="440" y="79"/>
                  </a:cubicBezTo>
                  <a:cubicBezTo>
                    <a:pt x="442" y="79"/>
                    <a:pt x="442" y="79"/>
                    <a:pt x="444" y="79"/>
                  </a:cubicBezTo>
                  <a:cubicBezTo>
                    <a:pt x="444" y="78"/>
                    <a:pt x="444" y="77"/>
                    <a:pt x="444" y="77"/>
                  </a:cubicBezTo>
                  <a:cubicBezTo>
                    <a:pt x="444" y="77"/>
                    <a:pt x="445" y="77"/>
                    <a:pt x="445" y="77"/>
                  </a:cubicBezTo>
                  <a:cubicBezTo>
                    <a:pt x="446" y="77"/>
                    <a:pt x="444" y="75"/>
                    <a:pt x="446" y="77"/>
                  </a:cubicBezTo>
                  <a:cubicBezTo>
                    <a:pt x="448" y="78"/>
                    <a:pt x="447" y="77"/>
                    <a:pt x="448" y="78"/>
                  </a:cubicBezTo>
                  <a:cubicBezTo>
                    <a:pt x="449" y="79"/>
                    <a:pt x="450" y="80"/>
                    <a:pt x="450" y="80"/>
                  </a:cubicBezTo>
                  <a:cubicBezTo>
                    <a:pt x="451" y="80"/>
                    <a:pt x="452" y="81"/>
                    <a:pt x="453" y="81"/>
                  </a:cubicBezTo>
                  <a:cubicBezTo>
                    <a:pt x="454" y="81"/>
                    <a:pt x="454" y="81"/>
                    <a:pt x="455" y="81"/>
                  </a:cubicBezTo>
                  <a:cubicBezTo>
                    <a:pt x="455" y="81"/>
                    <a:pt x="456" y="80"/>
                    <a:pt x="457" y="82"/>
                  </a:cubicBezTo>
                  <a:cubicBezTo>
                    <a:pt x="458" y="84"/>
                    <a:pt x="458" y="83"/>
                    <a:pt x="458" y="84"/>
                  </a:cubicBezTo>
                  <a:cubicBezTo>
                    <a:pt x="457" y="85"/>
                    <a:pt x="459" y="85"/>
                    <a:pt x="457" y="85"/>
                  </a:cubicBezTo>
                  <a:cubicBezTo>
                    <a:pt x="455" y="85"/>
                    <a:pt x="451" y="84"/>
                    <a:pt x="451" y="84"/>
                  </a:cubicBezTo>
                  <a:cubicBezTo>
                    <a:pt x="450" y="84"/>
                    <a:pt x="450" y="83"/>
                    <a:pt x="449" y="83"/>
                  </a:cubicBezTo>
                  <a:cubicBezTo>
                    <a:pt x="447" y="83"/>
                    <a:pt x="446" y="82"/>
                    <a:pt x="445" y="82"/>
                  </a:cubicBezTo>
                  <a:cubicBezTo>
                    <a:pt x="445" y="82"/>
                    <a:pt x="445" y="82"/>
                    <a:pt x="444" y="82"/>
                  </a:cubicBezTo>
                  <a:cubicBezTo>
                    <a:pt x="443" y="83"/>
                    <a:pt x="443" y="83"/>
                    <a:pt x="443" y="83"/>
                  </a:cubicBezTo>
                  <a:cubicBezTo>
                    <a:pt x="443" y="84"/>
                    <a:pt x="442" y="83"/>
                    <a:pt x="443" y="84"/>
                  </a:cubicBezTo>
                  <a:cubicBezTo>
                    <a:pt x="443" y="85"/>
                    <a:pt x="443" y="85"/>
                    <a:pt x="443" y="85"/>
                  </a:cubicBezTo>
                  <a:cubicBezTo>
                    <a:pt x="443" y="85"/>
                    <a:pt x="442" y="86"/>
                    <a:pt x="442" y="86"/>
                  </a:cubicBezTo>
                  <a:cubicBezTo>
                    <a:pt x="442" y="86"/>
                    <a:pt x="440" y="86"/>
                    <a:pt x="440" y="87"/>
                  </a:cubicBezTo>
                  <a:cubicBezTo>
                    <a:pt x="440" y="87"/>
                    <a:pt x="440" y="87"/>
                    <a:pt x="440" y="87"/>
                  </a:cubicBezTo>
                  <a:cubicBezTo>
                    <a:pt x="440" y="88"/>
                    <a:pt x="441" y="88"/>
                    <a:pt x="441" y="88"/>
                  </a:cubicBezTo>
                  <a:cubicBezTo>
                    <a:pt x="442" y="88"/>
                    <a:pt x="442" y="89"/>
                    <a:pt x="443" y="89"/>
                  </a:cubicBezTo>
                  <a:cubicBezTo>
                    <a:pt x="444" y="89"/>
                    <a:pt x="445" y="89"/>
                    <a:pt x="446" y="90"/>
                  </a:cubicBezTo>
                  <a:cubicBezTo>
                    <a:pt x="446" y="90"/>
                    <a:pt x="447" y="90"/>
                    <a:pt x="446" y="91"/>
                  </a:cubicBezTo>
                  <a:cubicBezTo>
                    <a:pt x="445" y="91"/>
                    <a:pt x="445" y="91"/>
                    <a:pt x="445" y="91"/>
                  </a:cubicBezTo>
                  <a:cubicBezTo>
                    <a:pt x="447" y="92"/>
                    <a:pt x="447" y="92"/>
                    <a:pt x="448" y="93"/>
                  </a:cubicBezTo>
                  <a:cubicBezTo>
                    <a:pt x="449" y="93"/>
                    <a:pt x="450" y="93"/>
                    <a:pt x="451" y="93"/>
                  </a:cubicBezTo>
                  <a:cubicBezTo>
                    <a:pt x="451" y="92"/>
                    <a:pt x="452" y="92"/>
                    <a:pt x="452" y="91"/>
                  </a:cubicBezTo>
                  <a:cubicBezTo>
                    <a:pt x="452" y="91"/>
                    <a:pt x="452" y="90"/>
                    <a:pt x="452" y="90"/>
                  </a:cubicBezTo>
                  <a:cubicBezTo>
                    <a:pt x="451" y="89"/>
                    <a:pt x="451" y="89"/>
                    <a:pt x="450" y="88"/>
                  </a:cubicBezTo>
                  <a:cubicBezTo>
                    <a:pt x="450" y="88"/>
                    <a:pt x="450" y="87"/>
                    <a:pt x="449" y="87"/>
                  </a:cubicBezTo>
                  <a:cubicBezTo>
                    <a:pt x="451" y="87"/>
                    <a:pt x="451" y="87"/>
                    <a:pt x="452" y="87"/>
                  </a:cubicBezTo>
                  <a:cubicBezTo>
                    <a:pt x="453" y="87"/>
                    <a:pt x="454" y="87"/>
                    <a:pt x="455" y="88"/>
                  </a:cubicBezTo>
                  <a:cubicBezTo>
                    <a:pt x="455" y="88"/>
                    <a:pt x="457" y="88"/>
                    <a:pt x="458" y="89"/>
                  </a:cubicBezTo>
                  <a:cubicBezTo>
                    <a:pt x="459" y="89"/>
                    <a:pt x="458" y="90"/>
                    <a:pt x="458" y="91"/>
                  </a:cubicBezTo>
                  <a:cubicBezTo>
                    <a:pt x="457" y="91"/>
                    <a:pt x="457" y="92"/>
                    <a:pt x="457" y="92"/>
                  </a:cubicBezTo>
                  <a:cubicBezTo>
                    <a:pt x="457" y="93"/>
                    <a:pt x="457" y="93"/>
                    <a:pt x="457" y="93"/>
                  </a:cubicBezTo>
                  <a:cubicBezTo>
                    <a:pt x="457" y="93"/>
                    <a:pt x="456" y="91"/>
                    <a:pt x="457" y="93"/>
                  </a:cubicBezTo>
                  <a:cubicBezTo>
                    <a:pt x="458" y="95"/>
                    <a:pt x="460" y="96"/>
                    <a:pt x="460" y="96"/>
                  </a:cubicBezTo>
                  <a:cubicBezTo>
                    <a:pt x="460" y="96"/>
                    <a:pt x="459" y="97"/>
                    <a:pt x="458" y="97"/>
                  </a:cubicBezTo>
                  <a:cubicBezTo>
                    <a:pt x="457" y="97"/>
                    <a:pt x="457" y="97"/>
                    <a:pt x="457" y="97"/>
                  </a:cubicBezTo>
                  <a:cubicBezTo>
                    <a:pt x="455" y="97"/>
                    <a:pt x="455" y="97"/>
                    <a:pt x="453" y="96"/>
                  </a:cubicBezTo>
                  <a:cubicBezTo>
                    <a:pt x="452" y="96"/>
                    <a:pt x="452" y="96"/>
                    <a:pt x="452" y="96"/>
                  </a:cubicBezTo>
                  <a:cubicBezTo>
                    <a:pt x="452" y="98"/>
                    <a:pt x="452" y="98"/>
                    <a:pt x="452" y="98"/>
                  </a:cubicBezTo>
                  <a:cubicBezTo>
                    <a:pt x="452" y="98"/>
                    <a:pt x="455" y="99"/>
                    <a:pt x="453" y="99"/>
                  </a:cubicBezTo>
                  <a:cubicBezTo>
                    <a:pt x="451" y="99"/>
                    <a:pt x="451" y="99"/>
                    <a:pt x="451" y="99"/>
                  </a:cubicBezTo>
                  <a:cubicBezTo>
                    <a:pt x="451" y="99"/>
                    <a:pt x="451" y="99"/>
                    <a:pt x="450" y="100"/>
                  </a:cubicBezTo>
                  <a:cubicBezTo>
                    <a:pt x="450" y="102"/>
                    <a:pt x="451" y="103"/>
                    <a:pt x="451" y="103"/>
                  </a:cubicBezTo>
                  <a:cubicBezTo>
                    <a:pt x="452" y="103"/>
                    <a:pt x="452" y="104"/>
                    <a:pt x="453" y="104"/>
                  </a:cubicBezTo>
                  <a:cubicBezTo>
                    <a:pt x="453" y="104"/>
                    <a:pt x="453" y="105"/>
                    <a:pt x="453" y="105"/>
                  </a:cubicBezTo>
                  <a:cubicBezTo>
                    <a:pt x="453" y="106"/>
                    <a:pt x="453" y="106"/>
                    <a:pt x="453" y="106"/>
                  </a:cubicBezTo>
                  <a:cubicBezTo>
                    <a:pt x="454" y="107"/>
                    <a:pt x="454" y="107"/>
                    <a:pt x="455" y="108"/>
                  </a:cubicBezTo>
                  <a:cubicBezTo>
                    <a:pt x="455" y="108"/>
                    <a:pt x="452" y="109"/>
                    <a:pt x="454" y="110"/>
                  </a:cubicBezTo>
                  <a:cubicBezTo>
                    <a:pt x="456" y="111"/>
                    <a:pt x="458" y="111"/>
                    <a:pt x="458" y="111"/>
                  </a:cubicBezTo>
                  <a:cubicBezTo>
                    <a:pt x="459" y="111"/>
                    <a:pt x="458" y="112"/>
                    <a:pt x="458" y="112"/>
                  </a:cubicBezTo>
                  <a:cubicBezTo>
                    <a:pt x="458" y="113"/>
                    <a:pt x="458" y="113"/>
                    <a:pt x="458" y="113"/>
                  </a:cubicBezTo>
                  <a:cubicBezTo>
                    <a:pt x="458" y="113"/>
                    <a:pt x="459" y="114"/>
                    <a:pt x="459" y="114"/>
                  </a:cubicBezTo>
                  <a:cubicBezTo>
                    <a:pt x="460" y="115"/>
                    <a:pt x="462" y="116"/>
                    <a:pt x="462" y="116"/>
                  </a:cubicBezTo>
                  <a:cubicBezTo>
                    <a:pt x="462" y="117"/>
                    <a:pt x="462" y="117"/>
                    <a:pt x="463" y="118"/>
                  </a:cubicBezTo>
                  <a:cubicBezTo>
                    <a:pt x="463" y="118"/>
                    <a:pt x="462" y="118"/>
                    <a:pt x="462" y="119"/>
                  </a:cubicBezTo>
                  <a:cubicBezTo>
                    <a:pt x="462" y="119"/>
                    <a:pt x="462" y="118"/>
                    <a:pt x="462" y="119"/>
                  </a:cubicBezTo>
                  <a:cubicBezTo>
                    <a:pt x="463" y="120"/>
                    <a:pt x="463" y="121"/>
                    <a:pt x="463" y="121"/>
                  </a:cubicBezTo>
                  <a:cubicBezTo>
                    <a:pt x="463" y="121"/>
                    <a:pt x="464" y="121"/>
                    <a:pt x="464" y="121"/>
                  </a:cubicBezTo>
                  <a:cubicBezTo>
                    <a:pt x="465" y="122"/>
                    <a:pt x="468" y="122"/>
                    <a:pt x="468" y="123"/>
                  </a:cubicBezTo>
                  <a:cubicBezTo>
                    <a:pt x="469" y="123"/>
                    <a:pt x="469" y="126"/>
                    <a:pt x="469" y="126"/>
                  </a:cubicBezTo>
                  <a:cubicBezTo>
                    <a:pt x="469" y="126"/>
                    <a:pt x="470" y="126"/>
                    <a:pt x="471" y="127"/>
                  </a:cubicBezTo>
                  <a:cubicBezTo>
                    <a:pt x="471" y="127"/>
                    <a:pt x="471" y="126"/>
                    <a:pt x="471" y="127"/>
                  </a:cubicBezTo>
                  <a:cubicBezTo>
                    <a:pt x="472" y="128"/>
                    <a:pt x="472" y="128"/>
                    <a:pt x="473" y="128"/>
                  </a:cubicBezTo>
                  <a:cubicBezTo>
                    <a:pt x="474" y="129"/>
                    <a:pt x="474" y="128"/>
                    <a:pt x="474" y="129"/>
                  </a:cubicBezTo>
                  <a:cubicBezTo>
                    <a:pt x="474" y="130"/>
                    <a:pt x="473" y="129"/>
                    <a:pt x="474" y="130"/>
                  </a:cubicBezTo>
                  <a:cubicBezTo>
                    <a:pt x="475" y="131"/>
                    <a:pt x="476" y="132"/>
                    <a:pt x="476" y="132"/>
                  </a:cubicBezTo>
                  <a:cubicBezTo>
                    <a:pt x="476" y="132"/>
                    <a:pt x="477" y="132"/>
                    <a:pt x="477" y="132"/>
                  </a:cubicBezTo>
                  <a:cubicBezTo>
                    <a:pt x="477" y="132"/>
                    <a:pt x="476" y="131"/>
                    <a:pt x="479" y="133"/>
                  </a:cubicBezTo>
                  <a:cubicBezTo>
                    <a:pt x="482" y="134"/>
                    <a:pt x="480" y="133"/>
                    <a:pt x="480" y="136"/>
                  </a:cubicBezTo>
                  <a:cubicBezTo>
                    <a:pt x="481" y="136"/>
                    <a:pt x="481" y="136"/>
                    <a:pt x="481" y="136"/>
                  </a:cubicBezTo>
                  <a:cubicBezTo>
                    <a:pt x="482" y="136"/>
                    <a:pt x="482" y="136"/>
                    <a:pt x="483" y="137"/>
                  </a:cubicBezTo>
                  <a:cubicBezTo>
                    <a:pt x="484" y="137"/>
                    <a:pt x="484" y="137"/>
                    <a:pt x="485" y="137"/>
                  </a:cubicBezTo>
                  <a:cubicBezTo>
                    <a:pt x="486" y="137"/>
                    <a:pt x="486" y="136"/>
                    <a:pt x="486" y="136"/>
                  </a:cubicBezTo>
                  <a:cubicBezTo>
                    <a:pt x="487" y="136"/>
                    <a:pt x="487" y="136"/>
                    <a:pt x="488" y="136"/>
                  </a:cubicBezTo>
                  <a:cubicBezTo>
                    <a:pt x="488" y="135"/>
                    <a:pt x="488" y="135"/>
                    <a:pt x="488" y="135"/>
                  </a:cubicBezTo>
                  <a:cubicBezTo>
                    <a:pt x="488" y="135"/>
                    <a:pt x="489" y="134"/>
                    <a:pt x="489" y="135"/>
                  </a:cubicBezTo>
                  <a:cubicBezTo>
                    <a:pt x="490" y="136"/>
                    <a:pt x="490" y="137"/>
                    <a:pt x="490" y="137"/>
                  </a:cubicBezTo>
                  <a:cubicBezTo>
                    <a:pt x="490" y="138"/>
                    <a:pt x="490" y="138"/>
                    <a:pt x="490" y="138"/>
                  </a:cubicBezTo>
                  <a:cubicBezTo>
                    <a:pt x="490" y="138"/>
                    <a:pt x="490" y="139"/>
                    <a:pt x="491" y="139"/>
                  </a:cubicBezTo>
                  <a:cubicBezTo>
                    <a:pt x="492" y="140"/>
                    <a:pt x="493" y="140"/>
                    <a:pt x="493" y="140"/>
                  </a:cubicBezTo>
                  <a:cubicBezTo>
                    <a:pt x="494" y="141"/>
                    <a:pt x="496" y="141"/>
                    <a:pt x="496" y="142"/>
                  </a:cubicBezTo>
                  <a:cubicBezTo>
                    <a:pt x="496" y="142"/>
                    <a:pt x="498" y="143"/>
                    <a:pt x="498" y="143"/>
                  </a:cubicBezTo>
                  <a:cubicBezTo>
                    <a:pt x="498" y="143"/>
                    <a:pt x="499" y="143"/>
                    <a:pt x="499" y="143"/>
                  </a:cubicBezTo>
                  <a:cubicBezTo>
                    <a:pt x="499" y="143"/>
                    <a:pt x="500" y="143"/>
                    <a:pt x="500" y="142"/>
                  </a:cubicBezTo>
                  <a:cubicBezTo>
                    <a:pt x="500" y="142"/>
                    <a:pt x="501" y="142"/>
                    <a:pt x="501" y="142"/>
                  </a:cubicBezTo>
                  <a:cubicBezTo>
                    <a:pt x="502" y="142"/>
                    <a:pt x="502" y="141"/>
                    <a:pt x="502" y="141"/>
                  </a:cubicBezTo>
                  <a:cubicBezTo>
                    <a:pt x="502" y="140"/>
                    <a:pt x="501" y="140"/>
                    <a:pt x="501" y="139"/>
                  </a:cubicBezTo>
                  <a:cubicBezTo>
                    <a:pt x="501" y="139"/>
                    <a:pt x="501" y="139"/>
                    <a:pt x="501" y="138"/>
                  </a:cubicBezTo>
                  <a:cubicBezTo>
                    <a:pt x="501" y="138"/>
                    <a:pt x="501" y="137"/>
                    <a:pt x="502" y="137"/>
                  </a:cubicBezTo>
                  <a:cubicBezTo>
                    <a:pt x="503" y="138"/>
                    <a:pt x="503" y="138"/>
                    <a:pt x="503" y="138"/>
                  </a:cubicBezTo>
                  <a:cubicBezTo>
                    <a:pt x="503" y="137"/>
                    <a:pt x="504" y="136"/>
                    <a:pt x="504" y="135"/>
                  </a:cubicBezTo>
                  <a:cubicBezTo>
                    <a:pt x="504" y="135"/>
                    <a:pt x="504" y="135"/>
                    <a:pt x="504" y="134"/>
                  </a:cubicBezTo>
                  <a:cubicBezTo>
                    <a:pt x="504" y="134"/>
                    <a:pt x="504" y="134"/>
                    <a:pt x="503" y="133"/>
                  </a:cubicBezTo>
                  <a:cubicBezTo>
                    <a:pt x="503" y="132"/>
                    <a:pt x="504" y="132"/>
                    <a:pt x="504" y="132"/>
                  </a:cubicBezTo>
                  <a:cubicBezTo>
                    <a:pt x="504" y="131"/>
                    <a:pt x="504" y="131"/>
                    <a:pt x="505" y="131"/>
                  </a:cubicBezTo>
                  <a:cubicBezTo>
                    <a:pt x="505" y="131"/>
                    <a:pt x="506" y="131"/>
                    <a:pt x="506" y="131"/>
                  </a:cubicBezTo>
                  <a:cubicBezTo>
                    <a:pt x="506" y="130"/>
                    <a:pt x="507" y="130"/>
                    <a:pt x="507" y="130"/>
                  </a:cubicBezTo>
                  <a:cubicBezTo>
                    <a:pt x="507" y="129"/>
                    <a:pt x="506" y="129"/>
                    <a:pt x="506" y="128"/>
                  </a:cubicBezTo>
                  <a:cubicBezTo>
                    <a:pt x="506" y="127"/>
                    <a:pt x="506" y="127"/>
                    <a:pt x="506" y="126"/>
                  </a:cubicBezTo>
                  <a:cubicBezTo>
                    <a:pt x="506" y="126"/>
                    <a:pt x="506" y="126"/>
                    <a:pt x="506" y="125"/>
                  </a:cubicBezTo>
                  <a:cubicBezTo>
                    <a:pt x="507" y="125"/>
                    <a:pt x="507" y="125"/>
                    <a:pt x="507" y="125"/>
                  </a:cubicBezTo>
                  <a:cubicBezTo>
                    <a:pt x="507" y="124"/>
                    <a:pt x="507" y="124"/>
                    <a:pt x="507" y="123"/>
                  </a:cubicBezTo>
                  <a:cubicBezTo>
                    <a:pt x="507" y="123"/>
                    <a:pt x="507" y="122"/>
                    <a:pt x="507" y="121"/>
                  </a:cubicBezTo>
                  <a:cubicBezTo>
                    <a:pt x="507" y="121"/>
                    <a:pt x="507" y="121"/>
                    <a:pt x="507" y="120"/>
                  </a:cubicBezTo>
                  <a:cubicBezTo>
                    <a:pt x="508" y="120"/>
                    <a:pt x="509" y="120"/>
                    <a:pt x="510" y="120"/>
                  </a:cubicBezTo>
                  <a:cubicBezTo>
                    <a:pt x="510" y="120"/>
                    <a:pt x="512" y="121"/>
                    <a:pt x="513" y="121"/>
                  </a:cubicBezTo>
                  <a:cubicBezTo>
                    <a:pt x="515" y="122"/>
                    <a:pt x="513" y="121"/>
                    <a:pt x="515" y="122"/>
                  </a:cubicBezTo>
                  <a:cubicBezTo>
                    <a:pt x="516" y="123"/>
                    <a:pt x="520" y="123"/>
                    <a:pt x="520" y="123"/>
                  </a:cubicBezTo>
                  <a:cubicBezTo>
                    <a:pt x="520" y="123"/>
                    <a:pt x="520" y="123"/>
                    <a:pt x="521" y="123"/>
                  </a:cubicBezTo>
                  <a:cubicBezTo>
                    <a:pt x="521" y="122"/>
                    <a:pt x="521" y="121"/>
                    <a:pt x="521" y="120"/>
                  </a:cubicBezTo>
                  <a:cubicBezTo>
                    <a:pt x="521" y="120"/>
                    <a:pt x="521" y="120"/>
                    <a:pt x="521" y="119"/>
                  </a:cubicBezTo>
                  <a:cubicBezTo>
                    <a:pt x="522" y="120"/>
                    <a:pt x="522" y="120"/>
                    <a:pt x="523" y="120"/>
                  </a:cubicBezTo>
                  <a:cubicBezTo>
                    <a:pt x="524" y="120"/>
                    <a:pt x="525" y="119"/>
                    <a:pt x="525" y="119"/>
                  </a:cubicBezTo>
                  <a:cubicBezTo>
                    <a:pt x="526" y="119"/>
                    <a:pt x="526" y="119"/>
                    <a:pt x="526" y="119"/>
                  </a:cubicBezTo>
                  <a:cubicBezTo>
                    <a:pt x="526" y="119"/>
                    <a:pt x="527" y="119"/>
                    <a:pt x="527" y="119"/>
                  </a:cubicBezTo>
                  <a:cubicBezTo>
                    <a:pt x="527" y="119"/>
                    <a:pt x="527" y="118"/>
                    <a:pt x="528" y="118"/>
                  </a:cubicBezTo>
                  <a:cubicBezTo>
                    <a:pt x="528" y="118"/>
                    <a:pt x="528" y="118"/>
                    <a:pt x="528" y="118"/>
                  </a:cubicBezTo>
                  <a:cubicBezTo>
                    <a:pt x="529" y="118"/>
                    <a:pt x="530" y="118"/>
                    <a:pt x="530" y="118"/>
                  </a:cubicBezTo>
                  <a:cubicBezTo>
                    <a:pt x="531" y="118"/>
                    <a:pt x="531" y="118"/>
                    <a:pt x="532" y="118"/>
                  </a:cubicBezTo>
                  <a:cubicBezTo>
                    <a:pt x="532" y="118"/>
                    <a:pt x="532" y="117"/>
                    <a:pt x="532" y="117"/>
                  </a:cubicBezTo>
                  <a:cubicBezTo>
                    <a:pt x="532" y="117"/>
                    <a:pt x="532" y="117"/>
                    <a:pt x="532" y="117"/>
                  </a:cubicBezTo>
                  <a:cubicBezTo>
                    <a:pt x="532" y="117"/>
                    <a:pt x="533" y="117"/>
                    <a:pt x="533" y="117"/>
                  </a:cubicBezTo>
                  <a:cubicBezTo>
                    <a:pt x="533" y="117"/>
                    <a:pt x="535" y="118"/>
                    <a:pt x="535" y="118"/>
                  </a:cubicBezTo>
                  <a:cubicBezTo>
                    <a:pt x="535" y="118"/>
                    <a:pt x="535" y="118"/>
                    <a:pt x="536" y="117"/>
                  </a:cubicBezTo>
                  <a:cubicBezTo>
                    <a:pt x="536" y="117"/>
                    <a:pt x="536" y="117"/>
                    <a:pt x="537" y="117"/>
                  </a:cubicBezTo>
                  <a:cubicBezTo>
                    <a:pt x="537" y="117"/>
                    <a:pt x="539" y="117"/>
                    <a:pt x="540" y="118"/>
                  </a:cubicBezTo>
                  <a:cubicBezTo>
                    <a:pt x="540" y="118"/>
                    <a:pt x="541" y="119"/>
                    <a:pt x="541" y="119"/>
                  </a:cubicBezTo>
                  <a:cubicBezTo>
                    <a:pt x="542" y="119"/>
                    <a:pt x="543" y="119"/>
                    <a:pt x="544" y="119"/>
                  </a:cubicBezTo>
                  <a:cubicBezTo>
                    <a:pt x="544" y="119"/>
                    <a:pt x="544" y="119"/>
                    <a:pt x="544" y="118"/>
                  </a:cubicBezTo>
                  <a:cubicBezTo>
                    <a:pt x="544" y="118"/>
                    <a:pt x="544" y="118"/>
                    <a:pt x="544" y="118"/>
                  </a:cubicBezTo>
                  <a:cubicBezTo>
                    <a:pt x="544" y="118"/>
                    <a:pt x="549" y="119"/>
                    <a:pt x="549" y="119"/>
                  </a:cubicBezTo>
                  <a:cubicBezTo>
                    <a:pt x="549" y="120"/>
                    <a:pt x="550" y="118"/>
                    <a:pt x="550" y="118"/>
                  </a:cubicBezTo>
                  <a:cubicBezTo>
                    <a:pt x="549" y="118"/>
                    <a:pt x="549" y="118"/>
                    <a:pt x="549" y="117"/>
                  </a:cubicBezTo>
                  <a:cubicBezTo>
                    <a:pt x="549" y="117"/>
                    <a:pt x="549" y="117"/>
                    <a:pt x="549" y="117"/>
                  </a:cubicBezTo>
                  <a:cubicBezTo>
                    <a:pt x="550" y="117"/>
                    <a:pt x="550" y="117"/>
                    <a:pt x="551" y="117"/>
                  </a:cubicBezTo>
                  <a:cubicBezTo>
                    <a:pt x="551" y="117"/>
                    <a:pt x="551" y="117"/>
                    <a:pt x="551" y="117"/>
                  </a:cubicBezTo>
                  <a:cubicBezTo>
                    <a:pt x="552" y="118"/>
                    <a:pt x="553" y="118"/>
                    <a:pt x="553" y="118"/>
                  </a:cubicBezTo>
                  <a:cubicBezTo>
                    <a:pt x="553" y="118"/>
                    <a:pt x="554" y="119"/>
                    <a:pt x="554" y="119"/>
                  </a:cubicBezTo>
                  <a:cubicBezTo>
                    <a:pt x="555" y="119"/>
                    <a:pt x="555" y="119"/>
                    <a:pt x="555" y="119"/>
                  </a:cubicBezTo>
                  <a:cubicBezTo>
                    <a:pt x="555" y="119"/>
                    <a:pt x="555" y="119"/>
                    <a:pt x="555" y="118"/>
                  </a:cubicBezTo>
                  <a:cubicBezTo>
                    <a:pt x="555" y="118"/>
                    <a:pt x="555" y="118"/>
                    <a:pt x="556" y="118"/>
                  </a:cubicBezTo>
                  <a:cubicBezTo>
                    <a:pt x="556" y="118"/>
                    <a:pt x="555" y="117"/>
                    <a:pt x="555" y="117"/>
                  </a:cubicBezTo>
                  <a:cubicBezTo>
                    <a:pt x="555" y="117"/>
                    <a:pt x="555" y="117"/>
                    <a:pt x="555" y="117"/>
                  </a:cubicBezTo>
                  <a:cubicBezTo>
                    <a:pt x="555" y="117"/>
                    <a:pt x="552" y="115"/>
                    <a:pt x="551" y="114"/>
                  </a:cubicBezTo>
                  <a:cubicBezTo>
                    <a:pt x="550" y="113"/>
                    <a:pt x="550" y="113"/>
                    <a:pt x="550" y="113"/>
                  </a:cubicBezTo>
                  <a:cubicBezTo>
                    <a:pt x="549" y="113"/>
                    <a:pt x="549" y="113"/>
                    <a:pt x="548" y="112"/>
                  </a:cubicBezTo>
                  <a:cubicBezTo>
                    <a:pt x="547" y="111"/>
                    <a:pt x="546" y="111"/>
                    <a:pt x="545" y="110"/>
                  </a:cubicBezTo>
                  <a:cubicBezTo>
                    <a:pt x="545" y="110"/>
                    <a:pt x="545" y="109"/>
                    <a:pt x="546" y="109"/>
                  </a:cubicBezTo>
                  <a:cubicBezTo>
                    <a:pt x="546" y="109"/>
                    <a:pt x="545" y="108"/>
                    <a:pt x="547" y="109"/>
                  </a:cubicBezTo>
                  <a:cubicBezTo>
                    <a:pt x="548" y="110"/>
                    <a:pt x="546" y="108"/>
                    <a:pt x="548" y="110"/>
                  </a:cubicBezTo>
                  <a:cubicBezTo>
                    <a:pt x="550" y="112"/>
                    <a:pt x="551" y="113"/>
                    <a:pt x="551" y="113"/>
                  </a:cubicBezTo>
                  <a:cubicBezTo>
                    <a:pt x="551" y="113"/>
                    <a:pt x="551" y="113"/>
                    <a:pt x="552" y="113"/>
                  </a:cubicBezTo>
                  <a:cubicBezTo>
                    <a:pt x="552" y="114"/>
                    <a:pt x="558" y="116"/>
                    <a:pt x="558" y="116"/>
                  </a:cubicBezTo>
                  <a:cubicBezTo>
                    <a:pt x="558" y="116"/>
                    <a:pt x="558" y="116"/>
                    <a:pt x="558" y="116"/>
                  </a:cubicBezTo>
                  <a:cubicBezTo>
                    <a:pt x="558" y="116"/>
                    <a:pt x="558" y="115"/>
                    <a:pt x="557" y="115"/>
                  </a:cubicBezTo>
                  <a:cubicBezTo>
                    <a:pt x="557" y="114"/>
                    <a:pt x="556" y="114"/>
                    <a:pt x="556" y="114"/>
                  </a:cubicBezTo>
                  <a:cubicBezTo>
                    <a:pt x="555" y="113"/>
                    <a:pt x="555" y="113"/>
                    <a:pt x="554" y="112"/>
                  </a:cubicBezTo>
                  <a:cubicBezTo>
                    <a:pt x="554" y="112"/>
                    <a:pt x="553" y="112"/>
                    <a:pt x="553" y="111"/>
                  </a:cubicBezTo>
                  <a:cubicBezTo>
                    <a:pt x="552" y="111"/>
                    <a:pt x="552" y="110"/>
                    <a:pt x="552" y="110"/>
                  </a:cubicBezTo>
                  <a:cubicBezTo>
                    <a:pt x="551" y="110"/>
                    <a:pt x="551" y="110"/>
                    <a:pt x="551" y="109"/>
                  </a:cubicBezTo>
                  <a:cubicBezTo>
                    <a:pt x="551" y="109"/>
                    <a:pt x="550" y="108"/>
                    <a:pt x="551" y="108"/>
                  </a:cubicBezTo>
                  <a:cubicBezTo>
                    <a:pt x="552" y="109"/>
                    <a:pt x="552" y="109"/>
                    <a:pt x="552" y="109"/>
                  </a:cubicBezTo>
                  <a:cubicBezTo>
                    <a:pt x="552" y="108"/>
                    <a:pt x="552" y="108"/>
                    <a:pt x="552" y="108"/>
                  </a:cubicBezTo>
                  <a:cubicBezTo>
                    <a:pt x="552" y="108"/>
                    <a:pt x="550" y="106"/>
                    <a:pt x="551" y="106"/>
                  </a:cubicBezTo>
                  <a:cubicBezTo>
                    <a:pt x="551" y="106"/>
                    <a:pt x="551" y="105"/>
                    <a:pt x="552" y="105"/>
                  </a:cubicBezTo>
                  <a:cubicBezTo>
                    <a:pt x="552" y="105"/>
                    <a:pt x="550" y="103"/>
                    <a:pt x="550" y="103"/>
                  </a:cubicBezTo>
                  <a:cubicBezTo>
                    <a:pt x="550" y="103"/>
                    <a:pt x="550" y="103"/>
                    <a:pt x="550" y="103"/>
                  </a:cubicBezTo>
                  <a:cubicBezTo>
                    <a:pt x="551" y="103"/>
                    <a:pt x="552" y="103"/>
                    <a:pt x="552" y="103"/>
                  </a:cubicBezTo>
                  <a:cubicBezTo>
                    <a:pt x="552" y="103"/>
                    <a:pt x="553" y="103"/>
                    <a:pt x="553" y="103"/>
                  </a:cubicBezTo>
                  <a:cubicBezTo>
                    <a:pt x="553" y="103"/>
                    <a:pt x="553" y="103"/>
                    <a:pt x="553" y="103"/>
                  </a:cubicBezTo>
                  <a:cubicBezTo>
                    <a:pt x="553" y="102"/>
                    <a:pt x="553" y="102"/>
                    <a:pt x="552" y="101"/>
                  </a:cubicBezTo>
                  <a:cubicBezTo>
                    <a:pt x="552" y="101"/>
                    <a:pt x="552" y="101"/>
                    <a:pt x="551" y="100"/>
                  </a:cubicBezTo>
                  <a:cubicBezTo>
                    <a:pt x="550" y="100"/>
                    <a:pt x="550" y="99"/>
                    <a:pt x="550" y="99"/>
                  </a:cubicBezTo>
                  <a:cubicBezTo>
                    <a:pt x="550" y="99"/>
                    <a:pt x="550" y="99"/>
                    <a:pt x="550" y="98"/>
                  </a:cubicBezTo>
                  <a:cubicBezTo>
                    <a:pt x="550" y="98"/>
                    <a:pt x="550" y="98"/>
                    <a:pt x="550" y="98"/>
                  </a:cubicBezTo>
                  <a:cubicBezTo>
                    <a:pt x="550" y="98"/>
                    <a:pt x="549" y="98"/>
                    <a:pt x="549" y="97"/>
                  </a:cubicBezTo>
                  <a:cubicBezTo>
                    <a:pt x="549" y="97"/>
                    <a:pt x="548" y="97"/>
                    <a:pt x="548" y="96"/>
                  </a:cubicBezTo>
                  <a:cubicBezTo>
                    <a:pt x="547" y="95"/>
                    <a:pt x="546" y="95"/>
                    <a:pt x="545" y="94"/>
                  </a:cubicBezTo>
                  <a:cubicBezTo>
                    <a:pt x="546" y="94"/>
                    <a:pt x="547" y="95"/>
                    <a:pt x="548" y="95"/>
                  </a:cubicBezTo>
                  <a:cubicBezTo>
                    <a:pt x="548" y="95"/>
                    <a:pt x="549" y="95"/>
                    <a:pt x="549" y="95"/>
                  </a:cubicBezTo>
                  <a:cubicBezTo>
                    <a:pt x="549" y="95"/>
                    <a:pt x="550" y="96"/>
                    <a:pt x="550" y="96"/>
                  </a:cubicBezTo>
                  <a:cubicBezTo>
                    <a:pt x="550" y="95"/>
                    <a:pt x="548" y="93"/>
                    <a:pt x="548" y="93"/>
                  </a:cubicBezTo>
                  <a:cubicBezTo>
                    <a:pt x="547" y="93"/>
                    <a:pt x="547" y="92"/>
                    <a:pt x="546" y="92"/>
                  </a:cubicBezTo>
                  <a:cubicBezTo>
                    <a:pt x="545" y="91"/>
                    <a:pt x="544" y="91"/>
                    <a:pt x="543" y="90"/>
                  </a:cubicBezTo>
                  <a:cubicBezTo>
                    <a:pt x="543" y="90"/>
                    <a:pt x="541" y="88"/>
                    <a:pt x="540" y="88"/>
                  </a:cubicBezTo>
                  <a:cubicBezTo>
                    <a:pt x="539" y="87"/>
                    <a:pt x="538" y="86"/>
                    <a:pt x="537" y="86"/>
                  </a:cubicBezTo>
                  <a:cubicBezTo>
                    <a:pt x="537" y="85"/>
                    <a:pt x="535" y="85"/>
                    <a:pt x="536" y="85"/>
                  </a:cubicBezTo>
                  <a:cubicBezTo>
                    <a:pt x="536" y="85"/>
                    <a:pt x="539" y="86"/>
                    <a:pt x="539" y="86"/>
                  </a:cubicBezTo>
                  <a:cubicBezTo>
                    <a:pt x="539" y="86"/>
                    <a:pt x="540" y="86"/>
                    <a:pt x="541" y="87"/>
                  </a:cubicBezTo>
                  <a:cubicBezTo>
                    <a:pt x="541" y="87"/>
                    <a:pt x="541" y="87"/>
                    <a:pt x="541" y="87"/>
                  </a:cubicBezTo>
                  <a:cubicBezTo>
                    <a:pt x="541" y="86"/>
                    <a:pt x="540" y="85"/>
                    <a:pt x="539" y="85"/>
                  </a:cubicBezTo>
                  <a:cubicBezTo>
                    <a:pt x="539" y="85"/>
                    <a:pt x="539" y="84"/>
                    <a:pt x="539" y="84"/>
                  </a:cubicBezTo>
                  <a:cubicBezTo>
                    <a:pt x="539" y="84"/>
                    <a:pt x="539" y="84"/>
                    <a:pt x="539" y="84"/>
                  </a:cubicBezTo>
                  <a:cubicBezTo>
                    <a:pt x="540" y="85"/>
                    <a:pt x="542" y="86"/>
                    <a:pt x="542" y="86"/>
                  </a:cubicBezTo>
                  <a:cubicBezTo>
                    <a:pt x="542" y="86"/>
                    <a:pt x="542" y="86"/>
                    <a:pt x="542" y="86"/>
                  </a:cubicBezTo>
                  <a:cubicBezTo>
                    <a:pt x="542" y="85"/>
                    <a:pt x="541" y="85"/>
                    <a:pt x="541" y="84"/>
                  </a:cubicBezTo>
                  <a:cubicBezTo>
                    <a:pt x="541" y="84"/>
                    <a:pt x="541" y="84"/>
                    <a:pt x="541" y="84"/>
                  </a:cubicBezTo>
                  <a:cubicBezTo>
                    <a:pt x="542" y="85"/>
                    <a:pt x="543" y="85"/>
                    <a:pt x="543" y="85"/>
                  </a:cubicBezTo>
                  <a:cubicBezTo>
                    <a:pt x="543" y="85"/>
                    <a:pt x="544" y="85"/>
                    <a:pt x="544" y="86"/>
                  </a:cubicBezTo>
                  <a:cubicBezTo>
                    <a:pt x="544" y="86"/>
                    <a:pt x="543" y="84"/>
                    <a:pt x="542" y="84"/>
                  </a:cubicBezTo>
                  <a:cubicBezTo>
                    <a:pt x="542" y="84"/>
                    <a:pt x="539" y="82"/>
                    <a:pt x="539" y="82"/>
                  </a:cubicBezTo>
                  <a:cubicBezTo>
                    <a:pt x="538" y="81"/>
                    <a:pt x="537" y="80"/>
                    <a:pt x="537" y="80"/>
                  </a:cubicBezTo>
                  <a:cubicBezTo>
                    <a:pt x="537" y="80"/>
                    <a:pt x="538" y="81"/>
                    <a:pt x="539" y="81"/>
                  </a:cubicBezTo>
                  <a:cubicBezTo>
                    <a:pt x="540" y="82"/>
                    <a:pt x="542" y="83"/>
                    <a:pt x="543" y="84"/>
                  </a:cubicBezTo>
                  <a:cubicBezTo>
                    <a:pt x="543" y="85"/>
                    <a:pt x="544" y="85"/>
                    <a:pt x="544" y="85"/>
                  </a:cubicBezTo>
                  <a:cubicBezTo>
                    <a:pt x="545" y="86"/>
                    <a:pt x="546" y="86"/>
                    <a:pt x="547" y="87"/>
                  </a:cubicBezTo>
                  <a:cubicBezTo>
                    <a:pt x="547" y="87"/>
                    <a:pt x="547" y="87"/>
                    <a:pt x="547" y="87"/>
                  </a:cubicBezTo>
                  <a:cubicBezTo>
                    <a:pt x="547" y="87"/>
                    <a:pt x="547" y="87"/>
                    <a:pt x="547" y="87"/>
                  </a:cubicBezTo>
                  <a:cubicBezTo>
                    <a:pt x="547" y="87"/>
                    <a:pt x="547" y="87"/>
                    <a:pt x="547" y="87"/>
                  </a:cubicBezTo>
                  <a:cubicBezTo>
                    <a:pt x="547" y="87"/>
                    <a:pt x="547" y="87"/>
                    <a:pt x="547" y="87"/>
                  </a:cubicBezTo>
                  <a:cubicBezTo>
                    <a:pt x="547" y="87"/>
                    <a:pt x="547" y="87"/>
                    <a:pt x="547" y="86"/>
                  </a:cubicBezTo>
                  <a:cubicBezTo>
                    <a:pt x="546" y="86"/>
                    <a:pt x="546" y="86"/>
                    <a:pt x="545" y="85"/>
                  </a:cubicBezTo>
                  <a:cubicBezTo>
                    <a:pt x="545" y="85"/>
                    <a:pt x="545" y="85"/>
                    <a:pt x="544" y="84"/>
                  </a:cubicBezTo>
                  <a:cubicBezTo>
                    <a:pt x="542" y="83"/>
                    <a:pt x="543" y="83"/>
                    <a:pt x="542" y="83"/>
                  </a:cubicBezTo>
                  <a:cubicBezTo>
                    <a:pt x="541" y="82"/>
                    <a:pt x="541" y="82"/>
                    <a:pt x="539" y="80"/>
                  </a:cubicBezTo>
                  <a:cubicBezTo>
                    <a:pt x="536" y="78"/>
                    <a:pt x="536" y="78"/>
                    <a:pt x="536" y="78"/>
                  </a:cubicBezTo>
                  <a:cubicBezTo>
                    <a:pt x="536" y="78"/>
                    <a:pt x="536" y="78"/>
                    <a:pt x="535" y="78"/>
                  </a:cubicBezTo>
                  <a:cubicBezTo>
                    <a:pt x="535" y="78"/>
                    <a:pt x="535" y="78"/>
                    <a:pt x="535" y="78"/>
                  </a:cubicBezTo>
                  <a:cubicBezTo>
                    <a:pt x="534" y="77"/>
                    <a:pt x="535" y="78"/>
                    <a:pt x="534" y="77"/>
                  </a:cubicBezTo>
                  <a:cubicBezTo>
                    <a:pt x="533" y="77"/>
                    <a:pt x="534" y="77"/>
                    <a:pt x="533" y="77"/>
                  </a:cubicBezTo>
                  <a:cubicBezTo>
                    <a:pt x="533" y="76"/>
                    <a:pt x="535" y="78"/>
                    <a:pt x="532" y="76"/>
                  </a:cubicBezTo>
                  <a:cubicBezTo>
                    <a:pt x="530" y="74"/>
                    <a:pt x="530" y="74"/>
                    <a:pt x="530" y="74"/>
                  </a:cubicBezTo>
                  <a:cubicBezTo>
                    <a:pt x="530" y="74"/>
                    <a:pt x="530" y="75"/>
                    <a:pt x="529" y="74"/>
                  </a:cubicBezTo>
                  <a:cubicBezTo>
                    <a:pt x="527" y="73"/>
                    <a:pt x="527" y="73"/>
                    <a:pt x="526" y="72"/>
                  </a:cubicBezTo>
                  <a:cubicBezTo>
                    <a:pt x="526" y="72"/>
                    <a:pt x="526" y="72"/>
                    <a:pt x="526" y="72"/>
                  </a:cubicBezTo>
                  <a:cubicBezTo>
                    <a:pt x="525" y="72"/>
                    <a:pt x="526" y="72"/>
                    <a:pt x="525" y="72"/>
                  </a:cubicBezTo>
                  <a:cubicBezTo>
                    <a:pt x="525" y="72"/>
                    <a:pt x="525" y="72"/>
                    <a:pt x="524" y="71"/>
                  </a:cubicBezTo>
                  <a:cubicBezTo>
                    <a:pt x="523" y="71"/>
                    <a:pt x="524" y="71"/>
                    <a:pt x="523" y="71"/>
                  </a:cubicBezTo>
                  <a:cubicBezTo>
                    <a:pt x="523" y="70"/>
                    <a:pt x="521" y="69"/>
                    <a:pt x="521" y="69"/>
                  </a:cubicBezTo>
                  <a:cubicBezTo>
                    <a:pt x="520" y="69"/>
                    <a:pt x="520" y="68"/>
                    <a:pt x="520" y="68"/>
                  </a:cubicBezTo>
                  <a:cubicBezTo>
                    <a:pt x="520" y="68"/>
                    <a:pt x="520" y="68"/>
                    <a:pt x="520" y="68"/>
                  </a:cubicBezTo>
                  <a:cubicBezTo>
                    <a:pt x="521" y="69"/>
                    <a:pt x="522" y="69"/>
                    <a:pt x="522" y="69"/>
                  </a:cubicBezTo>
                  <a:cubicBezTo>
                    <a:pt x="521" y="68"/>
                    <a:pt x="521" y="68"/>
                    <a:pt x="521" y="68"/>
                  </a:cubicBezTo>
                  <a:cubicBezTo>
                    <a:pt x="521" y="68"/>
                    <a:pt x="520" y="67"/>
                    <a:pt x="521" y="67"/>
                  </a:cubicBezTo>
                  <a:cubicBezTo>
                    <a:pt x="521" y="67"/>
                    <a:pt x="521" y="67"/>
                    <a:pt x="521" y="68"/>
                  </a:cubicBezTo>
                  <a:cubicBezTo>
                    <a:pt x="521" y="68"/>
                    <a:pt x="522" y="68"/>
                    <a:pt x="522" y="68"/>
                  </a:cubicBezTo>
                  <a:cubicBezTo>
                    <a:pt x="522" y="68"/>
                    <a:pt x="522" y="68"/>
                    <a:pt x="522" y="68"/>
                  </a:cubicBezTo>
                  <a:cubicBezTo>
                    <a:pt x="522" y="68"/>
                    <a:pt x="522" y="67"/>
                    <a:pt x="522" y="67"/>
                  </a:cubicBezTo>
                  <a:cubicBezTo>
                    <a:pt x="520" y="66"/>
                    <a:pt x="518" y="65"/>
                    <a:pt x="516" y="63"/>
                  </a:cubicBezTo>
                  <a:cubicBezTo>
                    <a:pt x="515" y="63"/>
                    <a:pt x="515" y="62"/>
                    <a:pt x="515" y="62"/>
                  </a:cubicBezTo>
                  <a:cubicBezTo>
                    <a:pt x="513" y="61"/>
                    <a:pt x="512" y="60"/>
                    <a:pt x="511" y="59"/>
                  </a:cubicBezTo>
                  <a:cubicBezTo>
                    <a:pt x="510" y="59"/>
                    <a:pt x="510" y="58"/>
                    <a:pt x="510" y="58"/>
                  </a:cubicBezTo>
                  <a:cubicBezTo>
                    <a:pt x="509" y="57"/>
                    <a:pt x="508" y="57"/>
                    <a:pt x="507" y="56"/>
                  </a:cubicBezTo>
                  <a:cubicBezTo>
                    <a:pt x="505" y="55"/>
                    <a:pt x="505" y="55"/>
                    <a:pt x="504" y="54"/>
                  </a:cubicBezTo>
                  <a:cubicBezTo>
                    <a:pt x="503" y="53"/>
                    <a:pt x="502" y="53"/>
                    <a:pt x="501" y="52"/>
                  </a:cubicBezTo>
                  <a:cubicBezTo>
                    <a:pt x="499" y="50"/>
                    <a:pt x="497" y="49"/>
                    <a:pt x="494" y="48"/>
                  </a:cubicBezTo>
                  <a:cubicBezTo>
                    <a:pt x="492" y="46"/>
                    <a:pt x="491" y="46"/>
                    <a:pt x="489" y="45"/>
                  </a:cubicBezTo>
                  <a:cubicBezTo>
                    <a:pt x="489" y="45"/>
                    <a:pt x="486" y="43"/>
                    <a:pt x="485" y="43"/>
                  </a:cubicBezTo>
                  <a:cubicBezTo>
                    <a:pt x="485" y="43"/>
                    <a:pt x="485" y="43"/>
                    <a:pt x="485" y="43"/>
                  </a:cubicBezTo>
                  <a:cubicBezTo>
                    <a:pt x="485" y="43"/>
                    <a:pt x="483" y="42"/>
                    <a:pt x="483" y="42"/>
                  </a:cubicBezTo>
                  <a:cubicBezTo>
                    <a:pt x="482" y="42"/>
                    <a:pt x="482" y="41"/>
                    <a:pt x="481" y="41"/>
                  </a:cubicBezTo>
                  <a:cubicBezTo>
                    <a:pt x="481" y="40"/>
                    <a:pt x="481" y="40"/>
                    <a:pt x="480" y="40"/>
                  </a:cubicBezTo>
                  <a:cubicBezTo>
                    <a:pt x="480" y="40"/>
                    <a:pt x="480" y="40"/>
                    <a:pt x="480" y="39"/>
                  </a:cubicBezTo>
                  <a:cubicBezTo>
                    <a:pt x="479" y="39"/>
                    <a:pt x="478" y="38"/>
                    <a:pt x="477" y="38"/>
                  </a:cubicBezTo>
                  <a:cubicBezTo>
                    <a:pt x="477" y="38"/>
                    <a:pt x="478" y="38"/>
                    <a:pt x="477" y="38"/>
                  </a:cubicBezTo>
                  <a:cubicBezTo>
                    <a:pt x="475" y="37"/>
                    <a:pt x="475" y="37"/>
                    <a:pt x="474" y="36"/>
                  </a:cubicBezTo>
                  <a:cubicBezTo>
                    <a:pt x="472" y="36"/>
                    <a:pt x="473" y="36"/>
                    <a:pt x="472" y="36"/>
                  </a:cubicBezTo>
                  <a:cubicBezTo>
                    <a:pt x="471" y="35"/>
                    <a:pt x="471" y="35"/>
                    <a:pt x="471" y="35"/>
                  </a:cubicBezTo>
                  <a:cubicBezTo>
                    <a:pt x="471" y="35"/>
                    <a:pt x="470" y="34"/>
                    <a:pt x="469" y="34"/>
                  </a:cubicBezTo>
                  <a:cubicBezTo>
                    <a:pt x="468" y="34"/>
                    <a:pt x="468" y="34"/>
                    <a:pt x="468" y="34"/>
                  </a:cubicBezTo>
                  <a:cubicBezTo>
                    <a:pt x="468" y="34"/>
                    <a:pt x="467" y="34"/>
                    <a:pt x="468" y="34"/>
                  </a:cubicBezTo>
                  <a:cubicBezTo>
                    <a:pt x="468" y="35"/>
                    <a:pt x="467" y="34"/>
                    <a:pt x="468" y="35"/>
                  </a:cubicBezTo>
                  <a:cubicBezTo>
                    <a:pt x="468" y="35"/>
                    <a:pt x="469" y="36"/>
                    <a:pt x="468" y="35"/>
                  </a:cubicBezTo>
                  <a:cubicBezTo>
                    <a:pt x="466" y="35"/>
                    <a:pt x="466" y="35"/>
                    <a:pt x="466" y="35"/>
                  </a:cubicBezTo>
                  <a:cubicBezTo>
                    <a:pt x="466" y="35"/>
                    <a:pt x="467" y="35"/>
                    <a:pt x="466" y="35"/>
                  </a:cubicBezTo>
                  <a:cubicBezTo>
                    <a:pt x="465" y="34"/>
                    <a:pt x="466" y="35"/>
                    <a:pt x="465" y="34"/>
                  </a:cubicBezTo>
                  <a:cubicBezTo>
                    <a:pt x="464" y="34"/>
                    <a:pt x="465" y="35"/>
                    <a:pt x="464" y="34"/>
                  </a:cubicBezTo>
                  <a:cubicBezTo>
                    <a:pt x="462" y="33"/>
                    <a:pt x="462" y="33"/>
                    <a:pt x="462" y="33"/>
                  </a:cubicBezTo>
                  <a:cubicBezTo>
                    <a:pt x="462" y="33"/>
                    <a:pt x="461" y="32"/>
                    <a:pt x="461" y="32"/>
                  </a:cubicBezTo>
                  <a:cubicBezTo>
                    <a:pt x="461" y="31"/>
                    <a:pt x="461" y="31"/>
                    <a:pt x="461" y="31"/>
                  </a:cubicBezTo>
                  <a:cubicBezTo>
                    <a:pt x="460" y="30"/>
                    <a:pt x="461" y="31"/>
                    <a:pt x="459" y="30"/>
                  </a:cubicBezTo>
                  <a:cubicBezTo>
                    <a:pt x="457" y="29"/>
                    <a:pt x="459" y="30"/>
                    <a:pt x="457" y="29"/>
                  </a:cubicBezTo>
                  <a:cubicBezTo>
                    <a:pt x="456" y="29"/>
                    <a:pt x="455" y="28"/>
                    <a:pt x="456" y="29"/>
                  </a:cubicBezTo>
                  <a:cubicBezTo>
                    <a:pt x="456" y="29"/>
                    <a:pt x="456" y="29"/>
                    <a:pt x="456" y="29"/>
                  </a:cubicBezTo>
                  <a:cubicBezTo>
                    <a:pt x="456" y="29"/>
                    <a:pt x="456" y="30"/>
                    <a:pt x="456" y="30"/>
                  </a:cubicBezTo>
                  <a:cubicBezTo>
                    <a:pt x="456" y="30"/>
                    <a:pt x="457" y="30"/>
                    <a:pt x="456" y="30"/>
                  </a:cubicBezTo>
                  <a:cubicBezTo>
                    <a:pt x="455" y="30"/>
                    <a:pt x="457" y="31"/>
                    <a:pt x="455" y="30"/>
                  </a:cubicBezTo>
                  <a:cubicBezTo>
                    <a:pt x="453" y="29"/>
                    <a:pt x="453" y="29"/>
                    <a:pt x="453" y="29"/>
                  </a:cubicBezTo>
                  <a:cubicBezTo>
                    <a:pt x="453" y="29"/>
                    <a:pt x="453" y="28"/>
                    <a:pt x="453" y="29"/>
                  </a:cubicBezTo>
                  <a:cubicBezTo>
                    <a:pt x="453" y="30"/>
                    <a:pt x="454" y="31"/>
                    <a:pt x="454" y="31"/>
                  </a:cubicBezTo>
                  <a:cubicBezTo>
                    <a:pt x="455" y="32"/>
                    <a:pt x="452" y="30"/>
                    <a:pt x="451" y="30"/>
                  </a:cubicBezTo>
                  <a:cubicBezTo>
                    <a:pt x="451" y="30"/>
                    <a:pt x="451" y="29"/>
                    <a:pt x="450" y="29"/>
                  </a:cubicBezTo>
                  <a:cubicBezTo>
                    <a:pt x="449" y="29"/>
                    <a:pt x="449" y="29"/>
                    <a:pt x="449" y="29"/>
                  </a:cubicBezTo>
                  <a:cubicBezTo>
                    <a:pt x="448" y="29"/>
                    <a:pt x="448" y="29"/>
                    <a:pt x="448" y="29"/>
                  </a:cubicBezTo>
                  <a:cubicBezTo>
                    <a:pt x="448" y="29"/>
                    <a:pt x="448" y="29"/>
                    <a:pt x="448" y="30"/>
                  </a:cubicBezTo>
                  <a:cubicBezTo>
                    <a:pt x="449" y="31"/>
                    <a:pt x="448" y="30"/>
                    <a:pt x="449" y="31"/>
                  </a:cubicBezTo>
                  <a:cubicBezTo>
                    <a:pt x="450" y="32"/>
                    <a:pt x="450" y="32"/>
                    <a:pt x="451" y="33"/>
                  </a:cubicBezTo>
                  <a:cubicBezTo>
                    <a:pt x="452" y="33"/>
                    <a:pt x="451" y="33"/>
                    <a:pt x="452" y="33"/>
                  </a:cubicBezTo>
                  <a:cubicBezTo>
                    <a:pt x="452" y="34"/>
                    <a:pt x="453" y="34"/>
                    <a:pt x="454" y="35"/>
                  </a:cubicBezTo>
                  <a:cubicBezTo>
                    <a:pt x="456" y="36"/>
                    <a:pt x="455" y="35"/>
                    <a:pt x="456" y="36"/>
                  </a:cubicBezTo>
                  <a:cubicBezTo>
                    <a:pt x="456" y="37"/>
                    <a:pt x="457" y="37"/>
                    <a:pt x="456" y="37"/>
                  </a:cubicBezTo>
                  <a:cubicBezTo>
                    <a:pt x="455" y="37"/>
                    <a:pt x="456" y="37"/>
                    <a:pt x="455" y="37"/>
                  </a:cubicBezTo>
                  <a:cubicBezTo>
                    <a:pt x="454" y="36"/>
                    <a:pt x="454" y="36"/>
                    <a:pt x="453" y="36"/>
                  </a:cubicBezTo>
                  <a:cubicBezTo>
                    <a:pt x="452" y="36"/>
                    <a:pt x="453" y="36"/>
                    <a:pt x="451" y="35"/>
                  </a:cubicBezTo>
                  <a:cubicBezTo>
                    <a:pt x="450" y="34"/>
                    <a:pt x="449" y="33"/>
                    <a:pt x="448" y="33"/>
                  </a:cubicBezTo>
                  <a:cubicBezTo>
                    <a:pt x="448" y="32"/>
                    <a:pt x="447" y="31"/>
                    <a:pt x="447" y="31"/>
                  </a:cubicBezTo>
                  <a:cubicBezTo>
                    <a:pt x="447" y="31"/>
                    <a:pt x="447" y="31"/>
                    <a:pt x="446" y="31"/>
                  </a:cubicBezTo>
                  <a:cubicBezTo>
                    <a:pt x="445" y="30"/>
                    <a:pt x="445" y="30"/>
                    <a:pt x="444" y="29"/>
                  </a:cubicBezTo>
                  <a:cubicBezTo>
                    <a:pt x="443" y="28"/>
                    <a:pt x="443" y="28"/>
                    <a:pt x="443" y="27"/>
                  </a:cubicBezTo>
                  <a:cubicBezTo>
                    <a:pt x="442" y="27"/>
                    <a:pt x="442" y="27"/>
                    <a:pt x="441" y="27"/>
                  </a:cubicBezTo>
                  <a:cubicBezTo>
                    <a:pt x="440" y="26"/>
                    <a:pt x="440" y="26"/>
                    <a:pt x="440" y="25"/>
                  </a:cubicBezTo>
                  <a:cubicBezTo>
                    <a:pt x="439" y="25"/>
                    <a:pt x="438" y="25"/>
                    <a:pt x="438" y="25"/>
                  </a:cubicBezTo>
                  <a:close/>
                  <a:moveTo>
                    <a:pt x="439" y="354"/>
                  </a:moveTo>
                  <a:cubicBezTo>
                    <a:pt x="438" y="354"/>
                    <a:pt x="437" y="353"/>
                    <a:pt x="436" y="353"/>
                  </a:cubicBezTo>
                  <a:cubicBezTo>
                    <a:pt x="435" y="351"/>
                    <a:pt x="434" y="351"/>
                    <a:pt x="433" y="349"/>
                  </a:cubicBezTo>
                  <a:cubicBezTo>
                    <a:pt x="431" y="349"/>
                    <a:pt x="430" y="350"/>
                    <a:pt x="428" y="350"/>
                  </a:cubicBezTo>
                  <a:cubicBezTo>
                    <a:pt x="426" y="351"/>
                    <a:pt x="425" y="351"/>
                    <a:pt x="424" y="352"/>
                  </a:cubicBezTo>
                  <a:cubicBezTo>
                    <a:pt x="424" y="352"/>
                    <a:pt x="422" y="353"/>
                    <a:pt x="420" y="353"/>
                  </a:cubicBezTo>
                  <a:cubicBezTo>
                    <a:pt x="419" y="353"/>
                    <a:pt x="417" y="352"/>
                    <a:pt x="416" y="352"/>
                  </a:cubicBezTo>
                  <a:cubicBezTo>
                    <a:pt x="414" y="352"/>
                    <a:pt x="414" y="352"/>
                    <a:pt x="414" y="352"/>
                  </a:cubicBezTo>
                  <a:cubicBezTo>
                    <a:pt x="414" y="352"/>
                    <a:pt x="408" y="351"/>
                    <a:pt x="405" y="351"/>
                  </a:cubicBezTo>
                  <a:cubicBezTo>
                    <a:pt x="402" y="352"/>
                    <a:pt x="404" y="350"/>
                    <a:pt x="404" y="350"/>
                  </a:cubicBezTo>
                  <a:cubicBezTo>
                    <a:pt x="405" y="349"/>
                    <a:pt x="405" y="349"/>
                    <a:pt x="406" y="348"/>
                  </a:cubicBezTo>
                  <a:cubicBezTo>
                    <a:pt x="406" y="348"/>
                    <a:pt x="403" y="347"/>
                    <a:pt x="402" y="348"/>
                  </a:cubicBezTo>
                  <a:cubicBezTo>
                    <a:pt x="400" y="348"/>
                    <a:pt x="400" y="348"/>
                    <a:pt x="400" y="348"/>
                  </a:cubicBezTo>
                  <a:cubicBezTo>
                    <a:pt x="400" y="347"/>
                    <a:pt x="400" y="347"/>
                    <a:pt x="399" y="346"/>
                  </a:cubicBezTo>
                  <a:cubicBezTo>
                    <a:pt x="399" y="346"/>
                    <a:pt x="399" y="345"/>
                    <a:pt x="399" y="344"/>
                  </a:cubicBezTo>
                  <a:cubicBezTo>
                    <a:pt x="399" y="344"/>
                    <a:pt x="398" y="344"/>
                    <a:pt x="397" y="345"/>
                  </a:cubicBezTo>
                  <a:cubicBezTo>
                    <a:pt x="396" y="346"/>
                    <a:pt x="397" y="343"/>
                    <a:pt x="396" y="346"/>
                  </a:cubicBezTo>
                  <a:cubicBezTo>
                    <a:pt x="396" y="349"/>
                    <a:pt x="396" y="349"/>
                    <a:pt x="396" y="349"/>
                  </a:cubicBezTo>
                  <a:cubicBezTo>
                    <a:pt x="396" y="349"/>
                    <a:pt x="397" y="347"/>
                    <a:pt x="396" y="349"/>
                  </a:cubicBezTo>
                  <a:cubicBezTo>
                    <a:pt x="394" y="351"/>
                    <a:pt x="394" y="354"/>
                    <a:pt x="394" y="354"/>
                  </a:cubicBezTo>
                  <a:cubicBezTo>
                    <a:pt x="393" y="354"/>
                    <a:pt x="392" y="354"/>
                    <a:pt x="391" y="354"/>
                  </a:cubicBezTo>
                  <a:cubicBezTo>
                    <a:pt x="390" y="353"/>
                    <a:pt x="390" y="352"/>
                    <a:pt x="388" y="351"/>
                  </a:cubicBezTo>
                  <a:cubicBezTo>
                    <a:pt x="389" y="350"/>
                    <a:pt x="389" y="350"/>
                    <a:pt x="389" y="349"/>
                  </a:cubicBezTo>
                  <a:cubicBezTo>
                    <a:pt x="389" y="348"/>
                    <a:pt x="389" y="347"/>
                    <a:pt x="390" y="347"/>
                  </a:cubicBezTo>
                  <a:cubicBezTo>
                    <a:pt x="389" y="346"/>
                    <a:pt x="389" y="346"/>
                    <a:pt x="389" y="345"/>
                  </a:cubicBezTo>
                  <a:cubicBezTo>
                    <a:pt x="384" y="345"/>
                    <a:pt x="388" y="343"/>
                    <a:pt x="384" y="345"/>
                  </a:cubicBezTo>
                  <a:cubicBezTo>
                    <a:pt x="381" y="347"/>
                    <a:pt x="384" y="345"/>
                    <a:pt x="381" y="347"/>
                  </a:cubicBezTo>
                  <a:cubicBezTo>
                    <a:pt x="379" y="350"/>
                    <a:pt x="379" y="350"/>
                    <a:pt x="379" y="350"/>
                  </a:cubicBezTo>
                  <a:cubicBezTo>
                    <a:pt x="379" y="350"/>
                    <a:pt x="382" y="348"/>
                    <a:pt x="379" y="350"/>
                  </a:cubicBezTo>
                  <a:cubicBezTo>
                    <a:pt x="376" y="351"/>
                    <a:pt x="378" y="350"/>
                    <a:pt x="376" y="351"/>
                  </a:cubicBezTo>
                  <a:cubicBezTo>
                    <a:pt x="373" y="352"/>
                    <a:pt x="373" y="353"/>
                    <a:pt x="373" y="354"/>
                  </a:cubicBezTo>
                  <a:cubicBezTo>
                    <a:pt x="373" y="356"/>
                    <a:pt x="375" y="353"/>
                    <a:pt x="373" y="356"/>
                  </a:cubicBezTo>
                  <a:cubicBezTo>
                    <a:pt x="371" y="359"/>
                    <a:pt x="372" y="358"/>
                    <a:pt x="371" y="359"/>
                  </a:cubicBezTo>
                  <a:cubicBezTo>
                    <a:pt x="369" y="360"/>
                    <a:pt x="369" y="360"/>
                    <a:pt x="369" y="360"/>
                  </a:cubicBezTo>
                  <a:cubicBezTo>
                    <a:pt x="369" y="360"/>
                    <a:pt x="369" y="361"/>
                    <a:pt x="367" y="361"/>
                  </a:cubicBezTo>
                  <a:cubicBezTo>
                    <a:pt x="366" y="360"/>
                    <a:pt x="365" y="359"/>
                    <a:pt x="365" y="359"/>
                  </a:cubicBezTo>
                  <a:cubicBezTo>
                    <a:pt x="364" y="358"/>
                    <a:pt x="364" y="358"/>
                    <a:pt x="363" y="357"/>
                  </a:cubicBezTo>
                  <a:cubicBezTo>
                    <a:pt x="362" y="357"/>
                    <a:pt x="361" y="357"/>
                    <a:pt x="360" y="357"/>
                  </a:cubicBezTo>
                  <a:cubicBezTo>
                    <a:pt x="358" y="356"/>
                    <a:pt x="358" y="356"/>
                    <a:pt x="356" y="356"/>
                  </a:cubicBezTo>
                  <a:cubicBezTo>
                    <a:pt x="356" y="356"/>
                    <a:pt x="359" y="360"/>
                    <a:pt x="360" y="361"/>
                  </a:cubicBezTo>
                  <a:cubicBezTo>
                    <a:pt x="362" y="362"/>
                    <a:pt x="360" y="361"/>
                    <a:pt x="362" y="362"/>
                  </a:cubicBezTo>
                  <a:cubicBezTo>
                    <a:pt x="363" y="363"/>
                    <a:pt x="362" y="361"/>
                    <a:pt x="363" y="363"/>
                  </a:cubicBezTo>
                  <a:cubicBezTo>
                    <a:pt x="364" y="366"/>
                    <a:pt x="365" y="364"/>
                    <a:pt x="364" y="367"/>
                  </a:cubicBezTo>
                  <a:cubicBezTo>
                    <a:pt x="363" y="369"/>
                    <a:pt x="364" y="367"/>
                    <a:pt x="363" y="369"/>
                  </a:cubicBezTo>
                  <a:cubicBezTo>
                    <a:pt x="362" y="372"/>
                    <a:pt x="362" y="372"/>
                    <a:pt x="362" y="372"/>
                  </a:cubicBezTo>
                  <a:cubicBezTo>
                    <a:pt x="362" y="372"/>
                    <a:pt x="362" y="375"/>
                    <a:pt x="362" y="376"/>
                  </a:cubicBezTo>
                  <a:cubicBezTo>
                    <a:pt x="362" y="377"/>
                    <a:pt x="364" y="375"/>
                    <a:pt x="362" y="377"/>
                  </a:cubicBezTo>
                  <a:cubicBezTo>
                    <a:pt x="360" y="379"/>
                    <a:pt x="359" y="379"/>
                    <a:pt x="358" y="380"/>
                  </a:cubicBezTo>
                  <a:cubicBezTo>
                    <a:pt x="357" y="381"/>
                    <a:pt x="356" y="379"/>
                    <a:pt x="357" y="382"/>
                  </a:cubicBezTo>
                  <a:cubicBezTo>
                    <a:pt x="359" y="384"/>
                    <a:pt x="359" y="383"/>
                    <a:pt x="357" y="385"/>
                  </a:cubicBezTo>
                  <a:cubicBezTo>
                    <a:pt x="355" y="387"/>
                    <a:pt x="355" y="387"/>
                    <a:pt x="355" y="387"/>
                  </a:cubicBezTo>
                  <a:cubicBezTo>
                    <a:pt x="355" y="387"/>
                    <a:pt x="355" y="388"/>
                    <a:pt x="354" y="388"/>
                  </a:cubicBezTo>
                  <a:cubicBezTo>
                    <a:pt x="353" y="388"/>
                    <a:pt x="353" y="387"/>
                    <a:pt x="351" y="388"/>
                  </a:cubicBezTo>
                  <a:cubicBezTo>
                    <a:pt x="349" y="389"/>
                    <a:pt x="350" y="388"/>
                    <a:pt x="349" y="389"/>
                  </a:cubicBezTo>
                  <a:cubicBezTo>
                    <a:pt x="348" y="390"/>
                    <a:pt x="345" y="389"/>
                    <a:pt x="348" y="390"/>
                  </a:cubicBezTo>
                  <a:cubicBezTo>
                    <a:pt x="350" y="392"/>
                    <a:pt x="357" y="391"/>
                    <a:pt x="357" y="392"/>
                  </a:cubicBezTo>
                  <a:cubicBezTo>
                    <a:pt x="356" y="393"/>
                    <a:pt x="350" y="396"/>
                    <a:pt x="350" y="396"/>
                  </a:cubicBezTo>
                  <a:cubicBezTo>
                    <a:pt x="347" y="396"/>
                    <a:pt x="347" y="396"/>
                    <a:pt x="347" y="396"/>
                  </a:cubicBezTo>
                  <a:cubicBezTo>
                    <a:pt x="347" y="396"/>
                    <a:pt x="347" y="396"/>
                    <a:pt x="347" y="398"/>
                  </a:cubicBezTo>
                  <a:cubicBezTo>
                    <a:pt x="347" y="399"/>
                    <a:pt x="347" y="399"/>
                    <a:pt x="347" y="399"/>
                  </a:cubicBezTo>
                  <a:cubicBezTo>
                    <a:pt x="347" y="399"/>
                    <a:pt x="346" y="398"/>
                    <a:pt x="347" y="400"/>
                  </a:cubicBezTo>
                  <a:cubicBezTo>
                    <a:pt x="348" y="402"/>
                    <a:pt x="348" y="402"/>
                    <a:pt x="348" y="402"/>
                  </a:cubicBezTo>
                  <a:cubicBezTo>
                    <a:pt x="348" y="402"/>
                    <a:pt x="349" y="403"/>
                    <a:pt x="348" y="404"/>
                  </a:cubicBezTo>
                  <a:cubicBezTo>
                    <a:pt x="348" y="404"/>
                    <a:pt x="349" y="403"/>
                    <a:pt x="348" y="405"/>
                  </a:cubicBezTo>
                  <a:cubicBezTo>
                    <a:pt x="346" y="406"/>
                    <a:pt x="344" y="407"/>
                    <a:pt x="343" y="407"/>
                  </a:cubicBezTo>
                  <a:cubicBezTo>
                    <a:pt x="342" y="407"/>
                    <a:pt x="343" y="405"/>
                    <a:pt x="342" y="407"/>
                  </a:cubicBezTo>
                  <a:cubicBezTo>
                    <a:pt x="340" y="409"/>
                    <a:pt x="339" y="407"/>
                    <a:pt x="340" y="409"/>
                  </a:cubicBezTo>
                  <a:cubicBezTo>
                    <a:pt x="342" y="412"/>
                    <a:pt x="341" y="410"/>
                    <a:pt x="342" y="412"/>
                  </a:cubicBezTo>
                  <a:cubicBezTo>
                    <a:pt x="343" y="413"/>
                    <a:pt x="346" y="416"/>
                    <a:pt x="346" y="416"/>
                  </a:cubicBezTo>
                  <a:cubicBezTo>
                    <a:pt x="346" y="416"/>
                    <a:pt x="353" y="417"/>
                    <a:pt x="353" y="418"/>
                  </a:cubicBezTo>
                  <a:cubicBezTo>
                    <a:pt x="353" y="419"/>
                    <a:pt x="354" y="422"/>
                    <a:pt x="354" y="422"/>
                  </a:cubicBezTo>
                  <a:cubicBezTo>
                    <a:pt x="355" y="424"/>
                    <a:pt x="355" y="424"/>
                    <a:pt x="355" y="425"/>
                  </a:cubicBezTo>
                  <a:cubicBezTo>
                    <a:pt x="356" y="426"/>
                    <a:pt x="357" y="426"/>
                    <a:pt x="358" y="426"/>
                  </a:cubicBezTo>
                  <a:cubicBezTo>
                    <a:pt x="358" y="426"/>
                    <a:pt x="358" y="424"/>
                    <a:pt x="359" y="427"/>
                  </a:cubicBezTo>
                  <a:cubicBezTo>
                    <a:pt x="360" y="430"/>
                    <a:pt x="361" y="431"/>
                    <a:pt x="361" y="432"/>
                  </a:cubicBezTo>
                  <a:cubicBezTo>
                    <a:pt x="361" y="432"/>
                    <a:pt x="361" y="432"/>
                    <a:pt x="361" y="434"/>
                  </a:cubicBezTo>
                  <a:cubicBezTo>
                    <a:pt x="361" y="436"/>
                    <a:pt x="358" y="436"/>
                    <a:pt x="361" y="437"/>
                  </a:cubicBezTo>
                  <a:cubicBezTo>
                    <a:pt x="364" y="438"/>
                    <a:pt x="367" y="438"/>
                    <a:pt x="367" y="438"/>
                  </a:cubicBezTo>
                  <a:cubicBezTo>
                    <a:pt x="368" y="439"/>
                    <a:pt x="368" y="439"/>
                    <a:pt x="367" y="441"/>
                  </a:cubicBezTo>
                  <a:cubicBezTo>
                    <a:pt x="366" y="443"/>
                    <a:pt x="366" y="441"/>
                    <a:pt x="366" y="443"/>
                  </a:cubicBezTo>
                  <a:cubicBezTo>
                    <a:pt x="366" y="445"/>
                    <a:pt x="366" y="443"/>
                    <a:pt x="366" y="445"/>
                  </a:cubicBezTo>
                  <a:cubicBezTo>
                    <a:pt x="367" y="446"/>
                    <a:pt x="365" y="445"/>
                    <a:pt x="367" y="446"/>
                  </a:cubicBezTo>
                  <a:cubicBezTo>
                    <a:pt x="369" y="447"/>
                    <a:pt x="370" y="447"/>
                    <a:pt x="370" y="447"/>
                  </a:cubicBezTo>
                  <a:cubicBezTo>
                    <a:pt x="370" y="447"/>
                    <a:pt x="371" y="447"/>
                    <a:pt x="372" y="447"/>
                  </a:cubicBezTo>
                  <a:cubicBezTo>
                    <a:pt x="373" y="448"/>
                    <a:pt x="375" y="446"/>
                    <a:pt x="375" y="448"/>
                  </a:cubicBezTo>
                  <a:cubicBezTo>
                    <a:pt x="376" y="450"/>
                    <a:pt x="374" y="448"/>
                    <a:pt x="376" y="450"/>
                  </a:cubicBezTo>
                  <a:cubicBezTo>
                    <a:pt x="378" y="452"/>
                    <a:pt x="379" y="451"/>
                    <a:pt x="379" y="452"/>
                  </a:cubicBezTo>
                  <a:cubicBezTo>
                    <a:pt x="379" y="453"/>
                    <a:pt x="379" y="453"/>
                    <a:pt x="379" y="453"/>
                  </a:cubicBezTo>
                  <a:cubicBezTo>
                    <a:pt x="379" y="453"/>
                    <a:pt x="380" y="454"/>
                    <a:pt x="381" y="454"/>
                  </a:cubicBezTo>
                  <a:cubicBezTo>
                    <a:pt x="382" y="454"/>
                    <a:pt x="384" y="454"/>
                    <a:pt x="384" y="454"/>
                  </a:cubicBezTo>
                  <a:cubicBezTo>
                    <a:pt x="385" y="455"/>
                    <a:pt x="386" y="455"/>
                    <a:pt x="386" y="455"/>
                  </a:cubicBezTo>
                  <a:cubicBezTo>
                    <a:pt x="386" y="455"/>
                    <a:pt x="387" y="452"/>
                    <a:pt x="388" y="456"/>
                  </a:cubicBezTo>
                  <a:cubicBezTo>
                    <a:pt x="389" y="459"/>
                    <a:pt x="394" y="458"/>
                    <a:pt x="393" y="460"/>
                  </a:cubicBezTo>
                  <a:cubicBezTo>
                    <a:pt x="391" y="461"/>
                    <a:pt x="392" y="460"/>
                    <a:pt x="391" y="462"/>
                  </a:cubicBezTo>
                  <a:cubicBezTo>
                    <a:pt x="390" y="463"/>
                    <a:pt x="391" y="461"/>
                    <a:pt x="390" y="463"/>
                  </a:cubicBezTo>
                  <a:cubicBezTo>
                    <a:pt x="389" y="465"/>
                    <a:pt x="394" y="467"/>
                    <a:pt x="394" y="467"/>
                  </a:cubicBezTo>
                  <a:cubicBezTo>
                    <a:pt x="390" y="470"/>
                    <a:pt x="389" y="471"/>
                    <a:pt x="389" y="472"/>
                  </a:cubicBezTo>
                  <a:cubicBezTo>
                    <a:pt x="388" y="473"/>
                    <a:pt x="389" y="476"/>
                    <a:pt x="389" y="477"/>
                  </a:cubicBezTo>
                  <a:cubicBezTo>
                    <a:pt x="390" y="477"/>
                    <a:pt x="392" y="477"/>
                    <a:pt x="390" y="478"/>
                  </a:cubicBezTo>
                  <a:cubicBezTo>
                    <a:pt x="388" y="480"/>
                    <a:pt x="388" y="480"/>
                    <a:pt x="388" y="480"/>
                  </a:cubicBezTo>
                  <a:cubicBezTo>
                    <a:pt x="388" y="480"/>
                    <a:pt x="388" y="480"/>
                    <a:pt x="388" y="481"/>
                  </a:cubicBezTo>
                  <a:cubicBezTo>
                    <a:pt x="388" y="482"/>
                    <a:pt x="388" y="483"/>
                    <a:pt x="388" y="484"/>
                  </a:cubicBezTo>
                  <a:cubicBezTo>
                    <a:pt x="388" y="485"/>
                    <a:pt x="388" y="483"/>
                    <a:pt x="388" y="485"/>
                  </a:cubicBezTo>
                  <a:cubicBezTo>
                    <a:pt x="388" y="486"/>
                    <a:pt x="389" y="484"/>
                    <a:pt x="388" y="486"/>
                  </a:cubicBezTo>
                  <a:cubicBezTo>
                    <a:pt x="387" y="489"/>
                    <a:pt x="386" y="489"/>
                    <a:pt x="386" y="490"/>
                  </a:cubicBezTo>
                  <a:cubicBezTo>
                    <a:pt x="386" y="491"/>
                    <a:pt x="385" y="490"/>
                    <a:pt x="386" y="491"/>
                  </a:cubicBezTo>
                  <a:cubicBezTo>
                    <a:pt x="386" y="493"/>
                    <a:pt x="387" y="493"/>
                    <a:pt x="386" y="494"/>
                  </a:cubicBezTo>
                  <a:cubicBezTo>
                    <a:pt x="385" y="495"/>
                    <a:pt x="385" y="493"/>
                    <a:pt x="385" y="495"/>
                  </a:cubicBezTo>
                  <a:cubicBezTo>
                    <a:pt x="384" y="496"/>
                    <a:pt x="386" y="493"/>
                    <a:pt x="384" y="496"/>
                  </a:cubicBezTo>
                  <a:cubicBezTo>
                    <a:pt x="382" y="499"/>
                    <a:pt x="382" y="498"/>
                    <a:pt x="382" y="499"/>
                  </a:cubicBezTo>
                  <a:cubicBezTo>
                    <a:pt x="382" y="501"/>
                    <a:pt x="383" y="499"/>
                    <a:pt x="382" y="501"/>
                  </a:cubicBezTo>
                  <a:cubicBezTo>
                    <a:pt x="382" y="503"/>
                    <a:pt x="380" y="502"/>
                    <a:pt x="382" y="503"/>
                  </a:cubicBezTo>
                  <a:cubicBezTo>
                    <a:pt x="383" y="503"/>
                    <a:pt x="384" y="501"/>
                    <a:pt x="383" y="503"/>
                  </a:cubicBezTo>
                  <a:cubicBezTo>
                    <a:pt x="382" y="505"/>
                    <a:pt x="383" y="505"/>
                    <a:pt x="382" y="506"/>
                  </a:cubicBezTo>
                  <a:cubicBezTo>
                    <a:pt x="382" y="507"/>
                    <a:pt x="383" y="508"/>
                    <a:pt x="383" y="508"/>
                  </a:cubicBezTo>
                  <a:cubicBezTo>
                    <a:pt x="383" y="508"/>
                    <a:pt x="384" y="508"/>
                    <a:pt x="383" y="509"/>
                  </a:cubicBezTo>
                  <a:cubicBezTo>
                    <a:pt x="382" y="510"/>
                    <a:pt x="383" y="512"/>
                    <a:pt x="382" y="512"/>
                  </a:cubicBezTo>
                  <a:cubicBezTo>
                    <a:pt x="380" y="513"/>
                    <a:pt x="382" y="510"/>
                    <a:pt x="380" y="513"/>
                  </a:cubicBezTo>
                  <a:cubicBezTo>
                    <a:pt x="378" y="516"/>
                    <a:pt x="377" y="516"/>
                    <a:pt x="378" y="516"/>
                  </a:cubicBezTo>
                  <a:cubicBezTo>
                    <a:pt x="379" y="517"/>
                    <a:pt x="381" y="514"/>
                    <a:pt x="379" y="517"/>
                  </a:cubicBezTo>
                  <a:cubicBezTo>
                    <a:pt x="378" y="519"/>
                    <a:pt x="378" y="519"/>
                    <a:pt x="378" y="519"/>
                  </a:cubicBezTo>
                  <a:cubicBezTo>
                    <a:pt x="378" y="520"/>
                    <a:pt x="378" y="520"/>
                    <a:pt x="378" y="521"/>
                  </a:cubicBezTo>
                  <a:cubicBezTo>
                    <a:pt x="378" y="521"/>
                    <a:pt x="377" y="521"/>
                    <a:pt x="376" y="521"/>
                  </a:cubicBezTo>
                  <a:cubicBezTo>
                    <a:pt x="376" y="522"/>
                    <a:pt x="375" y="522"/>
                    <a:pt x="375" y="524"/>
                  </a:cubicBezTo>
                  <a:cubicBezTo>
                    <a:pt x="375" y="526"/>
                    <a:pt x="375" y="527"/>
                    <a:pt x="375" y="527"/>
                  </a:cubicBezTo>
                  <a:cubicBezTo>
                    <a:pt x="375" y="528"/>
                    <a:pt x="375" y="530"/>
                    <a:pt x="375" y="530"/>
                  </a:cubicBezTo>
                  <a:cubicBezTo>
                    <a:pt x="375" y="530"/>
                    <a:pt x="376" y="530"/>
                    <a:pt x="375" y="531"/>
                  </a:cubicBezTo>
                  <a:cubicBezTo>
                    <a:pt x="373" y="532"/>
                    <a:pt x="371" y="532"/>
                    <a:pt x="371" y="532"/>
                  </a:cubicBezTo>
                  <a:cubicBezTo>
                    <a:pt x="370" y="535"/>
                    <a:pt x="371" y="535"/>
                    <a:pt x="371" y="536"/>
                  </a:cubicBezTo>
                  <a:cubicBezTo>
                    <a:pt x="371" y="537"/>
                    <a:pt x="369" y="536"/>
                    <a:pt x="371" y="537"/>
                  </a:cubicBezTo>
                  <a:cubicBezTo>
                    <a:pt x="372" y="539"/>
                    <a:pt x="372" y="537"/>
                    <a:pt x="372" y="539"/>
                  </a:cubicBezTo>
                  <a:cubicBezTo>
                    <a:pt x="371" y="541"/>
                    <a:pt x="372" y="538"/>
                    <a:pt x="371" y="541"/>
                  </a:cubicBezTo>
                  <a:cubicBezTo>
                    <a:pt x="371" y="543"/>
                    <a:pt x="373" y="544"/>
                    <a:pt x="371" y="544"/>
                  </a:cubicBezTo>
                  <a:cubicBezTo>
                    <a:pt x="369" y="544"/>
                    <a:pt x="369" y="544"/>
                    <a:pt x="369" y="544"/>
                  </a:cubicBezTo>
                  <a:cubicBezTo>
                    <a:pt x="369" y="544"/>
                    <a:pt x="368" y="543"/>
                    <a:pt x="367" y="545"/>
                  </a:cubicBezTo>
                  <a:cubicBezTo>
                    <a:pt x="366" y="547"/>
                    <a:pt x="364" y="547"/>
                    <a:pt x="366" y="548"/>
                  </a:cubicBezTo>
                  <a:cubicBezTo>
                    <a:pt x="368" y="549"/>
                    <a:pt x="371" y="549"/>
                    <a:pt x="371" y="549"/>
                  </a:cubicBezTo>
                  <a:cubicBezTo>
                    <a:pt x="371" y="549"/>
                    <a:pt x="371" y="549"/>
                    <a:pt x="370" y="550"/>
                  </a:cubicBezTo>
                  <a:cubicBezTo>
                    <a:pt x="371" y="551"/>
                    <a:pt x="373" y="550"/>
                    <a:pt x="371" y="551"/>
                  </a:cubicBezTo>
                  <a:cubicBezTo>
                    <a:pt x="370" y="552"/>
                    <a:pt x="370" y="553"/>
                    <a:pt x="370" y="553"/>
                  </a:cubicBezTo>
                  <a:cubicBezTo>
                    <a:pt x="370" y="553"/>
                    <a:pt x="371" y="552"/>
                    <a:pt x="370" y="554"/>
                  </a:cubicBezTo>
                  <a:cubicBezTo>
                    <a:pt x="368" y="555"/>
                    <a:pt x="370" y="554"/>
                    <a:pt x="368" y="555"/>
                  </a:cubicBezTo>
                  <a:cubicBezTo>
                    <a:pt x="367" y="556"/>
                    <a:pt x="368" y="555"/>
                    <a:pt x="366" y="556"/>
                  </a:cubicBezTo>
                  <a:cubicBezTo>
                    <a:pt x="365" y="556"/>
                    <a:pt x="366" y="554"/>
                    <a:pt x="365" y="556"/>
                  </a:cubicBezTo>
                  <a:cubicBezTo>
                    <a:pt x="364" y="559"/>
                    <a:pt x="362" y="557"/>
                    <a:pt x="364" y="559"/>
                  </a:cubicBezTo>
                  <a:cubicBezTo>
                    <a:pt x="366" y="561"/>
                    <a:pt x="368" y="559"/>
                    <a:pt x="368" y="560"/>
                  </a:cubicBezTo>
                  <a:cubicBezTo>
                    <a:pt x="368" y="562"/>
                    <a:pt x="366" y="563"/>
                    <a:pt x="365" y="563"/>
                  </a:cubicBezTo>
                  <a:cubicBezTo>
                    <a:pt x="363" y="563"/>
                    <a:pt x="363" y="563"/>
                    <a:pt x="362" y="564"/>
                  </a:cubicBezTo>
                  <a:cubicBezTo>
                    <a:pt x="361" y="564"/>
                    <a:pt x="363" y="563"/>
                    <a:pt x="361" y="564"/>
                  </a:cubicBezTo>
                  <a:cubicBezTo>
                    <a:pt x="360" y="565"/>
                    <a:pt x="360" y="563"/>
                    <a:pt x="360" y="565"/>
                  </a:cubicBezTo>
                  <a:cubicBezTo>
                    <a:pt x="360" y="567"/>
                    <a:pt x="361" y="567"/>
                    <a:pt x="361" y="568"/>
                  </a:cubicBezTo>
                  <a:cubicBezTo>
                    <a:pt x="361" y="569"/>
                    <a:pt x="360" y="568"/>
                    <a:pt x="360" y="570"/>
                  </a:cubicBezTo>
                  <a:cubicBezTo>
                    <a:pt x="361" y="571"/>
                    <a:pt x="362" y="570"/>
                    <a:pt x="362" y="572"/>
                  </a:cubicBezTo>
                  <a:cubicBezTo>
                    <a:pt x="362" y="573"/>
                    <a:pt x="362" y="572"/>
                    <a:pt x="360" y="574"/>
                  </a:cubicBezTo>
                  <a:cubicBezTo>
                    <a:pt x="358" y="575"/>
                    <a:pt x="357" y="573"/>
                    <a:pt x="358" y="575"/>
                  </a:cubicBezTo>
                  <a:cubicBezTo>
                    <a:pt x="359" y="577"/>
                    <a:pt x="358" y="577"/>
                    <a:pt x="359" y="579"/>
                  </a:cubicBezTo>
                  <a:cubicBezTo>
                    <a:pt x="359" y="580"/>
                    <a:pt x="359" y="580"/>
                    <a:pt x="359" y="582"/>
                  </a:cubicBezTo>
                  <a:cubicBezTo>
                    <a:pt x="360" y="584"/>
                    <a:pt x="360" y="582"/>
                    <a:pt x="361" y="584"/>
                  </a:cubicBezTo>
                  <a:cubicBezTo>
                    <a:pt x="362" y="586"/>
                    <a:pt x="363" y="585"/>
                    <a:pt x="364" y="586"/>
                  </a:cubicBezTo>
                  <a:cubicBezTo>
                    <a:pt x="365" y="588"/>
                    <a:pt x="366" y="586"/>
                    <a:pt x="367" y="587"/>
                  </a:cubicBezTo>
                  <a:cubicBezTo>
                    <a:pt x="368" y="589"/>
                    <a:pt x="368" y="587"/>
                    <a:pt x="369" y="589"/>
                  </a:cubicBezTo>
                  <a:cubicBezTo>
                    <a:pt x="369" y="591"/>
                    <a:pt x="371" y="590"/>
                    <a:pt x="371" y="592"/>
                  </a:cubicBezTo>
                  <a:cubicBezTo>
                    <a:pt x="371" y="593"/>
                    <a:pt x="368" y="592"/>
                    <a:pt x="371" y="593"/>
                  </a:cubicBezTo>
                  <a:cubicBezTo>
                    <a:pt x="374" y="595"/>
                    <a:pt x="374" y="595"/>
                    <a:pt x="374" y="595"/>
                  </a:cubicBezTo>
                  <a:cubicBezTo>
                    <a:pt x="374" y="595"/>
                    <a:pt x="375" y="595"/>
                    <a:pt x="376" y="595"/>
                  </a:cubicBezTo>
                  <a:cubicBezTo>
                    <a:pt x="377" y="595"/>
                    <a:pt x="380" y="595"/>
                    <a:pt x="380" y="595"/>
                  </a:cubicBezTo>
                  <a:cubicBezTo>
                    <a:pt x="380" y="595"/>
                    <a:pt x="383" y="594"/>
                    <a:pt x="383" y="594"/>
                  </a:cubicBezTo>
                  <a:cubicBezTo>
                    <a:pt x="383" y="593"/>
                    <a:pt x="385" y="591"/>
                    <a:pt x="385" y="591"/>
                  </a:cubicBezTo>
                  <a:cubicBezTo>
                    <a:pt x="386" y="591"/>
                    <a:pt x="386" y="591"/>
                    <a:pt x="387" y="591"/>
                  </a:cubicBezTo>
                  <a:cubicBezTo>
                    <a:pt x="388" y="590"/>
                    <a:pt x="388" y="590"/>
                    <a:pt x="389" y="590"/>
                  </a:cubicBezTo>
                  <a:cubicBezTo>
                    <a:pt x="389" y="590"/>
                    <a:pt x="392" y="588"/>
                    <a:pt x="393" y="588"/>
                  </a:cubicBezTo>
                  <a:cubicBezTo>
                    <a:pt x="394" y="587"/>
                    <a:pt x="395" y="586"/>
                    <a:pt x="395" y="586"/>
                  </a:cubicBezTo>
                  <a:cubicBezTo>
                    <a:pt x="395" y="586"/>
                    <a:pt x="394" y="585"/>
                    <a:pt x="393" y="585"/>
                  </a:cubicBezTo>
                  <a:cubicBezTo>
                    <a:pt x="392" y="585"/>
                    <a:pt x="387" y="586"/>
                    <a:pt x="387" y="586"/>
                  </a:cubicBezTo>
                  <a:cubicBezTo>
                    <a:pt x="385" y="585"/>
                    <a:pt x="384" y="585"/>
                    <a:pt x="382" y="584"/>
                  </a:cubicBezTo>
                  <a:cubicBezTo>
                    <a:pt x="382" y="583"/>
                    <a:pt x="382" y="583"/>
                    <a:pt x="382" y="582"/>
                  </a:cubicBezTo>
                  <a:cubicBezTo>
                    <a:pt x="382" y="581"/>
                    <a:pt x="383" y="580"/>
                    <a:pt x="383" y="579"/>
                  </a:cubicBezTo>
                  <a:cubicBezTo>
                    <a:pt x="384" y="579"/>
                    <a:pt x="385" y="578"/>
                    <a:pt x="385" y="577"/>
                  </a:cubicBezTo>
                  <a:cubicBezTo>
                    <a:pt x="385" y="577"/>
                    <a:pt x="387" y="576"/>
                    <a:pt x="386" y="575"/>
                  </a:cubicBezTo>
                  <a:cubicBezTo>
                    <a:pt x="385" y="575"/>
                    <a:pt x="385" y="573"/>
                    <a:pt x="385" y="573"/>
                  </a:cubicBezTo>
                  <a:cubicBezTo>
                    <a:pt x="384" y="573"/>
                    <a:pt x="384" y="573"/>
                    <a:pt x="384" y="572"/>
                  </a:cubicBezTo>
                  <a:cubicBezTo>
                    <a:pt x="385" y="571"/>
                    <a:pt x="385" y="571"/>
                    <a:pt x="386" y="570"/>
                  </a:cubicBezTo>
                  <a:cubicBezTo>
                    <a:pt x="386" y="570"/>
                    <a:pt x="386" y="570"/>
                    <a:pt x="387" y="570"/>
                  </a:cubicBezTo>
                  <a:cubicBezTo>
                    <a:pt x="388" y="569"/>
                    <a:pt x="390" y="568"/>
                    <a:pt x="390" y="568"/>
                  </a:cubicBezTo>
                  <a:cubicBezTo>
                    <a:pt x="390" y="567"/>
                    <a:pt x="390" y="567"/>
                    <a:pt x="391" y="566"/>
                  </a:cubicBezTo>
                  <a:cubicBezTo>
                    <a:pt x="392" y="566"/>
                    <a:pt x="392" y="565"/>
                    <a:pt x="393" y="565"/>
                  </a:cubicBezTo>
                  <a:cubicBezTo>
                    <a:pt x="394" y="564"/>
                    <a:pt x="394" y="564"/>
                    <a:pt x="395" y="564"/>
                  </a:cubicBezTo>
                  <a:cubicBezTo>
                    <a:pt x="395" y="563"/>
                    <a:pt x="395" y="562"/>
                    <a:pt x="395" y="561"/>
                  </a:cubicBezTo>
                  <a:cubicBezTo>
                    <a:pt x="394" y="560"/>
                    <a:pt x="394" y="560"/>
                    <a:pt x="392" y="559"/>
                  </a:cubicBezTo>
                  <a:cubicBezTo>
                    <a:pt x="392" y="559"/>
                    <a:pt x="392" y="559"/>
                    <a:pt x="391" y="559"/>
                  </a:cubicBezTo>
                  <a:cubicBezTo>
                    <a:pt x="391" y="558"/>
                    <a:pt x="391" y="557"/>
                    <a:pt x="390" y="556"/>
                  </a:cubicBezTo>
                  <a:cubicBezTo>
                    <a:pt x="391" y="556"/>
                    <a:pt x="391" y="555"/>
                    <a:pt x="391" y="554"/>
                  </a:cubicBezTo>
                  <a:cubicBezTo>
                    <a:pt x="391" y="554"/>
                    <a:pt x="392" y="553"/>
                    <a:pt x="393" y="552"/>
                  </a:cubicBezTo>
                  <a:cubicBezTo>
                    <a:pt x="394" y="551"/>
                    <a:pt x="396" y="550"/>
                    <a:pt x="397" y="549"/>
                  </a:cubicBezTo>
                  <a:cubicBezTo>
                    <a:pt x="398" y="548"/>
                    <a:pt x="400" y="547"/>
                    <a:pt x="400" y="547"/>
                  </a:cubicBezTo>
                  <a:cubicBezTo>
                    <a:pt x="401" y="546"/>
                    <a:pt x="401" y="546"/>
                    <a:pt x="402" y="545"/>
                  </a:cubicBezTo>
                  <a:cubicBezTo>
                    <a:pt x="402" y="544"/>
                    <a:pt x="402" y="543"/>
                    <a:pt x="402" y="542"/>
                  </a:cubicBezTo>
                  <a:cubicBezTo>
                    <a:pt x="401" y="542"/>
                    <a:pt x="401" y="541"/>
                    <a:pt x="401" y="541"/>
                  </a:cubicBezTo>
                  <a:cubicBezTo>
                    <a:pt x="402" y="540"/>
                    <a:pt x="403" y="540"/>
                    <a:pt x="404" y="540"/>
                  </a:cubicBezTo>
                  <a:cubicBezTo>
                    <a:pt x="406" y="539"/>
                    <a:pt x="406" y="539"/>
                    <a:pt x="408" y="539"/>
                  </a:cubicBezTo>
                  <a:cubicBezTo>
                    <a:pt x="408" y="538"/>
                    <a:pt x="408" y="538"/>
                    <a:pt x="409" y="537"/>
                  </a:cubicBezTo>
                  <a:cubicBezTo>
                    <a:pt x="409" y="537"/>
                    <a:pt x="410" y="536"/>
                    <a:pt x="411" y="535"/>
                  </a:cubicBezTo>
                  <a:cubicBezTo>
                    <a:pt x="412" y="534"/>
                    <a:pt x="412" y="532"/>
                    <a:pt x="412" y="532"/>
                  </a:cubicBezTo>
                  <a:cubicBezTo>
                    <a:pt x="412" y="532"/>
                    <a:pt x="413" y="532"/>
                    <a:pt x="414" y="531"/>
                  </a:cubicBezTo>
                  <a:cubicBezTo>
                    <a:pt x="415" y="531"/>
                    <a:pt x="415" y="531"/>
                    <a:pt x="417" y="529"/>
                  </a:cubicBezTo>
                  <a:cubicBezTo>
                    <a:pt x="418" y="527"/>
                    <a:pt x="418" y="527"/>
                    <a:pt x="418" y="527"/>
                  </a:cubicBezTo>
                  <a:cubicBezTo>
                    <a:pt x="419" y="527"/>
                    <a:pt x="419" y="526"/>
                    <a:pt x="420" y="526"/>
                  </a:cubicBezTo>
                  <a:cubicBezTo>
                    <a:pt x="420" y="526"/>
                    <a:pt x="422" y="525"/>
                    <a:pt x="424" y="525"/>
                  </a:cubicBezTo>
                  <a:cubicBezTo>
                    <a:pt x="426" y="525"/>
                    <a:pt x="426" y="525"/>
                    <a:pt x="427" y="525"/>
                  </a:cubicBezTo>
                  <a:cubicBezTo>
                    <a:pt x="428" y="525"/>
                    <a:pt x="431" y="523"/>
                    <a:pt x="431" y="523"/>
                  </a:cubicBezTo>
                  <a:cubicBezTo>
                    <a:pt x="431" y="522"/>
                    <a:pt x="431" y="521"/>
                    <a:pt x="432" y="520"/>
                  </a:cubicBezTo>
                  <a:cubicBezTo>
                    <a:pt x="433" y="519"/>
                    <a:pt x="433" y="519"/>
                    <a:pt x="434" y="518"/>
                  </a:cubicBezTo>
                  <a:cubicBezTo>
                    <a:pt x="435" y="517"/>
                    <a:pt x="435" y="517"/>
                    <a:pt x="436" y="516"/>
                  </a:cubicBezTo>
                  <a:cubicBezTo>
                    <a:pt x="437" y="515"/>
                    <a:pt x="437" y="514"/>
                    <a:pt x="438" y="513"/>
                  </a:cubicBezTo>
                  <a:cubicBezTo>
                    <a:pt x="438" y="513"/>
                    <a:pt x="438" y="512"/>
                    <a:pt x="438" y="512"/>
                  </a:cubicBezTo>
                  <a:cubicBezTo>
                    <a:pt x="438" y="512"/>
                    <a:pt x="438" y="512"/>
                    <a:pt x="436" y="511"/>
                  </a:cubicBezTo>
                  <a:cubicBezTo>
                    <a:pt x="435" y="510"/>
                    <a:pt x="435" y="510"/>
                    <a:pt x="435" y="510"/>
                  </a:cubicBezTo>
                  <a:cubicBezTo>
                    <a:pt x="434" y="510"/>
                    <a:pt x="434" y="510"/>
                    <a:pt x="433" y="509"/>
                  </a:cubicBezTo>
                  <a:cubicBezTo>
                    <a:pt x="433" y="508"/>
                    <a:pt x="433" y="508"/>
                    <a:pt x="433" y="507"/>
                  </a:cubicBezTo>
                  <a:cubicBezTo>
                    <a:pt x="433" y="507"/>
                    <a:pt x="429" y="505"/>
                    <a:pt x="433" y="506"/>
                  </a:cubicBezTo>
                  <a:cubicBezTo>
                    <a:pt x="437" y="507"/>
                    <a:pt x="436" y="506"/>
                    <a:pt x="437" y="507"/>
                  </a:cubicBezTo>
                  <a:cubicBezTo>
                    <a:pt x="438" y="508"/>
                    <a:pt x="438" y="508"/>
                    <a:pt x="440" y="509"/>
                  </a:cubicBezTo>
                  <a:cubicBezTo>
                    <a:pt x="441" y="510"/>
                    <a:pt x="443" y="509"/>
                    <a:pt x="443" y="509"/>
                  </a:cubicBezTo>
                  <a:cubicBezTo>
                    <a:pt x="444" y="508"/>
                    <a:pt x="445" y="508"/>
                    <a:pt x="446" y="507"/>
                  </a:cubicBezTo>
                  <a:cubicBezTo>
                    <a:pt x="446" y="507"/>
                    <a:pt x="448" y="506"/>
                    <a:pt x="449" y="505"/>
                  </a:cubicBezTo>
                  <a:cubicBezTo>
                    <a:pt x="450" y="504"/>
                    <a:pt x="450" y="503"/>
                    <a:pt x="451" y="502"/>
                  </a:cubicBezTo>
                  <a:cubicBezTo>
                    <a:pt x="452" y="502"/>
                    <a:pt x="452" y="502"/>
                    <a:pt x="452" y="502"/>
                  </a:cubicBezTo>
                  <a:cubicBezTo>
                    <a:pt x="452" y="502"/>
                    <a:pt x="453" y="500"/>
                    <a:pt x="454" y="498"/>
                  </a:cubicBezTo>
                  <a:cubicBezTo>
                    <a:pt x="454" y="497"/>
                    <a:pt x="454" y="496"/>
                    <a:pt x="454" y="496"/>
                  </a:cubicBezTo>
                  <a:cubicBezTo>
                    <a:pt x="455" y="495"/>
                    <a:pt x="456" y="495"/>
                    <a:pt x="456" y="495"/>
                  </a:cubicBezTo>
                  <a:cubicBezTo>
                    <a:pt x="458" y="494"/>
                    <a:pt x="458" y="494"/>
                    <a:pt x="460" y="493"/>
                  </a:cubicBezTo>
                  <a:cubicBezTo>
                    <a:pt x="462" y="491"/>
                    <a:pt x="464" y="490"/>
                    <a:pt x="466" y="489"/>
                  </a:cubicBezTo>
                  <a:cubicBezTo>
                    <a:pt x="466" y="489"/>
                    <a:pt x="468" y="487"/>
                    <a:pt x="469" y="486"/>
                  </a:cubicBezTo>
                  <a:cubicBezTo>
                    <a:pt x="470" y="486"/>
                    <a:pt x="472" y="484"/>
                    <a:pt x="472" y="484"/>
                  </a:cubicBezTo>
                  <a:cubicBezTo>
                    <a:pt x="472" y="483"/>
                    <a:pt x="473" y="483"/>
                    <a:pt x="473" y="482"/>
                  </a:cubicBezTo>
                  <a:cubicBezTo>
                    <a:pt x="473" y="481"/>
                    <a:pt x="474" y="481"/>
                    <a:pt x="474" y="480"/>
                  </a:cubicBezTo>
                  <a:cubicBezTo>
                    <a:pt x="474" y="480"/>
                    <a:pt x="474" y="479"/>
                    <a:pt x="474" y="478"/>
                  </a:cubicBezTo>
                  <a:cubicBezTo>
                    <a:pt x="474" y="477"/>
                    <a:pt x="474" y="475"/>
                    <a:pt x="474" y="475"/>
                  </a:cubicBezTo>
                  <a:cubicBezTo>
                    <a:pt x="474" y="474"/>
                    <a:pt x="474" y="473"/>
                    <a:pt x="475" y="473"/>
                  </a:cubicBezTo>
                  <a:cubicBezTo>
                    <a:pt x="477" y="472"/>
                    <a:pt x="478" y="471"/>
                    <a:pt x="480" y="470"/>
                  </a:cubicBezTo>
                  <a:cubicBezTo>
                    <a:pt x="481" y="469"/>
                    <a:pt x="481" y="469"/>
                    <a:pt x="482" y="468"/>
                  </a:cubicBezTo>
                  <a:cubicBezTo>
                    <a:pt x="484" y="467"/>
                    <a:pt x="484" y="466"/>
                    <a:pt x="486" y="466"/>
                  </a:cubicBezTo>
                  <a:cubicBezTo>
                    <a:pt x="486" y="466"/>
                    <a:pt x="488" y="464"/>
                    <a:pt x="489" y="464"/>
                  </a:cubicBezTo>
                  <a:cubicBezTo>
                    <a:pt x="490" y="463"/>
                    <a:pt x="492" y="463"/>
                    <a:pt x="492" y="463"/>
                  </a:cubicBezTo>
                  <a:cubicBezTo>
                    <a:pt x="493" y="463"/>
                    <a:pt x="494" y="462"/>
                    <a:pt x="495" y="462"/>
                  </a:cubicBezTo>
                  <a:cubicBezTo>
                    <a:pt x="497" y="461"/>
                    <a:pt x="498" y="460"/>
                    <a:pt x="500" y="459"/>
                  </a:cubicBezTo>
                  <a:cubicBezTo>
                    <a:pt x="501" y="459"/>
                    <a:pt x="502" y="458"/>
                    <a:pt x="503" y="458"/>
                  </a:cubicBezTo>
                  <a:cubicBezTo>
                    <a:pt x="504" y="457"/>
                    <a:pt x="505" y="457"/>
                    <a:pt x="505" y="457"/>
                  </a:cubicBezTo>
                  <a:cubicBezTo>
                    <a:pt x="506" y="456"/>
                    <a:pt x="506" y="456"/>
                    <a:pt x="507" y="455"/>
                  </a:cubicBezTo>
                  <a:cubicBezTo>
                    <a:pt x="508" y="454"/>
                    <a:pt x="508" y="453"/>
                    <a:pt x="508" y="452"/>
                  </a:cubicBezTo>
                  <a:cubicBezTo>
                    <a:pt x="510" y="452"/>
                    <a:pt x="510" y="451"/>
                    <a:pt x="512" y="451"/>
                  </a:cubicBezTo>
                  <a:cubicBezTo>
                    <a:pt x="514" y="448"/>
                    <a:pt x="515" y="447"/>
                    <a:pt x="518" y="445"/>
                  </a:cubicBezTo>
                  <a:cubicBezTo>
                    <a:pt x="519" y="444"/>
                    <a:pt x="520" y="443"/>
                    <a:pt x="521" y="442"/>
                  </a:cubicBezTo>
                  <a:cubicBezTo>
                    <a:pt x="521" y="441"/>
                    <a:pt x="521" y="440"/>
                    <a:pt x="522" y="439"/>
                  </a:cubicBezTo>
                  <a:cubicBezTo>
                    <a:pt x="522" y="438"/>
                    <a:pt x="522" y="437"/>
                    <a:pt x="522" y="436"/>
                  </a:cubicBezTo>
                  <a:cubicBezTo>
                    <a:pt x="523" y="435"/>
                    <a:pt x="523" y="435"/>
                    <a:pt x="524" y="434"/>
                  </a:cubicBezTo>
                  <a:cubicBezTo>
                    <a:pt x="525" y="433"/>
                    <a:pt x="525" y="432"/>
                    <a:pt x="526" y="431"/>
                  </a:cubicBezTo>
                  <a:cubicBezTo>
                    <a:pt x="526" y="430"/>
                    <a:pt x="526" y="429"/>
                    <a:pt x="525" y="428"/>
                  </a:cubicBezTo>
                  <a:cubicBezTo>
                    <a:pt x="526" y="427"/>
                    <a:pt x="526" y="427"/>
                    <a:pt x="526" y="426"/>
                  </a:cubicBezTo>
                  <a:cubicBezTo>
                    <a:pt x="526" y="425"/>
                    <a:pt x="526" y="425"/>
                    <a:pt x="527" y="424"/>
                  </a:cubicBezTo>
                  <a:cubicBezTo>
                    <a:pt x="527" y="424"/>
                    <a:pt x="526" y="422"/>
                    <a:pt x="527" y="421"/>
                  </a:cubicBezTo>
                  <a:cubicBezTo>
                    <a:pt x="528" y="420"/>
                    <a:pt x="529" y="419"/>
                    <a:pt x="530" y="419"/>
                  </a:cubicBezTo>
                  <a:cubicBezTo>
                    <a:pt x="531" y="418"/>
                    <a:pt x="533" y="417"/>
                    <a:pt x="533" y="417"/>
                  </a:cubicBezTo>
                  <a:cubicBezTo>
                    <a:pt x="533" y="417"/>
                    <a:pt x="537" y="413"/>
                    <a:pt x="538" y="412"/>
                  </a:cubicBezTo>
                  <a:cubicBezTo>
                    <a:pt x="539" y="411"/>
                    <a:pt x="540" y="410"/>
                    <a:pt x="540" y="410"/>
                  </a:cubicBezTo>
                  <a:cubicBezTo>
                    <a:pt x="540" y="410"/>
                    <a:pt x="542" y="409"/>
                    <a:pt x="543" y="408"/>
                  </a:cubicBezTo>
                  <a:cubicBezTo>
                    <a:pt x="544" y="408"/>
                    <a:pt x="545" y="407"/>
                    <a:pt x="545" y="407"/>
                  </a:cubicBezTo>
                  <a:cubicBezTo>
                    <a:pt x="547" y="404"/>
                    <a:pt x="548" y="403"/>
                    <a:pt x="550" y="401"/>
                  </a:cubicBezTo>
                  <a:cubicBezTo>
                    <a:pt x="550" y="399"/>
                    <a:pt x="550" y="398"/>
                    <a:pt x="549" y="397"/>
                  </a:cubicBezTo>
                  <a:cubicBezTo>
                    <a:pt x="548" y="396"/>
                    <a:pt x="547" y="395"/>
                    <a:pt x="547" y="394"/>
                  </a:cubicBezTo>
                  <a:cubicBezTo>
                    <a:pt x="546" y="394"/>
                    <a:pt x="548" y="395"/>
                    <a:pt x="546" y="393"/>
                  </a:cubicBezTo>
                  <a:cubicBezTo>
                    <a:pt x="544" y="392"/>
                    <a:pt x="547" y="393"/>
                    <a:pt x="544" y="392"/>
                  </a:cubicBezTo>
                  <a:cubicBezTo>
                    <a:pt x="542" y="392"/>
                    <a:pt x="540" y="392"/>
                    <a:pt x="540" y="392"/>
                  </a:cubicBezTo>
                  <a:cubicBezTo>
                    <a:pt x="540" y="392"/>
                    <a:pt x="541" y="393"/>
                    <a:pt x="538" y="392"/>
                  </a:cubicBezTo>
                  <a:cubicBezTo>
                    <a:pt x="536" y="391"/>
                    <a:pt x="536" y="391"/>
                    <a:pt x="536" y="391"/>
                  </a:cubicBezTo>
                  <a:cubicBezTo>
                    <a:pt x="535" y="391"/>
                    <a:pt x="535" y="391"/>
                    <a:pt x="534" y="391"/>
                  </a:cubicBezTo>
                  <a:cubicBezTo>
                    <a:pt x="533" y="390"/>
                    <a:pt x="532" y="390"/>
                    <a:pt x="532" y="389"/>
                  </a:cubicBezTo>
                  <a:cubicBezTo>
                    <a:pt x="532" y="389"/>
                    <a:pt x="532" y="388"/>
                    <a:pt x="532" y="388"/>
                  </a:cubicBezTo>
                  <a:cubicBezTo>
                    <a:pt x="532" y="387"/>
                    <a:pt x="536" y="385"/>
                    <a:pt x="531" y="387"/>
                  </a:cubicBezTo>
                  <a:cubicBezTo>
                    <a:pt x="527" y="389"/>
                    <a:pt x="530" y="388"/>
                    <a:pt x="527" y="389"/>
                  </a:cubicBezTo>
                  <a:cubicBezTo>
                    <a:pt x="524" y="390"/>
                    <a:pt x="527" y="389"/>
                    <a:pt x="524" y="390"/>
                  </a:cubicBezTo>
                  <a:cubicBezTo>
                    <a:pt x="522" y="391"/>
                    <a:pt x="522" y="391"/>
                    <a:pt x="522" y="391"/>
                  </a:cubicBezTo>
                  <a:cubicBezTo>
                    <a:pt x="522" y="391"/>
                    <a:pt x="518" y="388"/>
                    <a:pt x="516" y="389"/>
                  </a:cubicBezTo>
                  <a:cubicBezTo>
                    <a:pt x="515" y="389"/>
                    <a:pt x="515" y="389"/>
                    <a:pt x="515" y="389"/>
                  </a:cubicBezTo>
                  <a:cubicBezTo>
                    <a:pt x="515" y="389"/>
                    <a:pt x="519" y="388"/>
                    <a:pt x="515" y="389"/>
                  </a:cubicBezTo>
                  <a:cubicBezTo>
                    <a:pt x="511" y="389"/>
                    <a:pt x="511" y="390"/>
                    <a:pt x="511" y="390"/>
                  </a:cubicBezTo>
                  <a:cubicBezTo>
                    <a:pt x="511" y="390"/>
                    <a:pt x="513" y="390"/>
                    <a:pt x="510" y="390"/>
                  </a:cubicBezTo>
                  <a:cubicBezTo>
                    <a:pt x="506" y="390"/>
                    <a:pt x="505" y="389"/>
                    <a:pt x="505" y="389"/>
                  </a:cubicBezTo>
                  <a:cubicBezTo>
                    <a:pt x="505" y="388"/>
                    <a:pt x="507" y="385"/>
                    <a:pt x="507" y="385"/>
                  </a:cubicBezTo>
                  <a:cubicBezTo>
                    <a:pt x="506" y="384"/>
                    <a:pt x="507" y="384"/>
                    <a:pt x="505" y="385"/>
                  </a:cubicBezTo>
                  <a:cubicBezTo>
                    <a:pt x="502" y="386"/>
                    <a:pt x="504" y="386"/>
                    <a:pt x="502" y="386"/>
                  </a:cubicBezTo>
                  <a:cubicBezTo>
                    <a:pt x="501" y="386"/>
                    <a:pt x="502" y="386"/>
                    <a:pt x="501" y="386"/>
                  </a:cubicBezTo>
                  <a:cubicBezTo>
                    <a:pt x="499" y="387"/>
                    <a:pt x="498" y="385"/>
                    <a:pt x="497" y="385"/>
                  </a:cubicBezTo>
                  <a:cubicBezTo>
                    <a:pt x="496" y="385"/>
                    <a:pt x="496" y="385"/>
                    <a:pt x="496" y="385"/>
                  </a:cubicBezTo>
                  <a:cubicBezTo>
                    <a:pt x="496" y="385"/>
                    <a:pt x="497" y="384"/>
                    <a:pt x="495" y="384"/>
                  </a:cubicBezTo>
                  <a:cubicBezTo>
                    <a:pt x="492" y="384"/>
                    <a:pt x="492" y="384"/>
                    <a:pt x="491" y="384"/>
                  </a:cubicBezTo>
                  <a:cubicBezTo>
                    <a:pt x="490" y="384"/>
                    <a:pt x="492" y="384"/>
                    <a:pt x="490" y="384"/>
                  </a:cubicBezTo>
                  <a:cubicBezTo>
                    <a:pt x="487" y="385"/>
                    <a:pt x="485" y="384"/>
                    <a:pt x="485" y="384"/>
                  </a:cubicBezTo>
                  <a:cubicBezTo>
                    <a:pt x="485" y="384"/>
                    <a:pt x="486" y="382"/>
                    <a:pt x="484" y="384"/>
                  </a:cubicBezTo>
                  <a:cubicBezTo>
                    <a:pt x="482" y="386"/>
                    <a:pt x="483" y="383"/>
                    <a:pt x="482" y="386"/>
                  </a:cubicBezTo>
                  <a:cubicBezTo>
                    <a:pt x="481" y="388"/>
                    <a:pt x="484" y="386"/>
                    <a:pt x="481" y="388"/>
                  </a:cubicBezTo>
                  <a:cubicBezTo>
                    <a:pt x="477" y="390"/>
                    <a:pt x="477" y="390"/>
                    <a:pt x="477" y="390"/>
                  </a:cubicBezTo>
                  <a:cubicBezTo>
                    <a:pt x="477" y="389"/>
                    <a:pt x="477" y="388"/>
                    <a:pt x="478" y="386"/>
                  </a:cubicBezTo>
                  <a:cubicBezTo>
                    <a:pt x="478" y="386"/>
                    <a:pt x="478" y="385"/>
                    <a:pt x="478" y="384"/>
                  </a:cubicBezTo>
                  <a:cubicBezTo>
                    <a:pt x="478" y="384"/>
                    <a:pt x="480" y="382"/>
                    <a:pt x="481" y="382"/>
                  </a:cubicBezTo>
                  <a:cubicBezTo>
                    <a:pt x="482" y="382"/>
                    <a:pt x="485" y="380"/>
                    <a:pt x="485" y="380"/>
                  </a:cubicBezTo>
                  <a:cubicBezTo>
                    <a:pt x="486" y="380"/>
                    <a:pt x="486" y="380"/>
                    <a:pt x="486" y="379"/>
                  </a:cubicBezTo>
                  <a:cubicBezTo>
                    <a:pt x="487" y="377"/>
                    <a:pt x="487" y="377"/>
                    <a:pt x="487" y="375"/>
                  </a:cubicBezTo>
                  <a:cubicBezTo>
                    <a:pt x="486" y="374"/>
                    <a:pt x="486" y="374"/>
                    <a:pt x="485" y="373"/>
                  </a:cubicBezTo>
                  <a:cubicBezTo>
                    <a:pt x="485" y="373"/>
                    <a:pt x="481" y="371"/>
                    <a:pt x="480" y="370"/>
                  </a:cubicBezTo>
                  <a:cubicBezTo>
                    <a:pt x="479" y="369"/>
                    <a:pt x="479" y="369"/>
                    <a:pt x="479" y="369"/>
                  </a:cubicBezTo>
                  <a:cubicBezTo>
                    <a:pt x="479" y="369"/>
                    <a:pt x="477" y="367"/>
                    <a:pt x="476" y="367"/>
                  </a:cubicBezTo>
                  <a:cubicBezTo>
                    <a:pt x="476" y="366"/>
                    <a:pt x="474" y="366"/>
                    <a:pt x="474" y="366"/>
                  </a:cubicBezTo>
                  <a:cubicBezTo>
                    <a:pt x="474" y="366"/>
                    <a:pt x="474" y="365"/>
                    <a:pt x="471" y="365"/>
                  </a:cubicBezTo>
                  <a:cubicBezTo>
                    <a:pt x="469" y="364"/>
                    <a:pt x="469" y="365"/>
                    <a:pt x="467" y="365"/>
                  </a:cubicBezTo>
                  <a:cubicBezTo>
                    <a:pt x="464" y="364"/>
                    <a:pt x="469" y="363"/>
                    <a:pt x="461" y="363"/>
                  </a:cubicBezTo>
                  <a:cubicBezTo>
                    <a:pt x="453" y="364"/>
                    <a:pt x="453" y="364"/>
                    <a:pt x="453" y="364"/>
                  </a:cubicBezTo>
                  <a:cubicBezTo>
                    <a:pt x="453" y="364"/>
                    <a:pt x="455" y="364"/>
                    <a:pt x="451" y="363"/>
                  </a:cubicBezTo>
                  <a:cubicBezTo>
                    <a:pt x="447" y="363"/>
                    <a:pt x="446" y="362"/>
                    <a:pt x="446" y="362"/>
                  </a:cubicBezTo>
                  <a:cubicBezTo>
                    <a:pt x="445" y="360"/>
                    <a:pt x="445" y="360"/>
                    <a:pt x="444" y="359"/>
                  </a:cubicBezTo>
                  <a:cubicBezTo>
                    <a:pt x="443" y="358"/>
                    <a:pt x="443" y="358"/>
                    <a:pt x="443" y="357"/>
                  </a:cubicBezTo>
                  <a:cubicBezTo>
                    <a:pt x="443" y="357"/>
                    <a:pt x="443" y="356"/>
                    <a:pt x="442" y="356"/>
                  </a:cubicBezTo>
                  <a:cubicBezTo>
                    <a:pt x="441" y="355"/>
                    <a:pt x="440" y="355"/>
                    <a:pt x="439" y="354"/>
                  </a:cubicBezTo>
                  <a:close/>
                  <a:moveTo>
                    <a:pt x="388" y="10"/>
                  </a:moveTo>
                  <a:cubicBezTo>
                    <a:pt x="386" y="10"/>
                    <a:pt x="386" y="9"/>
                    <a:pt x="385" y="9"/>
                  </a:cubicBezTo>
                  <a:cubicBezTo>
                    <a:pt x="385" y="9"/>
                    <a:pt x="385" y="9"/>
                    <a:pt x="383" y="8"/>
                  </a:cubicBezTo>
                  <a:cubicBezTo>
                    <a:pt x="382" y="6"/>
                    <a:pt x="382" y="7"/>
                    <a:pt x="380" y="6"/>
                  </a:cubicBezTo>
                  <a:cubicBezTo>
                    <a:pt x="379" y="6"/>
                    <a:pt x="378" y="7"/>
                    <a:pt x="378" y="7"/>
                  </a:cubicBezTo>
                  <a:cubicBezTo>
                    <a:pt x="378" y="7"/>
                    <a:pt x="378" y="7"/>
                    <a:pt x="377" y="7"/>
                  </a:cubicBezTo>
                  <a:cubicBezTo>
                    <a:pt x="376" y="7"/>
                    <a:pt x="376" y="8"/>
                    <a:pt x="374" y="8"/>
                  </a:cubicBezTo>
                  <a:cubicBezTo>
                    <a:pt x="374" y="8"/>
                    <a:pt x="373" y="8"/>
                    <a:pt x="373" y="8"/>
                  </a:cubicBezTo>
                  <a:cubicBezTo>
                    <a:pt x="373" y="8"/>
                    <a:pt x="373" y="8"/>
                    <a:pt x="373" y="7"/>
                  </a:cubicBezTo>
                  <a:cubicBezTo>
                    <a:pt x="373" y="5"/>
                    <a:pt x="371" y="4"/>
                    <a:pt x="371" y="4"/>
                  </a:cubicBezTo>
                  <a:cubicBezTo>
                    <a:pt x="370" y="5"/>
                    <a:pt x="369" y="5"/>
                    <a:pt x="368" y="5"/>
                  </a:cubicBezTo>
                  <a:cubicBezTo>
                    <a:pt x="365" y="5"/>
                    <a:pt x="364" y="5"/>
                    <a:pt x="361" y="5"/>
                  </a:cubicBezTo>
                  <a:cubicBezTo>
                    <a:pt x="361" y="5"/>
                    <a:pt x="361" y="5"/>
                    <a:pt x="359" y="4"/>
                  </a:cubicBezTo>
                  <a:cubicBezTo>
                    <a:pt x="358" y="4"/>
                    <a:pt x="358" y="4"/>
                    <a:pt x="357" y="3"/>
                  </a:cubicBezTo>
                  <a:cubicBezTo>
                    <a:pt x="356" y="3"/>
                    <a:pt x="356" y="3"/>
                    <a:pt x="356" y="3"/>
                  </a:cubicBezTo>
                  <a:cubicBezTo>
                    <a:pt x="354" y="4"/>
                    <a:pt x="354" y="4"/>
                    <a:pt x="352" y="4"/>
                  </a:cubicBezTo>
                  <a:cubicBezTo>
                    <a:pt x="352" y="4"/>
                    <a:pt x="350" y="6"/>
                    <a:pt x="349" y="6"/>
                  </a:cubicBezTo>
                  <a:cubicBezTo>
                    <a:pt x="348" y="6"/>
                    <a:pt x="346" y="7"/>
                    <a:pt x="346" y="7"/>
                  </a:cubicBezTo>
                  <a:cubicBezTo>
                    <a:pt x="346" y="7"/>
                    <a:pt x="342" y="6"/>
                    <a:pt x="337" y="3"/>
                  </a:cubicBezTo>
                  <a:cubicBezTo>
                    <a:pt x="331" y="0"/>
                    <a:pt x="337" y="3"/>
                    <a:pt x="335" y="4"/>
                  </a:cubicBezTo>
                  <a:cubicBezTo>
                    <a:pt x="332" y="5"/>
                    <a:pt x="335" y="4"/>
                    <a:pt x="333" y="4"/>
                  </a:cubicBezTo>
                  <a:cubicBezTo>
                    <a:pt x="331" y="4"/>
                    <a:pt x="330" y="5"/>
                    <a:pt x="329" y="5"/>
                  </a:cubicBezTo>
                  <a:cubicBezTo>
                    <a:pt x="328" y="5"/>
                    <a:pt x="327" y="4"/>
                    <a:pt x="325" y="4"/>
                  </a:cubicBezTo>
                  <a:cubicBezTo>
                    <a:pt x="324" y="4"/>
                    <a:pt x="323" y="4"/>
                    <a:pt x="321" y="2"/>
                  </a:cubicBezTo>
                  <a:cubicBezTo>
                    <a:pt x="319" y="1"/>
                    <a:pt x="321" y="2"/>
                    <a:pt x="320" y="3"/>
                  </a:cubicBezTo>
                  <a:cubicBezTo>
                    <a:pt x="318" y="4"/>
                    <a:pt x="319" y="4"/>
                    <a:pt x="319" y="4"/>
                  </a:cubicBezTo>
                  <a:cubicBezTo>
                    <a:pt x="318" y="5"/>
                    <a:pt x="318" y="6"/>
                    <a:pt x="317" y="7"/>
                  </a:cubicBezTo>
                  <a:cubicBezTo>
                    <a:pt x="317" y="7"/>
                    <a:pt x="313" y="7"/>
                    <a:pt x="311" y="8"/>
                  </a:cubicBezTo>
                  <a:cubicBezTo>
                    <a:pt x="309" y="8"/>
                    <a:pt x="307" y="7"/>
                    <a:pt x="306" y="5"/>
                  </a:cubicBezTo>
                  <a:cubicBezTo>
                    <a:pt x="305" y="4"/>
                    <a:pt x="304" y="6"/>
                    <a:pt x="300" y="7"/>
                  </a:cubicBezTo>
                  <a:cubicBezTo>
                    <a:pt x="297" y="9"/>
                    <a:pt x="299" y="8"/>
                    <a:pt x="299" y="8"/>
                  </a:cubicBezTo>
                  <a:cubicBezTo>
                    <a:pt x="300" y="8"/>
                    <a:pt x="301" y="9"/>
                    <a:pt x="302" y="9"/>
                  </a:cubicBezTo>
                  <a:cubicBezTo>
                    <a:pt x="303" y="10"/>
                    <a:pt x="304" y="10"/>
                    <a:pt x="304" y="11"/>
                  </a:cubicBezTo>
                  <a:cubicBezTo>
                    <a:pt x="305" y="12"/>
                    <a:pt x="305" y="12"/>
                    <a:pt x="306" y="13"/>
                  </a:cubicBezTo>
                  <a:cubicBezTo>
                    <a:pt x="306" y="14"/>
                    <a:pt x="306" y="15"/>
                    <a:pt x="306" y="16"/>
                  </a:cubicBezTo>
                  <a:cubicBezTo>
                    <a:pt x="305" y="16"/>
                    <a:pt x="304" y="16"/>
                    <a:pt x="303" y="17"/>
                  </a:cubicBezTo>
                  <a:cubicBezTo>
                    <a:pt x="303" y="17"/>
                    <a:pt x="302" y="17"/>
                    <a:pt x="300" y="15"/>
                  </a:cubicBezTo>
                  <a:cubicBezTo>
                    <a:pt x="299" y="14"/>
                    <a:pt x="297" y="14"/>
                    <a:pt x="297" y="14"/>
                  </a:cubicBezTo>
                  <a:cubicBezTo>
                    <a:pt x="297" y="14"/>
                    <a:pt x="297" y="14"/>
                    <a:pt x="295" y="11"/>
                  </a:cubicBezTo>
                  <a:cubicBezTo>
                    <a:pt x="294" y="9"/>
                    <a:pt x="296" y="9"/>
                    <a:pt x="293" y="7"/>
                  </a:cubicBezTo>
                  <a:cubicBezTo>
                    <a:pt x="290" y="6"/>
                    <a:pt x="286" y="10"/>
                    <a:pt x="286" y="10"/>
                  </a:cubicBezTo>
                  <a:cubicBezTo>
                    <a:pt x="285" y="10"/>
                    <a:pt x="284" y="10"/>
                    <a:pt x="283" y="11"/>
                  </a:cubicBezTo>
                  <a:cubicBezTo>
                    <a:pt x="284" y="11"/>
                    <a:pt x="284" y="12"/>
                    <a:pt x="285" y="12"/>
                  </a:cubicBezTo>
                  <a:cubicBezTo>
                    <a:pt x="285" y="13"/>
                    <a:pt x="286" y="13"/>
                    <a:pt x="286" y="14"/>
                  </a:cubicBezTo>
                  <a:cubicBezTo>
                    <a:pt x="287" y="15"/>
                    <a:pt x="287" y="15"/>
                    <a:pt x="288" y="16"/>
                  </a:cubicBezTo>
                  <a:cubicBezTo>
                    <a:pt x="288" y="16"/>
                    <a:pt x="288" y="16"/>
                    <a:pt x="287" y="17"/>
                  </a:cubicBezTo>
                  <a:cubicBezTo>
                    <a:pt x="285" y="18"/>
                    <a:pt x="288" y="19"/>
                    <a:pt x="288" y="19"/>
                  </a:cubicBezTo>
                  <a:cubicBezTo>
                    <a:pt x="288" y="19"/>
                    <a:pt x="288" y="19"/>
                    <a:pt x="290" y="20"/>
                  </a:cubicBezTo>
                  <a:cubicBezTo>
                    <a:pt x="293" y="21"/>
                    <a:pt x="291" y="21"/>
                    <a:pt x="291" y="21"/>
                  </a:cubicBezTo>
                  <a:cubicBezTo>
                    <a:pt x="290" y="22"/>
                    <a:pt x="290" y="23"/>
                    <a:pt x="289" y="24"/>
                  </a:cubicBezTo>
                  <a:cubicBezTo>
                    <a:pt x="289" y="24"/>
                    <a:pt x="290" y="26"/>
                    <a:pt x="292" y="27"/>
                  </a:cubicBezTo>
                  <a:cubicBezTo>
                    <a:pt x="293" y="28"/>
                    <a:pt x="295" y="28"/>
                    <a:pt x="295" y="28"/>
                  </a:cubicBezTo>
                  <a:cubicBezTo>
                    <a:pt x="295" y="28"/>
                    <a:pt x="296" y="29"/>
                    <a:pt x="300" y="30"/>
                  </a:cubicBezTo>
                  <a:cubicBezTo>
                    <a:pt x="303" y="32"/>
                    <a:pt x="301" y="34"/>
                    <a:pt x="301" y="34"/>
                  </a:cubicBezTo>
                  <a:cubicBezTo>
                    <a:pt x="300" y="35"/>
                    <a:pt x="300" y="35"/>
                    <a:pt x="299" y="36"/>
                  </a:cubicBezTo>
                  <a:cubicBezTo>
                    <a:pt x="299" y="37"/>
                    <a:pt x="299" y="38"/>
                    <a:pt x="299" y="39"/>
                  </a:cubicBezTo>
                  <a:cubicBezTo>
                    <a:pt x="298" y="40"/>
                    <a:pt x="298" y="41"/>
                    <a:pt x="297" y="42"/>
                  </a:cubicBezTo>
                  <a:cubicBezTo>
                    <a:pt x="296" y="42"/>
                    <a:pt x="296" y="42"/>
                    <a:pt x="295" y="43"/>
                  </a:cubicBezTo>
                  <a:cubicBezTo>
                    <a:pt x="293" y="45"/>
                    <a:pt x="291" y="45"/>
                    <a:pt x="289" y="47"/>
                  </a:cubicBezTo>
                  <a:cubicBezTo>
                    <a:pt x="287" y="48"/>
                    <a:pt x="286" y="49"/>
                    <a:pt x="284" y="49"/>
                  </a:cubicBezTo>
                  <a:cubicBezTo>
                    <a:pt x="283" y="50"/>
                    <a:pt x="282" y="51"/>
                    <a:pt x="281" y="52"/>
                  </a:cubicBezTo>
                  <a:cubicBezTo>
                    <a:pt x="281" y="53"/>
                    <a:pt x="281" y="53"/>
                    <a:pt x="282" y="54"/>
                  </a:cubicBezTo>
                  <a:cubicBezTo>
                    <a:pt x="282" y="54"/>
                    <a:pt x="284" y="57"/>
                    <a:pt x="286" y="57"/>
                  </a:cubicBezTo>
                  <a:cubicBezTo>
                    <a:pt x="289" y="58"/>
                    <a:pt x="289" y="58"/>
                    <a:pt x="292" y="58"/>
                  </a:cubicBezTo>
                  <a:cubicBezTo>
                    <a:pt x="295" y="58"/>
                    <a:pt x="295" y="57"/>
                    <a:pt x="299" y="56"/>
                  </a:cubicBezTo>
                  <a:cubicBezTo>
                    <a:pt x="301" y="55"/>
                    <a:pt x="300" y="56"/>
                    <a:pt x="300" y="51"/>
                  </a:cubicBezTo>
                  <a:cubicBezTo>
                    <a:pt x="300" y="47"/>
                    <a:pt x="298" y="49"/>
                    <a:pt x="300" y="47"/>
                  </a:cubicBezTo>
                  <a:cubicBezTo>
                    <a:pt x="303" y="45"/>
                    <a:pt x="300" y="47"/>
                    <a:pt x="300" y="47"/>
                  </a:cubicBezTo>
                  <a:cubicBezTo>
                    <a:pt x="300" y="47"/>
                    <a:pt x="300" y="47"/>
                    <a:pt x="301" y="47"/>
                  </a:cubicBezTo>
                  <a:cubicBezTo>
                    <a:pt x="303" y="47"/>
                    <a:pt x="310" y="48"/>
                    <a:pt x="313" y="48"/>
                  </a:cubicBezTo>
                  <a:cubicBezTo>
                    <a:pt x="316" y="48"/>
                    <a:pt x="316" y="49"/>
                    <a:pt x="320" y="49"/>
                  </a:cubicBezTo>
                  <a:cubicBezTo>
                    <a:pt x="324" y="48"/>
                    <a:pt x="325" y="48"/>
                    <a:pt x="328" y="48"/>
                  </a:cubicBezTo>
                  <a:cubicBezTo>
                    <a:pt x="330" y="48"/>
                    <a:pt x="332" y="48"/>
                    <a:pt x="334" y="47"/>
                  </a:cubicBezTo>
                  <a:cubicBezTo>
                    <a:pt x="337" y="47"/>
                    <a:pt x="338" y="47"/>
                    <a:pt x="344" y="46"/>
                  </a:cubicBezTo>
                  <a:cubicBezTo>
                    <a:pt x="350" y="44"/>
                    <a:pt x="345" y="44"/>
                    <a:pt x="345" y="44"/>
                  </a:cubicBezTo>
                  <a:cubicBezTo>
                    <a:pt x="345" y="44"/>
                    <a:pt x="338" y="43"/>
                    <a:pt x="337" y="43"/>
                  </a:cubicBezTo>
                  <a:cubicBezTo>
                    <a:pt x="336" y="42"/>
                    <a:pt x="335" y="42"/>
                    <a:pt x="335" y="42"/>
                  </a:cubicBezTo>
                  <a:cubicBezTo>
                    <a:pt x="335" y="42"/>
                    <a:pt x="330" y="42"/>
                    <a:pt x="325" y="41"/>
                  </a:cubicBezTo>
                  <a:cubicBezTo>
                    <a:pt x="319" y="41"/>
                    <a:pt x="325" y="41"/>
                    <a:pt x="310" y="39"/>
                  </a:cubicBezTo>
                  <a:cubicBezTo>
                    <a:pt x="295" y="36"/>
                    <a:pt x="312" y="39"/>
                    <a:pt x="312" y="39"/>
                  </a:cubicBezTo>
                  <a:cubicBezTo>
                    <a:pt x="312" y="39"/>
                    <a:pt x="312" y="39"/>
                    <a:pt x="320" y="38"/>
                  </a:cubicBezTo>
                  <a:cubicBezTo>
                    <a:pt x="328" y="38"/>
                    <a:pt x="323" y="38"/>
                    <a:pt x="323" y="37"/>
                  </a:cubicBezTo>
                  <a:cubicBezTo>
                    <a:pt x="324" y="35"/>
                    <a:pt x="323" y="37"/>
                    <a:pt x="324" y="35"/>
                  </a:cubicBezTo>
                  <a:cubicBezTo>
                    <a:pt x="324" y="33"/>
                    <a:pt x="324" y="35"/>
                    <a:pt x="326" y="35"/>
                  </a:cubicBezTo>
                  <a:cubicBezTo>
                    <a:pt x="328" y="35"/>
                    <a:pt x="335" y="38"/>
                    <a:pt x="335" y="38"/>
                  </a:cubicBezTo>
                  <a:cubicBezTo>
                    <a:pt x="335" y="38"/>
                    <a:pt x="335" y="38"/>
                    <a:pt x="340" y="38"/>
                  </a:cubicBezTo>
                  <a:cubicBezTo>
                    <a:pt x="344" y="39"/>
                    <a:pt x="341" y="37"/>
                    <a:pt x="342" y="38"/>
                  </a:cubicBezTo>
                  <a:cubicBezTo>
                    <a:pt x="344" y="38"/>
                    <a:pt x="345" y="38"/>
                    <a:pt x="346" y="38"/>
                  </a:cubicBezTo>
                  <a:cubicBezTo>
                    <a:pt x="347" y="38"/>
                    <a:pt x="350" y="38"/>
                    <a:pt x="350" y="38"/>
                  </a:cubicBezTo>
                  <a:cubicBezTo>
                    <a:pt x="350" y="38"/>
                    <a:pt x="350" y="38"/>
                    <a:pt x="346" y="34"/>
                  </a:cubicBezTo>
                  <a:cubicBezTo>
                    <a:pt x="342" y="31"/>
                    <a:pt x="346" y="34"/>
                    <a:pt x="349" y="34"/>
                  </a:cubicBezTo>
                  <a:cubicBezTo>
                    <a:pt x="351" y="34"/>
                    <a:pt x="350" y="33"/>
                    <a:pt x="350" y="33"/>
                  </a:cubicBezTo>
                  <a:cubicBezTo>
                    <a:pt x="350" y="32"/>
                    <a:pt x="350" y="31"/>
                    <a:pt x="351" y="30"/>
                  </a:cubicBezTo>
                  <a:cubicBezTo>
                    <a:pt x="353" y="30"/>
                    <a:pt x="354" y="30"/>
                    <a:pt x="356" y="31"/>
                  </a:cubicBezTo>
                  <a:cubicBezTo>
                    <a:pt x="356" y="31"/>
                    <a:pt x="358" y="31"/>
                    <a:pt x="359" y="32"/>
                  </a:cubicBezTo>
                  <a:cubicBezTo>
                    <a:pt x="361" y="33"/>
                    <a:pt x="361" y="31"/>
                    <a:pt x="361" y="31"/>
                  </a:cubicBezTo>
                  <a:cubicBezTo>
                    <a:pt x="361" y="31"/>
                    <a:pt x="361" y="31"/>
                    <a:pt x="364" y="29"/>
                  </a:cubicBezTo>
                  <a:cubicBezTo>
                    <a:pt x="367" y="27"/>
                    <a:pt x="364" y="29"/>
                    <a:pt x="364" y="28"/>
                  </a:cubicBezTo>
                  <a:cubicBezTo>
                    <a:pt x="364" y="27"/>
                    <a:pt x="363" y="27"/>
                    <a:pt x="360" y="26"/>
                  </a:cubicBezTo>
                  <a:cubicBezTo>
                    <a:pt x="357" y="24"/>
                    <a:pt x="360" y="26"/>
                    <a:pt x="358" y="25"/>
                  </a:cubicBezTo>
                  <a:cubicBezTo>
                    <a:pt x="355" y="25"/>
                    <a:pt x="355" y="24"/>
                    <a:pt x="354" y="22"/>
                  </a:cubicBezTo>
                  <a:cubicBezTo>
                    <a:pt x="353" y="19"/>
                    <a:pt x="354" y="22"/>
                    <a:pt x="355" y="22"/>
                  </a:cubicBezTo>
                  <a:cubicBezTo>
                    <a:pt x="356" y="22"/>
                    <a:pt x="360" y="22"/>
                    <a:pt x="362" y="22"/>
                  </a:cubicBezTo>
                  <a:cubicBezTo>
                    <a:pt x="364" y="23"/>
                    <a:pt x="367" y="24"/>
                    <a:pt x="367" y="24"/>
                  </a:cubicBezTo>
                  <a:cubicBezTo>
                    <a:pt x="368" y="24"/>
                    <a:pt x="368" y="24"/>
                    <a:pt x="370" y="24"/>
                  </a:cubicBezTo>
                  <a:cubicBezTo>
                    <a:pt x="370" y="24"/>
                    <a:pt x="369" y="22"/>
                    <a:pt x="372" y="22"/>
                  </a:cubicBezTo>
                  <a:cubicBezTo>
                    <a:pt x="374" y="21"/>
                    <a:pt x="375" y="23"/>
                    <a:pt x="375" y="23"/>
                  </a:cubicBezTo>
                  <a:cubicBezTo>
                    <a:pt x="375" y="23"/>
                    <a:pt x="375" y="22"/>
                    <a:pt x="376" y="21"/>
                  </a:cubicBezTo>
                  <a:cubicBezTo>
                    <a:pt x="377" y="20"/>
                    <a:pt x="378" y="21"/>
                    <a:pt x="378" y="19"/>
                  </a:cubicBezTo>
                  <a:cubicBezTo>
                    <a:pt x="379" y="18"/>
                    <a:pt x="381" y="20"/>
                    <a:pt x="381" y="20"/>
                  </a:cubicBezTo>
                  <a:cubicBezTo>
                    <a:pt x="382" y="20"/>
                    <a:pt x="382" y="20"/>
                    <a:pt x="383" y="19"/>
                  </a:cubicBezTo>
                  <a:cubicBezTo>
                    <a:pt x="383" y="19"/>
                    <a:pt x="383" y="18"/>
                    <a:pt x="383" y="18"/>
                  </a:cubicBezTo>
                  <a:cubicBezTo>
                    <a:pt x="383" y="18"/>
                    <a:pt x="388" y="18"/>
                    <a:pt x="389" y="18"/>
                  </a:cubicBezTo>
                  <a:cubicBezTo>
                    <a:pt x="391" y="18"/>
                    <a:pt x="391" y="17"/>
                    <a:pt x="395" y="18"/>
                  </a:cubicBezTo>
                  <a:cubicBezTo>
                    <a:pt x="398" y="18"/>
                    <a:pt x="396" y="16"/>
                    <a:pt x="396" y="16"/>
                  </a:cubicBezTo>
                  <a:cubicBezTo>
                    <a:pt x="397" y="16"/>
                    <a:pt x="398" y="16"/>
                    <a:pt x="399" y="16"/>
                  </a:cubicBezTo>
                  <a:cubicBezTo>
                    <a:pt x="398" y="15"/>
                    <a:pt x="398" y="14"/>
                    <a:pt x="398" y="12"/>
                  </a:cubicBezTo>
                  <a:cubicBezTo>
                    <a:pt x="394" y="11"/>
                    <a:pt x="392" y="11"/>
                    <a:pt x="388" y="10"/>
                  </a:cubicBezTo>
                  <a:close/>
                  <a:moveTo>
                    <a:pt x="227" y="32"/>
                  </a:moveTo>
                  <a:cubicBezTo>
                    <a:pt x="226" y="33"/>
                    <a:pt x="225" y="33"/>
                    <a:pt x="224" y="34"/>
                  </a:cubicBezTo>
                  <a:cubicBezTo>
                    <a:pt x="222" y="35"/>
                    <a:pt x="222" y="36"/>
                    <a:pt x="220" y="37"/>
                  </a:cubicBezTo>
                  <a:cubicBezTo>
                    <a:pt x="219" y="38"/>
                    <a:pt x="219" y="38"/>
                    <a:pt x="217" y="39"/>
                  </a:cubicBezTo>
                  <a:cubicBezTo>
                    <a:pt x="219" y="39"/>
                    <a:pt x="220" y="40"/>
                    <a:pt x="221" y="40"/>
                  </a:cubicBezTo>
                  <a:cubicBezTo>
                    <a:pt x="221" y="40"/>
                    <a:pt x="221" y="40"/>
                    <a:pt x="223" y="39"/>
                  </a:cubicBezTo>
                  <a:cubicBezTo>
                    <a:pt x="224" y="39"/>
                    <a:pt x="226" y="39"/>
                    <a:pt x="229" y="37"/>
                  </a:cubicBezTo>
                  <a:cubicBezTo>
                    <a:pt x="233" y="35"/>
                    <a:pt x="229" y="37"/>
                    <a:pt x="229" y="35"/>
                  </a:cubicBezTo>
                  <a:cubicBezTo>
                    <a:pt x="229" y="32"/>
                    <a:pt x="229" y="34"/>
                    <a:pt x="232" y="32"/>
                  </a:cubicBezTo>
                  <a:cubicBezTo>
                    <a:pt x="234" y="30"/>
                    <a:pt x="235" y="30"/>
                    <a:pt x="235" y="30"/>
                  </a:cubicBezTo>
                  <a:cubicBezTo>
                    <a:pt x="232" y="30"/>
                    <a:pt x="230" y="31"/>
                    <a:pt x="227" y="32"/>
                  </a:cubicBezTo>
                  <a:close/>
                  <a:moveTo>
                    <a:pt x="283" y="27"/>
                  </a:moveTo>
                  <a:cubicBezTo>
                    <a:pt x="282" y="27"/>
                    <a:pt x="281" y="27"/>
                    <a:pt x="279" y="27"/>
                  </a:cubicBezTo>
                  <a:cubicBezTo>
                    <a:pt x="277" y="27"/>
                    <a:pt x="276" y="27"/>
                    <a:pt x="274" y="27"/>
                  </a:cubicBezTo>
                  <a:cubicBezTo>
                    <a:pt x="273" y="27"/>
                    <a:pt x="273" y="27"/>
                    <a:pt x="272" y="27"/>
                  </a:cubicBezTo>
                  <a:cubicBezTo>
                    <a:pt x="272" y="28"/>
                    <a:pt x="272" y="29"/>
                    <a:pt x="273" y="30"/>
                  </a:cubicBezTo>
                  <a:cubicBezTo>
                    <a:pt x="273" y="30"/>
                    <a:pt x="273" y="30"/>
                    <a:pt x="274" y="31"/>
                  </a:cubicBezTo>
                  <a:cubicBezTo>
                    <a:pt x="275" y="31"/>
                    <a:pt x="276" y="32"/>
                    <a:pt x="280" y="32"/>
                  </a:cubicBezTo>
                  <a:cubicBezTo>
                    <a:pt x="284" y="33"/>
                    <a:pt x="280" y="32"/>
                    <a:pt x="282" y="30"/>
                  </a:cubicBezTo>
                  <a:cubicBezTo>
                    <a:pt x="284" y="28"/>
                    <a:pt x="282" y="30"/>
                    <a:pt x="285" y="30"/>
                  </a:cubicBezTo>
                  <a:cubicBezTo>
                    <a:pt x="288" y="29"/>
                    <a:pt x="290" y="29"/>
                    <a:pt x="290" y="29"/>
                  </a:cubicBezTo>
                  <a:cubicBezTo>
                    <a:pt x="287" y="28"/>
                    <a:pt x="286" y="28"/>
                    <a:pt x="283" y="27"/>
                  </a:cubicBezTo>
                  <a:close/>
                  <a:moveTo>
                    <a:pt x="228" y="45"/>
                  </a:moveTo>
                  <a:cubicBezTo>
                    <a:pt x="227" y="47"/>
                    <a:pt x="227" y="47"/>
                    <a:pt x="225" y="49"/>
                  </a:cubicBezTo>
                  <a:cubicBezTo>
                    <a:pt x="226" y="50"/>
                    <a:pt x="226" y="51"/>
                    <a:pt x="226" y="52"/>
                  </a:cubicBezTo>
                  <a:cubicBezTo>
                    <a:pt x="226" y="52"/>
                    <a:pt x="226" y="52"/>
                    <a:pt x="229" y="51"/>
                  </a:cubicBezTo>
                  <a:cubicBezTo>
                    <a:pt x="232" y="51"/>
                    <a:pt x="232" y="51"/>
                    <a:pt x="234" y="51"/>
                  </a:cubicBezTo>
                  <a:cubicBezTo>
                    <a:pt x="236" y="51"/>
                    <a:pt x="238" y="51"/>
                    <a:pt x="241" y="50"/>
                  </a:cubicBezTo>
                  <a:cubicBezTo>
                    <a:pt x="244" y="50"/>
                    <a:pt x="243" y="48"/>
                    <a:pt x="243" y="48"/>
                  </a:cubicBezTo>
                  <a:cubicBezTo>
                    <a:pt x="243" y="48"/>
                    <a:pt x="243" y="48"/>
                    <a:pt x="244" y="46"/>
                  </a:cubicBezTo>
                  <a:cubicBezTo>
                    <a:pt x="246" y="44"/>
                    <a:pt x="244" y="46"/>
                    <a:pt x="248" y="42"/>
                  </a:cubicBezTo>
                  <a:cubicBezTo>
                    <a:pt x="251" y="38"/>
                    <a:pt x="246" y="42"/>
                    <a:pt x="246" y="42"/>
                  </a:cubicBezTo>
                  <a:cubicBezTo>
                    <a:pt x="246" y="42"/>
                    <a:pt x="242" y="44"/>
                    <a:pt x="242" y="43"/>
                  </a:cubicBezTo>
                  <a:cubicBezTo>
                    <a:pt x="243" y="42"/>
                    <a:pt x="240" y="43"/>
                    <a:pt x="240" y="43"/>
                  </a:cubicBezTo>
                  <a:cubicBezTo>
                    <a:pt x="238" y="43"/>
                    <a:pt x="237" y="43"/>
                    <a:pt x="236" y="43"/>
                  </a:cubicBezTo>
                  <a:cubicBezTo>
                    <a:pt x="235" y="42"/>
                    <a:pt x="235" y="41"/>
                    <a:pt x="234" y="40"/>
                  </a:cubicBezTo>
                  <a:cubicBezTo>
                    <a:pt x="232" y="42"/>
                    <a:pt x="231" y="43"/>
                    <a:pt x="228" y="45"/>
                  </a:cubicBezTo>
                  <a:close/>
                  <a:moveTo>
                    <a:pt x="271" y="37"/>
                  </a:moveTo>
                  <a:cubicBezTo>
                    <a:pt x="269" y="37"/>
                    <a:pt x="268" y="37"/>
                    <a:pt x="265" y="37"/>
                  </a:cubicBezTo>
                  <a:cubicBezTo>
                    <a:pt x="264" y="38"/>
                    <a:pt x="263" y="38"/>
                    <a:pt x="262" y="39"/>
                  </a:cubicBezTo>
                  <a:cubicBezTo>
                    <a:pt x="262" y="39"/>
                    <a:pt x="262" y="39"/>
                    <a:pt x="262" y="41"/>
                  </a:cubicBezTo>
                  <a:cubicBezTo>
                    <a:pt x="263" y="43"/>
                    <a:pt x="263" y="43"/>
                    <a:pt x="264" y="44"/>
                  </a:cubicBezTo>
                  <a:cubicBezTo>
                    <a:pt x="264" y="45"/>
                    <a:pt x="264" y="47"/>
                    <a:pt x="266" y="49"/>
                  </a:cubicBezTo>
                  <a:cubicBezTo>
                    <a:pt x="267" y="51"/>
                    <a:pt x="269" y="49"/>
                    <a:pt x="269" y="49"/>
                  </a:cubicBezTo>
                  <a:cubicBezTo>
                    <a:pt x="269" y="49"/>
                    <a:pt x="269" y="49"/>
                    <a:pt x="272" y="50"/>
                  </a:cubicBezTo>
                  <a:cubicBezTo>
                    <a:pt x="275" y="50"/>
                    <a:pt x="272" y="50"/>
                    <a:pt x="278" y="50"/>
                  </a:cubicBezTo>
                  <a:cubicBezTo>
                    <a:pt x="283" y="51"/>
                    <a:pt x="277" y="49"/>
                    <a:pt x="277" y="49"/>
                  </a:cubicBezTo>
                  <a:cubicBezTo>
                    <a:pt x="277" y="49"/>
                    <a:pt x="274" y="47"/>
                    <a:pt x="275" y="46"/>
                  </a:cubicBezTo>
                  <a:cubicBezTo>
                    <a:pt x="277" y="46"/>
                    <a:pt x="275" y="45"/>
                    <a:pt x="275" y="45"/>
                  </a:cubicBezTo>
                  <a:cubicBezTo>
                    <a:pt x="275" y="43"/>
                    <a:pt x="275" y="43"/>
                    <a:pt x="275" y="41"/>
                  </a:cubicBezTo>
                  <a:cubicBezTo>
                    <a:pt x="276" y="40"/>
                    <a:pt x="277" y="40"/>
                    <a:pt x="278" y="39"/>
                  </a:cubicBezTo>
                  <a:cubicBezTo>
                    <a:pt x="275" y="38"/>
                    <a:pt x="274" y="38"/>
                    <a:pt x="271" y="37"/>
                  </a:cubicBezTo>
                  <a:close/>
                </a:path>
              </a:pathLst>
            </a:custGeom>
            <a:solidFill>
              <a:schemeClr val="accent2"/>
            </a:solidFill>
            <a:ln w="28575">
              <a:solidFill>
                <a:schemeClr val="bg1"/>
              </a:soli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02" name="Freeform 64"/>
            <p:cNvSpPr>
              <a:spLocks noEditPoints="1"/>
            </p:cNvSpPr>
            <p:nvPr/>
          </p:nvSpPr>
          <p:spPr bwMode="auto">
            <a:xfrm>
              <a:off x="4836047" y="1997941"/>
              <a:ext cx="1192338" cy="1105955"/>
            </a:xfrm>
            <a:custGeom>
              <a:avLst/>
              <a:gdLst>
                <a:gd name="T0" fmla="*/ 266644 w 658"/>
                <a:gd name="T1" fmla="*/ 170800 h 657"/>
                <a:gd name="T2" fmla="*/ 233594 w 658"/>
                <a:gd name="T3" fmla="*/ 228194 h 657"/>
                <a:gd name="T4" fmla="*/ 203883 w 658"/>
                <a:gd name="T5" fmla="*/ 251630 h 657"/>
                <a:gd name="T6" fmla="*/ 181175 w 658"/>
                <a:gd name="T7" fmla="*/ 262227 h 657"/>
                <a:gd name="T8" fmla="*/ 161727 w 658"/>
                <a:gd name="T9" fmla="*/ 267237 h 657"/>
                <a:gd name="T10" fmla="*/ 142182 w 658"/>
                <a:gd name="T11" fmla="*/ 269665 h 657"/>
                <a:gd name="T12" fmla="*/ 122397 w 658"/>
                <a:gd name="T13" fmla="*/ 269292 h 657"/>
                <a:gd name="T14" fmla="*/ 96720 w 658"/>
                <a:gd name="T15" fmla="*/ 263927 h 657"/>
                <a:gd name="T16" fmla="*/ 60355 w 658"/>
                <a:gd name="T17" fmla="*/ 247082 h 657"/>
                <a:gd name="T18" fmla="*/ 15234 w 658"/>
                <a:gd name="T19" fmla="*/ 196702 h 657"/>
                <a:gd name="T20" fmla="*/ 369 w 658"/>
                <a:gd name="T21" fmla="*/ 127710 h 657"/>
                <a:gd name="T22" fmla="*/ 20259 w 658"/>
                <a:gd name="T23" fmla="*/ 64145 h 657"/>
                <a:gd name="T24" fmla="*/ 54193 w 658"/>
                <a:gd name="T25" fmla="*/ 27433 h 657"/>
                <a:gd name="T26" fmla="*/ 79713 w 658"/>
                <a:gd name="T27" fmla="*/ 11981 h 657"/>
                <a:gd name="T28" fmla="*/ 100885 w 658"/>
                <a:gd name="T29" fmla="*/ 4481 h 657"/>
                <a:gd name="T30" fmla="*/ 119954 w 658"/>
                <a:gd name="T31" fmla="*/ 1238 h 657"/>
                <a:gd name="T32" fmla="*/ 138491 w 658"/>
                <a:gd name="T33" fmla="*/ 0 h 657"/>
                <a:gd name="T34" fmla="*/ 161727 w 658"/>
                <a:gd name="T35" fmla="*/ 2428 h 657"/>
                <a:gd name="T36" fmla="*/ 191811 w 658"/>
                <a:gd name="T37" fmla="*/ 11981 h 657"/>
                <a:gd name="T38" fmla="*/ 233963 w 658"/>
                <a:gd name="T39" fmla="*/ 41852 h 657"/>
                <a:gd name="T40" fmla="*/ 270491 w 658"/>
                <a:gd name="T41" fmla="*/ 117491 h 657"/>
                <a:gd name="T42" fmla="*/ 266644 w 658"/>
                <a:gd name="T43" fmla="*/ 170800 h 657"/>
                <a:gd name="T44" fmla="*/ 120294 w 658"/>
                <a:gd name="T45" fmla="*/ 15657 h 657"/>
                <a:gd name="T46" fmla="*/ 269618 w 658"/>
                <a:gd name="T47" fmla="*/ 128419 h 657"/>
                <a:gd name="T48" fmla="*/ 269618 w 658"/>
                <a:gd name="T49" fmla="*/ 128419 h 657"/>
                <a:gd name="T50" fmla="*/ 271245 w 658"/>
                <a:gd name="T51" fmla="*/ 146977 h 657"/>
                <a:gd name="T52" fmla="*/ 256880 w 658"/>
                <a:gd name="T53" fmla="*/ 72961 h 657"/>
                <a:gd name="T54" fmla="*/ 211791 w 658"/>
                <a:gd name="T55" fmla="*/ 22952 h 657"/>
                <a:gd name="T56" fmla="*/ 175769 w 658"/>
                <a:gd name="T57" fmla="*/ 5736 h 657"/>
                <a:gd name="T58" fmla="*/ 149664 w 658"/>
                <a:gd name="T59" fmla="*/ 872 h 657"/>
                <a:gd name="T60" fmla="*/ 129935 w 658"/>
                <a:gd name="T61" fmla="*/ 369 h 657"/>
                <a:gd name="T62" fmla="*/ 110325 w 658"/>
                <a:gd name="T63" fmla="*/ 2428 h 657"/>
                <a:gd name="T64" fmla="*/ 90965 w 658"/>
                <a:gd name="T65" fmla="*/ 7791 h 657"/>
                <a:gd name="T66" fmla="*/ 67892 w 658"/>
                <a:gd name="T67" fmla="*/ 18085 h 657"/>
                <a:gd name="T68" fmla="*/ 38148 w 658"/>
                <a:gd name="T69" fmla="*/ 41578 h 657"/>
                <a:gd name="T70" fmla="*/ 4881 w 658"/>
                <a:gd name="T71" fmla="*/ 98865 h 657"/>
                <a:gd name="T72" fmla="*/ 1258 w 658"/>
                <a:gd name="T73" fmla="*/ 152212 h 657"/>
                <a:gd name="T74" fmla="*/ 37557 w 658"/>
                <a:gd name="T75" fmla="*/ 227809 h 657"/>
                <a:gd name="T76" fmla="*/ 80240 w 658"/>
                <a:gd name="T77" fmla="*/ 257679 h 657"/>
                <a:gd name="T78" fmla="*/ 110325 w 658"/>
                <a:gd name="T79" fmla="*/ 267237 h 657"/>
                <a:gd name="T80" fmla="*/ 133627 w 658"/>
                <a:gd name="T81" fmla="*/ 269665 h 657"/>
                <a:gd name="T82" fmla="*/ 152098 w 658"/>
                <a:gd name="T83" fmla="*/ 268794 h 657"/>
                <a:gd name="T84" fmla="*/ 171181 w 658"/>
                <a:gd name="T85" fmla="*/ 265179 h 657"/>
                <a:gd name="T86" fmla="*/ 191811 w 658"/>
                <a:gd name="T87" fmla="*/ 257679 h 657"/>
                <a:gd name="T88" fmla="*/ 217556 w 658"/>
                <a:gd name="T89" fmla="*/ 242601 h 657"/>
                <a:gd name="T90" fmla="*/ 251422 w 658"/>
                <a:gd name="T91" fmla="*/ 205587 h 657"/>
                <a:gd name="T92" fmla="*/ 269618 w 658"/>
                <a:gd name="T93" fmla="*/ 128419 h 65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58" h="657">
                  <a:moveTo>
                    <a:pt x="652" y="313"/>
                  </a:moveTo>
                  <a:cubicBezTo>
                    <a:pt x="657" y="349"/>
                    <a:pt x="654" y="384"/>
                    <a:pt x="645" y="416"/>
                  </a:cubicBezTo>
                  <a:cubicBezTo>
                    <a:pt x="634" y="451"/>
                    <a:pt x="629" y="464"/>
                    <a:pt x="608" y="501"/>
                  </a:cubicBezTo>
                  <a:cubicBezTo>
                    <a:pt x="598" y="517"/>
                    <a:pt x="585" y="536"/>
                    <a:pt x="565" y="556"/>
                  </a:cubicBezTo>
                  <a:cubicBezTo>
                    <a:pt x="547" y="575"/>
                    <a:pt x="544" y="577"/>
                    <a:pt x="526" y="591"/>
                  </a:cubicBezTo>
                  <a:cubicBezTo>
                    <a:pt x="507" y="605"/>
                    <a:pt x="506" y="606"/>
                    <a:pt x="493" y="613"/>
                  </a:cubicBezTo>
                  <a:cubicBezTo>
                    <a:pt x="475" y="623"/>
                    <a:pt x="474" y="623"/>
                    <a:pt x="464" y="628"/>
                  </a:cubicBezTo>
                  <a:cubicBezTo>
                    <a:pt x="447" y="635"/>
                    <a:pt x="447" y="635"/>
                    <a:pt x="438" y="639"/>
                  </a:cubicBezTo>
                  <a:cubicBezTo>
                    <a:pt x="422" y="644"/>
                    <a:pt x="422" y="644"/>
                    <a:pt x="414" y="646"/>
                  </a:cubicBezTo>
                  <a:cubicBezTo>
                    <a:pt x="399" y="650"/>
                    <a:pt x="399" y="650"/>
                    <a:pt x="391" y="651"/>
                  </a:cubicBezTo>
                  <a:cubicBezTo>
                    <a:pt x="377" y="654"/>
                    <a:pt x="377" y="654"/>
                    <a:pt x="368" y="655"/>
                  </a:cubicBezTo>
                  <a:cubicBezTo>
                    <a:pt x="353" y="657"/>
                    <a:pt x="352" y="657"/>
                    <a:pt x="344" y="657"/>
                  </a:cubicBezTo>
                  <a:cubicBezTo>
                    <a:pt x="338" y="657"/>
                    <a:pt x="329" y="657"/>
                    <a:pt x="323" y="657"/>
                  </a:cubicBezTo>
                  <a:cubicBezTo>
                    <a:pt x="306" y="657"/>
                    <a:pt x="305" y="657"/>
                    <a:pt x="296" y="656"/>
                  </a:cubicBezTo>
                  <a:cubicBezTo>
                    <a:pt x="278" y="653"/>
                    <a:pt x="277" y="653"/>
                    <a:pt x="267" y="651"/>
                  </a:cubicBezTo>
                  <a:cubicBezTo>
                    <a:pt x="247" y="647"/>
                    <a:pt x="246" y="647"/>
                    <a:pt x="234" y="643"/>
                  </a:cubicBezTo>
                  <a:cubicBezTo>
                    <a:pt x="212" y="636"/>
                    <a:pt x="209" y="635"/>
                    <a:pt x="194" y="628"/>
                  </a:cubicBezTo>
                  <a:cubicBezTo>
                    <a:pt x="172" y="617"/>
                    <a:pt x="167" y="615"/>
                    <a:pt x="146" y="602"/>
                  </a:cubicBezTo>
                  <a:cubicBezTo>
                    <a:pt x="130" y="589"/>
                    <a:pt x="112" y="577"/>
                    <a:pt x="91" y="555"/>
                  </a:cubicBezTo>
                  <a:cubicBezTo>
                    <a:pt x="65" y="525"/>
                    <a:pt x="57" y="516"/>
                    <a:pt x="37" y="479"/>
                  </a:cubicBezTo>
                  <a:cubicBezTo>
                    <a:pt x="21" y="444"/>
                    <a:pt x="10" y="419"/>
                    <a:pt x="3" y="371"/>
                  </a:cubicBezTo>
                  <a:cubicBezTo>
                    <a:pt x="0" y="336"/>
                    <a:pt x="0" y="334"/>
                    <a:pt x="1" y="311"/>
                  </a:cubicBezTo>
                  <a:cubicBezTo>
                    <a:pt x="4" y="280"/>
                    <a:pt x="5" y="273"/>
                    <a:pt x="12" y="241"/>
                  </a:cubicBezTo>
                  <a:cubicBezTo>
                    <a:pt x="24" y="206"/>
                    <a:pt x="28" y="193"/>
                    <a:pt x="49" y="156"/>
                  </a:cubicBezTo>
                  <a:cubicBezTo>
                    <a:pt x="60" y="141"/>
                    <a:pt x="73" y="121"/>
                    <a:pt x="92" y="101"/>
                  </a:cubicBezTo>
                  <a:cubicBezTo>
                    <a:pt x="111" y="83"/>
                    <a:pt x="113" y="80"/>
                    <a:pt x="131" y="67"/>
                  </a:cubicBezTo>
                  <a:cubicBezTo>
                    <a:pt x="150" y="53"/>
                    <a:pt x="151" y="52"/>
                    <a:pt x="164" y="44"/>
                  </a:cubicBezTo>
                  <a:cubicBezTo>
                    <a:pt x="183" y="34"/>
                    <a:pt x="183" y="34"/>
                    <a:pt x="193" y="29"/>
                  </a:cubicBezTo>
                  <a:cubicBezTo>
                    <a:pt x="210" y="22"/>
                    <a:pt x="210" y="22"/>
                    <a:pt x="220" y="19"/>
                  </a:cubicBezTo>
                  <a:cubicBezTo>
                    <a:pt x="235" y="14"/>
                    <a:pt x="235" y="14"/>
                    <a:pt x="244" y="11"/>
                  </a:cubicBezTo>
                  <a:cubicBezTo>
                    <a:pt x="259" y="8"/>
                    <a:pt x="259" y="8"/>
                    <a:pt x="267" y="6"/>
                  </a:cubicBezTo>
                  <a:cubicBezTo>
                    <a:pt x="282" y="3"/>
                    <a:pt x="282" y="3"/>
                    <a:pt x="290" y="3"/>
                  </a:cubicBezTo>
                  <a:cubicBezTo>
                    <a:pt x="305" y="1"/>
                    <a:pt x="305" y="1"/>
                    <a:pt x="314" y="1"/>
                  </a:cubicBezTo>
                  <a:cubicBezTo>
                    <a:pt x="320" y="0"/>
                    <a:pt x="329" y="0"/>
                    <a:pt x="335" y="0"/>
                  </a:cubicBezTo>
                  <a:cubicBezTo>
                    <a:pt x="353" y="1"/>
                    <a:pt x="353" y="1"/>
                    <a:pt x="362" y="2"/>
                  </a:cubicBezTo>
                  <a:cubicBezTo>
                    <a:pt x="380" y="4"/>
                    <a:pt x="381" y="4"/>
                    <a:pt x="391" y="6"/>
                  </a:cubicBezTo>
                  <a:cubicBezTo>
                    <a:pt x="411" y="10"/>
                    <a:pt x="413" y="11"/>
                    <a:pt x="425" y="14"/>
                  </a:cubicBezTo>
                  <a:cubicBezTo>
                    <a:pt x="446" y="22"/>
                    <a:pt x="449" y="23"/>
                    <a:pt x="464" y="29"/>
                  </a:cubicBezTo>
                  <a:cubicBezTo>
                    <a:pt x="487" y="40"/>
                    <a:pt x="491" y="43"/>
                    <a:pt x="512" y="56"/>
                  </a:cubicBezTo>
                  <a:cubicBezTo>
                    <a:pt x="529" y="68"/>
                    <a:pt x="546" y="80"/>
                    <a:pt x="566" y="102"/>
                  </a:cubicBezTo>
                  <a:cubicBezTo>
                    <a:pt x="593" y="132"/>
                    <a:pt x="601" y="142"/>
                    <a:pt x="621" y="178"/>
                  </a:cubicBezTo>
                  <a:cubicBezTo>
                    <a:pt x="637" y="213"/>
                    <a:pt x="647" y="238"/>
                    <a:pt x="654" y="286"/>
                  </a:cubicBezTo>
                  <a:cubicBezTo>
                    <a:pt x="657" y="318"/>
                    <a:pt x="658" y="325"/>
                    <a:pt x="656" y="358"/>
                  </a:cubicBezTo>
                  <a:cubicBezTo>
                    <a:pt x="651" y="391"/>
                    <a:pt x="651" y="394"/>
                    <a:pt x="645" y="416"/>
                  </a:cubicBezTo>
                  <a:cubicBezTo>
                    <a:pt x="654" y="384"/>
                    <a:pt x="657" y="349"/>
                    <a:pt x="652" y="313"/>
                  </a:cubicBezTo>
                  <a:cubicBezTo>
                    <a:pt x="631" y="152"/>
                    <a:pt x="469" y="28"/>
                    <a:pt x="291" y="38"/>
                  </a:cubicBezTo>
                  <a:cubicBezTo>
                    <a:pt x="469" y="28"/>
                    <a:pt x="631" y="152"/>
                    <a:pt x="652" y="313"/>
                  </a:cubicBezTo>
                  <a:close/>
                  <a:moveTo>
                    <a:pt x="652" y="313"/>
                  </a:moveTo>
                  <a:cubicBezTo>
                    <a:pt x="631" y="152"/>
                    <a:pt x="469" y="28"/>
                    <a:pt x="291" y="38"/>
                  </a:cubicBezTo>
                  <a:cubicBezTo>
                    <a:pt x="469" y="28"/>
                    <a:pt x="631" y="152"/>
                    <a:pt x="652" y="313"/>
                  </a:cubicBezTo>
                  <a:cubicBezTo>
                    <a:pt x="657" y="349"/>
                    <a:pt x="654" y="384"/>
                    <a:pt x="645" y="416"/>
                  </a:cubicBezTo>
                  <a:cubicBezTo>
                    <a:pt x="653" y="384"/>
                    <a:pt x="653" y="381"/>
                    <a:pt x="656" y="358"/>
                  </a:cubicBezTo>
                  <a:cubicBezTo>
                    <a:pt x="657" y="327"/>
                    <a:pt x="658" y="319"/>
                    <a:pt x="654" y="286"/>
                  </a:cubicBezTo>
                  <a:cubicBezTo>
                    <a:pt x="648" y="247"/>
                    <a:pt x="642" y="221"/>
                    <a:pt x="621" y="178"/>
                  </a:cubicBezTo>
                  <a:cubicBezTo>
                    <a:pt x="602" y="145"/>
                    <a:pt x="595" y="134"/>
                    <a:pt x="566" y="102"/>
                  </a:cubicBezTo>
                  <a:cubicBezTo>
                    <a:pt x="552" y="88"/>
                    <a:pt x="536" y="72"/>
                    <a:pt x="512" y="56"/>
                  </a:cubicBezTo>
                  <a:cubicBezTo>
                    <a:pt x="489" y="42"/>
                    <a:pt x="486" y="40"/>
                    <a:pt x="464" y="29"/>
                  </a:cubicBezTo>
                  <a:cubicBezTo>
                    <a:pt x="442" y="20"/>
                    <a:pt x="441" y="19"/>
                    <a:pt x="425" y="14"/>
                  </a:cubicBezTo>
                  <a:cubicBezTo>
                    <a:pt x="404" y="9"/>
                    <a:pt x="404" y="9"/>
                    <a:pt x="391" y="6"/>
                  </a:cubicBezTo>
                  <a:cubicBezTo>
                    <a:pt x="373" y="3"/>
                    <a:pt x="372" y="3"/>
                    <a:pt x="362" y="2"/>
                  </a:cubicBezTo>
                  <a:cubicBezTo>
                    <a:pt x="344" y="0"/>
                    <a:pt x="344" y="0"/>
                    <a:pt x="335" y="0"/>
                  </a:cubicBezTo>
                  <a:cubicBezTo>
                    <a:pt x="329" y="0"/>
                    <a:pt x="320" y="0"/>
                    <a:pt x="314" y="1"/>
                  </a:cubicBezTo>
                  <a:cubicBezTo>
                    <a:pt x="298" y="2"/>
                    <a:pt x="298" y="2"/>
                    <a:pt x="290" y="3"/>
                  </a:cubicBezTo>
                  <a:cubicBezTo>
                    <a:pt x="275" y="5"/>
                    <a:pt x="275" y="5"/>
                    <a:pt x="267" y="6"/>
                  </a:cubicBezTo>
                  <a:cubicBezTo>
                    <a:pt x="251" y="9"/>
                    <a:pt x="251" y="9"/>
                    <a:pt x="244" y="11"/>
                  </a:cubicBezTo>
                  <a:cubicBezTo>
                    <a:pt x="228" y="16"/>
                    <a:pt x="228" y="16"/>
                    <a:pt x="220" y="19"/>
                  </a:cubicBezTo>
                  <a:cubicBezTo>
                    <a:pt x="203" y="25"/>
                    <a:pt x="202" y="25"/>
                    <a:pt x="193" y="29"/>
                  </a:cubicBezTo>
                  <a:cubicBezTo>
                    <a:pt x="176" y="38"/>
                    <a:pt x="175" y="38"/>
                    <a:pt x="164" y="44"/>
                  </a:cubicBezTo>
                  <a:cubicBezTo>
                    <a:pt x="145" y="56"/>
                    <a:pt x="143" y="57"/>
                    <a:pt x="131" y="67"/>
                  </a:cubicBezTo>
                  <a:cubicBezTo>
                    <a:pt x="112" y="82"/>
                    <a:pt x="108" y="85"/>
                    <a:pt x="92" y="101"/>
                  </a:cubicBezTo>
                  <a:cubicBezTo>
                    <a:pt x="80" y="115"/>
                    <a:pt x="64" y="132"/>
                    <a:pt x="49" y="156"/>
                  </a:cubicBezTo>
                  <a:cubicBezTo>
                    <a:pt x="30" y="190"/>
                    <a:pt x="24" y="202"/>
                    <a:pt x="12" y="241"/>
                  </a:cubicBezTo>
                  <a:cubicBezTo>
                    <a:pt x="5" y="271"/>
                    <a:pt x="4" y="278"/>
                    <a:pt x="1" y="311"/>
                  </a:cubicBezTo>
                  <a:cubicBezTo>
                    <a:pt x="1" y="345"/>
                    <a:pt x="1" y="348"/>
                    <a:pt x="3" y="371"/>
                  </a:cubicBezTo>
                  <a:cubicBezTo>
                    <a:pt x="10" y="409"/>
                    <a:pt x="15" y="435"/>
                    <a:pt x="37" y="479"/>
                  </a:cubicBezTo>
                  <a:cubicBezTo>
                    <a:pt x="56" y="512"/>
                    <a:pt x="62" y="523"/>
                    <a:pt x="91" y="555"/>
                  </a:cubicBezTo>
                  <a:cubicBezTo>
                    <a:pt x="106" y="569"/>
                    <a:pt x="122" y="585"/>
                    <a:pt x="146" y="602"/>
                  </a:cubicBezTo>
                  <a:cubicBezTo>
                    <a:pt x="169" y="616"/>
                    <a:pt x="172" y="618"/>
                    <a:pt x="194" y="628"/>
                  </a:cubicBezTo>
                  <a:cubicBezTo>
                    <a:pt x="216" y="637"/>
                    <a:pt x="218" y="638"/>
                    <a:pt x="234" y="643"/>
                  </a:cubicBezTo>
                  <a:cubicBezTo>
                    <a:pt x="254" y="649"/>
                    <a:pt x="255" y="649"/>
                    <a:pt x="267" y="651"/>
                  </a:cubicBezTo>
                  <a:cubicBezTo>
                    <a:pt x="286" y="655"/>
                    <a:pt x="286" y="655"/>
                    <a:pt x="296" y="656"/>
                  </a:cubicBezTo>
                  <a:cubicBezTo>
                    <a:pt x="314" y="657"/>
                    <a:pt x="314" y="657"/>
                    <a:pt x="323" y="657"/>
                  </a:cubicBezTo>
                  <a:cubicBezTo>
                    <a:pt x="329" y="657"/>
                    <a:pt x="338" y="657"/>
                    <a:pt x="344" y="657"/>
                  </a:cubicBezTo>
                  <a:cubicBezTo>
                    <a:pt x="360" y="656"/>
                    <a:pt x="360" y="656"/>
                    <a:pt x="368" y="655"/>
                  </a:cubicBezTo>
                  <a:cubicBezTo>
                    <a:pt x="382" y="653"/>
                    <a:pt x="382" y="653"/>
                    <a:pt x="391" y="651"/>
                  </a:cubicBezTo>
                  <a:cubicBezTo>
                    <a:pt x="406" y="648"/>
                    <a:pt x="406" y="648"/>
                    <a:pt x="414" y="646"/>
                  </a:cubicBezTo>
                  <a:cubicBezTo>
                    <a:pt x="429" y="642"/>
                    <a:pt x="430" y="642"/>
                    <a:pt x="438" y="639"/>
                  </a:cubicBezTo>
                  <a:cubicBezTo>
                    <a:pt x="454" y="633"/>
                    <a:pt x="455" y="632"/>
                    <a:pt x="464" y="628"/>
                  </a:cubicBezTo>
                  <a:cubicBezTo>
                    <a:pt x="481" y="620"/>
                    <a:pt x="482" y="619"/>
                    <a:pt x="493" y="613"/>
                  </a:cubicBezTo>
                  <a:cubicBezTo>
                    <a:pt x="512" y="602"/>
                    <a:pt x="514" y="600"/>
                    <a:pt x="526" y="591"/>
                  </a:cubicBezTo>
                  <a:cubicBezTo>
                    <a:pt x="545" y="576"/>
                    <a:pt x="549" y="573"/>
                    <a:pt x="565" y="556"/>
                  </a:cubicBezTo>
                  <a:cubicBezTo>
                    <a:pt x="578" y="543"/>
                    <a:pt x="593" y="525"/>
                    <a:pt x="608" y="501"/>
                  </a:cubicBezTo>
                  <a:cubicBezTo>
                    <a:pt x="628" y="466"/>
                    <a:pt x="633" y="455"/>
                    <a:pt x="645" y="416"/>
                  </a:cubicBezTo>
                  <a:cubicBezTo>
                    <a:pt x="654" y="384"/>
                    <a:pt x="657" y="349"/>
                    <a:pt x="652" y="313"/>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03" name="Freeform 65"/>
            <p:cNvSpPr>
              <a:spLocks noEditPoints="1"/>
            </p:cNvSpPr>
            <p:nvPr/>
          </p:nvSpPr>
          <p:spPr bwMode="auto">
            <a:xfrm>
              <a:off x="5363251" y="3066841"/>
              <a:ext cx="284291" cy="38480"/>
            </a:xfrm>
            <a:custGeom>
              <a:avLst/>
              <a:gdLst>
                <a:gd name="T0" fmla="*/ 21074 w 157"/>
                <a:gd name="T1" fmla="*/ 8682 h 23"/>
                <a:gd name="T2" fmla="*/ 21074 w 157"/>
                <a:gd name="T3" fmla="*/ 8682 h 23"/>
                <a:gd name="T4" fmla="*/ 20544 w 157"/>
                <a:gd name="T5" fmla="*/ 8682 h 23"/>
                <a:gd name="T6" fmla="*/ 0 w 157"/>
                <a:gd name="T7" fmla="*/ 7844 h 23"/>
                <a:gd name="T8" fmla="*/ 1557 w 157"/>
                <a:gd name="T9" fmla="*/ 8208 h 23"/>
                <a:gd name="T10" fmla="*/ 21074 w 157"/>
                <a:gd name="T11" fmla="*/ 8682 h 23"/>
                <a:gd name="T12" fmla="*/ 21074 w 157"/>
                <a:gd name="T13" fmla="*/ 8682 h 23"/>
                <a:gd name="T14" fmla="*/ 47358 w 157"/>
                <a:gd name="T15" fmla="*/ 5186 h 23"/>
                <a:gd name="T16" fmla="*/ 47677 w 157"/>
                <a:gd name="T17" fmla="*/ 5186 h 23"/>
                <a:gd name="T18" fmla="*/ 21454 w 157"/>
                <a:gd name="T19" fmla="*/ 8682 h 23"/>
                <a:gd name="T20" fmla="*/ 21454 w 157"/>
                <a:gd name="T21" fmla="*/ 8682 h 23"/>
                <a:gd name="T22" fmla="*/ 47358 w 157"/>
                <a:gd name="T23" fmla="*/ 5186 h 23"/>
                <a:gd name="T24" fmla="*/ 63363 w 157"/>
                <a:gd name="T25" fmla="*/ 364 h 23"/>
                <a:gd name="T26" fmla="*/ 64608 w 157"/>
                <a:gd name="T27" fmla="*/ 0 h 23"/>
                <a:gd name="T28" fmla="*/ 47677 w 157"/>
                <a:gd name="T29" fmla="*/ 4712 h 23"/>
                <a:gd name="T30" fmla="*/ 47677 w 157"/>
                <a:gd name="T31" fmla="*/ 5186 h 23"/>
                <a:gd name="T32" fmla="*/ 63363 w 157"/>
                <a:gd name="T33" fmla="*/ 364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7" h="23">
                  <a:moveTo>
                    <a:pt x="51" y="22"/>
                  </a:moveTo>
                  <a:cubicBezTo>
                    <a:pt x="51" y="22"/>
                    <a:pt x="51" y="22"/>
                    <a:pt x="51" y="22"/>
                  </a:cubicBezTo>
                  <a:cubicBezTo>
                    <a:pt x="51" y="22"/>
                    <a:pt x="51" y="22"/>
                    <a:pt x="50" y="22"/>
                  </a:cubicBezTo>
                  <a:cubicBezTo>
                    <a:pt x="32" y="23"/>
                    <a:pt x="16" y="22"/>
                    <a:pt x="0" y="20"/>
                  </a:cubicBezTo>
                  <a:cubicBezTo>
                    <a:pt x="4" y="21"/>
                    <a:pt x="4" y="21"/>
                    <a:pt x="4" y="21"/>
                  </a:cubicBezTo>
                  <a:cubicBezTo>
                    <a:pt x="18" y="22"/>
                    <a:pt x="34" y="22"/>
                    <a:pt x="51" y="22"/>
                  </a:cubicBezTo>
                  <a:cubicBezTo>
                    <a:pt x="51" y="22"/>
                    <a:pt x="51" y="22"/>
                    <a:pt x="51" y="22"/>
                  </a:cubicBezTo>
                  <a:close/>
                  <a:moveTo>
                    <a:pt x="115" y="13"/>
                  </a:moveTo>
                  <a:cubicBezTo>
                    <a:pt x="115" y="13"/>
                    <a:pt x="115" y="13"/>
                    <a:pt x="116" y="13"/>
                  </a:cubicBezTo>
                  <a:cubicBezTo>
                    <a:pt x="96" y="17"/>
                    <a:pt x="74" y="20"/>
                    <a:pt x="52" y="22"/>
                  </a:cubicBezTo>
                  <a:cubicBezTo>
                    <a:pt x="52" y="22"/>
                    <a:pt x="52" y="22"/>
                    <a:pt x="52" y="22"/>
                  </a:cubicBezTo>
                  <a:cubicBezTo>
                    <a:pt x="74" y="21"/>
                    <a:pt x="95" y="17"/>
                    <a:pt x="115" y="13"/>
                  </a:cubicBezTo>
                  <a:close/>
                  <a:moveTo>
                    <a:pt x="154" y="1"/>
                  </a:moveTo>
                  <a:cubicBezTo>
                    <a:pt x="157" y="0"/>
                    <a:pt x="157" y="0"/>
                    <a:pt x="157" y="0"/>
                  </a:cubicBezTo>
                  <a:cubicBezTo>
                    <a:pt x="145" y="5"/>
                    <a:pt x="131" y="9"/>
                    <a:pt x="116" y="12"/>
                  </a:cubicBezTo>
                  <a:cubicBezTo>
                    <a:pt x="116" y="12"/>
                    <a:pt x="116" y="13"/>
                    <a:pt x="116" y="13"/>
                  </a:cubicBezTo>
                  <a:cubicBezTo>
                    <a:pt x="129" y="9"/>
                    <a:pt x="142" y="6"/>
                    <a:pt x="154" y="1"/>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04" name="Freeform 66"/>
            <p:cNvSpPr>
              <a:spLocks noEditPoints="1"/>
            </p:cNvSpPr>
            <p:nvPr/>
          </p:nvSpPr>
          <p:spPr bwMode="auto">
            <a:xfrm>
              <a:off x="5082790" y="2901518"/>
              <a:ext cx="809196" cy="165323"/>
            </a:xfrm>
            <a:custGeom>
              <a:avLst/>
              <a:gdLst>
                <a:gd name="T0" fmla="*/ 9058 w 447"/>
                <a:gd name="T1" fmla="*/ 29215 h 98"/>
                <a:gd name="T2" fmla="*/ 8689 w 447"/>
                <a:gd name="T3" fmla="*/ 29215 h 98"/>
                <a:gd name="T4" fmla="*/ 0 w 447"/>
                <a:gd name="T5" fmla="*/ 23801 h 98"/>
                <a:gd name="T6" fmla="*/ 872 w 447"/>
                <a:gd name="T7" fmla="*/ 24625 h 98"/>
                <a:gd name="T8" fmla="*/ 9058 w 447"/>
                <a:gd name="T9" fmla="*/ 29215 h 98"/>
                <a:gd name="T10" fmla="*/ 38248 w 447"/>
                <a:gd name="T11" fmla="*/ 37852 h 98"/>
                <a:gd name="T12" fmla="*/ 38248 w 447"/>
                <a:gd name="T13" fmla="*/ 37852 h 98"/>
                <a:gd name="T14" fmla="*/ 8689 w 447"/>
                <a:gd name="T15" fmla="*/ 29215 h 98"/>
                <a:gd name="T16" fmla="*/ 9058 w 447"/>
                <a:gd name="T17" fmla="*/ 29585 h 98"/>
                <a:gd name="T18" fmla="*/ 38248 w 447"/>
                <a:gd name="T19" fmla="*/ 37852 h 98"/>
                <a:gd name="T20" fmla="*/ 76812 w 447"/>
                <a:gd name="T21" fmla="*/ 39921 h 98"/>
                <a:gd name="T22" fmla="*/ 76812 w 447"/>
                <a:gd name="T23" fmla="*/ 39646 h 98"/>
                <a:gd name="T24" fmla="*/ 76315 w 447"/>
                <a:gd name="T25" fmla="*/ 39646 h 98"/>
                <a:gd name="T26" fmla="*/ 38564 w 447"/>
                <a:gd name="T27" fmla="*/ 37852 h 98"/>
                <a:gd name="T28" fmla="*/ 38933 w 447"/>
                <a:gd name="T29" fmla="*/ 38384 h 98"/>
                <a:gd name="T30" fmla="*/ 76315 w 447"/>
                <a:gd name="T31" fmla="*/ 39921 h 98"/>
                <a:gd name="T32" fmla="*/ 76812 w 447"/>
                <a:gd name="T33" fmla="*/ 39921 h 98"/>
                <a:gd name="T34" fmla="*/ 117514 w 447"/>
                <a:gd name="T35" fmla="*/ 34137 h 98"/>
                <a:gd name="T36" fmla="*/ 117514 w 447"/>
                <a:gd name="T37" fmla="*/ 33834 h 98"/>
                <a:gd name="T38" fmla="*/ 77553 w 447"/>
                <a:gd name="T39" fmla="*/ 39646 h 98"/>
                <a:gd name="T40" fmla="*/ 77553 w 447"/>
                <a:gd name="T41" fmla="*/ 39921 h 98"/>
                <a:gd name="T42" fmla="*/ 117514 w 447"/>
                <a:gd name="T43" fmla="*/ 34137 h 98"/>
                <a:gd name="T44" fmla="*/ 152244 w 447"/>
                <a:gd name="T45" fmla="*/ 22026 h 98"/>
                <a:gd name="T46" fmla="*/ 152837 w 447"/>
                <a:gd name="T47" fmla="*/ 22026 h 98"/>
                <a:gd name="T48" fmla="*/ 118173 w 447"/>
                <a:gd name="T49" fmla="*/ 33834 h 98"/>
                <a:gd name="T50" fmla="*/ 117899 w 447"/>
                <a:gd name="T51" fmla="*/ 34137 h 98"/>
                <a:gd name="T52" fmla="*/ 152244 w 447"/>
                <a:gd name="T53" fmla="*/ 22026 h 98"/>
                <a:gd name="T54" fmla="*/ 177850 w 447"/>
                <a:gd name="T55" fmla="*/ 5812 h 98"/>
                <a:gd name="T56" fmla="*/ 178140 w 447"/>
                <a:gd name="T57" fmla="*/ 5443 h 98"/>
                <a:gd name="T58" fmla="*/ 153127 w 447"/>
                <a:gd name="T59" fmla="*/ 21638 h 98"/>
                <a:gd name="T60" fmla="*/ 152837 w 447"/>
                <a:gd name="T61" fmla="*/ 22026 h 98"/>
                <a:gd name="T62" fmla="*/ 177850 w 447"/>
                <a:gd name="T63" fmla="*/ 5812 h 98"/>
                <a:gd name="T64" fmla="*/ 182712 w 447"/>
                <a:gd name="T65" fmla="*/ 369 h 98"/>
                <a:gd name="T66" fmla="*/ 183581 w 447"/>
                <a:gd name="T67" fmla="*/ 0 h 98"/>
                <a:gd name="T68" fmla="*/ 178731 w 447"/>
                <a:gd name="T69" fmla="*/ 4898 h 98"/>
                <a:gd name="T70" fmla="*/ 178140 w 447"/>
                <a:gd name="T71" fmla="*/ 5812 h 98"/>
                <a:gd name="T72" fmla="*/ 182712 w 447"/>
                <a:gd name="T73" fmla="*/ 369 h 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47" h="98">
                  <a:moveTo>
                    <a:pt x="22" y="70"/>
                  </a:moveTo>
                  <a:cubicBezTo>
                    <a:pt x="21" y="70"/>
                    <a:pt x="21" y="70"/>
                    <a:pt x="21" y="70"/>
                  </a:cubicBezTo>
                  <a:cubicBezTo>
                    <a:pt x="13" y="66"/>
                    <a:pt x="6" y="62"/>
                    <a:pt x="0" y="57"/>
                  </a:cubicBezTo>
                  <a:cubicBezTo>
                    <a:pt x="2" y="59"/>
                    <a:pt x="2" y="59"/>
                    <a:pt x="2" y="59"/>
                  </a:cubicBezTo>
                  <a:cubicBezTo>
                    <a:pt x="8" y="63"/>
                    <a:pt x="14" y="67"/>
                    <a:pt x="22" y="70"/>
                  </a:cubicBezTo>
                  <a:close/>
                  <a:moveTo>
                    <a:pt x="93" y="91"/>
                  </a:moveTo>
                  <a:cubicBezTo>
                    <a:pt x="93" y="91"/>
                    <a:pt x="93" y="91"/>
                    <a:pt x="93" y="91"/>
                  </a:cubicBezTo>
                  <a:cubicBezTo>
                    <a:pt x="65" y="86"/>
                    <a:pt x="41" y="79"/>
                    <a:pt x="21" y="70"/>
                  </a:cubicBezTo>
                  <a:cubicBezTo>
                    <a:pt x="22" y="70"/>
                    <a:pt x="22" y="70"/>
                    <a:pt x="22" y="71"/>
                  </a:cubicBezTo>
                  <a:cubicBezTo>
                    <a:pt x="42" y="80"/>
                    <a:pt x="66" y="87"/>
                    <a:pt x="93" y="91"/>
                  </a:cubicBezTo>
                  <a:close/>
                  <a:moveTo>
                    <a:pt x="187" y="96"/>
                  </a:moveTo>
                  <a:cubicBezTo>
                    <a:pt x="187" y="96"/>
                    <a:pt x="187" y="96"/>
                    <a:pt x="187" y="95"/>
                  </a:cubicBezTo>
                  <a:cubicBezTo>
                    <a:pt x="187" y="95"/>
                    <a:pt x="186" y="95"/>
                    <a:pt x="186" y="95"/>
                  </a:cubicBezTo>
                  <a:cubicBezTo>
                    <a:pt x="153" y="97"/>
                    <a:pt x="121" y="95"/>
                    <a:pt x="94" y="91"/>
                  </a:cubicBezTo>
                  <a:cubicBezTo>
                    <a:pt x="94" y="91"/>
                    <a:pt x="94" y="91"/>
                    <a:pt x="95" y="92"/>
                  </a:cubicBezTo>
                  <a:cubicBezTo>
                    <a:pt x="122" y="96"/>
                    <a:pt x="153" y="98"/>
                    <a:pt x="186" y="96"/>
                  </a:cubicBezTo>
                  <a:cubicBezTo>
                    <a:pt x="187" y="96"/>
                    <a:pt x="187" y="96"/>
                    <a:pt x="187" y="96"/>
                  </a:cubicBezTo>
                  <a:close/>
                  <a:moveTo>
                    <a:pt x="286" y="82"/>
                  </a:moveTo>
                  <a:cubicBezTo>
                    <a:pt x="286" y="82"/>
                    <a:pt x="286" y="82"/>
                    <a:pt x="286" y="81"/>
                  </a:cubicBezTo>
                  <a:cubicBezTo>
                    <a:pt x="255" y="89"/>
                    <a:pt x="222" y="94"/>
                    <a:pt x="189" y="95"/>
                  </a:cubicBezTo>
                  <a:cubicBezTo>
                    <a:pt x="189" y="95"/>
                    <a:pt x="189" y="96"/>
                    <a:pt x="189" y="96"/>
                  </a:cubicBezTo>
                  <a:cubicBezTo>
                    <a:pt x="223" y="94"/>
                    <a:pt x="255" y="89"/>
                    <a:pt x="286" y="82"/>
                  </a:cubicBezTo>
                  <a:close/>
                  <a:moveTo>
                    <a:pt x="371" y="53"/>
                  </a:moveTo>
                  <a:cubicBezTo>
                    <a:pt x="371" y="53"/>
                    <a:pt x="372" y="53"/>
                    <a:pt x="372" y="53"/>
                  </a:cubicBezTo>
                  <a:cubicBezTo>
                    <a:pt x="347" y="64"/>
                    <a:pt x="318" y="74"/>
                    <a:pt x="288" y="81"/>
                  </a:cubicBezTo>
                  <a:cubicBezTo>
                    <a:pt x="288" y="81"/>
                    <a:pt x="287" y="82"/>
                    <a:pt x="287" y="82"/>
                  </a:cubicBezTo>
                  <a:cubicBezTo>
                    <a:pt x="318" y="75"/>
                    <a:pt x="347" y="65"/>
                    <a:pt x="371" y="53"/>
                  </a:cubicBezTo>
                  <a:close/>
                  <a:moveTo>
                    <a:pt x="433" y="14"/>
                  </a:moveTo>
                  <a:cubicBezTo>
                    <a:pt x="433" y="14"/>
                    <a:pt x="434" y="13"/>
                    <a:pt x="434" y="13"/>
                  </a:cubicBezTo>
                  <a:cubicBezTo>
                    <a:pt x="418" y="27"/>
                    <a:pt x="397" y="41"/>
                    <a:pt x="373" y="52"/>
                  </a:cubicBezTo>
                  <a:cubicBezTo>
                    <a:pt x="373" y="52"/>
                    <a:pt x="372" y="53"/>
                    <a:pt x="372" y="53"/>
                  </a:cubicBezTo>
                  <a:cubicBezTo>
                    <a:pt x="397" y="42"/>
                    <a:pt x="418" y="28"/>
                    <a:pt x="433" y="14"/>
                  </a:cubicBezTo>
                  <a:close/>
                  <a:moveTo>
                    <a:pt x="445" y="1"/>
                  </a:moveTo>
                  <a:cubicBezTo>
                    <a:pt x="447" y="0"/>
                    <a:pt x="447" y="0"/>
                    <a:pt x="447" y="0"/>
                  </a:cubicBezTo>
                  <a:cubicBezTo>
                    <a:pt x="443" y="4"/>
                    <a:pt x="439" y="8"/>
                    <a:pt x="435" y="12"/>
                  </a:cubicBezTo>
                  <a:cubicBezTo>
                    <a:pt x="434" y="13"/>
                    <a:pt x="434" y="13"/>
                    <a:pt x="434" y="14"/>
                  </a:cubicBezTo>
                  <a:cubicBezTo>
                    <a:pt x="438" y="10"/>
                    <a:pt x="442" y="6"/>
                    <a:pt x="445" y="1"/>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05" name="Freeform 67"/>
            <p:cNvSpPr>
              <a:spLocks noEditPoints="1"/>
            </p:cNvSpPr>
            <p:nvPr/>
          </p:nvSpPr>
          <p:spPr bwMode="auto">
            <a:xfrm>
              <a:off x="4578009" y="2100569"/>
              <a:ext cx="1085058" cy="264375"/>
            </a:xfrm>
            <a:custGeom>
              <a:avLst/>
              <a:gdLst>
                <a:gd name="T0" fmla="*/ 872 w 599"/>
                <a:gd name="T1" fmla="*/ 33241 h 157"/>
                <a:gd name="T2" fmla="*/ 369 w 599"/>
                <a:gd name="T3" fmla="*/ 32556 h 157"/>
                <a:gd name="T4" fmla="*/ 0 w 599"/>
                <a:gd name="T5" fmla="*/ 32053 h 157"/>
                <a:gd name="T6" fmla="*/ 369 w 599"/>
                <a:gd name="T7" fmla="*/ 32556 h 157"/>
                <a:gd name="T8" fmla="*/ 872 w 599"/>
                <a:gd name="T9" fmla="*/ 33241 h 157"/>
                <a:gd name="T10" fmla="*/ 22363 w 599"/>
                <a:gd name="T11" fmla="*/ 50697 h 157"/>
                <a:gd name="T12" fmla="*/ 22363 w 599"/>
                <a:gd name="T13" fmla="*/ 50168 h 157"/>
                <a:gd name="T14" fmla="*/ 872 w 599"/>
                <a:gd name="T15" fmla="*/ 32924 h 157"/>
                <a:gd name="T16" fmla="*/ 872 w 599"/>
                <a:gd name="T17" fmla="*/ 33241 h 157"/>
                <a:gd name="T18" fmla="*/ 22363 w 599"/>
                <a:gd name="T19" fmla="*/ 50697 h 157"/>
                <a:gd name="T20" fmla="*/ 58983 w 599"/>
                <a:gd name="T21" fmla="*/ 61307 h 157"/>
                <a:gd name="T22" fmla="*/ 58614 w 599"/>
                <a:gd name="T23" fmla="*/ 60922 h 157"/>
                <a:gd name="T24" fmla="*/ 22673 w 599"/>
                <a:gd name="T25" fmla="*/ 50168 h 157"/>
                <a:gd name="T26" fmla="*/ 22673 w 599"/>
                <a:gd name="T27" fmla="*/ 50988 h 157"/>
                <a:gd name="T28" fmla="*/ 58983 w 599"/>
                <a:gd name="T29" fmla="*/ 61307 h 157"/>
                <a:gd name="T30" fmla="*/ 106829 w 599"/>
                <a:gd name="T31" fmla="*/ 63736 h 157"/>
                <a:gd name="T32" fmla="*/ 106829 w 599"/>
                <a:gd name="T33" fmla="*/ 63363 h 157"/>
                <a:gd name="T34" fmla="*/ 106075 w 599"/>
                <a:gd name="T35" fmla="*/ 63363 h 157"/>
                <a:gd name="T36" fmla="*/ 59368 w 599"/>
                <a:gd name="T37" fmla="*/ 60922 h 157"/>
                <a:gd name="T38" fmla="*/ 59368 w 599"/>
                <a:gd name="T39" fmla="*/ 61307 h 157"/>
                <a:gd name="T40" fmla="*/ 106460 w 599"/>
                <a:gd name="T41" fmla="*/ 63736 h 157"/>
                <a:gd name="T42" fmla="*/ 106829 w 599"/>
                <a:gd name="T43" fmla="*/ 63736 h 157"/>
                <a:gd name="T44" fmla="*/ 157230 w 599"/>
                <a:gd name="T45" fmla="*/ 56756 h 157"/>
                <a:gd name="T46" fmla="*/ 157230 w 599"/>
                <a:gd name="T47" fmla="*/ 56437 h 157"/>
                <a:gd name="T48" fmla="*/ 107332 w 599"/>
                <a:gd name="T49" fmla="*/ 63363 h 157"/>
                <a:gd name="T50" fmla="*/ 107701 w 599"/>
                <a:gd name="T51" fmla="*/ 63736 h 157"/>
                <a:gd name="T52" fmla="*/ 157230 w 599"/>
                <a:gd name="T53" fmla="*/ 56756 h 157"/>
                <a:gd name="T54" fmla="*/ 200476 w 599"/>
                <a:gd name="T55" fmla="*/ 41937 h 157"/>
                <a:gd name="T56" fmla="*/ 200476 w 599"/>
                <a:gd name="T57" fmla="*/ 41630 h 157"/>
                <a:gd name="T58" fmla="*/ 157890 w 599"/>
                <a:gd name="T59" fmla="*/ 55936 h 157"/>
                <a:gd name="T60" fmla="*/ 157890 w 599"/>
                <a:gd name="T61" fmla="*/ 56437 h 157"/>
                <a:gd name="T62" fmla="*/ 200476 w 599"/>
                <a:gd name="T63" fmla="*/ 41937 h 157"/>
                <a:gd name="T64" fmla="*/ 232245 w 599"/>
                <a:gd name="T65" fmla="*/ 22258 h 157"/>
                <a:gd name="T66" fmla="*/ 232245 w 599"/>
                <a:gd name="T67" fmla="*/ 21454 h 157"/>
                <a:gd name="T68" fmla="*/ 201389 w 599"/>
                <a:gd name="T69" fmla="*/ 41131 h 157"/>
                <a:gd name="T70" fmla="*/ 200862 w 599"/>
                <a:gd name="T71" fmla="*/ 41937 h 157"/>
                <a:gd name="T72" fmla="*/ 232245 w 599"/>
                <a:gd name="T73" fmla="*/ 22258 h 157"/>
                <a:gd name="T74" fmla="*/ 246793 w 599"/>
                <a:gd name="T75" fmla="*/ 872 h 157"/>
                <a:gd name="T76" fmla="*/ 247072 w 599"/>
                <a:gd name="T77" fmla="*/ 0 h 157"/>
                <a:gd name="T78" fmla="*/ 232621 w 599"/>
                <a:gd name="T79" fmla="*/ 21454 h 157"/>
                <a:gd name="T80" fmla="*/ 232245 w 599"/>
                <a:gd name="T81" fmla="*/ 21733 h 157"/>
                <a:gd name="T82" fmla="*/ 246793 w 599"/>
                <a:gd name="T83" fmla="*/ 872 h 1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99" h="157">
                  <a:moveTo>
                    <a:pt x="2" y="81"/>
                  </a:moveTo>
                  <a:cubicBezTo>
                    <a:pt x="2" y="80"/>
                    <a:pt x="1" y="80"/>
                    <a:pt x="1" y="79"/>
                  </a:cubicBezTo>
                  <a:cubicBezTo>
                    <a:pt x="1" y="79"/>
                    <a:pt x="1" y="78"/>
                    <a:pt x="0" y="78"/>
                  </a:cubicBezTo>
                  <a:cubicBezTo>
                    <a:pt x="1" y="79"/>
                    <a:pt x="1" y="79"/>
                    <a:pt x="1" y="79"/>
                  </a:cubicBezTo>
                  <a:cubicBezTo>
                    <a:pt x="1" y="80"/>
                    <a:pt x="2" y="80"/>
                    <a:pt x="2" y="81"/>
                  </a:cubicBezTo>
                  <a:close/>
                  <a:moveTo>
                    <a:pt x="54" y="123"/>
                  </a:moveTo>
                  <a:cubicBezTo>
                    <a:pt x="54" y="123"/>
                    <a:pt x="54" y="122"/>
                    <a:pt x="54" y="122"/>
                  </a:cubicBezTo>
                  <a:cubicBezTo>
                    <a:pt x="30" y="110"/>
                    <a:pt x="12" y="96"/>
                    <a:pt x="2" y="80"/>
                  </a:cubicBezTo>
                  <a:cubicBezTo>
                    <a:pt x="2" y="80"/>
                    <a:pt x="2" y="81"/>
                    <a:pt x="2" y="81"/>
                  </a:cubicBezTo>
                  <a:cubicBezTo>
                    <a:pt x="13" y="97"/>
                    <a:pt x="31" y="112"/>
                    <a:pt x="54" y="123"/>
                  </a:cubicBezTo>
                  <a:close/>
                  <a:moveTo>
                    <a:pt x="143" y="149"/>
                  </a:moveTo>
                  <a:cubicBezTo>
                    <a:pt x="143" y="149"/>
                    <a:pt x="142" y="148"/>
                    <a:pt x="142" y="148"/>
                  </a:cubicBezTo>
                  <a:cubicBezTo>
                    <a:pt x="108" y="143"/>
                    <a:pt x="78" y="134"/>
                    <a:pt x="55" y="122"/>
                  </a:cubicBezTo>
                  <a:cubicBezTo>
                    <a:pt x="55" y="123"/>
                    <a:pt x="55" y="123"/>
                    <a:pt x="55" y="124"/>
                  </a:cubicBezTo>
                  <a:cubicBezTo>
                    <a:pt x="79" y="135"/>
                    <a:pt x="109" y="144"/>
                    <a:pt x="143" y="149"/>
                  </a:cubicBezTo>
                  <a:close/>
                  <a:moveTo>
                    <a:pt x="259" y="155"/>
                  </a:moveTo>
                  <a:cubicBezTo>
                    <a:pt x="259" y="154"/>
                    <a:pt x="259" y="154"/>
                    <a:pt x="259" y="154"/>
                  </a:cubicBezTo>
                  <a:cubicBezTo>
                    <a:pt x="258" y="154"/>
                    <a:pt x="258" y="154"/>
                    <a:pt x="257" y="154"/>
                  </a:cubicBezTo>
                  <a:cubicBezTo>
                    <a:pt x="216" y="156"/>
                    <a:pt x="178" y="154"/>
                    <a:pt x="144" y="148"/>
                  </a:cubicBezTo>
                  <a:cubicBezTo>
                    <a:pt x="144" y="149"/>
                    <a:pt x="144" y="149"/>
                    <a:pt x="144" y="149"/>
                  </a:cubicBezTo>
                  <a:cubicBezTo>
                    <a:pt x="178" y="155"/>
                    <a:pt x="216" y="157"/>
                    <a:pt x="258" y="155"/>
                  </a:cubicBezTo>
                  <a:cubicBezTo>
                    <a:pt x="258" y="155"/>
                    <a:pt x="259" y="155"/>
                    <a:pt x="259" y="155"/>
                  </a:cubicBezTo>
                  <a:close/>
                  <a:moveTo>
                    <a:pt x="381" y="138"/>
                  </a:moveTo>
                  <a:cubicBezTo>
                    <a:pt x="381" y="137"/>
                    <a:pt x="381" y="137"/>
                    <a:pt x="381" y="137"/>
                  </a:cubicBezTo>
                  <a:cubicBezTo>
                    <a:pt x="343" y="145"/>
                    <a:pt x="302" y="151"/>
                    <a:pt x="260" y="154"/>
                  </a:cubicBezTo>
                  <a:cubicBezTo>
                    <a:pt x="261" y="154"/>
                    <a:pt x="261" y="154"/>
                    <a:pt x="261" y="155"/>
                  </a:cubicBezTo>
                  <a:cubicBezTo>
                    <a:pt x="302" y="153"/>
                    <a:pt x="343" y="147"/>
                    <a:pt x="381" y="138"/>
                  </a:cubicBezTo>
                  <a:close/>
                  <a:moveTo>
                    <a:pt x="486" y="102"/>
                  </a:moveTo>
                  <a:cubicBezTo>
                    <a:pt x="486" y="102"/>
                    <a:pt x="486" y="101"/>
                    <a:pt x="486" y="101"/>
                  </a:cubicBezTo>
                  <a:cubicBezTo>
                    <a:pt x="456" y="115"/>
                    <a:pt x="421" y="127"/>
                    <a:pt x="383" y="136"/>
                  </a:cubicBezTo>
                  <a:cubicBezTo>
                    <a:pt x="383" y="137"/>
                    <a:pt x="383" y="137"/>
                    <a:pt x="383" y="137"/>
                  </a:cubicBezTo>
                  <a:cubicBezTo>
                    <a:pt x="421" y="128"/>
                    <a:pt x="456" y="116"/>
                    <a:pt x="486" y="102"/>
                  </a:cubicBezTo>
                  <a:close/>
                  <a:moveTo>
                    <a:pt x="563" y="54"/>
                  </a:moveTo>
                  <a:cubicBezTo>
                    <a:pt x="563" y="53"/>
                    <a:pt x="563" y="53"/>
                    <a:pt x="563" y="52"/>
                  </a:cubicBezTo>
                  <a:cubicBezTo>
                    <a:pt x="544" y="70"/>
                    <a:pt x="518" y="86"/>
                    <a:pt x="488" y="100"/>
                  </a:cubicBezTo>
                  <a:cubicBezTo>
                    <a:pt x="487" y="101"/>
                    <a:pt x="487" y="101"/>
                    <a:pt x="487" y="102"/>
                  </a:cubicBezTo>
                  <a:cubicBezTo>
                    <a:pt x="518" y="88"/>
                    <a:pt x="543" y="71"/>
                    <a:pt x="563" y="54"/>
                  </a:cubicBezTo>
                  <a:close/>
                  <a:moveTo>
                    <a:pt x="598" y="2"/>
                  </a:moveTo>
                  <a:cubicBezTo>
                    <a:pt x="599" y="0"/>
                    <a:pt x="599" y="0"/>
                    <a:pt x="599" y="0"/>
                  </a:cubicBezTo>
                  <a:cubicBezTo>
                    <a:pt x="594" y="18"/>
                    <a:pt x="582" y="35"/>
                    <a:pt x="564" y="52"/>
                  </a:cubicBezTo>
                  <a:cubicBezTo>
                    <a:pt x="564" y="52"/>
                    <a:pt x="564" y="53"/>
                    <a:pt x="563" y="53"/>
                  </a:cubicBezTo>
                  <a:cubicBezTo>
                    <a:pt x="581" y="37"/>
                    <a:pt x="593" y="19"/>
                    <a:pt x="598" y="2"/>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06" name="Freeform 68"/>
            <p:cNvSpPr>
              <a:spLocks noEditPoints="1"/>
            </p:cNvSpPr>
            <p:nvPr/>
          </p:nvSpPr>
          <p:spPr bwMode="auto">
            <a:xfrm>
              <a:off x="4830993" y="2483969"/>
              <a:ext cx="1183143" cy="331359"/>
            </a:xfrm>
            <a:custGeom>
              <a:avLst/>
              <a:gdLst>
                <a:gd name="T0" fmla="*/ 268930 w 653"/>
                <a:gd name="T1" fmla="*/ 0 h 197"/>
                <a:gd name="T2" fmla="*/ 268216 w 653"/>
                <a:gd name="T3" fmla="*/ 11427 h 197"/>
                <a:gd name="T4" fmla="*/ 269455 w 653"/>
                <a:gd name="T5" fmla="*/ 869 h 197"/>
                <a:gd name="T6" fmla="*/ 4495 w 653"/>
                <a:gd name="T7" fmla="*/ 46913 h 197"/>
                <a:gd name="T8" fmla="*/ 4495 w 653"/>
                <a:gd name="T9" fmla="*/ 46528 h 197"/>
                <a:gd name="T10" fmla="*/ 0 w 653"/>
                <a:gd name="T11" fmla="*/ 35111 h 197"/>
                <a:gd name="T12" fmla="*/ 4495 w 653"/>
                <a:gd name="T13" fmla="*/ 46913 h 197"/>
                <a:gd name="T14" fmla="*/ 27629 w 653"/>
                <a:gd name="T15" fmla="*/ 65348 h 197"/>
                <a:gd name="T16" fmla="*/ 4495 w 653"/>
                <a:gd name="T17" fmla="*/ 46528 h 197"/>
                <a:gd name="T18" fmla="*/ 4495 w 653"/>
                <a:gd name="T19" fmla="*/ 47397 h 197"/>
                <a:gd name="T20" fmla="*/ 66955 w 653"/>
                <a:gd name="T21" fmla="*/ 77171 h 197"/>
                <a:gd name="T22" fmla="*/ 66569 w 653"/>
                <a:gd name="T23" fmla="*/ 76274 h 197"/>
                <a:gd name="T24" fmla="*/ 28154 w 653"/>
                <a:gd name="T25" fmla="*/ 65348 h 197"/>
                <a:gd name="T26" fmla="*/ 66955 w 653"/>
                <a:gd name="T27" fmla="*/ 77171 h 197"/>
                <a:gd name="T28" fmla="*/ 118086 w 653"/>
                <a:gd name="T29" fmla="*/ 78842 h 197"/>
                <a:gd name="T30" fmla="*/ 117427 w 653"/>
                <a:gd name="T31" fmla="*/ 78842 h 197"/>
                <a:gd name="T32" fmla="*/ 67257 w 653"/>
                <a:gd name="T33" fmla="*/ 76803 h 197"/>
                <a:gd name="T34" fmla="*/ 117807 w 653"/>
                <a:gd name="T35" fmla="*/ 79562 h 197"/>
                <a:gd name="T36" fmla="*/ 172285 w 653"/>
                <a:gd name="T37" fmla="*/ 71806 h 197"/>
                <a:gd name="T38" fmla="*/ 171966 w 653"/>
                <a:gd name="T39" fmla="*/ 71421 h 197"/>
                <a:gd name="T40" fmla="*/ 118999 w 653"/>
                <a:gd name="T41" fmla="*/ 78842 h 197"/>
                <a:gd name="T42" fmla="*/ 172285 w 653"/>
                <a:gd name="T43" fmla="*/ 71806 h 197"/>
                <a:gd name="T44" fmla="*/ 218602 w 653"/>
                <a:gd name="T45" fmla="*/ 55838 h 197"/>
                <a:gd name="T46" fmla="*/ 172630 w 653"/>
                <a:gd name="T47" fmla="*/ 71081 h 197"/>
                <a:gd name="T48" fmla="*/ 172630 w 653"/>
                <a:gd name="T49" fmla="*/ 71806 h 197"/>
                <a:gd name="T50" fmla="*/ 252528 w 653"/>
                <a:gd name="T51" fmla="*/ 35111 h 197"/>
                <a:gd name="T52" fmla="*/ 252528 w 653"/>
                <a:gd name="T53" fmla="*/ 34733 h 197"/>
                <a:gd name="T54" fmla="*/ 218971 w 653"/>
                <a:gd name="T55" fmla="*/ 55838 h 197"/>
                <a:gd name="T56" fmla="*/ 252528 w 653"/>
                <a:gd name="T57" fmla="*/ 35111 h 197"/>
                <a:gd name="T58" fmla="*/ 268216 w 653"/>
                <a:gd name="T59" fmla="*/ 11427 h 197"/>
                <a:gd name="T60" fmla="*/ 252831 w 653"/>
                <a:gd name="T61" fmla="*/ 34205 h 197"/>
                <a:gd name="T62" fmla="*/ 268216 w 653"/>
                <a:gd name="T63" fmla="*/ 12324 h 19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3" h="197">
                  <a:moveTo>
                    <a:pt x="651" y="1"/>
                  </a:moveTo>
                  <a:cubicBezTo>
                    <a:pt x="651" y="0"/>
                    <a:pt x="651" y="0"/>
                    <a:pt x="651" y="0"/>
                  </a:cubicBezTo>
                  <a:cubicBezTo>
                    <a:pt x="652" y="9"/>
                    <a:pt x="652" y="18"/>
                    <a:pt x="649" y="28"/>
                  </a:cubicBezTo>
                  <a:cubicBezTo>
                    <a:pt x="649" y="28"/>
                    <a:pt x="649" y="28"/>
                    <a:pt x="649" y="28"/>
                  </a:cubicBezTo>
                  <a:cubicBezTo>
                    <a:pt x="649" y="29"/>
                    <a:pt x="649" y="29"/>
                    <a:pt x="649" y="30"/>
                  </a:cubicBezTo>
                  <a:cubicBezTo>
                    <a:pt x="652" y="20"/>
                    <a:pt x="653" y="11"/>
                    <a:pt x="652" y="2"/>
                  </a:cubicBezTo>
                  <a:cubicBezTo>
                    <a:pt x="651" y="1"/>
                    <a:pt x="651" y="1"/>
                    <a:pt x="651" y="1"/>
                  </a:cubicBezTo>
                  <a:close/>
                  <a:moveTo>
                    <a:pt x="11" y="115"/>
                  </a:moveTo>
                  <a:cubicBezTo>
                    <a:pt x="11" y="115"/>
                    <a:pt x="11" y="115"/>
                    <a:pt x="11" y="114"/>
                  </a:cubicBezTo>
                  <a:cubicBezTo>
                    <a:pt x="11" y="114"/>
                    <a:pt x="11" y="114"/>
                    <a:pt x="11" y="114"/>
                  </a:cubicBezTo>
                  <a:cubicBezTo>
                    <a:pt x="5" y="105"/>
                    <a:pt x="2" y="95"/>
                    <a:pt x="0" y="85"/>
                  </a:cubicBezTo>
                  <a:cubicBezTo>
                    <a:pt x="0" y="86"/>
                    <a:pt x="0" y="86"/>
                    <a:pt x="0" y="86"/>
                  </a:cubicBezTo>
                  <a:cubicBezTo>
                    <a:pt x="1" y="87"/>
                    <a:pt x="1" y="87"/>
                    <a:pt x="1" y="87"/>
                  </a:cubicBezTo>
                  <a:cubicBezTo>
                    <a:pt x="2" y="97"/>
                    <a:pt x="5" y="106"/>
                    <a:pt x="11" y="115"/>
                  </a:cubicBezTo>
                  <a:close/>
                  <a:moveTo>
                    <a:pt x="67" y="161"/>
                  </a:moveTo>
                  <a:cubicBezTo>
                    <a:pt x="67" y="160"/>
                    <a:pt x="67" y="160"/>
                    <a:pt x="67" y="160"/>
                  </a:cubicBezTo>
                  <a:cubicBezTo>
                    <a:pt x="67" y="159"/>
                    <a:pt x="67" y="159"/>
                    <a:pt x="67" y="159"/>
                  </a:cubicBezTo>
                  <a:cubicBezTo>
                    <a:pt x="41" y="147"/>
                    <a:pt x="22" y="132"/>
                    <a:pt x="11" y="114"/>
                  </a:cubicBezTo>
                  <a:cubicBezTo>
                    <a:pt x="11" y="115"/>
                    <a:pt x="11" y="115"/>
                    <a:pt x="11" y="115"/>
                  </a:cubicBezTo>
                  <a:cubicBezTo>
                    <a:pt x="11" y="115"/>
                    <a:pt x="11" y="116"/>
                    <a:pt x="11" y="116"/>
                  </a:cubicBezTo>
                  <a:cubicBezTo>
                    <a:pt x="23" y="133"/>
                    <a:pt x="42" y="148"/>
                    <a:pt x="67" y="161"/>
                  </a:cubicBezTo>
                  <a:close/>
                  <a:moveTo>
                    <a:pt x="162" y="189"/>
                  </a:moveTo>
                  <a:cubicBezTo>
                    <a:pt x="162" y="188"/>
                    <a:pt x="162" y="188"/>
                    <a:pt x="162" y="188"/>
                  </a:cubicBezTo>
                  <a:cubicBezTo>
                    <a:pt x="161" y="187"/>
                    <a:pt x="161" y="187"/>
                    <a:pt x="161" y="187"/>
                  </a:cubicBezTo>
                  <a:cubicBezTo>
                    <a:pt x="125" y="181"/>
                    <a:pt x="93" y="172"/>
                    <a:pt x="68" y="160"/>
                  </a:cubicBezTo>
                  <a:cubicBezTo>
                    <a:pt x="68" y="160"/>
                    <a:pt x="68" y="160"/>
                    <a:pt x="68" y="160"/>
                  </a:cubicBezTo>
                  <a:cubicBezTo>
                    <a:pt x="68" y="160"/>
                    <a:pt x="68" y="161"/>
                    <a:pt x="68" y="161"/>
                  </a:cubicBezTo>
                  <a:cubicBezTo>
                    <a:pt x="93" y="173"/>
                    <a:pt x="125" y="183"/>
                    <a:pt x="162" y="189"/>
                  </a:cubicBezTo>
                  <a:close/>
                  <a:moveTo>
                    <a:pt x="286" y="195"/>
                  </a:moveTo>
                  <a:cubicBezTo>
                    <a:pt x="286" y="194"/>
                    <a:pt x="286" y="194"/>
                    <a:pt x="286" y="193"/>
                  </a:cubicBezTo>
                  <a:cubicBezTo>
                    <a:pt x="286" y="193"/>
                    <a:pt x="286" y="193"/>
                    <a:pt x="286" y="193"/>
                  </a:cubicBezTo>
                  <a:cubicBezTo>
                    <a:pt x="285" y="193"/>
                    <a:pt x="285" y="193"/>
                    <a:pt x="284" y="193"/>
                  </a:cubicBezTo>
                  <a:cubicBezTo>
                    <a:pt x="240" y="195"/>
                    <a:pt x="199" y="193"/>
                    <a:pt x="163" y="187"/>
                  </a:cubicBezTo>
                  <a:cubicBezTo>
                    <a:pt x="163" y="187"/>
                    <a:pt x="163" y="188"/>
                    <a:pt x="163" y="188"/>
                  </a:cubicBezTo>
                  <a:cubicBezTo>
                    <a:pt x="163" y="188"/>
                    <a:pt x="163" y="189"/>
                    <a:pt x="163" y="189"/>
                  </a:cubicBezTo>
                  <a:cubicBezTo>
                    <a:pt x="199" y="195"/>
                    <a:pt x="240" y="197"/>
                    <a:pt x="285" y="195"/>
                  </a:cubicBezTo>
                  <a:cubicBezTo>
                    <a:pt x="285" y="195"/>
                    <a:pt x="286" y="195"/>
                    <a:pt x="286" y="195"/>
                  </a:cubicBezTo>
                  <a:close/>
                  <a:moveTo>
                    <a:pt x="417" y="176"/>
                  </a:moveTo>
                  <a:cubicBezTo>
                    <a:pt x="417" y="176"/>
                    <a:pt x="417" y="176"/>
                    <a:pt x="416" y="175"/>
                  </a:cubicBezTo>
                  <a:cubicBezTo>
                    <a:pt x="416" y="175"/>
                    <a:pt x="416" y="175"/>
                    <a:pt x="416" y="175"/>
                  </a:cubicBezTo>
                  <a:cubicBezTo>
                    <a:pt x="376" y="184"/>
                    <a:pt x="332" y="191"/>
                    <a:pt x="288" y="193"/>
                  </a:cubicBezTo>
                  <a:cubicBezTo>
                    <a:pt x="288" y="193"/>
                    <a:pt x="288" y="193"/>
                    <a:pt x="288" y="193"/>
                  </a:cubicBezTo>
                  <a:cubicBezTo>
                    <a:pt x="288" y="194"/>
                    <a:pt x="288" y="194"/>
                    <a:pt x="288" y="195"/>
                  </a:cubicBezTo>
                  <a:cubicBezTo>
                    <a:pt x="332" y="192"/>
                    <a:pt x="376" y="186"/>
                    <a:pt x="417" y="176"/>
                  </a:cubicBezTo>
                  <a:close/>
                  <a:moveTo>
                    <a:pt x="529" y="138"/>
                  </a:moveTo>
                  <a:cubicBezTo>
                    <a:pt x="529" y="138"/>
                    <a:pt x="529" y="138"/>
                    <a:pt x="529" y="137"/>
                  </a:cubicBezTo>
                  <a:cubicBezTo>
                    <a:pt x="529" y="137"/>
                    <a:pt x="529" y="137"/>
                    <a:pt x="529" y="137"/>
                  </a:cubicBezTo>
                  <a:cubicBezTo>
                    <a:pt x="496" y="152"/>
                    <a:pt x="459" y="165"/>
                    <a:pt x="418" y="174"/>
                  </a:cubicBezTo>
                  <a:cubicBezTo>
                    <a:pt x="418" y="174"/>
                    <a:pt x="418" y="175"/>
                    <a:pt x="418" y="175"/>
                  </a:cubicBezTo>
                  <a:cubicBezTo>
                    <a:pt x="418" y="175"/>
                    <a:pt x="418" y="176"/>
                    <a:pt x="418" y="176"/>
                  </a:cubicBezTo>
                  <a:cubicBezTo>
                    <a:pt x="459" y="166"/>
                    <a:pt x="496" y="154"/>
                    <a:pt x="529" y="138"/>
                  </a:cubicBezTo>
                  <a:close/>
                  <a:moveTo>
                    <a:pt x="611" y="86"/>
                  </a:moveTo>
                  <a:cubicBezTo>
                    <a:pt x="611" y="86"/>
                    <a:pt x="611" y="86"/>
                    <a:pt x="611" y="85"/>
                  </a:cubicBezTo>
                  <a:cubicBezTo>
                    <a:pt x="611" y="85"/>
                    <a:pt x="611" y="85"/>
                    <a:pt x="611" y="85"/>
                  </a:cubicBezTo>
                  <a:cubicBezTo>
                    <a:pt x="590" y="104"/>
                    <a:pt x="563" y="121"/>
                    <a:pt x="530" y="136"/>
                  </a:cubicBezTo>
                  <a:cubicBezTo>
                    <a:pt x="530" y="136"/>
                    <a:pt x="530" y="137"/>
                    <a:pt x="530" y="137"/>
                  </a:cubicBezTo>
                  <a:cubicBezTo>
                    <a:pt x="530" y="137"/>
                    <a:pt x="530" y="137"/>
                    <a:pt x="530" y="138"/>
                  </a:cubicBezTo>
                  <a:cubicBezTo>
                    <a:pt x="563" y="123"/>
                    <a:pt x="590" y="105"/>
                    <a:pt x="611" y="86"/>
                  </a:cubicBezTo>
                  <a:close/>
                  <a:moveTo>
                    <a:pt x="649" y="28"/>
                  </a:moveTo>
                  <a:cubicBezTo>
                    <a:pt x="649" y="28"/>
                    <a:pt x="649" y="28"/>
                    <a:pt x="649" y="28"/>
                  </a:cubicBezTo>
                  <a:cubicBezTo>
                    <a:pt x="644" y="47"/>
                    <a:pt x="631" y="66"/>
                    <a:pt x="612" y="84"/>
                  </a:cubicBezTo>
                  <a:cubicBezTo>
                    <a:pt x="612" y="84"/>
                    <a:pt x="612" y="84"/>
                    <a:pt x="612" y="84"/>
                  </a:cubicBezTo>
                  <a:cubicBezTo>
                    <a:pt x="612" y="85"/>
                    <a:pt x="612" y="85"/>
                    <a:pt x="612" y="86"/>
                  </a:cubicBezTo>
                  <a:cubicBezTo>
                    <a:pt x="631" y="68"/>
                    <a:pt x="644" y="49"/>
                    <a:pt x="649" y="30"/>
                  </a:cubicBezTo>
                  <a:cubicBezTo>
                    <a:pt x="649" y="29"/>
                    <a:pt x="649" y="29"/>
                    <a:pt x="649" y="28"/>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07" name="Freeform 69"/>
            <p:cNvSpPr>
              <a:spLocks noEditPoints="1"/>
            </p:cNvSpPr>
            <p:nvPr/>
          </p:nvSpPr>
          <p:spPr bwMode="auto">
            <a:xfrm>
              <a:off x="4849073" y="2267304"/>
              <a:ext cx="1115710" cy="351311"/>
            </a:xfrm>
            <a:custGeom>
              <a:avLst/>
              <a:gdLst>
                <a:gd name="T0" fmla="*/ 250226 w 616"/>
                <a:gd name="T1" fmla="*/ 2047 h 209"/>
                <a:gd name="T2" fmla="*/ 249723 w 616"/>
                <a:gd name="T3" fmla="*/ 1547 h 209"/>
                <a:gd name="T4" fmla="*/ 251779 w 616"/>
                <a:gd name="T5" fmla="*/ 20687 h 209"/>
                <a:gd name="T6" fmla="*/ 251779 w 616"/>
                <a:gd name="T7" fmla="*/ 21171 h 209"/>
                <a:gd name="T8" fmla="*/ 250226 w 616"/>
                <a:gd name="T9" fmla="*/ 2047 h 209"/>
                <a:gd name="T10" fmla="*/ 249354 w 616"/>
                <a:gd name="T11" fmla="*/ 868 h 209"/>
                <a:gd name="T12" fmla="*/ 248981 w 616"/>
                <a:gd name="T13" fmla="*/ 0 h 209"/>
                <a:gd name="T14" fmla="*/ 249723 w 616"/>
                <a:gd name="T15" fmla="*/ 1236 h 209"/>
                <a:gd name="T16" fmla="*/ 249723 w 616"/>
                <a:gd name="T17" fmla="*/ 2047 h 209"/>
                <a:gd name="T18" fmla="*/ 249354 w 616"/>
                <a:gd name="T19" fmla="*/ 868 h 209"/>
                <a:gd name="T20" fmla="*/ 5403 w 616"/>
                <a:gd name="T21" fmla="*/ 53588 h 209"/>
                <a:gd name="T22" fmla="*/ 5744 w 616"/>
                <a:gd name="T23" fmla="*/ 53249 h 209"/>
                <a:gd name="T24" fmla="*/ 2430 w 616"/>
                <a:gd name="T25" fmla="*/ 32078 h 209"/>
                <a:gd name="T26" fmla="*/ 2430 w 616"/>
                <a:gd name="T27" fmla="*/ 31698 h 209"/>
                <a:gd name="T28" fmla="*/ 2430 w 616"/>
                <a:gd name="T29" fmla="*/ 32578 h 209"/>
                <a:gd name="T30" fmla="*/ 2430 w 616"/>
                <a:gd name="T31" fmla="*/ 32578 h 209"/>
                <a:gd name="T32" fmla="*/ 5403 w 616"/>
                <a:gd name="T33" fmla="*/ 53588 h 209"/>
                <a:gd name="T34" fmla="*/ 27213 w 616"/>
                <a:gd name="T35" fmla="*/ 71150 h 209"/>
                <a:gd name="T36" fmla="*/ 27213 w 616"/>
                <a:gd name="T37" fmla="*/ 70249 h 209"/>
                <a:gd name="T38" fmla="*/ 5744 w 616"/>
                <a:gd name="T39" fmla="*/ 53249 h 209"/>
                <a:gd name="T40" fmla="*/ 5744 w 616"/>
                <a:gd name="T41" fmla="*/ 54117 h 209"/>
                <a:gd name="T42" fmla="*/ 27213 w 616"/>
                <a:gd name="T43" fmla="*/ 71150 h 209"/>
                <a:gd name="T44" fmla="*/ 63835 w 616"/>
                <a:gd name="T45" fmla="*/ 81637 h 209"/>
                <a:gd name="T46" fmla="*/ 63835 w 616"/>
                <a:gd name="T47" fmla="*/ 80769 h 209"/>
                <a:gd name="T48" fmla="*/ 27532 w 616"/>
                <a:gd name="T49" fmla="*/ 70626 h 209"/>
                <a:gd name="T50" fmla="*/ 27532 w 616"/>
                <a:gd name="T51" fmla="*/ 71150 h 209"/>
                <a:gd name="T52" fmla="*/ 63835 w 616"/>
                <a:gd name="T53" fmla="*/ 81637 h 209"/>
                <a:gd name="T54" fmla="*/ 111769 w 616"/>
                <a:gd name="T55" fmla="*/ 84053 h 209"/>
                <a:gd name="T56" fmla="*/ 111769 w 616"/>
                <a:gd name="T57" fmla="*/ 83414 h 209"/>
                <a:gd name="T58" fmla="*/ 111237 w 616"/>
                <a:gd name="T59" fmla="*/ 83414 h 209"/>
                <a:gd name="T60" fmla="*/ 64322 w 616"/>
                <a:gd name="T61" fmla="*/ 81270 h 209"/>
                <a:gd name="T62" fmla="*/ 64322 w 616"/>
                <a:gd name="T63" fmla="*/ 81637 h 209"/>
                <a:gd name="T64" fmla="*/ 111237 w 616"/>
                <a:gd name="T65" fmla="*/ 84053 h 209"/>
                <a:gd name="T66" fmla="*/ 111769 w 616"/>
                <a:gd name="T67" fmla="*/ 84053 h 209"/>
                <a:gd name="T68" fmla="*/ 162368 w 616"/>
                <a:gd name="T69" fmla="*/ 77186 h 209"/>
                <a:gd name="T70" fmla="*/ 162027 w 616"/>
                <a:gd name="T71" fmla="*/ 76323 h 209"/>
                <a:gd name="T72" fmla="*/ 112523 w 616"/>
                <a:gd name="T73" fmla="*/ 83414 h 209"/>
                <a:gd name="T74" fmla="*/ 112523 w 616"/>
                <a:gd name="T75" fmla="*/ 84053 h 209"/>
                <a:gd name="T76" fmla="*/ 162368 w 616"/>
                <a:gd name="T77" fmla="*/ 77186 h 209"/>
                <a:gd name="T78" fmla="*/ 205587 w 616"/>
                <a:gd name="T79" fmla="*/ 62514 h 209"/>
                <a:gd name="T80" fmla="*/ 205246 w 616"/>
                <a:gd name="T81" fmla="*/ 61856 h 209"/>
                <a:gd name="T82" fmla="*/ 162899 w 616"/>
                <a:gd name="T83" fmla="*/ 76323 h 209"/>
                <a:gd name="T84" fmla="*/ 162899 w 616"/>
                <a:gd name="T85" fmla="*/ 76847 h 209"/>
                <a:gd name="T86" fmla="*/ 205587 w 616"/>
                <a:gd name="T87" fmla="*/ 62514 h 209"/>
                <a:gd name="T88" fmla="*/ 237337 w 616"/>
                <a:gd name="T89" fmla="*/ 42721 h 209"/>
                <a:gd name="T90" fmla="*/ 236964 w 616"/>
                <a:gd name="T91" fmla="*/ 42200 h 209"/>
                <a:gd name="T92" fmla="*/ 205587 w 616"/>
                <a:gd name="T93" fmla="*/ 61856 h 209"/>
                <a:gd name="T94" fmla="*/ 206119 w 616"/>
                <a:gd name="T95" fmla="*/ 62514 h 209"/>
                <a:gd name="T96" fmla="*/ 237337 w 616"/>
                <a:gd name="T97" fmla="*/ 42721 h 209"/>
                <a:gd name="T98" fmla="*/ 251779 w 616"/>
                <a:gd name="T99" fmla="*/ 21171 h 209"/>
                <a:gd name="T100" fmla="*/ 251779 w 616"/>
                <a:gd name="T101" fmla="*/ 20687 h 209"/>
                <a:gd name="T102" fmla="*/ 237337 w 616"/>
                <a:gd name="T103" fmla="*/ 41853 h 209"/>
                <a:gd name="T104" fmla="*/ 237337 w 616"/>
                <a:gd name="T105" fmla="*/ 42721 h 209"/>
                <a:gd name="T106" fmla="*/ 251779 w 616"/>
                <a:gd name="T107" fmla="*/ 21171 h 2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16" h="209">
                  <a:moveTo>
                    <a:pt x="607" y="5"/>
                  </a:moveTo>
                  <a:cubicBezTo>
                    <a:pt x="607" y="5"/>
                    <a:pt x="606" y="4"/>
                    <a:pt x="606" y="4"/>
                  </a:cubicBezTo>
                  <a:cubicBezTo>
                    <a:pt x="613" y="18"/>
                    <a:pt x="615" y="34"/>
                    <a:pt x="611" y="51"/>
                  </a:cubicBezTo>
                  <a:cubicBezTo>
                    <a:pt x="611" y="51"/>
                    <a:pt x="611" y="52"/>
                    <a:pt x="611" y="52"/>
                  </a:cubicBezTo>
                  <a:cubicBezTo>
                    <a:pt x="616" y="35"/>
                    <a:pt x="614" y="20"/>
                    <a:pt x="607" y="5"/>
                  </a:cubicBezTo>
                  <a:close/>
                  <a:moveTo>
                    <a:pt x="605" y="2"/>
                  </a:moveTo>
                  <a:cubicBezTo>
                    <a:pt x="604" y="0"/>
                    <a:pt x="604" y="0"/>
                    <a:pt x="604" y="0"/>
                  </a:cubicBezTo>
                  <a:cubicBezTo>
                    <a:pt x="604" y="1"/>
                    <a:pt x="605" y="2"/>
                    <a:pt x="606" y="3"/>
                  </a:cubicBezTo>
                  <a:cubicBezTo>
                    <a:pt x="606" y="4"/>
                    <a:pt x="606" y="4"/>
                    <a:pt x="606" y="5"/>
                  </a:cubicBezTo>
                  <a:cubicBezTo>
                    <a:pt x="606" y="4"/>
                    <a:pt x="605" y="3"/>
                    <a:pt x="605" y="2"/>
                  </a:cubicBezTo>
                  <a:close/>
                  <a:moveTo>
                    <a:pt x="13" y="132"/>
                  </a:moveTo>
                  <a:cubicBezTo>
                    <a:pt x="14" y="132"/>
                    <a:pt x="14" y="131"/>
                    <a:pt x="14" y="131"/>
                  </a:cubicBezTo>
                  <a:cubicBezTo>
                    <a:pt x="4" y="115"/>
                    <a:pt x="1" y="98"/>
                    <a:pt x="6" y="79"/>
                  </a:cubicBezTo>
                  <a:cubicBezTo>
                    <a:pt x="6" y="79"/>
                    <a:pt x="6" y="78"/>
                    <a:pt x="6" y="78"/>
                  </a:cubicBezTo>
                  <a:cubicBezTo>
                    <a:pt x="6" y="80"/>
                    <a:pt x="6" y="80"/>
                    <a:pt x="6" y="80"/>
                  </a:cubicBezTo>
                  <a:cubicBezTo>
                    <a:pt x="6" y="80"/>
                    <a:pt x="6" y="80"/>
                    <a:pt x="6" y="80"/>
                  </a:cubicBezTo>
                  <a:cubicBezTo>
                    <a:pt x="0" y="99"/>
                    <a:pt x="4" y="117"/>
                    <a:pt x="13" y="132"/>
                  </a:cubicBezTo>
                  <a:close/>
                  <a:moveTo>
                    <a:pt x="66" y="175"/>
                  </a:moveTo>
                  <a:cubicBezTo>
                    <a:pt x="66" y="174"/>
                    <a:pt x="66" y="174"/>
                    <a:pt x="66" y="173"/>
                  </a:cubicBezTo>
                  <a:cubicBezTo>
                    <a:pt x="42" y="162"/>
                    <a:pt x="25" y="148"/>
                    <a:pt x="14" y="131"/>
                  </a:cubicBezTo>
                  <a:cubicBezTo>
                    <a:pt x="14" y="132"/>
                    <a:pt x="14" y="133"/>
                    <a:pt x="14" y="133"/>
                  </a:cubicBezTo>
                  <a:cubicBezTo>
                    <a:pt x="24" y="149"/>
                    <a:pt x="42" y="163"/>
                    <a:pt x="66" y="175"/>
                  </a:cubicBezTo>
                  <a:close/>
                  <a:moveTo>
                    <a:pt x="155" y="201"/>
                  </a:moveTo>
                  <a:cubicBezTo>
                    <a:pt x="155" y="201"/>
                    <a:pt x="155" y="200"/>
                    <a:pt x="155" y="199"/>
                  </a:cubicBezTo>
                  <a:cubicBezTo>
                    <a:pt x="121" y="194"/>
                    <a:pt x="91" y="185"/>
                    <a:pt x="67" y="174"/>
                  </a:cubicBezTo>
                  <a:cubicBezTo>
                    <a:pt x="67" y="174"/>
                    <a:pt x="67" y="175"/>
                    <a:pt x="67" y="175"/>
                  </a:cubicBezTo>
                  <a:cubicBezTo>
                    <a:pt x="91" y="187"/>
                    <a:pt x="120" y="196"/>
                    <a:pt x="155" y="201"/>
                  </a:cubicBezTo>
                  <a:close/>
                  <a:moveTo>
                    <a:pt x="271" y="207"/>
                  </a:moveTo>
                  <a:cubicBezTo>
                    <a:pt x="271" y="206"/>
                    <a:pt x="271" y="206"/>
                    <a:pt x="271" y="205"/>
                  </a:cubicBezTo>
                  <a:cubicBezTo>
                    <a:pt x="271" y="205"/>
                    <a:pt x="270" y="205"/>
                    <a:pt x="270" y="205"/>
                  </a:cubicBezTo>
                  <a:cubicBezTo>
                    <a:pt x="228" y="207"/>
                    <a:pt x="190" y="205"/>
                    <a:pt x="156" y="200"/>
                  </a:cubicBezTo>
                  <a:cubicBezTo>
                    <a:pt x="156" y="200"/>
                    <a:pt x="156" y="201"/>
                    <a:pt x="156" y="201"/>
                  </a:cubicBezTo>
                  <a:cubicBezTo>
                    <a:pt x="190" y="207"/>
                    <a:pt x="228" y="209"/>
                    <a:pt x="270" y="207"/>
                  </a:cubicBezTo>
                  <a:cubicBezTo>
                    <a:pt x="270" y="207"/>
                    <a:pt x="271" y="207"/>
                    <a:pt x="271" y="207"/>
                  </a:cubicBezTo>
                  <a:close/>
                  <a:moveTo>
                    <a:pt x="394" y="190"/>
                  </a:moveTo>
                  <a:cubicBezTo>
                    <a:pt x="393" y="189"/>
                    <a:pt x="393" y="188"/>
                    <a:pt x="393" y="188"/>
                  </a:cubicBezTo>
                  <a:cubicBezTo>
                    <a:pt x="355" y="197"/>
                    <a:pt x="314" y="203"/>
                    <a:pt x="273" y="205"/>
                  </a:cubicBezTo>
                  <a:cubicBezTo>
                    <a:pt x="273" y="205"/>
                    <a:pt x="273" y="206"/>
                    <a:pt x="273" y="207"/>
                  </a:cubicBezTo>
                  <a:cubicBezTo>
                    <a:pt x="315" y="205"/>
                    <a:pt x="355" y="199"/>
                    <a:pt x="394" y="190"/>
                  </a:cubicBezTo>
                  <a:close/>
                  <a:moveTo>
                    <a:pt x="499" y="154"/>
                  </a:moveTo>
                  <a:cubicBezTo>
                    <a:pt x="499" y="154"/>
                    <a:pt x="498" y="153"/>
                    <a:pt x="498" y="152"/>
                  </a:cubicBezTo>
                  <a:cubicBezTo>
                    <a:pt x="468" y="167"/>
                    <a:pt x="433" y="179"/>
                    <a:pt x="395" y="188"/>
                  </a:cubicBezTo>
                  <a:cubicBezTo>
                    <a:pt x="395" y="188"/>
                    <a:pt x="395" y="189"/>
                    <a:pt x="395" y="189"/>
                  </a:cubicBezTo>
                  <a:cubicBezTo>
                    <a:pt x="433" y="180"/>
                    <a:pt x="468" y="168"/>
                    <a:pt x="499" y="154"/>
                  </a:cubicBezTo>
                  <a:close/>
                  <a:moveTo>
                    <a:pt x="576" y="105"/>
                  </a:moveTo>
                  <a:cubicBezTo>
                    <a:pt x="575" y="105"/>
                    <a:pt x="575" y="104"/>
                    <a:pt x="575" y="104"/>
                  </a:cubicBezTo>
                  <a:cubicBezTo>
                    <a:pt x="556" y="121"/>
                    <a:pt x="530" y="138"/>
                    <a:pt x="499" y="152"/>
                  </a:cubicBezTo>
                  <a:cubicBezTo>
                    <a:pt x="500" y="152"/>
                    <a:pt x="500" y="153"/>
                    <a:pt x="500" y="154"/>
                  </a:cubicBezTo>
                  <a:cubicBezTo>
                    <a:pt x="530" y="139"/>
                    <a:pt x="556" y="123"/>
                    <a:pt x="576" y="105"/>
                  </a:cubicBezTo>
                  <a:close/>
                  <a:moveTo>
                    <a:pt x="611" y="52"/>
                  </a:moveTo>
                  <a:cubicBezTo>
                    <a:pt x="611" y="52"/>
                    <a:pt x="611" y="51"/>
                    <a:pt x="611" y="51"/>
                  </a:cubicBezTo>
                  <a:cubicBezTo>
                    <a:pt x="606" y="69"/>
                    <a:pt x="594" y="87"/>
                    <a:pt x="576" y="103"/>
                  </a:cubicBezTo>
                  <a:cubicBezTo>
                    <a:pt x="576" y="104"/>
                    <a:pt x="576" y="104"/>
                    <a:pt x="576" y="105"/>
                  </a:cubicBezTo>
                  <a:cubicBezTo>
                    <a:pt x="594" y="88"/>
                    <a:pt x="607" y="70"/>
                    <a:pt x="611" y="52"/>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08" name="Freeform 70"/>
            <p:cNvSpPr>
              <a:spLocks noEditPoints="1"/>
            </p:cNvSpPr>
            <p:nvPr/>
          </p:nvSpPr>
          <p:spPr bwMode="auto">
            <a:xfrm>
              <a:off x="4934132" y="2101981"/>
              <a:ext cx="905748" cy="324945"/>
            </a:xfrm>
            <a:custGeom>
              <a:avLst/>
              <a:gdLst>
                <a:gd name="T0" fmla="*/ 202973 w 500"/>
                <a:gd name="T1" fmla="*/ 11119 h 193"/>
                <a:gd name="T2" fmla="*/ 202661 w 500"/>
                <a:gd name="T3" fmla="*/ 11119 h 193"/>
                <a:gd name="T4" fmla="*/ 204221 w 500"/>
                <a:gd name="T5" fmla="*/ 26271 h 193"/>
                <a:gd name="T6" fmla="*/ 204722 w 500"/>
                <a:gd name="T7" fmla="*/ 26800 h 193"/>
                <a:gd name="T8" fmla="*/ 202973 w 500"/>
                <a:gd name="T9" fmla="*/ 11119 h 193"/>
                <a:gd name="T10" fmla="*/ 193066 w 500"/>
                <a:gd name="T11" fmla="*/ 369 h 193"/>
                <a:gd name="T12" fmla="*/ 192328 w 500"/>
                <a:gd name="T13" fmla="*/ 0 h 193"/>
                <a:gd name="T14" fmla="*/ 202661 w 500"/>
                <a:gd name="T15" fmla="*/ 10590 h 193"/>
                <a:gd name="T16" fmla="*/ 202973 w 500"/>
                <a:gd name="T17" fmla="*/ 11119 h 193"/>
                <a:gd name="T18" fmla="*/ 193066 w 500"/>
                <a:gd name="T19" fmla="*/ 369 h 193"/>
                <a:gd name="T20" fmla="*/ 2061 w 500"/>
                <a:gd name="T21" fmla="*/ 35336 h 193"/>
                <a:gd name="T22" fmla="*/ 2430 w 500"/>
                <a:gd name="T23" fmla="*/ 34968 h 193"/>
                <a:gd name="T24" fmla="*/ 9087 w 500"/>
                <a:gd name="T25" fmla="*/ 23490 h 193"/>
                <a:gd name="T26" fmla="*/ 8718 w 500"/>
                <a:gd name="T27" fmla="*/ 23870 h 193"/>
                <a:gd name="T28" fmla="*/ 2061 w 500"/>
                <a:gd name="T29" fmla="*/ 35336 h 193"/>
                <a:gd name="T30" fmla="*/ 4494 w 500"/>
                <a:gd name="T31" fmla="*/ 53881 h 193"/>
                <a:gd name="T32" fmla="*/ 4872 w 500"/>
                <a:gd name="T33" fmla="*/ 53099 h 193"/>
                <a:gd name="T34" fmla="*/ 2061 w 500"/>
                <a:gd name="T35" fmla="*/ 35861 h 193"/>
                <a:gd name="T36" fmla="*/ 2430 w 500"/>
                <a:gd name="T37" fmla="*/ 35336 h 193"/>
                <a:gd name="T38" fmla="*/ 2061 w 500"/>
                <a:gd name="T39" fmla="*/ 35861 h 193"/>
                <a:gd name="T40" fmla="*/ 1560 w 500"/>
                <a:gd name="T41" fmla="*/ 36152 h 193"/>
                <a:gd name="T42" fmla="*/ 4494 w 500"/>
                <a:gd name="T43" fmla="*/ 53881 h 193"/>
                <a:gd name="T44" fmla="*/ 21862 w 500"/>
                <a:gd name="T45" fmla="*/ 67809 h 193"/>
                <a:gd name="T46" fmla="*/ 22366 w 500"/>
                <a:gd name="T47" fmla="*/ 67306 h 193"/>
                <a:gd name="T48" fmla="*/ 4872 w 500"/>
                <a:gd name="T49" fmla="*/ 53378 h 193"/>
                <a:gd name="T50" fmla="*/ 4494 w 500"/>
                <a:gd name="T51" fmla="*/ 53881 h 193"/>
                <a:gd name="T52" fmla="*/ 21862 w 500"/>
                <a:gd name="T53" fmla="*/ 67809 h 193"/>
                <a:gd name="T54" fmla="*/ 51682 w 500"/>
                <a:gd name="T55" fmla="*/ 76355 h 193"/>
                <a:gd name="T56" fmla="*/ 51973 w 500"/>
                <a:gd name="T57" fmla="*/ 75970 h 193"/>
                <a:gd name="T58" fmla="*/ 22673 w 500"/>
                <a:gd name="T59" fmla="*/ 67306 h 193"/>
                <a:gd name="T60" fmla="*/ 22366 w 500"/>
                <a:gd name="T61" fmla="*/ 68187 h 193"/>
                <a:gd name="T62" fmla="*/ 51682 w 500"/>
                <a:gd name="T63" fmla="*/ 76355 h 193"/>
                <a:gd name="T64" fmla="*/ 90723 w 500"/>
                <a:gd name="T65" fmla="*/ 78505 h 193"/>
                <a:gd name="T66" fmla="*/ 90723 w 500"/>
                <a:gd name="T67" fmla="*/ 77752 h 193"/>
                <a:gd name="T68" fmla="*/ 90444 w 500"/>
                <a:gd name="T69" fmla="*/ 77752 h 193"/>
                <a:gd name="T70" fmla="*/ 52341 w 500"/>
                <a:gd name="T71" fmla="*/ 75970 h 193"/>
                <a:gd name="T72" fmla="*/ 51973 w 500"/>
                <a:gd name="T73" fmla="*/ 76880 h 193"/>
                <a:gd name="T74" fmla="*/ 90444 w 500"/>
                <a:gd name="T75" fmla="*/ 78505 h 193"/>
                <a:gd name="T76" fmla="*/ 90723 w 500"/>
                <a:gd name="T77" fmla="*/ 78505 h 193"/>
                <a:gd name="T78" fmla="*/ 131580 w 500"/>
                <a:gd name="T79" fmla="*/ 72738 h 193"/>
                <a:gd name="T80" fmla="*/ 131580 w 500"/>
                <a:gd name="T81" fmla="*/ 71857 h 193"/>
                <a:gd name="T82" fmla="*/ 91104 w 500"/>
                <a:gd name="T83" fmla="*/ 77752 h 193"/>
                <a:gd name="T84" fmla="*/ 91104 w 500"/>
                <a:gd name="T85" fmla="*/ 78505 h 193"/>
                <a:gd name="T86" fmla="*/ 131580 w 500"/>
                <a:gd name="T87" fmla="*/ 72738 h 193"/>
                <a:gd name="T88" fmla="*/ 166991 w 500"/>
                <a:gd name="T89" fmla="*/ 60898 h 193"/>
                <a:gd name="T90" fmla="*/ 166709 w 500"/>
                <a:gd name="T91" fmla="*/ 60367 h 193"/>
                <a:gd name="T92" fmla="*/ 131928 w 500"/>
                <a:gd name="T93" fmla="*/ 71857 h 193"/>
                <a:gd name="T94" fmla="*/ 131928 w 500"/>
                <a:gd name="T95" fmla="*/ 72738 h 193"/>
                <a:gd name="T96" fmla="*/ 166991 w 500"/>
                <a:gd name="T97" fmla="*/ 60898 h 193"/>
                <a:gd name="T98" fmla="*/ 192697 w 500"/>
                <a:gd name="T99" fmla="*/ 44910 h 193"/>
                <a:gd name="T100" fmla="*/ 192328 w 500"/>
                <a:gd name="T101" fmla="*/ 44029 h 193"/>
                <a:gd name="T102" fmla="*/ 166991 w 500"/>
                <a:gd name="T103" fmla="*/ 60027 h 193"/>
                <a:gd name="T104" fmla="*/ 167520 w 500"/>
                <a:gd name="T105" fmla="*/ 60898 h 193"/>
                <a:gd name="T106" fmla="*/ 192697 w 500"/>
                <a:gd name="T107" fmla="*/ 44910 h 193"/>
                <a:gd name="T108" fmla="*/ 204722 w 500"/>
                <a:gd name="T109" fmla="*/ 26800 h 193"/>
                <a:gd name="T110" fmla="*/ 204221 w 500"/>
                <a:gd name="T111" fmla="*/ 26271 h 193"/>
                <a:gd name="T112" fmla="*/ 192328 w 500"/>
                <a:gd name="T113" fmla="*/ 44029 h 193"/>
                <a:gd name="T114" fmla="*/ 193066 w 500"/>
                <a:gd name="T115" fmla="*/ 44317 h 193"/>
                <a:gd name="T116" fmla="*/ 204722 w 500"/>
                <a:gd name="T117" fmla="*/ 26800 h 19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00" h="193">
                  <a:moveTo>
                    <a:pt x="492" y="27"/>
                  </a:moveTo>
                  <a:cubicBezTo>
                    <a:pt x="492" y="27"/>
                    <a:pt x="491" y="27"/>
                    <a:pt x="491" y="27"/>
                  </a:cubicBezTo>
                  <a:cubicBezTo>
                    <a:pt x="497" y="38"/>
                    <a:pt x="499" y="51"/>
                    <a:pt x="495" y="64"/>
                  </a:cubicBezTo>
                  <a:cubicBezTo>
                    <a:pt x="495" y="65"/>
                    <a:pt x="496" y="65"/>
                    <a:pt x="496" y="65"/>
                  </a:cubicBezTo>
                  <a:cubicBezTo>
                    <a:pt x="500" y="52"/>
                    <a:pt x="498" y="39"/>
                    <a:pt x="492" y="27"/>
                  </a:cubicBezTo>
                  <a:close/>
                  <a:moveTo>
                    <a:pt x="468" y="1"/>
                  </a:moveTo>
                  <a:cubicBezTo>
                    <a:pt x="466" y="0"/>
                    <a:pt x="466" y="0"/>
                    <a:pt x="466" y="0"/>
                  </a:cubicBezTo>
                  <a:cubicBezTo>
                    <a:pt x="477" y="7"/>
                    <a:pt x="486" y="16"/>
                    <a:pt x="491" y="26"/>
                  </a:cubicBezTo>
                  <a:cubicBezTo>
                    <a:pt x="491" y="26"/>
                    <a:pt x="492" y="27"/>
                    <a:pt x="492" y="27"/>
                  </a:cubicBezTo>
                  <a:cubicBezTo>
                    <a:pt x="487" y="17"/>
                    <a:pt x="479" y="9"/>
                    <a:pt x="468" y="1"/>
                  </a:cubicBezTo>
                  <a:close/>
                  <a:moveTo>
                    <a:pt x="5" y="86"/>
                  </a:moveTo>
                  <a:cubicBezTo>
                    <a:pt x="5" y="86"/>
                    <a:pt x="6" y="85"/>
                    <a:pt x="6" y="85"/>
                  </a:cubicBezTo>
                  <a:cubicBezTo>
                    <a:pt x="9" y="75"/>
                    <a:pt x="15" y="66"/>
                    <a:pt x="22" y="57"/>
                  </a:cubicBezTo>
                  <a:cubicBezTo>
                    <a:pt x="21" y="58"/>
                    <a:pt x="21" y="58"/>
                    <a:pt x="21" y="58"/>
                  </a:cubicBezTo>
                  <a:cubicBezTo>
                    <a:pt x="13" y="67"/>
                    <a:pt x="8" y="77"/>
                    <a:pt x="5" y="86"/>
                  </a:cubicBezTo>
                  <a:close/>
                  <a:moveTo>
                    <a:pt x="11" y="131"/>
                  </a:moveTo>
                  <a:cubicBezTo>
                    <a:pt x="11" y="130"/>
                    <a:pt x="11" y="130"/>
                    <a:pt x="12" y="129"/>
                  </a:cubicBezTo>
                  <a:cubicBezTo>
                    <a:pt x="4" y="117"/>
                    <a:pt x="1" y="102"/>
                    <a:pt x="5" y="87"/>
                  </a:cubicBezTo>
                  <a:cubicBezTo>
                    <a:pt x="6" y="87"/>
                    <a:pt x="6" y="86"/>
                    <a:pt x="6" y="86"/>
                  </a:cubicBezTo>
                  <a:cubicBezTo>
                    <a:pt x="6" y="86"/>
                    <a:pt x="5" y="87"/>
                    <a:pt x="5" y="87"/>
                  </a:cubicBezTo>
                  <a:cubicBezTo>
                    <a:pt x="5" y="87"/>
                    <a:pt x="5" y="88"/>
                    <a:pt x="4" y="88"/>
                  </a:cubicBezTo>
                  <a:cubicBezTo>
                    <a:pt x="0" y="104"/>
                    <a:pt x="3" y="118"/>
                    <a:pt x="11" y="131"/>
                  </a:cubicBezTo>
                  <a:close/>
                  <a:moveTo>
                    <a:pt x="53" y="165"/>
                  </a:moveTo>
                  <a:cubicBezTo>
                    <a:pt x="53" y="165"/>
                    <a:pt x="54" y="164"/>
                    <a:pt x="54" y="164"/>
                  </a:cubicBezTo>
                  <a:cubicBezTo>
                    <a:pt x="35" y="154"/>
                    <a:pt x="20" y="143"/>
                    <a:pt x="12" y="130"/>
                  </a:cubicBezTo>
                  <a:cubicBezTo>
                    <a:pt x="12" y="130"/>
                    <a:pt x="11" y="131"/>
                    <a:pt x="11" y="131"/>
                  </a:cubicBezTo>
                  <a:cubicBezTo>
                    <a:pt x="20" y="144"/>
                    <a:pt x="34" y="156"/>
                    <a:pt x="53" y="165"/>
                  </a:cubicBezTo>
                  <a:close/>
                  <a:moveTo>
                    <a:pt x="125" y="186"/>
                  </a:moveTo>
                  <a:cubicBezTo>
                    <a:pt x="125" y="186"/>
                    <a:pt x="126" y="185"/>
                    <a:pt x="126" y="185"/>
                  </a:cubicBezTo>
                  <a:cubicBezTo>
                    <a:pt x="98" y="180"/>
                    <a:pt x="74" y="173"/>
                    <a:pt x="55" y="164"/>
                  </a:cubicBezTo>
                  <a:cubicBezTo>
                    <a:pt x="55" y="165"/>
                    <a:pt x="54" y="165"/>
                    <a:pt x="54" y="166"/>
                  </a:cubicBezTo>
                  <a:cubicBezTo>
                    <a:pt x="73" y="175"/>
                    <a:pt x="98" y="182"/>
                    <a:pt x="125" y="186"/>
                  </a:cubicBezTo>
                  <a:close/>
                  <a:moveTo>
                    <a:pt x="220" y="191"/>
                  </a:moveTo>
                  <a:cubicBezTo>
                    <a:pt x="220" y="190"/>
                    <a:pt x="220" y="190"/>
                    <a:pt x="220" y="189"/>
                  </a:cubicBezTo>
                  <a:cubicBezTo>
                    <a:pt x="220" y="189"/>
                    <a:pt x="219" y="189"/>
                    <a:pt x="219" y="189"/>
                  </a:cubicBezTo>
                  <a:cubicBezTo>
                    <a:pt x="185" y="191"/>
                    <a:pt x="154" y="189"/>
                    <a:pt x="127" y="185"/>
                  </a:cubicBezTo>
                  <a:cubicBezTo>
                    <a:pt x="127" y="186"/>
                    <a:pt x="127" y="186"/>
                    <a:pt x="126" y="187"/>
                  </a:cubicBezTo>
                  <a:cubicBezTo>
                    <a:pt x="154" y="191"/>
                    <a:pt x="185" y="193"/>
                    <a:pt x="219" y="191"/>
                  </a:cubicBezTo>
                  <a:cubicBezTo>
                    <a:pt x="219" y="191"/>
                    <a:pt x="219" y="191"/>
                    <a:pt x="220" y="191"/>
                  </a:cubicBezTo>
                  <a:close/>
                  <a:moveTo>
                    <a:pt x="319" y="177"/>
                  </a:moveTo>
                  <a:cubicBezTo>
                    <a:pt x="319" y="177"/>
                    <a:pt x="319" y="176"/>
                    <a:pt x="319" y="175"/>
                  </a:cubicBezTo>
                  <a:cubicBezTo>
                    <a:pt x="288" y="183"/>
                    <a:pt x="255" y="188"/>
                    <a:pt x="221" y="189"/>
                  </a:cubicBezTo>
                  <a:cubicBezTo>
                    <a:pt x="221" y="190"/>
                    <a:pt x="221" y="190"/>
                    <a:pt x="221" y="191"/>
                  </a:cubicBezTo>
                  <a:cubicBezTo>
                    <a:pt x="255" y="189"/>
                    <a:pt x="288" y="184"/>
                    <a:pt x="319" y="177"/>
                  </a:cubicBezTo>
                  <a:close/>
                  <a:moveTo>
                    <a:pt x="405" y="148"/>
                  </a:moveTo>
                  <a:cubicBezTo>
                    <a:pt x="404" y="148"/>
                    <a:pt x="404" y="147"/>
                    <a:pt x="404" y="147"/>
                  </a:cubicBezTo>
                  <a:cubicBezTo>
                    <a:pt x="379" y="158"/>
                    <a:pt x="351" y="168"/>
                    <a:pt x="320" y="175"/>
                  </a:cubicBezTo>
                  <a:cubicBezTo>
                    <a:pt x="320" y="176"/>
                    <a:pt x="320" y="176"/>
                    <a:pt x="320" y="177"/>
                  </a:cubicBezTo>
                  <a:cubicBezTo>
                    <a:pt x="351" y="170"/>
                    <a:pt x="380" y="160"/>
                    <a:pt x="405" y="148"/>
                  </a:cubicBezTo>
                  <a:close/>
                  <a:moveTo>
                    <a:pt x="467" y="109"/>
                  </a:moveTo>
                  <a:cubicBezTo>
                    <a:pt x="467" y="108"/>
                    <a:pt x="466" y="108"/>
                    <a:pt x="466" y="107"/>
                  </a:cubicBezTo>
                  <a:cubicBezTo>
                    <a:pt x="450" y="122"/>
                    <a:pt x="429" y="135"/>
                    <a:pt x="405" y="146"/>
                  </a:cubicBezTo>
                  <a:cubicBezTo>
                    <a:pt x="405" y="147"/>
                    <a:pt x="405" y="147"/>
                    <a:pt x="406" y="148"/>
                  </a:cubicBezTo>
                  <a:cubicBezTo>
                    <a:pt x="430" y="136"/>
                    <a:pt x="451" y="123"/>
                    <a:pt x="467" y="109"/>
                  </a:cubicBezTo>
                  <a:close/>
                  <a:moveTo>
                    <a:pt x="496" y="65"/>
                  </a:moveTo>
                  <a:cubicBezTo>
                    <a:pt x="496" y="65"/>
                    <a:pt x="495" y="65"/>
                    <a:pt x="495" y="64"/>
                  </a:cubicBezTo>
                  <a:cubicBezTo>
                    <a:pt x="491" y="79"/>
                    <a:pt x="481" y="93"/>
                    <a:pt x="466" y="107"/>
                  </a:cubicBezTo>
                  <a:cubicBezTo>
                    <a:pt x="467" y="107"/>
                    <a:pt x="467" y="108"/>
                    <a:pt x="468" y="108"/>
                  </a:cubicBezTo>
                  <a:cubicBezTo>
                    <a:pt x="482" y="95"/>
                    <a:pt x="492" y="80"/>
                    <a:pt x="496" y="65"/>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09" name="Freeform 71"/>
            <p:cNvSpPr>
              <a:spLocks noEditPoints="1"/>
            </p:cNvSpPr>
            <p:nvPr/>
          </p:nvSpPr>
          <p:spPr bwMode="auto">
            <a:xfrm>
              <a:off x="5077426" y="2001505"/>
              <a:ext cx="588506" cy="248697"/>
            </a:xfrm>
            <a:custGeom>
              <a:avLst/>
              <a:gdLst>
                <a:gd name="T0" fmla="*/ 131311 w 325"/>
                <a:gd name="T1" fmla="*/ 16210 h 148"/>
                <a:gd name="T2" fmla="*/ 132869 w 325"/>
                <a:gd name="T3" fmla="*/ 26319 h 148"/>
                <a:gd name="T4" fmla="*/ 121361 w 325"/>
                <a:gd name="T5" fmla="*/ 7202 h 148"/>
                <a:gd name="T6" fmla="*/ 130780 w 325"/>
                <a:gd name="T7" fmla="*/ 16210 h 148"/>
                <a:gd name="T8" fmla="*/ 121361 w 325"/>
                <a:gd name="T9" fmla="*/ 7202 h 148"/>
                <a:gd name="T10" fmla="*/ 102345 w 325"/>
                <a:gd name="T11" fmla="*/ 1236 h 148"/>
                <a:gd name="T12" fmla="*/ 120992 w 325"/>
                <a:gd name="T13" fmla="*/ 6874 h 148"/>
                <a:gd name="T14" fmla="*/ 94166 w 325"/>
                <a:gd name="T15" fmla="*/ 0 h 148"/>
                <a:gd name="T16" fmla="*/ 102057 w 325"/>
                <a:gd name="T17" fmla="*/ 868 h 148"/>
                <a:gd name="T18" fmla="*/ 95416 w 325"/>
                <a:gd name="T19" fmla="*/ 0 h 148"/>
                <a:gd name="T20" fmla="*/ 27998 w 325"/>
                <a:gd name="T21" fmla="*/ 9770 h 148"/>
                <a:gd name="T22" fmla="*/ 33740 w 325"/>
                <a:gd name="T23" fmla="*/ 7735 h 148"/>
                <a:gd name="T24" fmla="*/ 27998 w 325"/>
                <a:gd name="T25" fmla="*/ 9770 h 148"/>
                <a:gd name="T26" fmla="*/ 11135 w 325"/>
                <a:gd name="T27" fmla="*/ 19968 h 148"/>
                <a:gd name="T28" fmla="*/ 27473 w 325"/>
                <a:gd name="T29" fmla="*/ 9770 h 148"/>
                <a:gd name="T30" fmla="*/ 1557 w 325"/>
                <a:gd name="T31" fmla="*/ 32007 h 148"/>
                <a:gd name="T32" fmla="*/ 10598 w 325"/>
                <a:gd name="T33" fmla="*/ 19968 h 148"/>
                <a:gd name="T34" fmla="*/ 1557 w 325"/>
                <a:gd name="T35" fmla="*/ 32007 h 148"/>
                <a:gd name="T36" fmla="*/ 3679 w 325"/>
                <a:gd name="T37" fmla="*/ 43323 h 148"/>
                <a:gd name="T38" fmla="*/ 2061 w 325"/>
                <a:gd name="T39" fmla="*/ 32007 h 148"/>
                <a:gd name="T40" fmla="*/ 1250 w 325"/>
                <a:gd name="T41" fmla="*/ 32530 h 148"/>
                <a:gd name="T42" fmla="*/ 14436 w 325"/>
                <a:gd name="T43" fmla="*/ 52777 h 148"/>
                <a:gd name="T44" fmla="*/ 3679 w 325"/>
                <a:gd name="T45" fmla="*/ 43323 h 148"/>
                <a:gd name="T46" fmla="*/ 14436 w 325"/>
                <a:gd name="T47" fmla="*/ 52777 h 148"/>
                <a:gd name="T48" fmla="*/ 33740 w 325"/>
                <a:gd name="T49" fmla="*/ 57969 h 148"/>
                <a:gd name="T50" fmla="*/ 14436 w 325"/>
                <a:gd name="T51" fmla="*/ 53161 h 148"/>
                <a:gd name="T52" fmla="*/ 58869 w 325"/>
                <a:gd name="T53" fmla="*/ 59648 h 148"/>
                <a:gd name="T54" fmla="*/ 58869 w 325"/>
                <a:gd name="T55" fmla="*/ 59127 h 148"/>
                <a:gd name="T56" fmla="*/ 34113 w 325"/>
                <a:gd name="T57" fmla="*/ 58472 h 148"/>
                <a:gd name="T58" fmla="*/ 58869 w 325"/>
                <a:gd name="T59" fmla="*/ 59648 h 148"/>
                <a:gd name="T60" fmla="*/ 85191 w 325"/>
                <a:gd name="T61" fmla="*/ 55574 h 148"/>
                <a:gd name="T62" fmla="*/ 59181 w 325"/>
                <a:gd name="T63" fmla="*/ 59648 h 148"/>
                <a:gd name="T64" fmla="*/ 108115 w 325"/>
                <a:gd name="T65" fmla="*/ 48334 h 148"/>
                <a:gd name="T66" fmla="*/ 85695 w 325"/>
                <a:gd name="T67" fmla="*/ 55189 h 148"/>
                <a:gd name="T68" fmla="*/ 108115 w 325"/>
                <a:gd name="T69" fmla="*/ 48334 h 148"/>
                <a:gd name="T70" fmla="*/ 124331 w 325"/>
                <a:gd name="T71" fmla="*/ 37635 h 148"/>
                <a:gd name="T72" fmla="*/ 108706 w 325"/>
                <a:gd name="T73" fmla="*/ 48334 h 148"/>
                <a:gd name="T74" fmla="*/ 132869 w 325"/>
                <a:gd name="T75" fmla="*/ 26319 h 148"/>
                <a:gd name="T76" fmla="*/ 124671 w 325"/>
                <a:gd name="T77" fmla="*/ 37317 h 148"/>
                <a:gd name="T78" fmla="*/ 132869 w 325"/>
                <a:gd name="T79" fmla="*/ 26319 h 1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25" h="148">
                  <a:moveTo>
                    <a:pt x="320" y="41"/>
                  </a:moveTo>
                  <a:cubicBezTo>
                    <a:pt x="320" y="41"/>
                    <a:pt x="319" y="40"/>
                    <a:pt x="319" y="40"/>
                  </a:cubicBezTo>
                  <a:cubicBezTo>
                    <a:pt x="323" y="48"/>
                    <a:pt x="324" y="56"/>
                    <a:pt x="321" y="65"/>
                  </a:cubicBezTo>
                  <a:cubicBezTo>
                    <a:pt x="322" y="65"/>
                    <a:pt x="322" y="65"/>
                    <a:pt x="323" y="65"/>
                  </a:cubicBezTo>
                  <a:cubicBezTo>
                    <a:pt x="325" y="57"/>
                    <a:pt x="324" y="48"/>
                    <a:pt x="320" y="41"/>
                  </a:cubicBezTo>
                  <a:close/>
                  <a:moveTo>
                    <a:pt x="295" y="18"/>
                  </a:moveTo>
                  <a:cubicBezTo>
                    <a:pt x="294" y="17"/>
                    <a:pt x="294" y="17"/>
                    <a:pt x="294" y="17"/>
                  </a:cubicBezTo>
                  <a:cubicBezTo>
                    <a:pt x="305" y="24"/>
                    <a:pt x="314" y="31"/>
                    <a:pt x="318" y="40"/>
                  </a:cubicBezTo>
                  <a:cubicBezTo>
                    <a:pt x="319" y="40"/>
                    <a:pt x="319" y="40"/>
                    <a:pt x="320" y="40"/>
                  </a:cubicBezTo>
                  <a:cubicBezTo>
                    <a:pt x="315" y="32"/>
                    <a:pt x="307" y="24"/>
                    <a:pt x="295" y="18"/>
                  </a:cubicBezTo>
                  <a:close/>
                  <a:moveTo>
                    <a:pt x="250" y="3"/>
                  </a:moveTo>
                  <a:cubicBezTo>
                    <a:pt x="250" y="3"/>
                    <a:pt x="249" y="3"/>
                    <a:pt x="249" y="3"/>
                  </a:cubicBezTo>
                  <a:cubicBezTo>
                    <a:pt x="266" y="6"/>
                    <a:pt x="281" y="11"/>
                    <a:pt x="293" y="17"/>
                  </a:cubicBezTo>
                  <a:cubicBezTo>
                    <a:pt x="294" y="17"/>
                    <a:pt x="294" y="17"/>
                    <a:pt x="294" y="17"/>
                  </a:cubicBezTo>
                  <a:cubicBezTo>
                    <a:pt x="283" y="11"/>
                    <a:pt x="267" y="6"/>
                    <a:pt x="250" y="3"/>
                  </a:cubicBezTo>
                  <a:close/>
                  <a:moveTo>
                    <a:pt x="229" y="0"/>
                  </a:moveTo>
                  <a:cubicBezTo>
                    <a:pt x="228" y="0"/>
                    <a:pt x="228" y="0"/>
                    <a:pt x="228" y="0"/>
                  </a:cubicBezTo>
                  <a:cubicBezTo>
                    <a:pt x="235" y="0"/>
                    <a:pt x="242" y="1"/>
                    <a:pt x="248" y="2"/>
                  </a:cubicBezTo>
                  <a:cubicBezTo>
                    <a:pt x="249" y="2"/>
                    <a:pt x="249" y="3"/>
                    <a:pt x="249" y="3"/>
                  </a:cubicBezTo>
                  <a:cubicBezTo>
                    <a:pt x="244" y="2"/>
                    <a:pt x="238" y="1"/>
                    <a:pt x="232" y="0"/>
                  </a:cubicBezTo>
                  <a:cubicBezTo>
                    <a:pt x="229" y="0"/>
                    <a:pt x="229" y="0"/>
                    <a:pt x="229" y="0"/>
                  </a:cubicBezTo>
                  <a:close/>
                  <a:moveTo>
                    <a:pt x="68" y="24"/>
                  </a:moveTo>
                  <a:cubicBezTo>
                    <a:pt x="68" y="24"/>
                    <a:pt x="68" y="24"/>
                    <a:pt x="69" y="24"/>
                  </a:cubicBezTo>
                  <a:cubicBezTo>
                    <a:pt x="73" y="22"/>
                    <a:pt x="77" y="20"/>
                    <a:pt x="82" y="19"/>
                  </a:cubicBezTo>
                  <a:cubicBezTo>
                    <a:pt x="78" y="20"/>
                    <a:pt x="78" y="20"/>
                    <a:pt x="78" y="20"/>
                  </a:cubicBezTo>
                  <a:cubicBezTo>
                    <a:pt x="75" y="21"/>
                    <a:pt x="71" y="23"/>
                    <a:pt x="68" y="24"/>
                  </a:cubicBezTo>
                  <a:close/>
                  <a:moveTo>
                    <a:pt x="26" y="49"/>
                  </a:moveTo>
                  <a:cubicBezTo>
                    <a:pt x="26" y="49"/>
                    <a:pt x="26" y="49"/>
                    <a:pt x="27" y="49"/>
                  </a:cubicBezTo>
                  <a:cubicBezTo>
                    <a:pt x="38" y="40"/>
                    <a:pt x="52" y="31"/>
                    <a:pt x="68" y="24"/>
                  </a:cubicBezTo>
                  <a:cubicBezTo>
                    <a:pt x="68" y="24"/>
                    <a:pt x="68" y="24"/>
                    <a:pt x="67" y="24"/>
                  </a:cubicBezTo>
                  <a:cubicBezTo>
                    <a:pt x="51" y="32"/>
                    <a:pt x="36" y="40"/>
                    <a:pt x="26" y="49"/>
                  </a:cubicBezTo>
                  <a:close/>
                  <a:moveTo>
                    <a:pt x="4" y="79"/>
                  </a:moveTo>
                  <a:cubicBezTo>
                    <a:pt x="4" y="79"/>
                    <a:pt x="5" y="78"/>
                    <a:pt x="5" y="78"/>
                  </a:cubicBezTo>
                  <a:cubicBezTo>
                    <a:pt x="8" y="68"/>
                    <a:pt x="16" y="58"/>
                    <a:pt x="26" y="49"/>
                  </a:cubicBezTo>
                  <a:cubicBezTo>
                    <a:pt x="26" y="49"/>
                    <a:pt x="26" y="49"/>
                    <a:pt x="25" y="50"/>
                  </a:cubicBezTo>
                  <a:cubicBezTo>
                    <a:pt x="14" y="59"/>
                    <a:pt x="7" y="69"/>
                    <a:pt x="4" y="79"/>
                  </a:cubicBezTo>
                  <a:close/>
                  <a:moveTo>
                    <a:pt x="7" y="108"/>
                  </a:moveTo>
                  <a:cubicBezTo>
                    <a:pt x="8" y="107"/>
                    <a:pt x="8" y="107"/>
                    <a:pt x="9" y="107"/>
                  </a:cubicBezTo>
                  <a:cubicBezTo>
                    <a:pt x="3" y="99"/>
                    <a:pt x="2" y="89"/>
                    <a:pt x="5" y="79"/>
                  </a:cubicBezTo>
                  <a:cubicBezTo>
                    <a:pt x="5" y="79"/>
                    <a:pt x="5" y="79"/>
                    <a:pt x="5" y="79"/>
                  </a:cubicBezTo>
                  <a:cubicBezTo>
                    <a:pt x="4" y="79"/>
                    <a:pt x="4" y="79"/>
                    <a:pt x="3" y="79"/>
                  </a:cubicBezTo>
                  <a:cubicBezTo>
                    <a:pt x="3" y="80"/>
                    <a:pt x="3" y="80"/>
                    <a:pt x="3" y="80"/>
                  </a:cubicBezTo>
                  <a:cubicBezTo>
                    <a:pt x="0" y="90"/>
                    <a:pt x="2" y="100"/>
                    <a:pt x="7" y="108"/>
                  </a:cubicBezTo>
                  <a:close/>
                  <a:moveTo>
                    <a:pt x="35" y="130"/>
                  </a:moveTo>
                  <a:cubicBezTo>
                    <a:pt x="35" y="130"/>
                    <a:pt x="36" y="129"/>
                    <a:pt x="36" y="129"/>
                  </a:cubicBezTo>
                  <a:cubicBezTo>
                    <a:pt x="24" y="123"/>
                    <a:pt x="14" y="116"/>
                    <a:pt x="9" y="107"/>
                  </a:cubicBezTo>
                  <a:cubicBezTo>
                    <a:pt x="8" y="108"/>
                    <a:pt x="8" y="108"/>
                    <a:pt x="8" y="108"/>
                  </a:cubicBezTo>
                  <a:cubicBezTo>
                    <a:pt x="13" y="117"/>
                    <a:pt x="22" y="124"/>
                    <a:pt x="35" y="130"/>
                  </a:cubicBezTo>
                  <a:close/>
                  <a:moveTo>
                    <a:pt x="82" y="144"/>
                  </a:moveTo>
                  <a:cubicBezTo>
                    <a:pt x="82" y="144"/>
                    <a:pt x="82" y="143"/>
                    <a:pt x="82" y="143"/>
                  </a:cubicBezTo>
                  <a:cubicBezTo>
                    <a:pt x="65" y="140"/>
                    <a:pt x="49" y="135"/>
                    <a:pt x="37" y="129"/>
                  </a:cubicBezTo>
                  <a:cubicBezTo>
                    <a:pt x="36" y="130"/>
                    <a:pt x="36" y="130"/>
                    <a:pt x="35" y="131"/>
                  </a:cubicBezTo>
                  <a:cubicBezTo>
                    <a:pt x="48" y="137"/>
                    <a:pt x="64" y="141"/>
                    <a:pt x="82" y="144"/>
                  </a:cubicBezTo>
                  <a:close/>
                  <a:moveTo>
                    <a:pt x="143" y="147"/>
                  </a:moveTo>
                  <a:cubicBezTo>
                    <a:pt x="143" y="147"/>
                    <a:pt x="143" y="146"/>
                    <a:pt x="143" y="146"/>
                  </a:cubicBezTo>
                  <a:cubicBezTo>
                    <a:pt x="143" y="146"/>
                    <a:pt x="143" y="146"/>
                    <a:pt x="143" y="146"/>
                  </a:cubicBezTo>
                  <a:cubicBezTo>
                    <a:pt x="121" y="147"/>
                    <a:pt x="101" y="146"/>
                    <a:pt x="83" y="143"/>
                  </a:cubicBezTo>
                  <a:cubicBezTo>
                    <a:pt x="83" y="143"/>
                    <a:pt x="83" y="144"/>
                    <a:pt x="83" y="144"/>
                  </a:cubicBezTo>
                  <a:cubicBezTo>
                    <a:pt x="100" y="147"/>
                    <a:pt x="121" y="148"/>
                    <a:pt x="143" y="147"/>
                  </a:cubicBezTo>
                  <a:cubicBezTo>
                    <a:pt x="143" y="147"/>
                    <a:pt x="143" y="147"/>
                    <a:pt x="143" y="147"/>
                  </a:cubicBezTo>
                  <a:close/>
                  <a:moveTo>
                    <a:pt x="208" y="138"/>
                  </a:moveTo>
                  <a:cubicBezTo>
                    <a:pt x="208" y="138"/>
                    <a:pt x="207" y="137"/>
                    <a:pt x="207" y="137"/>
                  </a:cubicBezTo>
                  <a:cubicBezTo>
                    <a:pt x="187" y="141"/>
                    <a:pt x="166" y="144"/>
                    <a:pt x="144" y="146"/>
                  </a:cubicBezTo>
                  <a:cubicBezTo>
                    <a:pt x="144" y="146"/>
                    <a:pt x="144" y="146"/>
                    <a:pt x="144" y="147"/>
                  </a:cubicBezTo>
                  <a:cubicBezTo>
                    <a:pt x="166" y="146"/>
                    <a:pt x="188" y="143"/>
                    <a:pt x="208" y="138"/>
                  </a:cubicBezTo>
                  <a:close/>
                  <a:moveTo>
                    <a:pt x="263" y="119"/>
                  </a:moveTo>
                  <a:cubicBezTo>
                    <a:pt x="263" y="119"/>
                    <a:pt x="263" y="118"/>
                    <a:pt x="262" y="118"/>
                  </a:cubicBezTo>
                  <a:cubicBezTo>
                    <a:pt x="246" y="125"/>
                    <a:pt x="228" y="132"/>
                    <a:pt x="208" y="136"/>
                  </a:cubicBezTo>
                  <a:cubicBezTo>
                    <a:pt x="208" y="137"/>
                    <a:pt x="208" y="137"/>
                    <a:pt x="209" y="138"/>
                  </a:cubicBezTo>
                  <a:cubicBezTo>
                    <a:pt x="229" y="133"/>
                    <a:pt x="247" y="127"/>
                    <a:pt x="263" y="119"/>
                  </a:cubicBezTo>
                  <a:close/>
                  <a:moveTo>
                    <a:pt x="304" y="94"/>
                  </a:moveTo>
                  <a:cubicBezTo>
                    <a:pt x="303" y="93"/>
                    <a:pt x="303" y="93"/>
                    <a:pt x="302" y="93"/>
                  </a:cubicBezTo>
                  <a:cubicBezTo>
                    <a:pt x="292" y="102"/>
                    <a:pt x="279" y="110"/>
                    <a:pt x="263" y="118"/>
                  </a:cubicBezTo>
                  <a:cubicBezTo>
                    <a:pt x="263" y="118"/>
                    <a:pt x="264" y="119"/>
                    <a:pt x="264" y="119"/>
                  </a:cubicBezTo>
                  <a:cubicBezTo>
                    <a:pt x="280" y="111"/>
                    <a:pt x="294" y="103"/>
                    <a:pt x="304" y="94"/>
                  </a:cubicBezTo>
                  <a:close/>
                  <a:moveTo>
                    <a:pt x="323" y="65"/>
                  </a:moveTo>
                  <a:cubicBezTo>
                    <a:pt x="322" y="65"/>
                    <a:pt x="322" y="65"/>
                    <a:pt x="321" y="65"/>
                  </a:cubicBezTo>
                  <a:cubicBezTo>
                    <a:pt x="319" y="74"/>
                    <a:pt x="312" y="84"/>
                    <a:pt x="303" y="92"/>
                  </a:cubicBezTo>
                  <a:cubicBezTo>
                    <a:pt x="303" y="93"/>
                    <a:pt x="304" y="93"/>
                    <a:pt x="304" y="93"/>
                  </a:cubicBezTo>
                  <a:cubicBezTo>
                    <a:pt x="314" y="84"/>
                    <a:pt x="320" y="75"/>
                    <a:pt x="323" y="65"/>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10" name="Freeform 72"/>
            <p:cNvSpPr>
              <a:spLocks noEditPoints="1"/>
            </p:cNvSpPr>
            <p:nvPr/>
          </p:nvSpPr>
          <p:spPr bwMode="auto">
            <a:xfrm>
              <a:off x="5267464" y="2026445"/>
              <a:ext cx="193870" cy="82662"/>
            </a:xfrm>
            <a:custGeom>
              <a:avLst/>
              <a:gdLst>
                <a:gd name="T0" fmla="*/ 42629 w 107"/>
                <a:gd name="T1" fmla="*/ 5812 h 49"/>
                <a:gd name="T2" fmla="*/ 43821 w 107"/>
                <a:gd name="T3" fmla="*/ 9140 h 49"/>
                <a:gd name="T4" fmla="*/ 39974 w 107"/>
                <a:gd name="T5" fmla="*/ 2455 h 49"/>
                <a:gd name="T6" fmla="*/ 42629 w 107"/>
                <a:gd name="T7" fmla="*/ 5812 h 49"/>
                <a:gd name="T8" fmla="*/ 39974 w 107"/>
                <a:gd name="T9" fmla="*/ 2455 h 49"/>
                <a:gd name="T10" fmla="*/ 33540 w 107"/>
                <a:gd name="T11" fmla="*/ 874 h 49"/>
                <a:gd name="T12" fmla="*/ 39974 w 107"/>
                <a:gd name="T13" fmla="*/ 2455 h 49"/>
                <a:gd name="T14" fmla="*/ 25723 w 107"/>
                <a:gd name="T15" fmla="*/ 0 h 49"/>
                <a:gd name="T16" fmla="*/ 33540 w 107"/>
                <a:gd name="T17" fmla="*/ 874 h 49"/>
                <a:gd name="T18" fmla="*/ 25723 w 107"/>
                <a:gd name="T19" fmla="*/ 0 h 49"/>
                <a:gd name="T20" fmla="*/ 16906 w 107"/>
                <a:gd name="T21" fmla="*/ 1262 h 49"/>
                <a:gd name="T22" fmla="*/ 25723 w 107"/>
                <a:gd name="T23" fmla="*/ 0 h 49"/>
                <a:gd name="T24" fmla="*/ 24813 w 107"/>
                <a:gd name="T25" fmla="*/ 0 h 49"/>
                <a:gd name="T26" fmla="*/ 9096 w 107"/>
                <a:gd name="T27" fmla="*/ 3357 h 49"/>
                <a:gd name="T28" fmla="*/ 16906 w 107"/>
                <a:gd name="T29" fmla="*/ 1262 h 49"/>
                <a:gd name="T30" fmla="*/ 9096 w 107"/>
                <a:gd name="T31" fmla="*/ 3357 h 49"/>
                <a:gd name="T32" fmla="*/ 4216 w 107"/>
                <a:gd name="T33" fmla="*/ 6685 h 49"/>
                <a:gd name="T34" fmla="*/ 9096 w 107"/>
                <a:gd name="T35" fmla="*/ 3357 h 49"/>
                <a:gd name="T36" fmla="*/ 369 w 107"/>
                <a:gd name="T37" fmla="*/ 10935 h 49"/>
                <a:gd name="T38" fmla="*/ 4216 w 107"/>
                <a:gd name="T39" fmla="*/ 7074 h 49"/>
                <a:gd name="T40" fmla="*/ 369 w 107"/>
                <a:gd name="T41" fmla="*/ 10935 h 49"/>
                <a:gd name="T42" fmla="*/ 1561 w 107"/>
                <a:gd name="T43" fmla="*/ 14566 h 49"/>
                <a:gd name="T44" fmla="*/ 1258 w 107"/>
                <a:gd name="T45" fmla="*/ 10935 h 49"/>
                <a:gd name="T46" fmla="*/ 369 w 107"/>
                <a:gd name="T47" fmla="*/ 11304 h 49"/>
                <a:gd name="T48" fmla="*/ 4876 w 107"/>
                <a:gd name="T49" fmla="*/ 17940 h 49"/>
                <a:gd name="T50" fmla="*/ 1561 w 107"/>
                <a:gd name="T51" fmla="*/ 14566 h 49"/>
                <a:gd name="T52" fmla="*/ 4876 w 107"/>
                <a:gd name="T53" fmla="*/ 17940 h 49"/>
                <a:gd name="T54" fmla="*/ 11529 w 107"/>
                <a:gd name="T55" fmla="*/ 19183 h 49"/>
                <a:gd name="T56" fmla="*/ 4876 w 107"/>
                <a:gd name="T57" fmla="*/ 17940 h 49"/>
                <a:gd name="T58" fmla="*/ 19356 w 107"/>
                <a:gd name="T59" fmla="*/ 20075 h 49"/>
                <a:gd name="T60" fmla="*/ 19356 w 107"/>
                <a:gd name="T61" fmla="*/ 19571 h 49"/>
                <a:gd name="T62" fmla="*/ 11160 w 107"/>
                <a:gd name="T63" fmla="*/ 20075 h 49"/>
                <a:gd name="T64" fmla="*/ 19356 w 107"/>
                <a:gd name="T65" fmla="*/ 20075 h 49"/>
                <a:gd name="T66" fmla="*/ 28156 w 107"/>
                <a:gd name="T67" fmla="*/ 18813 h 49"/>
                <a:gd name="T68" fmla="*/ 19356 w 107"/>
                <a:gd name="T69" fmla="*/ 20075 h 49"/>
                <a:gd name="T70" fmla="*/ 36011 w 107"/>
                <a:gd name="T71" fmla="*/ 16214 h 49"/>
                <a:gd name="T72" fmla="*/ 28156 w 107"/>
                <a:gd name="T73" fmla="*/ 18813 h 49"/>
                <a:gd name="T74" fmla="*/ 36011 w 107"/>
                <a:gd name="T75" fmla="*/ 16214 h 49"/>
                <a:gd name="T76" fmla="*/ 40572 w 107"/>
                <a:gd name="T77" fmla="*/ 12497 h 49"/>
                <a:gd name="T78" fmla="*/ 36011 w 107"/>
                <a:gd name="T79" fmla="*/ 16214 h 49"/>
                <a:gd name="T80" fmla="*/ 43821 w 107"/>
                <a:gd name="T81" fmla="*/ 9140 h 49"/>
                <a:gd name="T82" fmla="*/ 40572 w 107"/>
                <a:gd name="T83" fmla="*/ 12497 h 49"/>
                <a:gd name="T84" fmla="*/ 43821 w 107"/>
                <a:gd name="T85" fmla="*/ 9140 h 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7" h="49">
                  <a:moveTo>
                    <a:pt x="105" y="14"/>
                  </a:moveTo>
                  <a:cubicBezTo>
                    <a:pt x="105" y="14"/>
                    <a:pt x="104" y="14"/>
                    <a:pt x="103" y="14"/>
                  </a:cubicBezTo>
                  <a:cubicBezTo>
                    <a:pt x="105" y="16"/>
                    <a:pt x="105" y="19"/>
                    <a:pt x="104" y="22"/>
                  </a:cubicBezTo>
                  <a:cubicBezTo>
                    <a:pt x="105" y="22"/>
                    <a:pt x="105" y="22"/>
                    <a:pt x="106" y="22"/>
                  </a:cubicBezTo>
                  <a:cubicBezTo>
                    <a:pt x="107" y="19"/>
                    <a:pt x="106" y="16"/>
                    <a:pt x="105" y="14"/>
                  </a:cubicBezTo>
                  <a:close/>
                  <a:moveTo>
                    <a:pt x="97" y="6"/>
                  </a:moveTo>
                  <a:cubicBezTo>
                    <a:pt x="96" y="6"/>
                    <a:pt x="96" y="6"/>
                    <a:pt x="95" y="6"/>
                  </a:cubicBezTo>
                  <a:cubicBezTo>
                    <a:pt x="99" y="8"/>
                    <a:pt x="102" y="11"/>
                    <a:pt x="103" y="14"/>
                  </a:cubicBezTo>
                  <a:cubicBezTo>
                    <a:pt x="104" y="14"/>
                    <a:pt x="105" y="14"/>
                    <a:pt x="105" y="13"/>
                  </a:cubicBezTo>
                  <a:cubicBezTo>
                    <a:pt x="104" y="11"/>
                    <a:pt x="101" y="8"/>
                    <a:pt x="97" y="6"/>
                  </a:cubicBezTo>
                  <a:close/>
                  <a:moveTo>
                    <a:pt x="82" y="1"/>
                  </a:moveTo>
                  <a:cubicBezTo>
                    <a:pt x="82" y="1"/>
                    <a:pt x="81" y="1"/>
                    <a:pt x="81" y="2"/>
                  </a:cubicBezTo>
                  <a:cubicBezTo>
                    <a:pt x="87" y="3"/>
                    <a:pt x="91" y="4"/>
                    <a:pt x="95" y="6"/>
                  </a:cubicBezTo>
                  <a:cubicBezTo>
                    <a:pt x="96" y="6"/>
                    <a:pt x="96" y="6"/>
                    <a:pt x="97" y="6"/>
                  </a:cubicBezTo>
                  <a:cubicBezTo>
                    <a:pt x="93" y="4"/>
                    <a:pt x="88" y="2"/>
                    <a:pt x="82" y="1"/>
                  </a:cubicBezTo>
                  <a:close/>
                  <a:moveTo>
                    <a:pt x="62" y="0"/>
                  </a:moveTo>
                  <a:cubicBezTo>
                    <a:pt x="62" y="0"/>
                    <a:pt x="62" y="0"/>
                    <a:pt x="62" y="0"/>
                  </a:cubicBezTo>
                  <a:cubicBezTo>
                    <a:pt x="69" y="0"/>
                    <a:pt x="75" y="1"/>
                    <a:pt x="81" y="2"/>
                  </a:cubicBezTo>
                  <a:cubicBezTo>
                    <a:pt x="81" y="1"/>
                    <a:pt x="82" y="1"/>
                    <a:pt x="82" y="1"/>
                  </a:cubicBezTo>
                  <a:cubicBezTo>
                    <a:pt x="76" y="0"/>
                    <a:pt x="69" y="0"/>
                    <a:pt x="62" y="0"/>
                  </a:cubicBezTo>
                  <a:close/>
                  <a:moveTo>
                    <a:pt x="41" y="2"/>
                  </a:moveTo>
                  <a:cubicBezTo>
                    <a:pt x="41" y="3"/>
                    <a:pt x="41" y="3"/>
                    <a:pt x="41" y="3"/>
                  </a:cubicBezTo>
                  <a:cubicBezTo>
                    <a:pt x="47" y="2"/>
                    <a:pt x="54" y="1"/>
                    <a:pt x="60" y="0"/>
                  </a:cubicBezTo>
                  <a:cubicBezTo>
                    <a:pt x="61" y="0"/>
                    <a:pt x="61" y="0"/>
                    <a:pt x="62" y="0"/>
                  </a:cubicBezTo>
                  <a:cubicBezTo>
                    <a:pt x="62" y="0"/>
                    <a:pt x="62" y="0"/>
                    <a:pt x="62" y="0"/>
                  </a:cubicBezTo>
                  <a:cubicBezTo>
                    <a:pt x="61" y="0"/>
                    <a:pt x="61" y="0"/>
                    <a:pt x="60" y="0"/>
                  </a:cubicBezTo>
                  <a:cubicBezTo>
                    <a:pt x="54" y="0"/>
                    <a:pt x="47" y="1"/>
                    <a:pt x="41" y="2"/>
                  </a:cubicBezTo>
                  <a:close/>
                  <a:moveTo>
                    <a:pt x="22" y="8"/>
                  </a:moveTo>
                  <a:cubicBezTo>
                    <a:pt x="23" y="8"/>
                    <a:pt x="23" y="8"/>
                    <a:pt x="23" y="8"/>
                  </a:cubicBezTo>
                  <a:cubicBezTo>
                    <a:pt x="29" y="6"/>
                    <a:pt x="35" y="4"/>
                    <a:pt x="41" y="3"/>
                  </a:cubicBezTo>
                  <a:cubicBezTo>
                    <a:pt x="41" y="3"/>
                    <a:pt x="41" y="3"/>
                    <a:pt x="41" y="2"/>
                  </a:cubicBezTo>
                  <a:cubicBezTo>
                    <a:pt x="34" y="4"/>
                    <a:pt x="28" y="6"/>
                    <a:pt x="22" y="8"/>
                  </a:cubicBezTo>
                  <a:close/>
                  <a:moveTo>
                    <a:pt x="8" y="16"/>
                  </a:moveTo>
                  <a:cubicBezTo>
                    <a:pt x="9" y="16"/>
                    <a:pt x="9" y="16"/>
                    <a:pt x="10" y="16"/>
                  </a:cubicBezTo>
                  <a:cubicBezTo>
                    <a:pt x="13" y="14"/>
                    <a:pt x="18" y="11"/>
                    <a:pt x="23" y="9"/>
                  </a:cubicBezTo>
                  <a:cubicBezTo>
                    <a:pt x="23" y="8"/>
                    <a:pt x="23" y="8"/>
                    <a:pt x="22" y="8"/>
                  </a:cubicBezTo>
                  <a:cubicBezTo>
                    <a:pt x="17" y="11"/>
                    <a:pt x="12" y="13"/>
                    <a:pt x="8" y="16"/>
                  </a:cubicBezTo>
                  <a:close/>
                  <a:moveTo>
                    <a:pt x="1" y="26"/>
                  </a:moveTo>
                  <a:cubicBezTo>
                    <a:pt x="2" y="26"/>
                    <a:pt x="2" y="26"/>
                    <a:pt x="3" y="26"/>
                  </a:cubicBezTo>
                  <a:cubicBezTo>
                    <a:pt x="4" y="23"/>
                    <a:pt x="6" y="19"/>
                    <a:pt x="10" y="17"/>
                  </a:cubicBezTo>
                  <a:cubicBezTo>
                    <a:pt x="9" y="17"/>
                    <a:pt x="9" y="17"/>
                    <a:pt x="8" y="17"/>
                  </a:cubicBezTo>
                  <a:cubicBezTo>
                    <a:pt x="5" y="20"/>
                    <a:pt x="2" y="23"/>
                    <a:pt x="1" y="26"/>
                  </a:cubicBezTo>
                  <a:close/>
                  <a:moveTo>
                    <a:pt x="2" y="36"/>
                  </a:moveTo>
                  <a:cubicBezTo>
                    <a:pt x="3" y="35"/>
                    <a:pt x="4" y="35"/>
                    <a:pt x="4" y="35"/>
                  </a:cubicBezTo>
                  <a:cubicBezTo>
                    <a:pt x="3" y="32"/>
                    <a:pt x="2" y="29"/>
                    <a:pt x="3" y="26"/>
                  </a:cubicBezTo>
                  <a:cubicBezTo>
                    <a:pt x="3" y="26"/>
                    <a:pt x="3" y="26"/>
                    <a:pt x="3" y="26"/>
                  </a:cubicBezTo>
                  <a:cubicBezTo>
                    <a:pt x="2" y="26"/>
                    <a:pt x="2" y="26"/>
                    <a:pt x="1" y="26"/>
                  </a:cubicBezTo>
                  <a:cubicBezTo>
                    <a:pt x="1" y="26"/>
                    <a:pt x="1" y="26"/>
                    <a:pt x="1" y="27"/>
                  </a:cubicBezTo>
                  <a:cubicBezTo>
                    <a:pt x="0" y="30"/>
                    <a:pt x="1" y="33"/>
                    <a:pt x="2" y="36"/>
                  </a:cubicBezTo>
                  <a:close/>
                  <a:moveTo>
                    <a:pt x="12" y="43"/>
                  </a:moveTo>
                  <a:cubicBezTo>
                    <a:pt x="12" y="43"/>
                    <a:pt x="12" y="42"/>
                    <a:pt x="13" y="42"/>
                  </a:cubicBezTo>
                  <a:cubicBezTo>
                    <a:pt x="9" y="40"/>
                    <a:pt x="6" y="38"/>
                    <a:pt x="4" y="35"/>
                  </a:cubicBezTo>
                  <a:cubicBezTo>
                    <a:pt x="4" y="35"/>
                    <a:pt x="3" y="36"/>
                    <a:pt x="3" y="36"/>
                  </a:cubicBezTo>
                  <a:cubicBezTo>
                    <a:pt x="4" y="39"/>
                    <a:pt x="7" y="41"/>
                    <a:pt x="12" y="43"/>
                  </a:cubicBezTo>
                  <a:close/>
                  <a:moveTo>
                    <a:pt x="27" y="48"/>
                  </a:moveTo>
                  <a:cubicBezTo>
                    <a:pt x="27" y="47"/>
                    <a:pt x="28" y="47"/>
                    <a:pt x="28" y="46"/>
                  </a:cubicBezTo>
                  <a:cubicBezTo>
                    <a:pt x="22" y="46"/>
                    <a:pt x="17" y="44"/>
                    <a:pt x="13" y="42"/>
                  </a:cubicBezTo>
                  <a:cubicBezTo>
                    <a:pt x="13" y="42"/>
                    <a:pt x="12" y="43"/>
                    <a:pt x="12" y="43"/>
                  </a:cubicBezTo>
                  <a:cubicBezTo>
                    <a:pt x="16" y="45"/>
                    <a:pt x="21" y="47"/>
                    <a:pt x="27" y="48"/>
                  </a:cubicBezTo>
                  <a:close/>
                  <a:moveTo>
                    <a:pt x="47" y="48"/>
                  </a:moveTo>
                  <a:cubicBezTo>
                    <a:pt x="47" y="48"/>
                    <a:pt x="47" y="48"/>
                    <a:pt x="47" y="47"/>
                  </a:cubicBezTo>
                  <a:cubicBezTo>
                    <a:pt x="47" y="47"/>
                    <a:pt x="47" y="47"/>
                    <a:pt x="47" y="47"/>
                  </a:cubicBezTo>
                  <a:cubicBezTo>
                    <a:pt x="40" y="48"/>
                    <a:pt x="34" y="47"/>
                    <a:pt x="28" y="47"/>
                  </a:cubicBezTo>
                  <a:cubicBezTo>
                    <a:pt x="28" y="47"/>
                    <a:pt x="27" y="47"/>
                    <a:pt x="27" y="48"/>
                  </a:cubicBezTo>
                  <a:cubicBezTo>
                    <a:pt x="33" y="48"/>
                    <a:pt x="40" y="49"/>
                    <a:pt x="47" y="49"/>
                  </a:cubicBezTo>
                  <a:cubicBezTo>
                    <a:pt x="47" y="49"/>
                    <a:pt x="47" y="48"/>
                    <a:pt x="47" y="48"/>
                  </a:cubicBezTo>
                  <a:close/>
                  <a:moveTo>
                    <a:pt x="68" y="46"/>
                  </a:moveTo>
                  <a:cubicBezTo>
                    <a:pt x="68" y="45"/>
                    <a:pt x="68" y="45"/>
                    <a:pt x="68" y="45"/>
                  </a:cubicBezTo>
                  <a:cubicBezTo>
                    <a:pt x="61" y="46"/>
                    <a:pt x="55" y="47"/>
                    <a:pt x="48" y="47"/>
                  </a:cubicBezTo>
                  <a:cubicBezTo>
                    <a:pt x="48" y="48"/>
                    <a:pt x="47" y="48"/>
                    <a:pt x="47" y="48"/>
                  </a:cubicBezTo>
                  <a:cubicBezTo>
                    <a:pt x="55" y="48"/>
                    <a:pt x="62" y="47"/>
                    <a:pt x="68" y="46"/>
                  </a:cubicBezTo>
                  <a:close/>
                  <a:moveTo>
                    <a:pt x="87" y="39"/>
                  </a:moveTo>
                  <a:cubicBezTo>
                    <a:pt x="86" y="39"/>
                    <a:pt x="86" y="39"/>
                    <a:pt x="85" y="39"/>
                  </a:cubicBezTo>
                  <a:cubicBezTo>
                    <a:pt x="80" y="41"/>
                    <a:pt x="74" y="43"/>
                    <a:pt x="68" y="45"/>
                  </a:cubicBezTo>
                  <a:cubicBezTo>
                    <a:pt x="68" y="45"/>
                    <a:pt x="68" y="45"/>
                    <a:pt x="69" y="45"/>
                  </a:cubicBezTo>
                  <a:cubicBezTo>
                    <a:pt x="75" y="44"/>
                    <a:pt x="81" y="42"/>
                    <a:pt x="87" y="39"/>
                  </a:cubicBezTo>
                  <a:close/>
                  <a:moveTo>
                    <a:pt x="100" y="31"/>
                  </a:moveTo>
                  <a:cubicBezTo>
                    <a:pt x="99" y="31"/>
                    <a:pt x="99" y="31"/>
                    <a:pt x="98" y="30"/>
                  </a:cubicBezTo>
                  <a:cubicBezTo>
                    <a:pt x="95" y="33"/>
                    <a:pt x="91" y="36"/>
                    <a:pt x="86" y="39"/>
                  </a:cubicBezTo>
                  <a:cubicBezTo>
                    <a:pt x="86" y="39"/>
                    <a:pt x="86" y="39"/>
                    <a:pt x="87" y="39"/>
                  </a:cubicBezTo>
                  <a:cubicBezTo>
                    <a:pt x="92" y="37"/>
                    <a:pt x="96" y="34"/>
                    <a:pt x="100" y="31"/>
                  </a:cubicBezTo>
                  <a:close/>
                  <a:moveTo>
                    <a:pt x="106" y="22"/>
                  </a:moveTo>
                  <a:cubicBezTo>
                    <a:pt x="105" y="22"/>
                    <a:pt x="105" y="22"/>
                    <a:pt x="104" y="22"/>
                  </a:cubicBezTo>
                  <a:cubicBezTo>
                    <a:pt x="103" y="25"/>
                    <a:pt x="101" y="28"/>
                    <a:pt x="98" y="30"/>
                  </a:cubicBezTo>
                  <a:cubicBezTo>
                    <a:pt x="99" y="31"/>
                    <a:pt x="99" y="31"/>
                    <a:pt x="100" y="31"/>
                  </a:cubicBezTo>
                  <a:cubicBezTo>
                    <a:pt x="103" y="28"/>
                    <a:pt x="105" y="25"/>
                    <a:pt x="106" y="22"/>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11" name="Freeform 73"/>
            <p:cNvSpPr/>
            <p:nvPr/>
          </p:nvSpPr>
          <p:spPr bwMode="auto">
            <a:xfrm>
              <a:off x="5363251" y="2062075"/>
              <a:ext cx="593870" cy="895026"/>
            </a:xfrm>
            <a:custGeom>
              <a:avLst/>
              <a:gdLst>
                <a:gd name="T0" fmla="*/ 18413 w 328"/>
                <a:gd name="T1" fmla="*/ 3674 h 532"/>
                <a:gd name="T2" fmla="*/ 19299 w 328"/>
                <a:gd name="T3" fmla="*/ 4198 h 532"/>
                <a:gd name="T4" fmla="*/ 59654 w 328"/>
                <a:gd name="T5" fmla="*/ 22898 h 532"/>
                <a:gd name="T6" fmla="*/ 60032 w 328"/>
                <a:gd name="T7" fmla="*/ 23399 h 532"/>
                <a:gd name="T8" fmla="*/ 94132 w 328"/>
                <a:gd name="T9" fmla="*/ 53531 h 532"/>
                <a:gd name="T10" fmla="*/ 95004 w 328"/>
                <a:gd name="T11" fmla="*/ 54060 h 532"/>
                <a:gd name="T12" fmla="*/ 120026 w 328"/>
                <a:gd name="T13" fmla="*/ 91997 h 532"/>
                <a:gd name="T14" fmla="*/ 120026 w 328"/>
                <a:gd name="T15" fmla="*/ 92800 h 532"/>
                <a:gd name="T16" fmla="*/ 133312 w 328"/>
                <a:gd name="T17" fmla="*/ 135266 h 532"/>
                <a:gd name="T18" fmla="*/ 133312 w 328"/>
                <a:gd name="T19" fmla="*/ 135266 h 532"/>
                <a:gd name="T20" fmla="*/ 133312 w 328"/>
                <a:gd name="T21" fmla="*/ 136137 h 532"/>
                <a:gd name="T22" fmla="*/ 131254 w 328"/>
                <a:gd name="T23" fmla="*/ 176624 h 532"/>
                <a:gd name="T24" fmla="*/ 130661 w 328"/>
                <a:gd name="T25" fmla="*/ 176992 h 532"/>
                <a:gd name="T26" fmla="*/ 115175 w 328"/>
                <a:gd name="T27" fmla="*/ 208812 h 532"/>
                <a:gd name="T28" fmla="*/ 114672 w 328"/>
                <a:gd name="T29" fmla="*/ 209705 h 532"/>
                <a:gd name="T30" fmla="*/ 107375 w 328"/>
                <a:gd name="T31" fmla="*/ 217196 h 532"/>
                <a:gd name="T32" fmla="*/ 106851 w 328"/>
                <a:gd name="T33" fmla="*/ 217470 h 532"/>
                <a:gd name="T34" fmla="*/ 114287 w 328"/>
                <a:gd name="T35" fmla="*/ 209705 h 532"/>
                <a:gd name="T36" fmla="*/ 114672 w 328"/>
                <a:gd name="T37" fmla="*/ 209336 h 532"/>
                <a:gd name="T38" fmla="*/ 130661 w 328"/>
                <a:gd name="T39" fmla="*/ 177495 h 532"/>
                <a:gd name="T40" fmla="*/ 130661 w 328"/>
                <a:gd name="T41" fmla="*/ 176624 h 532"/>
                <a:gd name="T42" fmla="*/ 132783 w 328"/>
                <a:gd name="T43" fmla="*/ 136137 h 532"/>
                <a:gd name="T44" fmla="*/ 132783 w 328"/>
                <a:gd name="T45" fmla="*/ 135761 h 532"/>
                <a:gd name="T46" fmla="*/ 132783 w 328"/>
                <a:gd name="T47" fmla="*/ 135761 h 532"/>
                <a:gd name="T48" fmla="*/ 120026 w 328"/>
                <a:gd name="T49" fmla="*/ 92800 h 532"/>
                <a:gd name="T50" fmla="*/ 119752 w 328"/>
                <a:gd name="T51" fmla="*/ 92481 h 532"/>
                <a:gd name="T52" fmla="*/ 94472 w 328"/>
                <a:gd name="T53" fmla="*/ 54334 h 532"/>
                <a:gd name="T54" fmla="*/ 94132 w 328"/>
                <a:gd name="T55" fmla="*/ 53531 h 532"/>
                <a:gd name="T56" fmla="*/ 60032 w 328"/>
                <a:gd name="T57" fmla="*/ 23701 h 532"/>
                <a:gd name="T58" fmla="*/ 59122 w 328"/>
                <a:gd name="T59" fmla="*/ 23399 h 532"/>
                <a:gd name="T60" fmla="*/ 19299 w 328"/>
                <a:gd name="T61" fmla="*/ 4198 h 532"/>
                <a:gd name="T62" fmla="*/ 18413 w 328"/>
                <a:gd name="T63" fmla="*/ 3674 h 532"/>
                <a:gd name="T64" fmla="*/ 0 w 328"/>
                <a:gd name="T65" fmla="*/ 0 h 532"/>
                <a:gd name="T66" fmla="*/ 18413 w 328"/>
                <a:gd name="T67" fmla="*/ 3674 h 5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28" h="532">
                  <a:moveTo>
                    <a:pt x="45" y="9"/>
                  </a:moveTo>
                  <a:cubicBezTo>
                    <a:pt x="46" y="10"/>
                    <a:pt x="46" y="10"/>
                    <a:pt x="47" y="10"/>
                  </a:cubicBezTo>
                  <a:cubicBezTo>
                    <a:pt x="81" y="20"/>
                    <a:pt x="114" y="36"/>
                    <a:pt x="145" y="56"/>
                  </a:cubicBezTo>
                  <a:cubicBezTo>
                    <a:pt x="145" y="57"/>
                    <a:pt x="146" y="57"/>
                    <a:pt x="146" y="57"/>
                  </a:cubicBezTo>
                  <a:cubicBezTo>
                    <a:pt x="177" y="78"/>
                    <a:pt x="205" y="103"/>
                    <a:pt x="229" y="131"/>
                  </a:cubicBezTo>
                  <a:cubicBezTo>
                    <a:pt x="230" y="131"/>
                    <a:pt x="230" y="132"/>
                    <a:pt x="231" y="132"/>
                  </a:cubicBezTo>
                  <a:cubicBezTo>
                    <a:pt x="255" y="160"/>
                    <a:pt x="276" y="192"/>
                    <a:pt x="292" y="225"/>
                  </a:cubicBezTo>
                  <a:cubicBezTo>
                    <a:pt x="292" y="226"/>
                    <a:pt x="292" y="226"/>
                    <a:pt x="292" y="227"/>
                  </a:cubicBezTo>
                  <a:cubicBezTo>
                    <a:pt x="308" y="260"/>
                    <a:pt x="319" y="295"/>
                    <a:pt x="324" y="331"/>
                  </a:cubicBezTo>
                  <a:cubicBezTo>
                    <a:pt x="324" y="331"/>
                    <a:pt x="324" y="331"/>
                    <a:pt x="324" y="331"/>
                  </a:cubicBezTo>
                  <a:cubicBezTo>
                    <a:pt x="324" y="332"/>
                    <a:pt x="324" y="332"/>
                    <a:pt x="324" y="333"/>
                  </a:cubicBezTo>
                  <a:cubicBezTo>
                    <a:pt x="328" y="368"/>
                    <a:pt x="326" y="402"/>
                    <a:pt x="319" y="432"/>
                  </a:cubicBezTo>
                  <a:cubicBezTo>
                    <a:pt x="319" y="432"/>
                    <a:pt x="319" y="433"/>
                    <a:pt x="318" y="433"/>
                  </a:cubicBezTo>
                  <a:cubicBezTo>
                    <a:pt x="311" y="463"/>
                    <a:pt x="297" y="489"/>
                    <a:pt x="280" y="511"/>
                  </a:cubicBezTo>
                  <a:cubicBezTo>
                    <a:pt x="279" y="512"/>
                    <a:pt x="279" y="512"/>
                    <a:pt x="279" y="513"/>
                  </a:cubicBezTo>
                  <a:cubicBezTo>
                    <a:pt x="273" y="519"/>
                    <a:pt x="268" y="525"/>
                    <a:pt x="261" y="531"/>
                  </a:cubicBezTo>
                  <a:cubicBezTo>
                    <a:pt x="260" y="532"/>
                    <a:pt x="260" y="532"/>
                    <a:pt x="260" y="532"/>
                  </a:cubicBezTo>
                  <a:cubicBezTo>
                    <a:pt x="267" y="526"/>
                    <a:pt x="273" y="520"/>
                    <a:pt x="278" y="513"/>
                  </a:cubicBezTo>
                  <a:cubicBezTo>
                    <a:pt x="278" y="513"/>
                    <a:pt x="279" y="512"/>
                    <a:pt x="279" y="512"/>
                  </a:cubicBezTo>
                  <a:cubicBezTo>
                    <a:pt x="297" y="490"/>
                    <a:pt x="310" y="463"/>
                    <a:pt x="318" y="434"/>
                  </a:cubicBezTo>
                  <a:cubicBezTo>
                    <a:pt x="318" y="433"/>
                    <a:pt x="318" y="433"/>
                    <a:pt x="318" y="432"/>
                  </a:cubicBezTo>
                  <a:cubicBezTo>
                    <a:pt x="326" y="402"/>
                    <a:pt x="328" y="369"/>
                    <a:pt x="323" y="333"/>
                  </a:cubicBezTo>
                  <a:cubicBezTo>
                    <a:pt x="323" y="333"/>
                    <a:pt x="323" y="333"/>
                    <a:pt x="323" y="332"/>
                  </a:cubicBezTo>
                  <a:cubicBezTo>
                    <a:pt x="323" y="332"/>
                    <a:pt x="323" y="332"/>
                    <a:pt x="323" y="332"/>
                  </a:cubicBezTo>
                  <a:cubicBezTo>
                    <a:pt x="318" y="296"/>
                    <a:pt x="307" y="261"/>
                    <a:pt x="292" y="227"/>
                  </a:cubicBezTo>
                  <a:cubicBezTo>
                    <a:pt x="291" y="227"/>
                    <a:pt x="291" y="226"/>
                    <a:pt x="291" y="226"/>
                  </a:cubicBezTo>
                  <a:cubicBezTo>
                    <a:pt x="275" y="192"/>
                    <a:pt x="254" y="161"/>
                    <a:pt x="230" y="133"/>
                  </a:cubicBezTo>
                  <a:cubicBezTo>
                    <a:pt x="230" y="132"/>
                    <a:pt x="229" y="132"/>
                    <a:pt x="229" y="131"/>
                  </a:cubicBezTo>
                  <a:cubicBezTo>
                    <a:pt x="204" y="103"/>
                    <a:pt x="176" y="78"/>
                    <a:pt x="146" y="58"/>
                  </a:cubicBezTo>
                  <a:cubicBezTo>
                    <a:pt x="145" y="57"/>
                    <a:pt x="145" y="57"/>
                    <a:pt x="144" y="57"/>
                  </a:cubicBezTo>
                  <a:cubicBezTo>
                    <a:pt x="114" y="36"/>
                    <a:pt x="81" y="20"/>
                    <a:pt x="47" y="10"/>
                  </a:cubicBezTo>
                  <a:cubicBezTo>
                    <a:pt x="46" y="10"/>
                    <a:pt x="46" y="10"/>
                    <a:pt x="45" y="9"/>
                  </a:cubicBezTo>
                  <a:cubicBezTo>
                    <a:pt x="30" y="5"/>
                    <a:pt x="15" y="2"/>
                    <a:pt x="0" y="0"/>
                  </a:cubicBezTo>
                  <a:cubicBezTo>
                    <a:pt x="15" y="2"/>
                    <a:pt x="30" y="5"/>
                    <a:pt x="45" y="9"/>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12" name="Freeform 74"/>
            <p:cNvSpPr/>
            <p:nvPr/>
          </p:nvSpPr>
          <p:spPr bwMode="auto">
            <a:xfrm>
              <a:off x="5363251" y="2062075"/>
              <a:ext cx="447510" cy="991226"/>
            </a:xfrm>
            <a:custGeom>
              <a:avLst/>
              <a:gdLst>
                <a:gd name="T0" fmla="*/ 13602 w 247"/>
                <a:gd name="T1" fmla="*/ 7496 h 589"/>
                <a:gd name="T2" fmla="*/ 13971 w 247"/>
                <a:gd name="T3" fmla="*/ 7496 h 589"/>
                <a:gd name="T4" fmla="*/ 43313 w 247"/>
                <a:gd name="T5" fmla="*/ 33653 h 589"/>
                <a:gd name="T6" fmla="*/ 43817 w 247"/>
                <a:gd name="T7" fmla="*/ 33993 h 589"/>
                <a:gd name="T8" fmla="*/ 69380 w 247"/>
                <a:gd name="T9" fmla="*/ 69559 h 589"/>
                <a:gd name="T10" fmla="*/ 69905 w 247"/>
                <a:gd name="T11" fmla="*/ 70452 h 589"/>
                <a:gd name="T12" fmla="*/ 88756 w 247"/>
                <a:gd name="T13" fmla="*/ 112260 h 589"/>
                <a:gd name="T14" fmla="*/ 89260 w 247"/>
                <a:gd name="T15" fmla="*/ 113129 h 589"/>
                <a:gd name="T16" fmla="*/ 99909 w 247"/>
                <a:gd name="T17" fmla="*/ 156989 h 589"/>
                <a:gd name="T18" fmla="*/ 99909 w 247"/>
                <a:gd name="T19" fmla="*/ 157358 h 589"/>
                <a:gd name="T20" fmla="*/ 99909 w 247"/>
                <a:gd name="T21" fmla="*/ 157703 h 589"/>
                <a:gd name="T22" fmla="*/ 100507 w 247"/>
                <a:gd name="T23" fmla="*/ 196717 h 589"/>
                <a:gd name="T24" fmla="*/ 99909 w 247"/>
                <a:gd name="T25" fmla="*/ 197470 h 589"/>
                <a:gd name="T26" fmla="*/ 89997 w 247"/>
                <a:gd name="T27" fmla="*/ 225680 h 589"/>
                <a:gd name="T28" fmla="*/ 89629 w 247"/>
                <a:gd name="T29" fmla="*/ 226261 h 589"/>
                <a:gd name="T30" fmla="*/ 72723 w 247"/>
                <a:gd name="T31" fmla="*/ 241330 h 589"/>
                <a:gd name="T32" fmla="*/ 72355 w 247"/>
                <a:gd name="T33" fmla="*/ 241330 h 589"/>
                <a:gd name="T34" fmla="*/ 89260 w 247"/>
                <a:gd name="T35" fmla="*/ 226261 h 589"/>
                <a:gd name="T36" fmla="*/ 89629 w 247"/>
                <a:gd name="T37" fmla="*/ 226261 h 589"/>
                <a:gd name="T38" fmla="*/ 99597 w 247"/>
                <a:gd name="T39" fmla="*/ 197470 h 589"/>
                <a:gd name="T40" fmla="*/ 99597 w 247"/>
                <a:gd name="T41" fmla="*/ 197085 h 589"/>
                <a:gd name="T42" fmla="*/ 99597 w 247"/>
                <a:gd name="T43" fmla="*/ 157703 h 589"/>
                <a:gd name="T44" fmla="*/ 99597 w 247"/>
                <a:gd name="T45" fmla="*/ 157358 h 589"/>
                <a:gd name="T46" fmla="*/ 99597 w 247"/>
                <a:gd name="T47" fmla="*/ 157358 h 589"/>
                <a:gd name="T48" fmla="*/ 88756 w 247"/>
                <a:gd name="T49" fmla="*/ 113129 h 589"/>
                <a:gd name="T50" fmla="*/ 88371 w 247"/>
                <a:gd name="T51" fmla="*/ 112260 h 589"/>
                <a:gd name="T52" fmla="*/ 69380 w 247"/>
                <a:gd name="T53" fmla="*/ 70452 h 589"/>
                <a:gd name="T54" fmla="*/ 69007 w 247"/>
                <a:gd name="T55" fmla="*/ 70084 h 589"/>
                <a:gd name="T56" fmla="*/ 43313 w 247"/>
                <a:gd name="T57" fmla="*/ 33993 h 589"/>
                <a:gd name="T58" fmla="*/ 42994 w 247"/>
                <a:gd name="T59" fmla="*/ 33653 h 589"/>
                <a:gd name="T60" fmla="*/ 13971 w 247"/>
                <a:gd name="T61" fmla="*/ 7496 h 589"/>
                <a:gd name="T62" fmla="*/ 13311 w 247"/>
                <a:gd name="T63" fmla="*/ 7496 h 589"/>
                <a:gd name="T64" fmla="*/ 0 w 247"/>
                <a:gd name="T65" fmla="*/ 0 h 589"/>
                <a:gd name="T66" fmla="*/ 13602 w 247"/>
                <a:gd name="T67" fmla="*/ 7496 h 5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7" h="589">
                  <a:moveTo>
                    <a:pt x="33" y="18"/>
                  </a:moveTo>
                  <a:cubicBezTo>
                    <a:pt x="33" y="18"/>
                    <a:pt x="33" y="18"/>
                    <a:pt x="34" y="18"/>
                  </a:cubicBezTo>
                  <a:cubicBezTo>
                    <a:pt x="58" y="35"/>
                    <a:pt x="82" y="56"/>
                    <a:pt x="105" y="82"/>
                  </a:cubicBezTo>
                  <a:cubicBezTo>
                    <a:pt x="105" y="82"/>
                    <a:pt x="106" y="83"/>
                    <a:pt x="106" y="83"/>
                  </a:cubicBezTo>
                  <a:cubicBezTo>
                    <a:pt x="128" y="109"/>
                    <a:pt x="149" y="138"/>
                    <a:pt x="168" y="170"/>
                  </a:cubicBezTo>
                  <a:cubicBezTo>
                    <a:pt x="168" y="171"/>
                    <a:pt x="168" y="171"/>
                    <a:pt x="169" y="172"/>
                  </a:cubicBezTo>
                  <a:cubicBezTo>
                    <a:pt x="187" y="204"/>
                    <a:pt x="203" y="238"/>
                    <a:pt x="215" y="274"/>
                  </a:cubicBezTo>
                  <a:cubicBezTo>
                    <a:pt x="216" y="274"/>
                    <a:pt x="216" y="275"/>
                    <a:pt x="216" y="276"/>
                  </a:cubicBezTo>
                  <a:cubicBezTo>
                    <a:pt x="228" y="311"/>
                    <a:pt x="237" y="347"/>
                    <a:pt x="242" y="383"/>
                  </a:cubicBezTo>
                  <a:cubicBezTo>
                    <a:pt x="242" y="383"/>
                    <a:pt x="242" y="384"/>
                    <a:pt x="242" y="384"/>
                  </a:cubicBezTo>
                  <a:cubicBezTo>
                    <a:pt x="242" y="384"/>
                    <a:pt x="242" y="384"/>
                    <a:pt x="242" y="385"/>
                  </a:cubicBezTo>
                  <a:cubicBezTo>
                    <a:pt x="247" y="421"/>
                    <a:pt x="247" y="453"/>
                    <a:pt x="243" y="480"/>
                  </a:cubicBezTo>
                  <a:cubicBezTo>
                    <a:pt x="242" y="481"/>
                    <a:pt x="242" y="481"/>
                    <a:pt x="242" y="482"/>
                  </a:cubicBezTo>
                  <a:cubicBezTo>
                    <a:pt x="238" y="509"/>
                    <a:pt x="230" y="533"/>
                    <a:pt x="218" y="551"/>
                  </a:cubicBezTo>
                  <a:cubicBezTo>
                    <a:pt x="218" y="551"/>
                    <a:pt x="217" y="552"/>
                    <a:pt x="217" y="552"/>
                  </a:cubicBezTo>
                  <a:cubicBezTo>
                    <a:pt x="206" y="569"/>
                    <a:pt x="193" y="581"/>
                    <a:pt x="176" y="589"/>
                  </a:cubicBezTo>
                  <a:cubicBezTo>
                    <a:pt x="175" y="589"/>
                    <a:pt x="175" y="589"/>
                    <a:pt x="175" y="589"/>
                  </a:cubicBezTo>
                  <a:cubicBezTo>
                    <a:pt x="192" y="582"/>
                    <a:pt x="205" y="569"/>
                    <a:pt x="216" y="552"/>
                  </a:cubicBezTo>
                  <a:cubicBezTo>
                    <a:pt x="216" y="552"/>
                    <a:pt x="217" y="552"/>
                    <a:pt x="217" y="552"/>
                  </a:cubicBezTo>
                  <a:cubicBezTo>
                    <a:pt x="228" y="533"/>
                    <a:pt x="237" y="510"/>
                    <a:pt x="241" y="482"/>
                  </a:cubicBezTo>
                  <a:cubicBezTo>
                    <a:pt x="241" y="482"/>
                    <a:pt x="241" y="481"/>
                    <a:pt x="241" y="481"/>
                  </a:cubicBezTo>
                  <a:cubicBezTo>
                    <a:pt x="245" y="453"/>
                    <a:pt x="246" y="421"/>
                    <a:pt x="241" y="385"/>
                  </a:cubicBezTo>
                  <a:cubicBezTo>
                    <a:pt x="241" y="385"/>
                    <a:pt x="241" y="385"/>
                    <a:pt x="241" y="384"/>
                  </a:cubicBezTo>
                  <a:cubicBezTo>
                    <a:pt x="241" y="384"/>
                    <a:pt x="241" y="384"/>
                    <a:pt x="241" y="384"/>
                  </a:cubicBezTo>
                  <a:cubicBezTo>
                    <a:pt x="236" y="348"/>
                    <a:pt x="227" y="312"/>
                    <a:pt x="215" y="276"/>
                  </a:cubicBezTo>
                  <a:cubicBezTo>
                    <a:pt x="215" y="276"/>
                    <a:pt x="214" y="275"/>
                    <a:pt x="214" y="274"/>
                  </a:cubicBezTo>
                  <a:cubicBezTo>
                    <a:pt x="202" y="239"/>
                    <a:pt x="186" y="204"/>
                    <a:pt x="168" y="172"/>
                  </a:cubicBezTo>
                  <a:cubicBezTo>
                    <a:pt x="167" y="172"/>
                    <a:pt x="167" y="171"/>
                    <a:pt x="167" y="171"/>
                  </a:cubicBezTo>
                  <a:cubicBezTo>
                    <a:pt x="148" y="139"/>
                    <a:pt x="128" y="109"/>
                    <a:pt x="105" y="83"/>
                  </a:cubicBezTo>
                  <a:cubicBezTo>
                    <a:pt x="105" y="83"/>
                    <a:pt x="105" y="82"/>
                    <a:pt x="104" y="82"/>
                  </a:cubicBezTo>
                  <a:cubicBezTo>
                    <a:pt x="82" y="56"/>
                    <a:pt x="58" y="35"/>
                    <a:pt x="34" y="18"/>
                  </a:cubicBezTo>
                  <a:cubicBezTo>
                    <a:pt x="33" y="18"/>
                    <a:pt x="33" y="18"/>
                    <a:pt x="32" y="18"/>
                  </a:cubicBezTo>
                  <a:cubicBezTo>
                    <a:pt x="22" y="11"/>
                    <a:pt x="11" y="5"/>
                    <a:pt x="0" y="0"/>
                  </a:cubicBezTo>
                  <a:cubicBezTo>
                    <a:pt x="11" y="5"/>
                    <a:pt x="22" y="11"/>
                    <a:pt x="33" y="18"/>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13" name="Freeform 75"/>
            <p:cNvSpPr/>
            <p:nvPr/>
          </p:nvSpPr>
          <p:spPr bwMode="auto">
            <a:xfrm>
              <a:off x="5363251" y="2062075"/>
              <a:ext cx="249809" cy="1028282"/>
            </a:xfrm>
            <a:custGeom>
              <a:avLst/>
              <a:gdLst>
                <a:gd name="T0" fmla="*/ 6104 w 138"/>
                <a:gd name="T1" fmla="*/ 9917 h 611"/>
                <a:gd name="T2" fmla="*/ 6629 w 138"/>
                <a:gd name="T3" fmla="*/ 9917 h 611"/>
                <a:gd name="T4" fmla="*/ 20526 w 138"/>
                <a:gd name="T5" fmla="*/ 40912 h 611"/>
                <a:gd name="T6" fmla="*/ 20826 w 138"/>
                <a:gd name="T7" fmla="*/ 41809 h 611"/>
                <a:gd name="T8" fmla="*/ 34065 w 138"/>
                <a:gd name="T9" fmla="*/ 81540 h 611"/>
                <a:gd name="T10" fmla="*/ 34065 w 138"/>
                <a:gd name="T11" fmla="*/ 82449 h 611"/>
                <a:gd name="T12" fmla="*/ 45531 w 138"/>
                <a:gd name="T13" fmla="*/ 127024 h 611"/>
                <a:gd name="T14" fmla="*/ 45531 w 138"/>
                <a:gd name="T15" fmla="*/ 127326 h 611"/>
                <a:gd name="T16" fmla="*/ 53351 w 138"/>
                <a:gd name="T17" fmla="*/ 172511 h 611"/>
                <a:gd name="T18" fmla="*/ 53351 w 138"/>
                <a:gd name="T19" fmla="*/ 173035 h 611"/>
                <a:gd name="T20" fmla="*/ 53351 w 138"/>
                <a:gd name="T21" fmla="*/ 173314 h 611"/>
                <a:gd name="T22" fmla="*/ 56648 w 138"/>
                <a:gd name="T23" fmla="*/ 211514 h 611"/>
                <a:gd name="T24" fmla="*/ 56648 w 138"/>
                <a:gd name="T25" fmla="*/ 211894 h 611"/>
                <a:gd name="T26" fmla="*/ 54588 w 138"/>
                <a:gd name="T27" fmla="*/ 237741 h 611"/>
                <a:gd name="T28" fmla="*/ 54220 w 138"/>
                <a:gd name="T29" fmla="*/ 238060 h 611"/>
                <a:gd name="T30" fmla="*/ 47591 w 138"/>
                <a:gd name="T31" fmla="*/ 249504 h 611"/>
                <a:gd name="T32" fmla="*/ 47591 w 138"/>
                <a:gd name="T33" fmla="*/ 250029 h 611"/>
                <a:gd name="T34" fmla="*/ 46429 w 138"/>
                <a:gd name="T35" fmla="*/ 250402 h 611"/>
                <a:gd name="T36" fmla="*/ 46429 w 138"/>
                <a:gd name="T37" fmla="*/ 250402 h 611"/>
                <a:gd name="T38" fmla="*/ 47301 w 138"/>
                <a:gd name="T39" fmla="*/ 250029 h 611"/>
                <a:gd name="T40" fmla="*/ 47591 w 138"/>
                <a:gd name="T41" fmla="*/ 250029 h 611"/>
                <a:gd name="T42" fmla="*/ 53696 w 138"/>
                <a:gd name="T43" fmla="*/ 238060 h 611"/>
                <a:gd name="T44" fmla="*/ 53696 w 138"/>
                <a:gd name="T45" fmla="*/ 237741 h 611"/>
                <a:gd name="T46" fmla="*/ 55777 w 138"/>
                <a:gd name="T47" fmla="*/ 212201 h 611"/>
                <a:gd name="T48" fmla="*/ 55777 w 138"/>
                <a:gd name="T49" fmla="*/ 211894 h 611"/>
                <a:gd name="T50" fmla="*/ 53036 w 138"/>
                <a:gd name="T51" fmla="*/ 173314 h 611"/>
                <a:gd name="T52" fmla="*/ 52441 w 138"/>
                <a:gd name="T53" fmla="*/ 173035 h 611"/>
                <a:gd name="T54" fmla="*/ 52441 w 138"/>
                <a:gd name="T55" fmla="*/ 173035 h 611"/>
                <a:gd name="T56" fmla="*/ 45153 w 138"/>
                <a:gd name="T57" fmla="*/ 127917 h 611"/>
                <a:gd name="T58" fmla="*/ 44667 w 138"/>
                <a:gd name="T59" fmla="*/ 127024 h 611"/>
                <a:gd name="T60" fmla="*/ 33696 w 138"/>
                <a:gd name="T61" fmla="*/ 82449 h 611"/>
                <a:gd name="T62" fmla="*/ 33696 w 138"/>
                <a:gd name="T63" fmla="*/ 81540 h 611"/>
                <a:gd name="T64" fmla="*/ 20526 w 138"/>
                <a:gd name="T65" fmla="*/ 41809 h 611"/>
                <a:gd name="T66" fmla="*/ 20146 w 138"/>
                <a:gd name="T67" fmla="*/ 41441 h 611"/>
                <a:gd name="T68" fmla="*/ 6104 w 138"/>
                <a:gd name="T69" fmla="*/ 10207 h 611"/>
                <a:gd name="T70" fmla="*/ 6104 w 138"/>
                <a:gd name="T71" fmla="*/ 9917 h 611"/>
                <a:gd name="T72" fmla="*/ 0 w 138"/>
                <a:gd name="T73" fmla="*/ 0 h 611"/>
                <a:gd name="T74" fmla="*/ 0 w 138"/>
                <a:gd name="T75" fmla="*/ 0 h 611"/>
                <a:gd name="T76" fmla="*/ 6104 w 138"/>
                <a:gd name="T77" fmla="*/ 9917 h 6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8" h="611">
                  <a:moveTo>
                    <a:pt x="15" y="24"/>
                  </a:moveTo>
                  <a:cubicBezTo>
                    <a:pt x="15" y="24"/>
                    <a:pt x="15" y="24"/>
                    <a:pt x="16" y="24"/>
                  </a:cubicBezTo>
                  <a:cubicBezTo>
                    <a:pt x="27" y="45"/>
                    <a:pt x="39" y="71"/>
                    <a:pt x="50" y="100"/>
                  </a:cubicBezTo>
                  <a:cubicBezTo>
                    <a:pt x="50" y="101"/>
                    <a:pt x="50" y="101"/>
                    <a:pt x="51" y="102"/>
                  </a:cubicBezTo>
                  <a:cubicBezTo>
                    <a:pt x="62" y="131"/>
                    <a:pt x="73" y="164"/>
                    <a:pt x="83" y="199"/>
                  </a:cubicBezTo>
                  <a:cubicBezTo>
                    <a:pt x="83" y="200"/>
                    <a:pt x="83" y="200"/>
                    <a:pt x="83" y="201"/>
                  </a:cubicBezTo>
                  <a:cubicBezTo>
                    <a:pt x="93" y="236"/>
                    <a:pt x="103" y="273"/>
                    <a:pt x="111" y="310"/>
                  </a:cubicBezTo>
                  <a:cubicBezTo>
                    <a:pt x="111" y="310"/>
                    <a:pt x="111" y="311"/>
                    <a:pt x="111" y="311"/>
                  </a:cubicBezTo>
                  <a:cubicBezTo>
                    <a:pt x="119" y="348"/>
                    <a:pt x="125" y="386"/>
                    <a:pt x="130" y="421"/>
                  </a:cubicBezTo>
                  <a:cubicBezTo>
                    <a:pt x="130" y="421"/>
                    <a:pt x="130" y="422"/>
                    <a:pt x="130" y="422"/>
                  </a:cubicBezTo>
                  <a:cubicBezTo>
                    <a:pt x="130" y="422"/>
                    <a:pt x="130" y="423"/>
                    <a:pt x="130" y="423"/>
                  </a:cubicBezTo>
                  <a:cubicBezTo>
                    <a:pt x="135" y="459"/>
                    <a:pt x="137" y="490"/>
                    <a:pt x="138" y="516"/>
                  </a:cubicBezTo>
                  <a:cubicBezTo>
                    <a:pt x="138" y="517"/>
                    <a:pt x="138" y="517"/>
                    <a:pt x="138" y="517"/>
                  </a:cubicBezTo>
                  <a:cubicBezTo>
                    <a:pt x="138" y="544"/>
                    <a:pt x="136" y="565"/>
                    <a:pt x="133" y="580"/>
                  </a:cubicBezTo>
                  <a:cubicBezTo>
                    <a:pt x="133" y="580"/>
                    <a:pt x="132" y="581"/>
                    <a:pt x="132" y="581"/>
                  </a:cubicBezTo>
                  <a:cubicBezTo>
                    <a:pt x="129" y="596"/>
                    <a:pt x="123" y="606"/>
                    <a:pt x="116" y="609"/>
                  </a:cubicBezTo>
                  <a:cubicBezTo>
                    <a:pt x="116" y="609"/>
                    <a:pt x="116" y="610"/>
                    <a:pt x="116" y="610"/>
                  </a:cubicBezTo>
                  <a:cubicBezTo>
                    <a:pt x="115" y="610"/>
                    <a:pt x="114" y="610"/>
                    <a:pt x="113" y="611"/>
                  </a:cubicBezTo>
                  <a:cubicBezTo>
                    <a:pt x="113" y="611"/>
                    <a:pt x="113" y="611"/>
                    <a:pt x="113" y="611"/>
                  </a:cubicBezTo>
                  <a:cubicBezTo>
                    <a:pt x="114" y="610"/>
                    <a:pt x="114" y="610"/>
                    <a:pt x="115" y="610"/>
                  </a:cubicBezTo>
                  <a:cubicBezTo>
                    <a:pt x="115" y="610"/>
                    <a:pt x="115" y="610"/>
                    <a:pt x="116" y="610"/>
                  </a:cubicBezTo>
                  <a:cubicBezTo>
                    <a:pt x="122" y="606"/>
                    <a:pt x="128" y="596"/>
                    <a:pt x="131" y="581"/>
                  </a:cubicBezTo>
                  <a:cubicBezTo>
                    <a:pt x="131" y="581"/>
                    <a:pt x="131" y="581"/>
                    <a:pt x="131" y="580"/>
                  </a:cubicBezTo>
                  <a:cubicBezTo>
                    <a:pt x="135" y="565"/>
                    <a:pt x="136" y="544"/>
                    <a:pt x="136" y="518"/>
                  </a:cubicBezTo>
                  <a:cubicBezTo>
                    <a:pt x="136" y="517"/>
                    <a:pt x="136" y="517"/>
                    <a:pt x="136" y="517"/>
                  </a:cubicBezTo>
                  <a:cubicBezTo>
                    <a:pt x="136" y="490"/>
                    <a:pt x="133" y="459"/>
                    <a:pt x="129" y="423"/>
                  </a:cubicBezTo>
                  <a:cubicBezTo>
                    <a:pt x="129" y="423"/>
                    <a:pt x="129" y="423"/>
                    <a:pt x="128" y="422"/>
                  </a:cubicBezTo>
                  <a:cubicBezTo>
                    <a:pt x="128" y="422"/>
                    <a:pt x="128" y="422"/>
                    <a:pt x="128" y="422"/>
                  </a:cubicBezTo>
                  <a:cubicBezTo>
                    <a:pt x="124" y="386"/>
                    <a:pt x="117" y="349"/>
                    <a:pt x="110" y="312"/>
                  </a:cubicBezTo>
                  <a:cubicBezTo>
                    <a:pt x="109" y="311"/>
                    <a:pt x="109" y="310"/>
                    <a:pt x="109" y="310"/>
                  </a:cubicBezTo>
                  <a:cubicBezTo>
                    <a:pt x="101" y="273"/>
                    <a:pt x="92" y="236"/>
                    <a:pt x="82" y="201"/>
                  </a:cubicBezTo>
                  <a:cubicBezTo>
                    <a:pt x="82" y="201"/>
                    <a:pt x="82" y="200"/>
                    <a:pt x="82" y="199"/>
                  </a:cubicBezTo>
                  <a:cubicBezTo>
                    <a:pt x="72" y="165"/>
                    <a:pt x="61" y="132"/>
                    <a:pt x="50" y="102"/>
                  </a:cubicBezTo>
                  <a:cubicBezTo>
                    <a:pt x="50" y="102"/>
                    <a:pt x="49" y="101"/>
                    <a:pt x="49" y="101"/>
                  </a:cubicBezTo>
                  <a:cubicBezTo>
                    <a:pt x="38" y="71"/>
                    <a:pt x="27" y="45"/>
                    <a:pt x="15" y="25"/>
                  </a:cubicBezTo>
                  <a:cubicBezTo>
                    <a:pt x="15" y="24"/>
                    <a:pt x="15" y="24"/>
                    <a:pt x="15" y="24"/>
                  </a:cubicBezTo>
                  <a:cubicBezTo>
                    <a:pt x="10" y="15"/>
                    <a:pt x="5" y="7"/>
                    <a:pt x="0" y="0"/>
                  </a:cubicBezTo>
                  <a:cubicBezTo>
                    <a:pt x="0" y="0"/>
                    <a:pt x="0" y="0"/>
                    <a:pt x="0" y="0"/>
                  </a:cubicBezTo>
                  <a:cubicBezTo>
                    <a:pt x="5" y="7"/>
                    <a:pt x="10" y="15"/>
                    <a:pt x="15" y="24"/>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14" name="Freeform 76"/>
            <p:cNvSpPr/>
            <p:nvPr/>
          </p:nvSpPr>
          <p:spPr bwMode="auto">
            <a:xfrm>
              <a:off x="5322181" y="2068523"/>
              <a:ext cx="130269" cy="1041821"/>
            </a:xfrm>
            <a:custGeom>
              <a:avLst/>
              <a:gdLst>
                <a:gd name="T0" fmla="*/ 4845 w 72"/>
                <a:gd name="T1" fmla="*/ 10581 h 619"/>
                <a:gd name="T2" fmla="*/ 4477 w 72"/>
                <a:gd name="T3" fmla="*/ 11106 h 619"/>
                <a:gd name="T4" fmla="*/ 1237 w 72"/>
                <a:gd name="T5" fmla="*/ 45124 h 619"/>
                <a:gd name="T6" fmla="*/ 1237 w 72"/>
                <a:gd name="T7" fmla="*/ 45497 h 619"/>
                <a:gd name="T8" fmla="*/ 368 w 72"/>
                <a:gd name="T9" fmla="*/ 87314 h 619"/>
                <a:gd name="T10" fmla="*/ 368 w 72"/>
                <a:gd name="T11" fmla="*/ 88195 h 619"/>
                <a:gd name="T12" fmla="*/ 2420 w 72"/>
                <a:gd name="T13" fmla="*/ 133994 h 619"/>
                <a:gd name="T14" fmla="*/ 2420 w 72"/>
                <a:gd name="T15" fmla="*/ 134865 h 619"/>
                <a:gd name="T16" fmla="*/ 6897 w 72"/>
                <a:gd name="T17" fmla="*/ 180362 h 619"/>
                <a:gd name="T18" fmla="*/ 6897 w 72"/>
                <a:gd name="T19" fmla="*/ 180362 h 619"/>
                <a:gd name="T20" fmla="*/ 6897 w 72"/>
                <a:gd name="T21" fmla="*/ 181243 h 619"/>
                <a:gd name="T22" fmla="*/ 13151 w 72"/>
                <a:gd name="T23" fmla="*/ 218887 h 619"/>
                <a:gd name="T24" fmla="*/ 13491 w 72"/>
                <a:gd name="T25" fmla="*/ 219390 h 619"/>
                <a:gd name="T26" fmla="*/ 20754 w 72"/>
                <a:gd name="T27" fmla="*/ 243566 h 619"/>
                <a:gd name="T28" fmla="*/ 20754 w 72"/>
                <a:gd name="T29" fmla="*/ 243878 h 619"/>
                <a:gd name="T30" fmla="*/ 28248 w 72"/>
                <a:gd name="T31" fmla="*/ 253802 h 619"/>
                <a:gd name="T32" fmla="*/ 28248 w 72"/>
                <a:gd name="T33" fmla="*/ 253802 h 619"/>
                <a:gd name="T34" fmla="*/ 29429 w 72"/>
                <a:gd name="T35" fmla="*/ 253802 h 619"/>
                <a:gd name="T36" fmla="*/ 29117 w 72"/>
                <a:gd name="T37" fmla="*/ 253802 h 619"/>
                <a:gd name="T38" fmla="*/ 27880 w 72"/>
                <a:gd name="T39" fmla="*/ 253802 h 619"/>
                <a:gd name="T40" fmla="*/ 27880 w 72"/>
                <a:gd name="T41" fmla="*/ 253802 h 619"/>
                <a:gd name="T42" fmla="*/ 20114 w 72"/>
                <a:gd name="T43" fmla="*/ 243878 h 619"/>
                <a:gd name="T44" fmla="*/ 20114 w 72"/>
                <a:gd name="T45" fmla="*/ 243566 h 619"/>
                <a:gd name="T46" fmla="*/ 12623 w 72"/>
                <a:gd name="T47" fmla="*/ 219390 h 619"/>
                <a:gd name="T48" fmla="*/ 12623 w 72"/>
                <a:gd name="T49" fmla="*/ 218887 h 619"/>
                <a:gd name="T50" fmla="*/ 6094 w 72"/>
                <a:gd name="T51" fmla="*/ 181243 h 619"/>
                <a:gd name="T52" fmla="*/ 6094 w 72"/>
                <a:gd name="T53" fmla="*/ 180362 h 619"/>
                <a:gd name="T54" fmla="*/ 6094 w 72"/>
                <a:gd name="T55" fmla="*/ 180362 h 619"/>
                <a:gd name="T56" fmla="*/ 1556 w 72"/>
                <a:gd name="T57" fmla="*/ 134865 h 619"/>
                <a:gd name="T58" fmla="*/ 1556 w 72"/>
                <a:gd name="T59" fmla="*/ 133994 h 619"/>
                <a:gd name="T60" fmla="*/ 0 w 72"/>
                <a:gd name="T61" fmla="*/ 88195 h 619"/>
                <a:gd name="T62" fmla="*/ 0 w 72"/>
                <a:gd name="T63" fmla="*/ 87314 h 619"/>
                <a:gd name="T64" fmla="*/ 869 w 72"/>
                <a:gd name="T65" fmla="*/ 45497 h 619"/>
                <a:gd name="T66" fmla="*/ 869 w 72"/>
                <a:gd name="T67" fmla="*/ 45124 h 619"/>
                <a:gd name="T68" fmla="*/ 4477 w 72"/>
                <a:gd name="T69" fmla="*/ 11106 h 619"/>
                <a:gd name="T70" fmla="*/ 4477 w 72"/>
                <a:gd name="T71" fmla="*/ 10581 h 619"/>
                <a:gd name="T72" fmla="*/ 6897 w 72"/>
                <a:gd name="T73" fmla="*/ 0 h 619"/>
                <a:gd name="T74" fmla="*/ 4845 w 72"/>
                <a:gd name="T75" fmla="*/ 10581 h 61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2" h="619">
                  <a:moveTo>
                    <a:pt x="12" y="26"/>
                  </a:moveTo>
                  <a:cubicBezTo>
                    <a:pt x="12" y="27"/>
                    <a:pt x="11" y="27"/>
                    <a:pt x="11" y="27"/>
                  </a:cubicBezTo>
                  <a:cubicBezTo>
                    <a:pt x="8" y="50"/>
                    <a:pt x="5" y="78"/>
                    <a:pt x="3" y="110"/>
                  </a:cubicBezTo>
                  <a:cubicBezTo>
                    <a:pt x="3" y="110"/>
                    <a:pt x="3" y="110"/>
                    <a:pt x="3" y="111"/>
                  </a:cubicBezTo>
                  <a:cubicBezTo>
                    <a:pt x="1" y="142"/>
                    <a:pt x="1" y="177"/>
                    <a:pt x="1" y="213"/>
                  </a:cubicBezTo>
                  <a:cubicBezTo>
                    <a:pt x="1" y="214"/>
                    <a:pt x="1" y="214"/>
                    <a:pt x="1" y="215"/>
                  </a:cubicBezTo>
                  <a:cubicBezTo>
                    <a:pt x="2" y="251"/>
                    <a:pt x="3" y="289"/>
                    <a:pt x="6" y="327"/>
                  </a:cubicBezTo>
                  <a:cubicBezTo>
                    <a:pt x="6" y="327"/>
                    <a:pt x="6" y="328"/>
                    <a:pt x="6" y="329"/>
                  </a:cubicBezTo>
                  <a:cubicBezTo>
                    <a:pt x="8" y="366"/>
                    <a:pt x="12" y="404"/>
                    <a:pt x="17" y="440"/>
                  </a:cubicBezTo>
                  <a:cubicBezTo>
                    <a:pt x="17" y="440"/>
                    <a:pt x="17" y="440"/>
                    <a:pt x="17" y="440"/>
                  </a:cubicBezTo>
                  <a:cubicBezTo>
                    <a:pt x="17" y="441"/>
                    <a:pt x="17" y="441"/>
                    <a:pt x="17" y="442"/>
                  </a:cubicBezTo>
                  <a:cubicBezTo>
                    <a:pt x="21" y="477"/>
                    <a:pt x="27" y="508"/>
                    <a:pt x="32" y="534"/>
                  </a:cubicBezTo>
                  <a:cubicBezTo>
                    <a:pt x="33" y="534"/>
                    <a:pt x="33" y="534"/>
                    <a:pt x="33" y="535"/>
                  </a:cubicBezTo>
                  <a:cubicBezTo>
                    <a:pt x="38" y="560"/>
                    <a:pt x="44" y="580"/>
                    <a:pt x="51" y="594"/>
                  </a:cubicBezTo>
                  <a:cubicBezTo>
                    <a:pt x="51" y="594"/>
                    <a:pt x="51" y="595"/>
                    <a:pt x="51" y="595"/>
                  </a:cubicBezTo>
                  <a:cubicBezTo>
                    <a:pt x="57" y="609"/>
                    <a:pt x="63" y="617"/>
                    <a:pt x="69" y="619"/>
                  </a:cubicBezTo>
                  <a:cubicBezTo>
                    <a:pt x="69" y="619"/>
                    <a:pt x="69" y="619"/>
                    <a:pt x="69" y="619"/>
                  </a:cubicBezTo>
                  <a:cubicBezTo>
                    <a:pt x="70" y="619"/>
                    <a:pt x="71" y="619"/>
                    <a:pt x="72" y="619"/>
                  </a:cubicBezTo>
                  <a:cubicBezTo>
                    <a:pt x="71" y="619"/>
                    <a:pt x="71" y="619"/>
                    <a:pt x="71" y="619"/>
                  </a:cubicBezTo>
                  <a:cubicBezTo>
                    <a:pt x="70" y="619"/>
                    <a:pt x="69" y="619"/>
                    <a:pt x="68" y="619"/>
                  </a:cubicBezTo>
                  <a:cubicBezTo>
                    <a:pt x="68" y="619"/>
                    <a:pt x="68" y="619"/>
                    <a:pt x="68" y="619"/>
                  </a:cubicBezTo>
                  <a:cubicBezTo>
                    <a:pt x="62" y="617"/>
                    <a:pt x="56" y="609"/>
                    <a:pt x="49" y="595"/>
                  </a:cubicBezTo>
                  <a:cubicBezTo>
                    <a:pt x="49" y="595"/>
                    <a:pt x="49" y="595"/>
                    <a:pt x="49" y="594"/>
                  </a:cubicBezTo>
                  <a:cubicBezTo>
                    <a:pt x="43" y="580"/>
                    <a:pt x="37" y="560"/>
                    <a:pt x="31" y="535"/>
                  </a:cubicBezTo>
                  <a:cubicBezTo>
                    <a:pt x="31" y="534"/>
                    <a:pt x="31" y="534"/>
                    <a:pt x="31" y="534"/>
                  </a:cubicBezTo>
                  <a:cubicBezTo>
                    <a:pt x="25" y="508"/>
                    <a:pt x="20" y="477"/>
                    <a:pt x="15" y="442"/>
                  </a:cubicBezTo>
                  <a:cubicBezTo>
                    <a:pt x="15" y="441"/>
                    <a:pt x="15" y="441"/>
                    <a:pt x="15" y="440"/>
                  </a:cubicBezTo>
                  <a:cubicBezTo>
                    <a:pt x="15" y="440"/>
                    <a:pt x="15" y="440"/>
                    <a:pt x="15" y="440"/>
                  </a:cubicBezTo>
                  <a:cubicBezTo>
                    <a:pt x="10" y="404"/>
                    <a:pt x="7" y="366"/>
                    <a:pt x="4" y="329"/>
                  </a:cubicBezTo>
                  <a:cubicBezTo>
                    <a:pt x="4" y="328"/>
                    <a:pt x="4" y="328"/>
                    <a:pt x="4" y="327"/>
                  </a:cubicBezTo>
                  <a:cubicBezTo>
                    <a:pt x="2" y="289"/>
                    <a:pt x="0" y="251"/>
                    <a:pt x="0" y="215"/>
                  </a:cubicBezTo>
                  <a:cubicBezTo>
                    <a:pt x="0" y="214"/>
                    <a:pt x="0" y="214"/>
                    <a:pt x="0" y="213"/>
                  </a:cubicBezTo>
                  <a:cubicBezTo>
                    <a:pt x="0" y="177"/>
                    <a:pt x="0" y="142"/>
                    <a:pt x="2" y="111"/>
                  </a:cubicBezTo>
                  <a:cubicBezTo>
                    <a:pt x="2" y="111"/>
                    <a:pt x="2" y="110"/>
                    <a:pt x="2" y="110"/>
                  </a:cubicBezTo>
                  <a:cubicBezTo>
                    <a:pt x="4" y="78"/>
                    <a:pt x="7" y="50"/>
                    <a:pt x="11" y="27"/>
                  </a:cubicBezTo>
                  <a:cubicBezTo>
                    <a:pt x="11" y="27"/>
                    <a:pt x="11" y="27"/>
                    <a:pt x="11" y="26"/>
                  </a:cubicBezTo>
                  <a:cubicBezTo>
                    <a:pt x="13" y="17"/>
                    <a:pt x="15" y="8"/>
                    <a:pt x="17" y="0"/>
                  </a:cubicBezTo>
                  <a:cubicBezTo>
                    <a:pt x="15" y="8"/>
                    <a:pt x="13" y="17"/>
                    <a:pt x="12" y="26"/>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15" name="Freeform 77"/>
            <p:cNvSpPr/>
            <p:nvPr/>
          </p:nvSpPr>
          <p:spPr bwMode="auto">
            <a:xfrm>
              <a:off x="5113752" y="2068523"/>
              <a:ext cx="239081" cy="1034695"/>
            </a:xfrm>
            <a:custGeom>
              <a:avLst/>
              <a:gdLst>
                <a:gd name="T0" fmla="*/ 44108 w 132"/>
                <a:gd name="T1" fmla="*/ 10568 h 615"/>
                <a:gd name="T2" fmla="*/ 43760 w 132"/>
                <a:gd name="T3" fmla="*/ 11092 h 615"/>
                <a:gd name="T4" fmla="*/ 23532 w 132"/>
                <a:gd name="T5" fmla="*/ 43813 h 615"/>
                <a:gd name="T6" fmla="*/ 23532 w 132"/>
                <a:gd name="T7" fmla="*/ 44153 h 615"/>
                <a:gd name="T8" fmla="*/ 9083 w 132"/>
                <a:gd name="T9" fmla="*/ 85385 h 615"/>
                <a:gd name="T10" fmla="*/ 8705 w 132"/>
                <a:gd name="T11" fmla="*/ 86284 h 615"/>
                <a:gd name="T12" fmla="*/ 1558 w 132"/>
                <a:gd name="T13" fmla="*/ 131617 h 615"/>
                <a:gd name="T14" fmla="*/ 1558 w 132"/>
                <a:gd name="T15" fmla="*/ 132120 h 615"/>
                <a:gd name="T16" fmla="*/ 2971 w 132"/>
                <a:gd name="T17" fmla="*/ 177550 h 615"/>
                <a:gd name="T18" fmla="*/ 2971 w 132"/>
                <a:gd name="T19" fmla="*/ 177890 h 615"/>
                <a:gd name="T20" fmla="*/ 2971 w 132"/>
                <a:gd name="T21" fmla="*/ 178197 h 615"/>
                <a:gd name="T22" fmla="*/ 12771 w 132"/>
                <a:gd name="T23" fmla="*/ 215977 h 615"/>
                <a:gd name="T24" fmla="*/ 12771 w 132"/>
                <a:gd name="T25" fmla="*/ 216346 h 615"/>
                <a:gd name="T26" fmla="*/ 29274 w 132"/>
                <a:gd name="T27" fmla="*/ 241273 h 615"/>
                <a:gd name="T28" fmla="*/ 29642 w 132"/>
                <a:gd name="T29" fmla="*/ 241641 h 615"/>
                <a:gd name="T30" fmla="*/ 48979 w 132"/>
                <a:gd name="T31" fmla="*/ 251458 h 615"/>
                <a:gd name="T32" fmla="*/ 48632 w 132"/>
                <a:gd name="T33" fmla="*/ 251458 h 615"/>
                <a:gd name="T34" fmla="*/ 28773 w 132"/>
                <a:gd name="T35" fmla="*/ 241273 h 615"/>
                <a:gd name="T36" fmla="*/ 28773 w 132"/>
                <a:gd name="T37" fmla="*/ 241273 h 615"/>
                <a:gd name="T38" fmla="*/ 12385 w 132"/>
                <a:gd name="T39" fmla="*/ 216346 h 615"/>
                <a:gd name="T40" fmla="*/ 12017 w 132"/>
                <a:gd name="T41" fmla="*/ 215977 h 615"/>
                <a:gd name="T42" fmla="*/ 2430 w 132"/>
                <a:gd name="T43" fmla="*/ 178197 h 615"/>
                <a:gd name="T44" fmla="*/ 2430 w 132"/>
                <a:gd name="T45" fmla="*/ 177890 h 615"/>
                <a:gd name="T46" fmla="*/ 2061 w 132"/>
                <a:gd name="T47" fmla="*/ 177550 h 615"/>
                <a:gd name="T48" fmla="*/ 1257 w 132"/>
                <a:gd name="T49" fmla="*/ 132120 h 615"/>
                <a:gd name="T50" fmla="*/ 1257 w 132"/>
                <a:gd name="T51" fmla="*/ 131301 h 615"/>
                <a:gd name="T52" fmla="*/ 8173 w 132"/>
                <a:gd name="T53" fmla="*/ 85909 h 615"/>
                <a:gd name="T54" fmla="*/ 8705 w 132"/>
                <a:gd name="T55" fmla="*/ 85385 h 615"/>
                <a:gd name="T56" fmla="*/ 23001 w 132"/>
                <a:gd name="T57" fmla="*/ 44153 h 615"/>
                <a:gd name="T58" fmla="*/ 23001 w 132"/>
                <a:gd name="T59" fmla="*/ 43813 h 615"/>
                <a:gd name="T60" fmla="*/ 43760 w 132"/>
                <a:gd name="T61" fmla="*/ 11092 h 615"/>
                <a:gd name="T62" fmla="*/ 44108 w 132"/>
                <a:gd name="T63" fmla="*/ 10185 h 615"/>
                <a:gd name="T64" fmla="*/ 54366 w 132"/>
                <a:gd name="T65" fmla="*/ 0 h 615"/>
                <a:gd name="T66" fmla="*/ 54366 w 132"/>
                <a:gd name="T67" fmla="*/ 0 h 615"/>
                <a:gd name="T68" fmla="*/ 44108 w 132"/>
                <a:gd name="T69" fmla="*/ 10568 h 6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32" h="615">
                  <a:moveTo>
                    <a:pt x="107" y="26"/>
                  </a:moveTo>
                  <a:cubicBezTo>
                    <a:pt x="107" y="26"/>
                    <a:pt x="106" y="26"/>
                    <a:pt x="106" y="27"/>
                  </a:cubicBezTo>
                  <a:cubicBezTo>
                    <a:pt x="88" y="49"/>
                    <a:pt x="71" y="76"/>
                    <a:pt x="57" y="107"/>
                  </a:cubicBezTo>
                  <a:cubicBezTo>
                    <a:pt x="57" y="107"/>
                    <a:pt x="57" y="108"/>
                    <a:pt x="57" y="108"/>
                  </a:cubicBezTo>
                  <a:cubicBezTo>
                    <a:pt x="42" y="139"/>
                    <a:pt x="31" y="173"/>
                    <a:pt x="22" y="209"/>
                  </a:cubicBezTo>
                  <a:cubicBezTo>
                    <a:pt x="22" y="210"/>
                    <a:pt x="22" y="210"/>
                    <a:pt x="21" y="211"/>
                  </a:cubicBezTo>
                  <a:cubicBezTo>
                    <a:pt x="13" y="247"/>
                    <a:pt x="7" y="284"/>
                    <a:pt x="4" y="322"/>
                  </a:cubicBezTo>
                  <a:cubicBezTo>
                    <a:pt x="4" y="322"/>
                    <a:pt x="4" y="323"/>
                    <a:pt x="4" y="323"/>
                  </a:cubicBezTo>
                  <a:cubicBezTo>
                    <a:pt x="2" y="361"/>
                    <a:pt x="2" y="398"/>
                    <a:pt x="7" y="434"/>
                  </a:cubicBezTo>
                  <a:cubicBezTo>
                    <a:pt x="7" y="434"/>
                    <a:pt x="7" y="435"/>
                    <a:pt x="7" y="435"/>
                  </a:cubicBezTo>
                  <a:cubicBezTo>
                    <a:pt x="7" y="435"/>
                    <a:pt x="7" y="436"/>
                    <a:pt x="7" y="436"/>
                  </a:cubicBezTo>
                  <a:cubicBezTo>
                    <a:pt x="12" y="472"/>
                    <a:pt x="20" y="503"/>
                    <a:pt x="31" y="528"/>
                  </a:cubicBezTo>
                  <a:cubicBezTo>
                    <a:pt x="31" y="529"/>
                    <a:pt x="31" y="529"/>
                    <a:pt x="31" y="529"/>
                  </a:cubicBezTo>
                  <a:cubicBezTo>
                    <a:pt x="42" y="555"/>
                    <a:pt x="55" y="575"/>
                    <a:pt x="71" y="590"/>
                  </a:cubicBezTo>
                  <a:cubicBezTo>
                    <a:pt x="71" y="590"/>
                    <a:pt x="71" y="590"/>
                    <a:pt x="72" y="591"/>
                  </a:cubicBezTo>
                  <a:cubicBezTo>
                    <a:pt x="86" y="604"/>
                    <a:pt x="102" y="613"/>
                    <a:pt x="119" y="615"/>
                  </a:cubicBezTo>
                  <a:cubicBezTo>
                    <a:pt x="118" y="615"/>
                    <a:pt x="118" y="615"/>
                    <a:pt x="118" y="615"/>
                  </a:cubicBezTo>
                  <a:cubicBezTo>
                    <a:pt x="101" y="612"/>
                    <a:pt x="85" y="604"/>
                    <a:pt x="70" y="590"/>
                  </a:cubicBezTo>
                  <a:cubicBezTo>
                    <a:pt x="70" y="590"/>
                    <a:pt x="70" y="590"/>
                    <a:pt x="70" y="590"/>
                  </a:cubicBezTo>
                  <a:cubicBezTo>
                    <a:pt x="54" y="575"/>
                    <a:pt x="41" y="555"/>
                    <a:pt x="30" y="529"/>
                  </a:cubicBezTo>
                  <a:cubicBezTo>
                    <a:pt x="30" y="529"/>
                    <a:pt x="29" y="528"/>
                    <a:pt x="29" y="528"/>
                  </a:cubicBezTo>
                  <a:cubicBezTo>
                    <a:pt x="19" y="502"/>
                    <a:pt x="10" y="471"/>
                    <a:pt x="6" y="436"/>
                  </a:cubicBezTo>
                  <a:cubicBezTo>
                    <a:pt x="6" y="435"/>
                    <a:pt x="6" y="435"/>
                    <a:pt x="6" y="435"/>
                  </a:cubicBezTo>
                  <a:cubicBezTo>
                    <a:pt x="5" y="434"/>
                    <a:pt x="5" y="434"/>
                    <a:pt x="5" y="434"/>
                  </a:cubicBezTo>
                  <a:cubicBezTo>
                    <a:pt x="1" y="398"/>
                    <a:pt x="0" y="361"/>
                    <a:pt x="3" y="323"/>
                  </a:cubicBezTo>
                  <a:cubicBezTo>
                    <a:pt x="3" y="323"/>
                    <a:pt x="3" y="322"/>
                    <a:pt x="3" y="321"/>
                  </a:cubicBezTo>
                  <a:cubicBezTo>
                    <a:pt x="5" y="284"/>
                    <a:pt x="11" y="246"/>
                    <a:pt x="20" y="210"/>
                  </a:cubicBezTo>
                  <a:cubicBezTo>
                    <a:pt x="20" y="210"/>
                    <a:pt x="21" y="209"/>
                    <a:pt x="21" y="209"/>
                  </a:cubicBezTo>
                  <a:cubicBezTo>
                    <a:pt x="30" y="173"/>
                    <a:pt x="42" y="139"/>
                    <a:pt x="56" y="108"/>
                  </a:cubicBezTo>
                  <a:cubicBezTo>
                    <a:pt x="56" y="108"/>
                    <a:pt x="56" y="107"/>
                    <a:pt x="56" y="107"/>
                  </a:cubicBezTo>
                  <a:cubicBezTo>
                    <a:pt x="71" y="76"/>
                    <a:pt x="87" y="49"/>
                    <a:pt x="106" y="27"/>
                  </a:cubicBezTo>
                  <a:cubicBezTo>
                    <a:pt x="106" y="26"/>
                    <a:pt x="107" y="26"/>
                    <a:pt x="107" y="25"/>
                  </a:cubicBezTo>
                  <a:cubicBezTo>
                    <a:pt x="115" y="16"/>
                    <a:pt x="123" y="7"/>
                    <a:pt x="132" y="0"/>
                  </a:cubicBezTo>
                  <a:cubicBezTo>
                    <a:pt x="132" y="0"/>
                    <a:pt x="132" y="0"/>
                    <a:pt x="132" y="0"/>
                  </a:cubicBezTo>
                  <a:cubicBezTo>
                    <a:pt x="123" y="7"/>
                    <a:pt x="115" y="16"/>
                    <a:pt x="107" y="26"/>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16" name="Freeform 78"/>
            <p:cNvSpPr/>
            <p:nvPr/>
          </p:nvSpPr>
          <p:spPr bwMode="auto">
            <a:xfrm>
              <a:off x="4943637" y="2068523"/>
              <a:ext cx="409196" cy="987664"/>
            </a:xfrm>
            <a:custGeom>
              <a:avLst/>
              <a:gdLst>
                <a:gd name="T0" fmla="*/ 76364 w 226"/>
                <a:gd name="T1" fmla="*/ 8675 h 587"/>
                <a:gd name="T2" fmla="*/ 76090 w 226"/>
                <a:gd name="T3" fmla="*/ 9015 h 587"/>
                <a:gd name="T4" fmla="*/ 43178 w 226"/>
                <a:gd name="T5" fmla="*/ 38067 h 587"/>
                <a:gd name="T6" fmla="*/ 42269 w 226"/>
                <a:gd name="T7" fmla="*/ 38820 h 587"/>
                <a:gd name="T8" fmla="*/ 18111 w 226"/>
                <a:gd name="T9" fmla="*/ 76903 h 587"/>
                <a:gd name="T10" fmla="*/ 17731 w 226"/>
                <a:gd name="T11" fmla="*/ 77795 h 587"/>
                <a:gd name="T12" fmla="*/ 3679 w 226"/>
                <a:gd name="T13" fmla="*/ 121090 h 587"/>
                <a:gd name="T14" fmla="*/ 3679 w 226"/>
                <a:gd name="T15" fmla="*/ 121458 h 587"/>
                <a:gd name="T16" fmla="*/ 2429 w 226"/>
                <a:gd name="T17" fmla="*/ 166504 h 587"/>
                <a:gd name="T18" fmla="*/ 2429 w 226"/>
                <a:gd name="T19" fmla="*/ 166504 h 587"/>
                <a:gd name="T20" fmla="*/ 2429 w 226"/>
                <a:gd name="T21" fmla="*/ 166873 h 587"/>
                <a:gd name="T22" fmla="*/ 14801 w 226"/>
                <a:gd name="T23" fmla="*/ 205352 h 587"/>
                <a:gd name="T24" fmla="*/ 14801 w 226"/>
                <a:gd name="T25" fmla="*/ 206221 h 587"/>
                <a:gd name="T26" fmla="*/ 37779 w 226"/>
                <a:gd name="T27" fmla="*/ 232709 h 587"/>
                <a:gd name="T28" fmla="*/ 38311 w 226"/>
                <a:gd name="T29" fmla="*/ 233233 h 587"/>
                <a:gd name="T30" fmla="*/ 50090 w 226"/>
                <a:gd name="T31" fmla="*/ 240196 h 587"/>
                <a:gd name="T32" fmla="*/ 49404 w 226"/>
                <a:gd name="T33" fmla="*/ 239828 h 587"/>
                <a:gd name="T34" fmla="*/ 38311 w 226"/>
                <a:gd name="T35" fmla="*/ 232709 h 587"/>
                <a:gd name="T36" fmla="*/ 37779 w 226"/>
                <a:gd name="T37" fmla="*/ 232709 h 587"/>
                <a:gd name="T38" fmla="*/ 14432 w 226"/>
                <a:gd name="T39" fmla="*/ 205853 h 587"/>
                <a:gd name="T40" fmla="*/ 14432 w 226"/>
                <a:gd name="T41" fmla="*/ 205352 h 587"/>
                <a:gd name="T42" fmla="*/ 2060 w 226"/>
                <a:gd name="T43" fmla="*/ 166873 h 587"/>
                <a:gd name="T44" fmla="*/ 2060 w 226"/>
                <a:gd name="T45" fmla="*/ 166504 h 587"/>
                <a:gd name="T46" fmla="*/ 2060 w 226"/>
                <a:gd name="T47" fmla="*/ 166164 h 587"/>
                <a:gd name="T48" fmla="*/ 3299 w 226"/>
                <a:gd name="T49" fmla="*/ 121458 h 587"/>
                <a:gd name="T50" fmla="*/ 3299 w 226"/>
                <a:gd name="T51" fmla="*/ 120778 h 587"/>
                <a:gd name="T52" fmla="*/ 17239 w 226"/>
                <a:gd name="T53" fmla="*/ 77271 h 587"/>
                <a:gd name="T54" fmla="*/ 17731 w 226"/>
                <a:gd name="T55" fmla="*/ 76903 h 587"/>
                <a:gd name="T56" fmla="*/ 42269 w 226"/>
                <a:gd name="T57" fmla="*/ 38451 h 587"/>
                <a:gd name="T58" fmla="*/ 42793 w 226"/>
                <a:gd name="T59" fmla="*/ 38067 h 587"/>
                <a:gd name="T60" fmla="*/ 76090 w 226"/>
                <a:gd name="T61" fmla="*/ 9015 h 587"/>
                <a:gd name="T62" fmla="*/ 76364 w 226"/>
                <a:gd name="T63" fmla="*/ 8675 h 587"/>
                <a:gd name="T64" fmla="*/ 92951 w 226"/>
                <a:gd name="T65" fmla="*/ 0 h 587"/>
                <a:gd name="T66" fmla="*/ 76364 w 226"/>
                <a:gd name="T67" fmla="*/ 8675 h 58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26" h="587">
                  <a:moveTo>
                    <a:pt x="186" y="21"/>
                  </a:moveTo>
                  <a:cubicBezTo>
                    <a:pt x="186" y="21"/>
                    <a:pt x="185" y="22"/>
                    <a:pt x="185" y="22"/>
                  </a:cubicBezTo>
                  <a:cubicBezTo>
                    <a:pt x="155" y="41"/>
                    <a:pt x="128" y="65"/>
                    <a:pt x="105" y="93"/>
                  </a:cubicBezTo>
                  <a:cubicBezTo>
                    <a:pt x="104" y="94"/>
                    <a:pt x="104" y="94"/>
                    <a:pt x="103" y="95"/>
                  </a:cubicBezTo>
                  <a:cubicBezTo>
                    <a:pt x="80" y="123"/>
                    <a:pt x="60" y="154"/>
                    <a:pt x="44" y="188"/>
                  </a:cubicBezTo>
                  <a:cubicBezTo>
                    <a:pt x="44" y="189"/>
                    <a:pt x="43" y="189"/>
                    <a:pt x="43" y="190"/>
                  </a:cubicBezTo>
                  <a:cubicBezTo>
                    <a:pt x="27" y="223"/>
                    <a:pt x="16" y="259"/>
                    <a:pt x="9" y="296"/>
                  </a:cubicBezTo>
                  <a:cubicBezTo>
                    <a:pt x="9" y="296"/>
                    <a:pt x="9" y="297"/>
                    <a:pt x="9" y="297"/>
                  </a:cubicBezTo>
                  <a:cubicBezTo>
                    <a:pt x="2" y="334"/>
                    <a:pt x="1" y="371"/>
                    <a:pt x="6" y="407"/>
                  </a:cubicBezTo>
                  <a:cubicBezTo>
                    <a:pt x="6" y="407"/>
                    <a:pt x="6" y="407"/>
                    <a:pt x="6" y="407"/>
                  </a:cubicBezTo>
                  <a:cubicBezTo>
                    <a:pt x="6" y="407"/>
                    <a:pt x="6" y="408"/>
                    <a:pt x="6" y="408"/>
                  </a:cubicBezTo>
                  <a:cubicBezTo>
                    <a:pt x="11" y="444"/>
                    <a:pt x="21" y="476"/>
                    <a:pt x="36" y="502"/>
                  </a:cubicBezTo>
                  <a:cubicBezTo>
                    <a:pt x="36" y="503"/>
                    <a:pt x="36" y="503"/>
                    <a:pt x="36" y="504"/>
                  </a:cubicBezTo>
                  <a:cubicBezTo>
                    <a:pt x="51" y="530"/>
                    <a:pt x="70" y="552"/>
                    <a:pt x="92" y="569"/>
                  </a:cubicBezTo>
                  <a:cubicBezTo>
                    <a:pt x="93" y="569"/>
                    <a:pt x="93" y="569"/>
                    <a:pt x="93" y="570"/>
                  </a:cubicBezTo>
                  <a:cubicBezTo>
                    <a:pt x="102" y="576"/>
                    <a:pt x="112" y="582"/>
                    <a:pt x="122" y="587"/>
                  </a:cubicBezTo>
                  <a:cubicBezTo>
                    <a:pt x="120" y="586"/>
                    <a:pt x="120" y="586"/>
                    <a:pt x="120" y="586"/>
                  </a:cubicBezTo>
                  <a:cubicBezTo>
                    <a:pt x="110" y="581"/>
                    <a:pt x="101" y="576"/>
                    <a:pt x="93" y="569"/>
                  </a:cubicBezTo>
                  <a:cubicBezTo>
                    <a:pt x="92" y="569"/>
                    <a:pt x="92" y="569"/>
                    <a:pt x="92" y="569"/>
                  </a:cubicBezTo>
                  <a:cubicBezTo>
                    <a:pt x="69" y="552"/>
                    <a:pt x="50" y="530"/>
                    <a:pt x="35" y="503"/>
                  </a:cubicBezTo>
                  <a:cubicBezTo>
                    <a:pt x="35" y="503"/>
                    <a:pt x="35" y="502"/>
                    <a:pt x="35" y="502"/>
                  </a:cubicBezTo>
                  <a:cubicBezTo>
                    <a:pt x="20" y="475"/>
                    <a:pt x="10" y="443"/>
                    <a:pt x="5" y="408"/>
                  </a:cubicBezTo>
                  <a:cubicBezTo>
                    <a:pt x="5" y="407"/>
                    <a:pt x="5" y="407"/>
                    <a:pt x="5" y="407"/>
                  </a:cubicBezTo>
                  <a:cubicBezTo>
                    <a:pt x="5" y="406"/>
                    <a:pt x="5" y="406"/>
                    <a:pt x="5" y="406"/>
                  </a:cubicBezTo>
                  <a:cubicBezTo>
                    <a:pt x="0" y="370"/>
                    <a:pt x="1" y="333"/>
                    <a:pt x="8" y="297"/>
                  </a:cubicBezTo>
                  <a:cubicBezTo>
                    <a:pt x="8" y="296"/>
                    <a:pt x="8" y="296"/>
                    <a:pt x="8" y="295"/>
                  </a:cubicBezTo>
                  <a:cubicBezTo>
                    <a:pt x="15" y="259"/>
                    <a:pt x="26" y="223"/>
                    <a:pt x="42" y="189"/>
                  </a:cubicBezTo>
                  <a:cubicBezTo>
                    <a:pt x="42" y="189"/>
                    <a:pt x="43" y="188"/>
                    <a:pt x="43" y="188"/>
                  </a:cubicBezTo>
                  <a:cubicBezTo>
                    <a:pt x="59" y="154"/>
                    <a:pt x="79" y="122"/>
                    <a:pt x="103" y="94"/>
                  </a:cubicBezTo>
                  <a:cubicBezTo>
                    <a:pt x="103" y="94"/>
                    <a:pt x="104" y="93"/>
                    <a:pt x="104" y="93"/>
                  </a:cubicBezTo>
                  <a:cubicBezTo>
                    <a:pt x="128" y="65"/>
                    <a:pt x="155" y="41"/>
                    <a:pt x="185" y="22"/>
                  </a:cubicBezTo>
                  <a:cubicBezTo>
                    <a:pt x="185" y="22"/>
                    <a:pt x="185" y="21"/>
                    <a:pt x="186" y="21"/>
                  </a:cubicBezTo>
                  <a:cubicBezTo>
                    <a:pt x="199" y="13"/>
                    <a:pt x="212" y="6"/>
                    <a:pt x="226" y="0"/>
                  </a:cubicBezTo>
                  <a:cubicBezTo>
                    <a:pt x="212" y="6"/>
                    <a:pt x="199" y="13"/>
                    <a:pt x="186" y="21"/>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17" name="Freeform 79"/>
            <p:cNvSpPr/>
            <p:nvPr/>
          </p:nvSpPr>
          <p:spPr bwMode="auto">
            <a:xfrm>
              <a:off x="4852905" y="2062075"/>
              <a:ext cx="510345" cy="785998"/>
            </a:xfrm>
            <a:custGeom>
              <a:avLst/>
              <a:gdLst>
                <a:gd name="T0" fmla="*/ 95451 w 282"/>
                <a:gd name="T1" fmla="*/ 5730 h 467"/>
                <a:gd name="T2" fmla="*/ 95066 w 282"/>
                <a:gd name="T3" fmla="*/ 6103 h 467"/>
                <a:gd name="T4" fmla="*/ 54510 w 282"/>
                <a:gd name="T5" fmla="*/ 29186 h 467"/>
                <a:gd name="T6" fmla="*/ 54163 w 282"/>
                <a:gd name="T7" fmla="*/ 29526 h 467"/>
                <a:gd name="T8" fmla="*/ 23421 w 282"/>
                <a:gd name="T9" fmla="*/ 63204 h 467"/>
                <a:gd name="T10" fmla="*/ 22934 w 282"/>
                <a:gd name="T11" fmla="*/ 63523 h 467"/>
                <a:gd name="T12" fmla="*/ 4846 w 282"/>
                <a:gd name="T13" fmla="*/ 103788 h 467"/>
                <a:gd name="T14" fmla="*/ 4846 w 282"/>
                <a:gd name="T15" fmla="*/ 104535 h 467"/>
                <a:gd name="T16" fmla="*/ 2052 w 282"/>
                <a:gd name="T17" fmla="*/ 148097 h 467"/>
                <a:gd name="T18" fmla="*/ 2052 w 282"/>
                <a:gd name="T19" fmla="*/ 148411 h 467"/>
                <a:gd name="T20" fmla="*/ 2052 w 282"/>
                <a:gd name="T21" fmla="*/ 148756 h 467"/>
                <a:gd name="T22" fmla="*/ 15925 w 282"/>
                <a:gd name="T23" fmla="*/ 188521 h 467"/>
                <a:gd name="T24" fmla="*/ 15925 w 282"/>
                <a:gd name="T25" fmla="*/ 189045 h 467"/>
                <a:gd name="T26" fmla="*/ 17703 w 282"/>
                <a:gd name="T27" fmla="*/ 191483 h 467"/>
                <a:gd name="T28" fmla="*/ 16834 w 282"/>
                <a:gd name="T29" fmla="*/ 190299 h 467"/>
                <a:gd name="T30" fmla="*/ 15925 w 282"/>
                <a:gd name="T31" fmla="*/ 189045 h 467"/>
                <a:gd name="T32" fmla="*/ 15651 w 282"/>
                <a:gd name="T33" fmla="*/ 188152 h 467"/>
                <a:gd name="T34" fmla="*/ 2052 w 282"/>
                <a:gd name="T35" fmla="*/ 148411 h 467"/>
                <a:gd name="T36" fmla="*/ 2052 w 282"/>
                <a:gd name="T37" fmla="*/ 148097 h 467"/>
                <a:gd name="T38" fmla="*/ 2052 w 282"/>
                <a:gd name="T39" fmla="*/ 148097 h 467"/>
                <a:gd name="T40" fmla="*/ 4478 w 282"/>
                <a:gd name="T41" fmla="*/ 104157 h 467"/>
                <a:gd name="T42" fmla="*/ 4846 w 282"/>
                <a:gd name="T43" fmla="*/ 103788 h 467"/>
                <a:gd name="T44" fmla="*/ 22934 w 282"/>
                <a:gd name="T45" fmla="*/ 63523 h 467"/>
                <a:gd name="T46" fmla="*/ 23421 w 282"/>
                <a:gd name="T47" fmla="*/ 62703 h 467"/>
                <a:gd name="T48" fmla="*/ 53639 w 282"/>
                <a:gd name="T49" fmla="*/ 29526 h 467"/>
                <a:gd name="T50" fmla="*/ 54510 w 282"/>
                <a:gd name="T51" fmla="*/ 29186 h 467"/>
                <a:gd name="T52" fmla="*/ 94697 w 282"/>
                <a:gd name="T53" fmla="*/ 6103 h 467"/>
                <a:gd name="T54" fmla="*/ 95451 w 282"/>
                <a:gd name="T55" fmla="*/ 5730 h 467"/>
                <a:gd name="T56" fmla="*/ 115579 w 282"/>
                <a:gd name="T57" fmla="*/ 0 h 467"/>
                <a:gd name="T58" fmla="*/ 95451 w 282"/>
                <a:gd name="T59" fmla="*/ 5730 h 46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82" h="467">
                  <a:moveTo>
                    <a:pt x="233" y="14"/>
                  </a:moveTo>
                  <a:cubicBezTo>
                    <a:pt x="233" y="14"/>
                    <a:pt x="232" y="15"/>
                    <a:pt x="232" y="15"/>
                  </a:cubicBezTo>
                  <a:cubicBezTo>
                    <a:pt x="195" y="28"/>
                    <a:pt x="162" y="48"/>
                    <a:pt x="133" y="71"/>
                  </a:cubicBezTo>
                  <a:cubicBezTo>
                    <a:pt x="132" y="72"/>
                    <a:pt x="132" y="72"/>
                    <a:pt x="132" y="72"/>
                  </a:cubicBezTo>
                  <a:cubicBezTo>
                    <a:pt x="102" y="96"/>
                    <a:pt x="77" y="123"/>
                    <a:pt x="57" y="154"/>
                  </a:cubicBezTo>
                  <a:cubicBezTo>
                    <a:pt x="57" y="154"/>
                    <a:pt x="56" y="155"/>
                    <a:pt x="56" y="155"/>
                  </a:cubicBezTo>
                  <a:cubicBezTo>
                    <a:pt x="36" y="186"/>
                    <a:pt x="21" y="219"/>
                    <a:pt x="12" y="253"/>
                  </a:cubicBezTo>
                  <a:cubicBezTo>
                    <a:pt x="12" y="254"/>
                    <a:pt x="12" y="255"/>
                    <a:pt x="12" y="255"/>
                  </a:cubicBezTo>
                  <a:cubicBezTo>
                    <a:pt x="3" y="290"/>
                    <a:pt x="1" y="326"/>
                    <a:pt x="5" y="361"/>
                  </a:cubicBezTo>
                  <a:cubicBezTo>
                    <a:pt x="5" y="362"/>
                    <a:pt x="5" y="362"/>
                    <a:pt x="5" y="362"/>
                  </a:cubicBezTo>
                  <a:cubicBezTo>
                    <a:pt x="5" y="362"/>
                    <a:pt x="5" y="363"/>
                    <a:pt x="5" y="363"/>
                  </a:cubicBezTo>
                  <a:cubicBezTo>
                    <a:pt x="10" y="399"/>
                    <a:pt x="22" y="431"/>
                    <a:pt x="39" y="460"/>
                  </a:cubicBezTo>
                  <a:cubicBezTo>
                    <a:pt x="39" y="460"/>
                    <a:pt x="39" y="461"/>
                    <a:pt x="39" y="461"/>
                  </a:cubicBezTo>
                  <a:cubicBezTo>
                    <a:pt x="41" y="463"/>
                    <a:pt x="42" y="465"/>
                    <a:pt x="43" y="467"/>
                  </a:cubicBezTo>
                  <a:cubicBezTo>
                    <a:pt x="41" y="464"/>
                    <a:pt x="41" y="464"/>
                    <a:pt x="41" y="464"/>
                  </a:cubicBezTo>
                  <a:cubicBezTo>
                    <a:pt x="41" y="463"/>
                    <a:pt x="40" y="462"/>
                    <a:pt x="39" y="461"/>
                  </a:cubicBezTo>
                  <a:cubicBezTo>
                    <a:pt x="39" y="460"/>
                    <a:pt x="38" y="460"/>
                    <a:pt x="38" y="459"/>
                  </a:cubicBezTo>
                  <a:cubicBezTo>
                    <a:pt x="21" y="431"/>
                    <a:pt x="10" y="398"/>
                    <a:pt x="5" y="362"/>
                  </a:cubicBezTo>
                  <a:cubicBezTo>
                    <a:pt x="5" y="362"/>
                    <a:pt x="5" y="362"/>
                    <a:pt x="5" y="361"/>
                  </a:cubicBezTo>
                  <a:cubicBezTo>
                    <a:pt x="5" y="361"/>
                    <a:pt x="5" y="361"/>
                    <a:pt x="5" y="361"/>
                  </a:cubicBezTo>
                  <a:cubicBezTo>
                    <a:pt x="0" y="325"/>
                    <a:pt x="3" y="289"/>
                    <a:pt x="11" y="254"/>
                  </a:cubicBezTo>
                  <a:cubicBezTo>
                    <a:pt x="12" y="254"/>
                    <a:pt x="12" y="253"/>
                    <a:pt x="12" y="253"/>
                  </a:cubicBezTo>
                  <a:cubicBezTo>
                    <a:pt x="21" y="218"/>
                    <a:pt x="36" y="185"/>
                    <a:pt x="56" y="155"/>
                  </a:cubicBezTo>
                  <a:cubicBezTo>
                    <a:pt x="56" y="154"/>
                    <a:pt x="56" y="154"/>
                    <a:pt x="57" y="153"/>
                  </a:cubicBezTo>
                  <a:cubicBezTo>
                    <a:pt x="77" y="123"/>
                    <a:pt x="102" y="95"/>
                    <a:pt x="131" y="72"/>
                  </a:cubicBezTo>
                  <a:cubicBezTo>
                    <a:pt x="132" y="71"/>
                    <a:pt x="132" y="71"/>
                    <a:pt x="133" y="71"/>
                  </a:cubicBezTo>
                  <a:cubicBezTo>
                    <a:pt x="162" y="47"/>
                    <a:pt x="195" y="28"/>
                    <a:pt x="231" y="15"/>
                  </a:cubicBezTo>
                  <a:cubicBezTo>
                    <a:pt x="232" y="14"/>
                    <a:pt x="233" y="14"/>
                    <a:pt x="233" y="14"/>
                  </a:cubicBezTo>
                  <a:cubicBezTo>
                    <a:pt x="249" y="8"/>
                    <a:pt x="265" y="3"/>
                    <a:pt x="282" y="0"/>
                  </a:cubicBezTo>
                  <a:cubicBezTo>
                    <a:pt x="265" y="3"/>
                    <a:pt x="249" y="8"/>
                    <a:pt x="233" y="14"/>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18" name="Freeform 80"/>
            <p:cNvSpPr/>
            <p:nvPr/>
          </p:nvSpPr>
          <p:spPr bwMode="auto">
            <a:xfrm>
              <a:off x="4861334" y="2062075"/>
              <a:ext cx="501916" cy="329934"/>
            </a:xfrm>
            <a:custGeom>
              <a:avLst/>
              <a:gdLst>
                <a:gd name="T0" fmla="*/ 93885 w 277"/>
                <a:gd name="T1" fmla="*/ 2060 h 196"/>
                <a:gd name="T2" fmla="*/ 93012 w 277"/>
                <a:gd name="T3" fmla="*/ 2060 h 196"/>
                <a:gd name="T4" fmla="*/ 51246 w 277"/>
                <a:gd name="T5" fmla="*/ 17717 h 196"/>
                <a:gd name="T6" fmla="*/ 50333 w 277"/>
                <a:gd name="T7" fmla="*/ 17717 h 196"/>
                <a:gd name="T8" fmla="*/ 19066 w 277"/>
                <a:gd name="T9" fmla="*/ 45150 h 196"/>
                <a:gd name="T10" fmla="*/ 18574 w 277"/>
                <a:gd name="T11" fmla="*/ 45530 h 196"/>
                <a:gd name="T12" fmla="*/ 0 w 277"/>
                <a:gd name="T13" fmla="*/ 80460 h 196"/>
                <a:gd name="T14" fmla="*/ 369 w 277"/>
                <a:gd name="T15" fmla="*/ 79223 h 196"/>
                <a:gd name="T16" fmla="*/ 18574 w 277"/>
                <a:gd name="T17" fmla="*/ 45150 h 196"/>
                <a:gd name="T18" fmla="*/ 19066 w 277"/>
                <a:gd name="T19" fmla="*/ 44646 h 196"/>
                <a:gd name="T20" fmla="*/ 50865 w 277"/>
                <a:gd name="T21" fmla="*/ 17717 h 196"/>
                <a:gd name="T22" fmla="*/ 51246 w 277"/>
                <a:gd name="T23" fmla="*/ 17216 h 196"/>
                <a:gd name="T24" fmla="*/ 93012 w 277"/>
                <a:gd name="T25" fmla="*/ 2060 h 196"/>
                <a:gd name="T26" fmla="*/ 93885 w 277"/>
                <a:gd name="T27" fmla="*/ 2060 h 196"/>
                <a:gd name="T28" fmla="*/ 114523 w 277"/>
                <a:gd name="T29" fmla="*/ 0 h 196"/>
                <a:gd name="T30" fmla="*/ 93885 w 277"/>
                <a:gd name="T31" fmla="*/ 2060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77" h="196">
                  <a:moveTo>
                    <a:pt x="227" y="5"/>
                  </a:moveTo>
                  <a:cubicBezTo>
                    <a:pt x="226" y="5"/>
                    <a:pt x="226" y="5"/>
                    <a:pt x="225" y="5"/>
                  </a:cubicBezTo>
                  <a:cubicBezTo>
                    <a:pt x="188" y="12"/>
                    <a:pt x="154" y="25"/>
                    <a:pt x="124" y="43"/>
                  </a:cubicBezTo>
                  <a:cubicBezTo>
                    <a:pt x="123" y="43"/>
                    <a:pt x="123" y="43"/>
                    <a:pt x="122" y="43"/>
                  </a:cubicBezTo>
                  <a:cubicBezTo>
                    <a:pt x="92" y="61"/>
                    <a:pt x="67" y="84"/>
                    <a:pt x="46" y="110"/>
                  </a:cubicBezTo>
                  <a:cubicBezTo>
                    <a:pt x="46" y="110"/>
                    <a:pt x="45" y="111"/>
                    <a:pt x="45" y="111"/>
                  </a:cubicBezTo>
                  <a:cubicBezTo>
                    <a:pt x="25" y="136"/>
                    <a:pt x="10" y="165"/>
                    <a:pt x="0" y="196"/>
                  </a:cubicBezTo>
                  <a:cubicBezTo>
                    <a:pt x="1" y="193"/>
                    <a:pt x="1" y="193"/>
                    <a:pt x="1" y="193"/>
                  </a:cubicBezTo>
                  <a:cubicBezTo>
                    <a:pt x="11" y="163"/>
                    <a:pt x="26" y="135"/>
                    <a:pt x="45" y="110"/>
                  </a:cubicBezTo>
                  <a:cubicBezTo>
                    <a:pt x="45" y="110"/>
                    <a:pt x="46" y="109"/>
                    <a:pt x="46" y="109"/>
                  </a:cubicBezTo>
                  <a:cubicBezTo>
                    <a:pt x="67" y="83"/>
                    <a:pt x="93" y="61"/>
                    <a:pt x="123" y="43"/>
                  </a:cubicBezTo>
                  <a:cubicBezTo>
                    <a:pt x="123" y="43"/>
                    <a:pt x="124" y="42"/>
                    <a:pt x="124" y="42"/>
                  </a:cubicBezTo>
                  <a:cubicBezTo>
                    <a:pt x="154" y="25"/>
                    <a:pt x="188" y="12"/>
                    <a:pt x="225" y="5"/>
                  </a:cubicBezTo>
                  <a:cubicBezTo>
                    <a:pt x="226" y="5"/>
                    <a:pt x="226" y="5"/>
                    <a:pt x="227" y="5"/>
                  </a:cubicBezTo>
                  <a:cubicBezTo>
                    <a:pt x="243" y="2"/>
                    <a:pt x="260" y="0"/>
                    <a:pt x="277" y="0"/>
                  </a:cubicBezTo>
                  <a:cubicBezTo>
                    <a:pt x="260" y="0"/>
                    <a:pt x="243" y="2"/>
                    <a:pt x="227" y="5"/>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19" name="Freeform 81"/>
            <p:cNvSpPr/>
            <p:nvPr/>
          </p:nvSpPr>
          <p:spPr bwMode="auto">
            <a:xfrm>
              <a:off x="5044476" y="2053524"/>
              <a:ext cx="318775" cy="76960"/>
            </a:xfrm>
            <a:custGeom>
              <a:avLst/>
              <a:gdLst>
                <a:gd name="T0" fmla="*/ 54751 w 176"/>
                <a:gd name="T1" fmla="*/ 364 h 46"/>
                <a:gd name="T2" fmla="*/ 54085 w 176"/>
                <a:gd name="T3" fmla="*/ 364 h 46"/>
                <a:gd name="T4" fmla="*/ 18129 w 176"/>
                <a:gd name="T5" fmla="*/ 7055 h 46"/>
                <a:gd name="T6" fmla="*/ 17789 w 176"/>
                <a:gd name="T7" fmla="*/ 7569 h 46"/>
                <a:gd name="T8" fmla="*/ 0 w 176"/>
                <a:gd name="T9" fmla="*/ 18109 h 46"/>
                <a:gd name="T10" fmla="*/ 872 w 176"/>
                <a:gd name="T11" fmla="*/ 17771 h 46"/>
                <a:gd name="T12" fmla="*/ 18129 w 176"/>
                <a:gd name="T13" fmla="*/ 7055 h 46"/>
                <a:gd name="T14" fmla="*/ 18514 w 176"/>
                <a:gd name="T15" fmla="*/ 7055 h 46"/>
                <a:gd name="T16" fmla="*/ 54085 w 176"/>
                <a:gd name="T17" fmla="*/ 0 h 46"/>
                <a:gd name="T18" fmla="*/ 54751 w 176"/>
                <a:gd name="T19" fmla="*/ 0 h 46"/>
                <a:gd name="T20" fmla="*/ 72512 w 176"/>
                <a:gd name="T21" fmla="*/ 2007 h 46"/>
                <a:gd name="T22" fmla="*/ 54751 w 176"/>
                <a:gd name="T23" fmla="*/ 364 h 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 h="46">
                  <a:moveTo>
                    <a:pt x="133" y="1"/>
                  </a:moveTo>
                  <a:cubicBezTo>
                    <a:pt x="132" y="1"/>
                    <a:pt x="132" y="1"/>
                    <a:pt x="131" y="1"/>
                  </a:cubicBezTo>
                  <a:cubicBezTo>
                    <a:pt x="99" y="0"/>
                    <a:pt x="70" y="7"/>
                    <a:pt x="44" y="18"/>
                  </a:cubicBezTo>
                  <a:cubicBezTo>
                    <a:pt x="44" y="18"/>
                    <a:pt x="44" y="18"/>
                    <a:pt x="43" y="19"/>
                  </a:cubicBezTo>
                  <a:cubicBezTo>
                    <a:pt x="27" y="26"/>
                    <a:pt x="13" y="35"/>
                    <a:pt x="0" y="46"/>
                  </a:cubicBezTo>
                  <a:cubicBezTo>
                    <a:pt x="2" y="45"/>
                    <a:pt x="2" y="45"/>
                    <a:pt x="2" y="45"/>
                  </a:cubicBezTo>
                  <a:cubicBezTo>
                    <a:pt x="14" y="34"/>
                    <a:pt x="28" y="25"/>
                    <a:pt x="44" y="18"/>
                  </a:cubicBezTo>
                  <a:cubicBezTo>
                    <a:pt x="44" y="18"/>
                    <a:pt x="44" y="18"/>
                    <a:pt x="45" y="18"/>
                  </a:cubicBezTo>
                  <a:cubicBezTo>
                    <a:pt x="70" y="6"/>
                    <a:pt x="100" y="0"/>
                    <a:pt x="131" y="0"/>
                  </a:cubicBezTo>
                  <a:cubicBezTo>
                    <a:pt x="132" y="0"/>
                    <a:pt x="132" y="0"/>
                    <a:pt x="133" y="0"/>
                  </a:cubicBezTo>
                  <a:cubicBezTo>
                    <a:pt x="147" y="1"/>
                    <a:pt x="161" y="2"/>
                    <a:pt x="176" y="5"/>
                  </a:cubicBezTo>
                  <a:cubicBezTo>
                    <a:pt x="161" y="2"/>
                    <a:pt x="147" y="1"/>
                    <a:pt x="133" y="1"/>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20" name="Freeform 82"/>
            <p:cNvSpPr/>
            <p:nvPr/>
          </p:nvSpPr>
          <p:spPr bwMode="auto">
            <a:xfrm>
              <a:off x="5193135" y="2030009"/>
              <a:ext cx="170115" cy="32067"/>
            </a:xfrm>
            <a:custGeom>
              <a:avLst/>
              <a:gdLst>
                <a:gd name="T0" fmla="*/ 26227 w 94"/>
                <a:gd name="T1" fmla="*/ 2989 h 19"/>
                <a:gd name="T2" fmla="*/ 25858 w 94"/>
                <a:gd name="T3" fmla="*/ 2456 h 19"/>
                <a:gd name="T4" fmla="*/ 1556 w 94"/>
                <a:gd name="T5" fmla="*/ 2989 h 19"/>
                <a:gd name="T6" fmla="*/ 1238 w 94"/>
                <a:gd name="T7" fmla="*/ 2989 h 19"/>
                <a:gd name="T8" fmla="*/ 0 w 94"/>
                <a:gd name="T9" fmla="*/ 3709 h 19"/>
                <a:gd name="T10" fmla="*/ 368 w 94"/>
                <a:gd name="T11" fmla="*/ 3361 h 19"/>
                <a:gd name="T12" fmla="*/ 1556 w 94"/>
                <a:gd name="T13" fmla="*/ 2989 h 19"/>
                <a:gd name="T14" fmla="*/ 2052 w 94"/>
                <a:gd name="T15" fmla="*/ 2989 h 19"/>
                <a:gd name="T16" fmla="*/ 25858 w 94"/>
                <a:gd name="T17" fmla="*/ 2456 h 19"/>
                <a:gd name="T18" fmla="*/ 26227 w 94"/>
                <a:gd name="T19" fmla="*/ 2456 h 19"/>
                <a:gd name="T20" fmla="*/ 38519 w 94"/>
                <a:gd name="T21" fmla="*/ 7960 h 19"/>
                <a:gd name="T22" fmla="*/ 38519 w 94"/>
                <a:gd name="T23" fmla="*/ 7960 h 19"/>
                <a:gd name="T24" fmla="*/ 26227 w 94"/>
                <a:gd name="T25" fmla="*/ 2989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 h="19">
                  <a:moveTo>
                    <a:pt x="64" y="7"/>
                  </a:moveTo>
                  <a:cubicBezTo>
                    <a:pt x="64" y="6"/>
                    <a:pt x="64" y="6"/>
                    <a:pt x="63" y="6"/>
                  </a:cubicBezTo>
                  <a:cubicBezTo>
                    <a:pt x="41" y="0"/>
                    <a:pt x="21" y="1"/>
                    <a:pt x="4" y="7"/>
                  </a:cubicBezTo>
                  <a:cubicBezTo>
                    <a:pt x="4" y="7"/>
                    <a:pt x="4" y="7"/>
                    <a:pt x="3" y="7"/>
                  </a:cubicBezTo>
                  <a:cubicBezTo>
                    <a:pt x="2" y="8"/>
                    <a:pt x="1" y="8"/>
                    <a:pt x="0" y="9"/>
                  </a:cubicBezTo>
                  <a:cubicBezTo>
                    <a:pt x="1" y="8"/>
                    <a:pt x="1" y="8"/>
                    <a:pt x="1" y="8"/>
                  </a:cubicBezTo>
                  <a:cubicBezTo>
                    <a:pt x="2" y="8"/>
                    <a:pt x="3" y="8"/>
                    <a:pt x="4" y="7"/>
                  </a:cubicBezTo>
                  <a:cubicBezTo>
                    <a:pt x="4" y="7"/>
                    <a:pt x="4" y="7"/>
                    <a:pt x="5" y="7"/>
                  </a:cubicBezTo>
                  <a:cubicBezTo>
                    <a:pt x="22" y="0"/>
                    <a:pt x="42" y="0"/>
                    <a:pt x="63" y="6"/>
                  </a:cubicBezTo>
                  <a:cubicBezTo>
                    <a:pt x="64" y="6"/>
                    <a:pt x="64" y="6"/>
                    <a:pt x="64" y="6"/>
                  </a:cubicBezTo>
                  <a:cubicBezTo>
                    <a:pt x="74" y="9"/>
                    <a:pt x="84" y="13"/>
                    <a:pt x="94" y="19"/>
                  </a:cubicBezTo>
                  <a:cubicBezTo>
                    <a:pt x="94" y="19"/>
                    <a:pt x="94" y="19"/>
                    <a:pt x="94" y="19"/>
                  </a:cubicBezTo>
                  <a:cubicBezTo>
                    <a:pt x="84" y="13"/>
                    <a:pt x="74" y="9"/>
                    <a:pt x="64" y="7"/>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21" name="Freeform 83"/>
            <p:cNvSpPr/>
            <p:nvPr/>
          </p:nvSpPr>
          <p:spPr bwMode="auto">
            <a:xfrm>
              <a:off x="5305779" y="2007918"/>
              <a:ext cx="57471" cy="54158"/>
            </a:xfrm>
            <a:custGeom>
              <a:avLst/>
              <a:gdLst>
                <a:gd name="T0" fmla="*/ 7788 w 32"/>
                <a:gd name="T1" fmla="*/ 5883 h 32"/>
                <a:gd name="T2" fmla="*/ 7788 w 32"/>
                <a:gd name="T3" fmla="*/ 5600 h 32"/>
                <a:gd name="T4" fmla="*/ 0 w 32"/>
                <a:gd name="T5" fmla="*/ 926 h 32"/>
                <a:gd name="T6" fmla="*/ 363 w 32"/>
                <a:gd name="T7" fmla="*/ 390 h 32"/>
                <a:gd name="T8" fmla="*/ 7788 w 32"/>
                <a:gd name="T9" fmla="*/ 5600 h 32"/>
                <a:gd name="T10" fmla="*/ 7788 w 32"/>
                <a:gd name="T11" fmla="*/ 5883 h 32"/>
                <a:gd name="T12" fmla="*/ 12464 w 32"/>
                <a:gd name="T13" fmla="*/ 13678 h 32"/>
                <a:gd name="T14" fmla="*/ 7788 w 32"/>
                <a:gd name="T15" fmla="*/ 5883 h 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32">
                  <a:moveTo>
                    <a:pt x="20" y="14"/>
                  </a:moveTo>
                  <a:cubicBezTo>
                    <a:pt x="20" y="14"/>
                    <a:pt x="20" y="14"/>
                    <a:pt x="20" y="13"/>
                  </a:cubicBezTo>
                  <a:cubicBezTo>
                    <a:pt x="12" y="4"/>
                    <a:pt x="6" y="0"/>
                    <a:pt x="0" y="2"/>
                  </a:cubicBezTo>
                  <a:cubicBezTo>
                    <a:pt x="1" y="1"/>
                    <a:pt x="1" y="1"/>
                    <a:pt x="1" y="1"/>
                  </a:cubicBezTo>
                  <a:cubicBezTo>
                    <a:pt x="6" y="0"/>
                    <a:pt x="13" y="4"/>
                    <a:pt x="20" y="13"/>
                  </a:cubicBezTo>
                  <a:cubicBezTo>
                    <a:pt x="20" y="14"/>
                    <a:pt x="20" y="14"/>
                    <a:pt x="20" y="14"/>
                  </a:cubicBezTo>
                  <a:cubicBezTo>
                    <a:pt x="24" y="18"/>
                    <a:pt x="28" y="24"/>
                    <a:pt x="32" y="32"/>
                  </a:cubicBezTo>
                  <a:cubicBezTo>
                    <a:pt x="28" y="24"/>
                    <a:pt x="24" y="18"/>
                    <a:pt x="20" y="14"/>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22" name="Freeform 84"/>
            <p:cNvSpPr/>
            <p:nvPr/>
          </p:nvSpPr>
          <p:spPr bwMode="auto">
            <a:xfrm>
              <a:off x="5363251" y="1997941"/>
              <a:ext cx="52873" cy="64134"/>
            </a:xfrm>
            <a:custGeom>
              <a:avLst/>
              <a:gdLst>
                <a:gd name="T0" fmla="*/ 3809 w 29"/>
                <a:gd name="T1" fmla="*/ 7079 h 38"/>
                <a:gd name="T2" fmla="*/ 3809 w 29"/>
                <a:gd name="T3" fmla="*/ 7079 h 38"/>
                <a:gd name="T4" fmla="*/ 12108 w 29"/>
                <a:gd name="T5" fmla="*/ 0 h 38"/>
                <a:gd name="T6" fmla="*/ 12501 w 29"/>
                <a:gd name="T7" fmla="*/ 0 h 38"/>
                <a:gd name="T8" fmla="*/ 3809 w 29"/>
                <a:gd name="T9" fmla="*/ 7079 h 38"/>
                <a:gd name="T10" fmla="*/ 3809 w 29"/>
                <a:gd name="T11" fmla="*/ 7079 h 38"/>
                <a:gd name="T12" fmla="*/ 0 w 29"/>
                <a:gd name="T13" fmla="*/ 15864 h 38"/>
                <a:gd name="T14" fmla="*/ 3809 w 29"/>
                <a:gd name="T15" fmla="*/ 7079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38">
                  <a:moveTo>
                    <a:pt x="9" y="17"/>
                  </a:moveTo>
                  <a:cubicBezTo>
                    <a:pt x="9" y="17"/>
                    <a:pt x="9" y="17"/>
                    <a:pt x="9" y="17"/>
                  </a:cubicBezTo>
                  <a:cubicBezTo>
                    <a:pt x="15" y="6"/>
                    <a:pt x="22" y="0"/>
                    <a:pt x="28" y="0"/>
                  </a:cubicBezTo>
                  <a:cubicBezTo>
                    <a:pt x="29" y="0"/>
                    <a:pt x="29" y="0"/>
                    <a:pt x="29" y="0"/>
                  </a:cubicBezTo>
                  <a:cubicBezTo>
                    <a:pt x="22" y="0"/>
                    <a:pt x="16" y="6"/>
                    <a:pt x="9" y="17"/>
                  </a:cubicBezTo>
                  <a:cubicBezTo>
                    <a:pt x="9" y="17"/>
                    <a:pt x="9" y="17"/>
                    <a:pt x="9" y="17"/>
                  </a:cubicBezTo>
                  <a:cubicBezTo>
                    <a:pt x="6" y="23"/>
                    <a:pt x="3" y="30"/>
                    <a:pt x="0" y="38"/>
                  </a:cubicBezTo>
                  <a:cubicBezTo>
                    <a:pt x="3" y="30"/>
                    <a:pt x="6" y="23"/>
                    <a:pt x="9" y="17"/>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23" name="Freeform 85"/>
            <p:cNvSpPr/>
            <p:nvPr/>
          </p:nvSpPr>
          <p:spPr bwMode="auto">
            <a:xfrm>
              <a:off x="5363251" y="2001505"/>
              <a:ext cx="177778" cy="60571"/>
            </a:xfrm>
            <a:custGeom>
              <a:avLst/>
              <a:gdLst>
                <a:gd name="T0" fmla="*/ 11595 w 98"/>
                <a:gd name="T1" fmla="*/ 6897 h 36"/>
                <a:gd name="T2" fmla="*/ 12128 w 98"/>
                <a:gd name="T3" fmla="*/ 6623 h 36"/>
                <a:gd name="T4" fmla="*/ 37466 w 98"/>
                <a:gd name="T5" fmla="*/ 869 h 36"/>
                <a:gd name="T6" fmla="*/ 37852 w 98"/>
                <a:gd name="T7" fmla="*/ 1237 h 36"/>
                <a:gd name="T8" fmla="*/ 40453 w 98"/>
                <a:gd name="T9" fmla="*/ 1237 h 36"/>
                <a:gd name="T10" fmla="*/ 40839 w 98"/>
                <a:gd name="T11" fmla="*/ 1556 h 36"/>
                <a:gd name="T12" fmla="*/ 38384 w 98"/>
                <a:gd name="T13" fmla="*/ 1237 h 36"/>
                <a:gd name="T14" fmla="*/ 37852 w 98"/>
                <a:gd name="T15" fmla="*/ 1237 h 36"/>
                <a:gd name="T16" fmla="*/ 12128 w 98"/>
                <a:gd name="T17" fmla="*/ 6623 h 36"/>
                <a:gd name="T18" fmla="*/ 11595 w 98"/>
                <a:gd name="T19" fmla="*/ 6897 h 36"/>
                <a:gd name="T20" fmla="*/ 0 w 98"/>
                <a:gd name="T21" fmla="*/ 14769 h 36"/>
                <a:gd name="T22" fmla="*/ 11595 w 98"/>
                <a:gd name="T23" fmla="*/ 689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8" h="36">
                  <a:moveTo>
                    <a:pt x="28" y="17"/>
                  </a:moveTo>
                  <a:cubicBezTo>
                    <a:pt x="28" y="16"/>
                    <a:pt x="29" y="16"/>
                    <a:pt x="29" y="16"/>
                  </a:cubicBezTo>
                  <a:cubicBezTo>
                    <a:pt x="50" y="5"/>
                    <a:pt x="71" y="0"/>
                    <a:pt x="90" y="2"/>
                  </a:cubicBezTo>
                  <a:cubicBezTo>
                    <a:pt x="91" y="2"/>
                    <a:pt x="91" y="3"/>
                    <a:pt x="91" y="3"/>
                  </a:cubicBezTo>
                  <a:cubicBezTo>
                    <a:pt x="93" y="3"/>
                    <a:pt x="95" y="3"/>
                    <a:pt x="97" y="3"/>
                  </a:cubicBezTo>
                  <a:cubicBezTo>
                    <a:pt x="98" y="4"/>
                    <a:pt x="98" y="4"/>
                    <a:pt x="98" y="4"/>
                  </a:cubicBezTo>
                  <a:cubicBezTo>
                    <a:pt x="96" y="3"/>
                    <a:pt x="94" y="3"/>
                    <a:pt x="92" y="3"/>
                  </a:cubicBezTo>
                  <a:cubicBezTo>
                    <a:pt x="92" y="3"/>
                    <a:pt x="91" y="3"/>
                    <a:pt x="91" y="3"/>
                  </a:cubicBezTo>
                  <a:cubicBezTo>
                    <a:pt x="71" y="0"/>
                    <a:pt x="50" y="5"/>
                    <a:pt x="29" y="16"/>
                  </a:cubicBezTo>
                  <a:cubicBezTo>
                    <a:pt x="29" y="16"/>
                    <a:pt x="28" y="16"/>
                    <a:pt x="28" y="17"/>
                  </a:cubicBezTo>
                  <a:cubicBezTo>
                    <a:pt x="19" y="22"/>
                    <a:pt x="10" y="28"/>
                    <a:pt x="0" y="36"/>
                  </a:cubicBezTo>
                  <a:cubicBezTo>
                    <a:pt x="9" y="28"/>
                    <a:pt x="19" y="22"/>
                    <a:pt x="28" y="17"/>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24" name="Freeform 86"/>
            <p:cNvSpPr/>
            <p:nvPr/>
          </p:nvSpPr>
          <p:spPr bwMode="auto">
            <a:xfrm>
              <a:off x="5363251" y="2021457"/>
              <a:ext cx="353257" cy="43468"/>
            </a:xfrm>
            <a:custGeom>
              <a:avLst/>
              <a:gdLst>
                <a:gd name="T0" fmla="*/ 17270 w 195"/>
                <a:gd name="T1" fmla="*/ 3484 h 26"/>
                <a:gd name="T2" fmla="*/ 18180 w 195"/>
                <a:gd name="T3" fmla="*/ 3484 h 26"/>
                <a:gd name="T4" fmla="*/ 55694 w 195"/>
                <a:gd name="T5" fmla="*/ 2004 h 26"/>
                <a:gd name="T6" fmla="*/ 56197 w 195"/>
                <a:gd name="T7" fmla="*/ 2004 h 26"/>
                <a:gd name="T8" fmla="*/ 79621 w 195"/>
                <a:gd name="T9" fmla="*/ 9814 h 26"/>
                <a:gd name="T10" fmla="*/ 80493 w 195"/>
                <a:gd name="T11" fmla="*/ 10178 h 26"/>
                <a:gd name="T12" fmla="*/ 56566 w 195"/>
                <a:gd name="T13" fmla="*/ 2339 h 26"/>
                <a:gd name="T14" fmla="*/ 56197 w 195"/>
                <a:gd name="T15" fmla="*/ 2004 h 26"/>
                <a:gd name="T16" fmla="*/ 18180 w 195"/>
                <a:gd name="T17" fmla="*/ 3484 h 26"/>
                <a:gd name="T18" fmla="*/ 17270 w 195"/>
                <a:gd name="T19" fmla="*/ 3484 h 26"/>
                <a:gd name="T20" fmla="*/ 0 w 195"/>
                <a:gd name="T21" fmla="*/ 9298 h 26"/>
                <a:gd name="T22" fmla="*/ 17270 w 195"/>
                <a:gd name="T23" fmla="*/ 3484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5" h="26">
                  <a:moveTo>
                    <a:pt x="42" y="9"/>
                  </a:moveTo>
                  <a:cubicBezTo>
                    <a:pt x="43" y="9"/>
                    <a:pt x="43" y="9"/>
                    <a:pt x="44" y="9"/>
                  </a:cubicBezTo>
                  <a:cubicBezTo>
                    <a:pt x="76" y="1"/>
                    <a:pt x="106" y="0"/>
                    <a:pt x="135" y="5"/>
                  </a:cubicBezTo>
                  <a:cubicBezTo>
                    <a:pt x="136" y="5"/>
                    <a:pt x="136" y="5"/>
                    <a:pt x="136" y="5"/>
                  </a:cubicBezTo>
                  <a:cubicBezTo>
                    <a:pt x="157" y="9"/>
                    <a:pt x="176" y="16"/>
                    <a:pt x="193" y="25"/>
                  </a:cubicBezTo>
                  <a:cubicBezTo>
                    <a:pt x="195" y="26"/>
                    <a:pt x="195" y="26"/>
                    <a:pt x="195" y="26"/>
                  </a:cubicBezTo>
                  <a:cubicBezTo>
                    <a:pt x="177" y="16"/>
                    <a:pt x="158" y="9"/>
                    <a:pt x="137" y="6"/>
                  </a:cubicBezTo>
                  <a:cubicBezTo>
                    <a:pt x="136" y="5"/>
                    <a:pt x="136" y="5"/>
                    <a:pt x="136" y="5"/>
                  </a:cubicBezTo>
                  <a:cubicBezTo>
                    <a:pt x="107" y="0"/>
                    <a:pt x="76" y="1"/>
                    <a:pt x="44" y="9"/>
                  </a:cubicBezTo>
                  <a:cubicBezTo>
                    <a:pt x="43" y="9"/>
                    <a:pt x="43" y="9"/>
                    <a:pt x="42" y="9"/>
                  </a:cubicBezTo>
                  <a:cubicBezTo>
                    <a:pt x="29" y="13"/>
                    <a:pt x="14" y="18"/>
                    <a:pt x="0" y="24"/>
                  </a:cubicBezTo>
                  <a:cubicBezTo>
                    <a:pt x="14" y="18"/>
                    <a:pt x="28" y="13"/>
                    <a:pt x="42" y="9"/>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125" name="Freeform 87"/>
            <p:cNvSpPr/>
            <p:nvPr/>
          </p:nvSpPr>
          <p:spPr bwMode="auto">
            <a:xfrm>
              <a:off x="5363251" y="2044973"/>
              <a:ext cx="596169" cy="250835"/>
            </a:xfrm>
            <a:custGeom>
              <a:avLst/>
              <a:gdLst>
                <a:gd name="T0" fmla="*/ 20639 w 329"/>
                <a:gd name="T1" fmla="*/ 1238 h 149"/>
                <a:gd name="T2" fmla="*/ 21512 w 329"/>
                <a:gd name="T3" fmla="*/ 872 h 149"/>
                <a:gd name="T4" fmla="*/ 66104 w 329"/>
                <a:gd name="T5" fmla="*/ 5738 h 149"/>
                <a:gd name="T6" fmla="*/ 66977 w 329"/>
                <a:gd name="T7" fmla="*/ 5738 h 149"/>
                <a:gd name="T8" fmla="*/ 105073 w 329"/>
                <a:gd name="T9" fmla="*/ 24640 h 149"/>
                <a:gd name="T10" fmla="*/ 105444 w 329"/>
                <a:gd name="T11" fmla="*/ 25013 h 149"/>
                <a:gd name="T12" fmla="*/ 133123 w 329"/>
                <a:gd name="T13" fmla="*/ 55470 h 149"/>
                <a:gd name="T14" fmla="*/ 133123 w 329"/>
                <a:gd name="T15" fmla="*/ 56285 h 149"/>
                <a:gd name="T16" fmla="*/ 135689 w 329"/>
                <a:gd name="T17" fmla="*/ 59963 h 149"/>
                <a:gd name="T18" fmla="*/ 136060 w 329"/>
                <a:gd name="T19" fmla="*/ 61241 h 149"/>
                <a:gd name="T20" fmla="*/ 133627 w 329"/>
                <a:gd name="T21" fmla="*/ 56285 h 149"/>
                <a:gd name="T22" fmla="*/ 133123 w 329"/>
                <a:gd name="T23" fmla="*/ 55781 h 149"/>
                <a:gd name="T24" fmla="*/ 105444 w 329"/>
                <a:gd name="T25" fmla="*/ 25013 h 149"/>
                <a:gd name="T26" fmla="*/ 105073 w 329"/>
                <a:gd name="T27" fmla="*/ 25013 h 149"/>
                <a:gd name="T28" fmla="*/ 66977 w 329"/>
                <a:gd name="T29" fmla="*/ 6104 h 149"/>
                <a:gd name="T30" fmla="*/ 66634 w 329"/>
                <a:gd name="T31" fmla="*/ 5738 h 149"/>
                <a:gd name="T32" fmla="*/ 21512 w 329"/>
                <a:gd name="T33" fmla="*/ 1238 h 149"/>
                <a:gd name="T34" fmla="*/ 20639 w 329"/>
                <a:gd name="T35" fmla="*/ 1238 h 149"/>
                <a:gd name="T36" fmla="*/ 0 w 329"/>
                <a:gd name="T37" fmla="*/ 4207 h 149"/>
                <a:gd name="T38" fmla="*/ 0 w 329"/>
                <a:gd name="T39" fmla="*/ 4207 h 149"/>
                <a:gd name="T40" fmla="*/ 20639 w 329"/>
                <a:gd name="T41" fmla="*/ 1238 h 1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9" h="149">
                  <a:moveTo>
                    <a:pt x="50" y="3"/>
                  </a:moveTo>
                  <a:cubicBezTo>
                    <a:pt x="51" y="3"/>
                    <a:pt x="52" y="3"/>
                    <a:pt x="52" y="2"/>
                  </a:cubicBezTo>
                  <a:cubicBezTo>
                    <a:pt x="90" y="0"/>
                    <a:pt x="127" y="4"/>
                    <a:pt x="160" y="14"/>
                  </a:cubicBezTo>
                  <a:cubicBezTo>
                    <a:pt x="161" y="14"/>
                    <a:pt x="161" y="14"/>
                    <a:pt x="162" y="14"/>
                  </a:cubicBezTo>
                  <a:cubicBezTo>
                    <a:pt x="196" y="24"/>
                    <a:pt x="227" y="40"/>
                    <a:pt x="254" y="60"/>
                  </a:cubicBezTo>
                  <a:cubicBezTo>
                    <a:pt x="254" y="60"/>
                    <a:pt x="255" y="61"/>
                    <a:pt x="255" y="61"/>
                  </a:cubicBezTo>
                  <a:cubicBezTo>
                    <a:pt x="282" y="81"/>
                    <a:pt x="304" y="106"/>
                    <a:pt x="322" y="135"/>
                  </a:cubicBezTo>
                  <a:cubicBezTo>
                    <a:pt x="322" y="136"/>
                    <a:pt x="322" y="136"/>
                    <a:pt x="322" y="137"/>
                  </a:cubicBezTo>
                  <a:cubicBezTo>
                    <a:pt x="324" y="140"/>
                    <a:pt x="326" y="143"/>
                    <a:pt x="328" y="146"/>
                  </a:cubicBezTo>
                  <a:cubicBezTo>
                    <a:pt x="329" y="149"/>
                    <a:pt x="329" y="149"/>
                    <a:pt x="329" y="149"/>
                  </a:cubicBezTo>
                  <a:cubicBezTo>
                    <a:pt x="327" y="145"/>
                    <a:pt x="325" y="141"/>
                    <a:pt x="323" y="137"/>
                  </a:cubicBezTo>
                  <a:cubicBezTo>
                    <a:pt x="323" y="137"/>
                    <a:pt x="322" y="136"/>
                    <a:pt x="322" y="136"/>
                  </a:cubicBezTo>
                  <a:cubicBezTo>
                    <a:pt x="305" y="107"/>
                    <a:pt x="282" y="82"/>
                    <a:pt x="255" y="61"/>
                  </a:cubicBezTo>
                  <a:cubicBezTo>
                    <a:pt x="255" y="61"/>
                    <a:pt x="254" y="61"/>
                    <a:pt x="254" y="61"/>
                  </a:cubicBezTo>
                  <a:cubicBezTo>
                    <a:pt x="227" y="40"/>
                    <a:pt x="196" y="25"/>
                    <a:pt x="162" y="15"/>
                  </a:cubicBezTo>
                  <a:cubicBezTo>
                    <a:pt x="162" y="15"/>
                    <a:pt x="161" y="14"/>
                    <a:pt x="161" y="14"/>
                  </a:cubicBezTo>
                  <a:cubicBezTo>
                    <a:pt x="127" y="5"/>
                    <a:pt x="90" y="0"/>
                    <a:pt x="52" y="3"/>
                  </a:cubicBezTo>
                  <a:cubicBezTo>
                    <a:pt x="52" y="3"/>
                    <a:pt x="51" y="3"/>
                    <a:pt x="50" y="3"/>
                  </a:cubicBezTo>
                  <a:cubicBezTo>
                    <a:pt x="34" y="4"/>
                    <a:pt x="17" y="6"/>
                    <a:pt x="0" y="10"/>
                  </a:cubicBezTo>
                  <a:cubicBezTo>
                    <a:pt x="0" y="10"/>
                    <a:pt x="0" y="10"/>
                    <a:pt x="0" y="10"/>
                  </a:cubicBezTo>
                  <a:cubicBezTo>
                    <a:pt x="17" y="6"/>
                    <a:pt x="34" y="4"/>
                    <a:pt x="50" y="3"/>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48" name="矩形 1"/>
          <p:cNvSpPr>
            <a:spLocks noChangeArrowheads="1"/>
          </p:cNvSpPr>
          <p:nvPr/>
        </p:nvSpPr>
        <p:spPr bwMode="auto">
          <a:xfrm>
            <a:off x="1115874" y="1748588"/>
            <a:ext cx="2871004" cy="654118"/>
          </a:xfrm>
          <a:prstGeom prst="roundRect">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b="1" dirty="0">
                <a:latin typeface="Agency FB" panose="020B0503020202020204" pitchFamily="34" charset="0"/>
                <a:ea typeface="微软雅黑" panose="020B0503020204020204" pitchFamily="34" charset="-122"/>
                <a:cs typeface="+mn-ea"/>
                <a:sym typeface="Agency FB" panose="020B0503020202020204" pitchFamily="34" charset="0"/>
              </a:rPr>
              <a:t>点击文本插入文字</a:t>
            </a:r>
          </a:p>
        </p:txBody>
      </p:sp>
      <p:sp>
        <p:nvSpPr>
          <p:cNvPr id="149" name="TextBox 39"/>
          <p:cNvSpPr txBox="1">
            <a:spLocks noChangeArrowheads="1"/>
          </p:cNvSpPr>
          <p:nvPr/>
        </p:nvSpPr>
        <p:spPr bwMode="auto">
          <a:xfrm>
            <a:off x="718169" y="2670570"/>
            <a:ext cx="3917406" cy="143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90" tIns="60995" rIns="121990" bIns="60995">
            <a:spAutoFit/>
          </a:bodyPr>
          <a:lstStyle>
            <a:lvl1pPr eaLnBrk="0" hangingPunct="0">
              <a:defRPr i="1">
                <a:solidFill>
                  <a:schemeClr val="tx1"/>
                </a:solidFill>
                <a:latin typeface="Arial" panose="020B0604020202020204" pitchFamily="34" charset="0"/>
                <a:ea typeface="宋体" panose="02010600030101010101" pitchFamily="2" charset="-122"/>
              </a:defRPr>
            </a:lvl1pPr>
            <a:lvl2pPr marL="742950" indent="-285750" eaLnBrk="0" hangingPunct="0">
              <a:defRPr i="1">
                <a:solidFill>
                  <a:schemeClr val="tx1"/>
                </a:solidFill>
                <a:latin typeface="Arial" panose="020B0604020202020204" pitchFamily="34" charset="0"/>
                <a:ea typeface="宋体" panose="02010600030101010101" pitchFamily="2" charset="-122"/>
              </a:defRPr>
            </a:lvl2pPr>
            <a:lvl3pPr marL="1143000" indent="-228600" eaLnBrk="0" hangingPunct="0">
              <a:defRPr i="1">
                <a:solidFill>
                  <a:schemeClr val="tx1"/>
                </a:solidFill>
                <a:latin typeface="Arial" panose="020B0604020202020204" pitchFamily="34" charset="0"/>
                <a:ea typeface="宋体" panose="02010600030101010101" pitchFamily="2" charset="-122"/>
              </a:defRPr>
            </a:lvl3pPr>
            <a:lvl4pPr marL="1600200" indent="-228600" eaLnBrk="0" hangingPunct="0">
              <a:defRPr i="1">
                <a:solidFill>
                  <a:schemeClr val="tx1"/>
                </a:solidFill>
                <a:latin typeface="Arial" panose="020B0604020202020204" pitchFamily="34" charset="0"/>
                <a:ea typeface="宋体" panose="02010600030101010101" pitchFamily="2" charset="-122"/>
              </a:defRPr>
            </a:lvl4pPr>
            <a:lvl5pPr marL="2057400" indent="-228600" eaLnBrk="0" hangingPunct="0">
              <a:defRPr i="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900" i="0" dirty="0">
                <a:latin typeface="Agency FB" panose="020B0503020202020204" pitchFamily="34" charset="0"/>
                <a:ea typeface="微软雅黑" panose="020B0503020204020204" pitchFamily="34" charset="-122"/>
                <a:sym typeface="Agency FB" panose="020B0503020202020204" pitchFamily="34" charset="0"/>
              </a:rPr>
              <a:t>既可以对数字资源进行统一的管理、监控，在技术发生变化的情况下进行集中统一的更新或者迁移</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randombar(horizontal)">
                                      <p:cBhvr>
                                        <p:cTn id="7" dur="500"/>
                                        <p:tgtEl>
                                          <p:spTgt spid="148"/>
                                        </p:tgtEl>
                                      </p:cBhvr>
                                    </p:animEffect>
                                  </p:childTnLst>
                                </p:cTn>
                              </p:par>
                            </p:childTnLst>
                          </p:cTn>
                        </p:par>
                        <p:par>
                          <p:cTn id="8" fill="hold">
                            <p:stCondLst>
                              <p:cond delay="500"/>
                            </p:stCondLst>
                            <p:childTnLst>
                              <p:par>
                                <p:cTn id="9" presetID="22" presetClass="entr" presetSubtype="8" fill="hold" grpId="0" nodeType="afterEffect">
                                  <p:stCondLst>
                                    <p:cond delay="0"/>
                                  </p:stCondLst>
                                  <p:iterate type="wd">
                                    <p:tmPct val="10000"/>
                                  </p:iterate>
                                  <p:childTnLst>
                                    <p:set>
                                      <p:cBhvr>
                                        <p:cTn id="10" dur="1" fill="hold">
                                          <p:stCondLst>
                                            <p:cond delay="0"/>
                                          </p:stCondLst>
                                        </p:cTn>
                                        <p:tgtEl>
                                          <p:spTgt spid="149"/>
                                        </p:tgtEl>
                                        <p:attrNameLst>
                                          <p:attrName>style.visibility</p:attrName>
                                        </p:attrNameLst>
                                      </p:cBhvr>
                                      <p:to>
                                        <p:strVal val="visible"/>
                                      </p:to>
                                    </p:set>
                                    <p:animEffect transition="in" filter="wipe(left)">
                                      <p:cBhvr>
                                        <p:cTn id="11" dur="500"/>
                                        <p:tgtEl>
                                          <p:spTgt spid="149"/>
                                        </p:tgtEl>
                                      </p:cBhvr>
                                    </p:animEffect>
                                  </p:childTnLst>
                                </p:cTn>
                              </p:par>
                            </p:childTnLst>
                          </p:cTn>
                        </p:par>
                        <p:par>
                          <p:cTn id="12" fill="hold">
                            <p:stCondLst>
                              <p:cond delay="3099"/>
                            </p:stCondLst>
                            <p:childTnLst>
                              <p:par>
                                <p:cTn id="13" presetID="21" presetClass="entr" presetSubtype="1" fill="hold"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wheel(1)">
                                      <p:cBhvr>
                                        <p:cTn id="15" dur="500"/>
                                        <p:tgtEl>
                                          <p:spTgt spid="92"/>
                                        </p:tgtEl>
                                      </p:cBhvr>
                                    </p:animEffect>
                                  </p:childTnLst>
                                </p:cTn>
                              </p:par>
                            </p:childTnLst>
                          </p:cTn>
                        </p:par>
                        <p:par>
                          <p:cTn id="16" fill="hold">
                            <p:stCondLst>
                              <p:cond delay="3599"/>
                            </p:stCondLst>
                            <p:childTnLst>
                              <p:par>
                                <p:cTn id="17" presetID="14" presetClass="entr" presetSubtype="10"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randombar(horizontal)">
                                      <p:cBhvr>
                                        <p:cTn id="19" dur="500"/>
                                        <p:tgtEl>
                                          <p:spTgt spid="77"/>
                                        </p:tgtEl>
                                      </p:cBhvr>
                                    </p:animEffect>
                                  </p:childTnLst>
                                </p:cTn>
                              </p:par>
                            </p:childTnLst>
                          </p:cTn>
                        </p:par>
                        <p:par>
                          <p:cTn id="20" fill="hold">
                            <p:stCondLst>
                              <p:cond delay="4099"/>
                            </p:stCondLst>
                            <p:childTnLst>
                              <p:par>
                                <p:cTn id="21" presetID="14" presetClass="entr" presetSubtype="10"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randombar(horizontal)">
                                      <p:cBhvr>
                                        <p:cTn id="23" dur="500"/>
                                        <p:tgtEl>
                                          <p:spTgt spid="80"/>
                                        </p:tgtEl>
                                      </p:cBhvr>
                                    </p:animEffect>
                                  </p:childTnLst>
                                </p:cTn>
                              </p:par>
                            </p:childTnLst>
                          </p:cTn>
                        </p:par>
                        <p:par>
                          <p:cTn id="24" fill="hold">
                            <p:stCondLst>
                              <p:cond delay="4599"/>
                            </p:stCondLst>
                            <p:childTnLst>
                              <p:par>
                                <p:cTn id="25" presetID="14" presetClass="entr" presetSubtype="10" fill="hold"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randombar(horizontal)">
                                      <p:cBhvr>
                                        <p:cTn id="27" dur="500"/>
                                        <p:tgtEl>
                                          <p:spTgt spid="83"/>
                                        </p:tgtEl>
                                      </p:cBhvr>
                                    </p:animEffect>
                                  </p:childTnLst>
                                </p:cTn>
                              </p:par>
                            </p:childTnLst>
                          </p:cTn>
                        </p:par>
                        <p:par>
                          <p:cTn id="28" fill="hold">
                            <p:stCondLst>
                              <p:cond delay="5099"/>
                            </p:stCondLst>
                            <p:childTnLst>
                              <p:par>
                                <p:cTn id="29" presetID="14" presetClass="entr" presetSubtype="10" fill="hold" nodeType="after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randombar(horizontal)">
                                      <p:cBhvr>
                                        <p:cTn id="31" dur="500"/>
                                        <p:tgtEl>
                                          <p:spTgt spid="86"/>
                                        </p:tgtEl>
                                      </p:cBhvr>
                                    </p:animEffect>
                                  </p:childTnLst>
                                </p:cTn>
                              </p:par>
                            </p:childTnLst>
                          </p:cTn>
                        </p:par>
                        <p:par>
                          <p:cTn id="32" fill="hold">
                            <p:stCondLst>
                              <p:cond delay="5599"/>
                            </p:stCondLst>
                            <p:childTnLst>
                              <p:par>
                                <p:cTn id="33" presetID="14" presetClass="entr" presetSubtype="10"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randombar(horizontal)">
                                      <p:cBhvr>
                                        <p:cTn id="35"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animBg="1"/>
      <p:bldP spid="1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8"/>
          <p:cNvSpPr/>
          <p:nvPr/>
        </p:nvSpPr>
        <p:spPr bwMode="auto">
          <a:xfrm>
            <a:off x="5996652" y="2197908"/>
            <a:ext cx="316270" cy="4270122"/>
          </a:xfrm>
          <a:custGeom>
            <a:avLst/>
            <a:gdLst>
              <a:gd name="T0" fmla="*/ 225136 w 145"/>
              <a:gd name="T1" fmla="*/ 2982108 h 1089"/>
              <a:gd name="T2" fmla="*/ 150091 w 145"/>
              <a:gd name="T3" fmla="*/ 2685773 h 1089"/>
              <a:gd name="T4" fmla="*/ 150091 w 145"/>
              <a:gd name="T5" fmla="*/ 0 h 1089"/>
              <a:gd name="T6" fmla="*/ 97559 w 145"/>
              <a:gd name="T7" fmla="*/ 0 h 1089"/>
              <a:gd name="T8" fmla="*/ 97559 w 145"/>
              <a:gd name="T9" fmla="*/ 2670768 h 1089"/>
              <a:gd name="T10" fmla="*/ 11257 w 145"/>
              <a:gd name="T11" fmla="*/ 2997112 h 1089"/>
              <a:gd name="T12" fmla="*/ 11257 w 145"/>
              <a:gd name="T13" fmla="*/ 2997112 h 1089"/>
              <a:gd name="T14" fmla="*/ 11257 w 145"/>
              <a:gd name="T15" fmla="*/ 2997112 h 1089"/>
              <a:gd name="T16" fmla="*/ 11257 w 145"/>
              <a:gd name="T17" fmla="*/ 2997112 h 1089"/>
              <a:gd name="T18" fmla="*/ 0 w 145"/>
              <a:gd name="T19" fmla="*/ 3049627 h 1089"/>
              <a:gd name="T20" fmla="*/ 123825 w 145"/>
              <a:gd name="T21" fmla="*/ 3173413 h 1089"/>
              <a:gd name="T22" fmla="*/ 247650 w 145"/>
              <a:gd name="T23" fmla="*/ 3049627 h 1089"/>
              <a:gd name="T24" fmla="*/ 225136 w 145"/>
              <a:gd name="T25" fmla="*/ 2982108 h 10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 h="1089">
                <a:moveTo>
                  <a:pt x="132" y="977"/>
                </a:moveTo>
                <a:cubicBezTo>
                  <a:pt x="99" y="907"/>
                  <a:pt x="96" y="966"/>
                  <a:pt x="88" y="804"/>
                </a:cubicBezTo>
                <a:cubicBezTo>
                  <a:pt x="80" y="642"/>
                  <a:pt x="86" y="121"/>
                  <a:pt x="81" y="2"/>
                </a:cubicBezTo>
                <a:cubicBezTo>
                  <a:pt x="81" y="0"/>
                  <a:pt x="62" y="99"/>
                  <a:pt x="57" y="92"/>
                </a:cubicBezTo>
                <a:cubicBezTo>
                  <a:pt x="51" y="86"/>
                  <a:pt x="65" y="646"/>
                  <a:pt x="57" y="795"/>
                </a:cubicBezTo>
                <a:cubicBezTo>
                  <a:pt x="49" y="944"/>
                  <a:pt x="53" y="898"/>
                  <a:pt x="7" y="986"/>
                </a:cubicBezTo>
                <a:cubicBezTo>
                  <a:pt x="7" y="986"/>
                  <a:pt x="7" y="986"/>
                  <a:pt x="7" y="986"/>
                </a:cubicBezTo>
                <a:cubicBezTo>
                  <a:pt x="7" y="986"/>
                  <a:pt x="7" y="986"/>
                  <a:pt x="7" y="986"/>
                </a:cubicBezTo>
                <a:cubicBezTo>
                  <a:pt x="7" y="986"/>
                  <a:pt x="7" y="986"/>
                  <a:pt x="7" y="986"/>
                </a:cubicBezTo>
                <a:cubicBezTo>
                  <a:pt x="2" y="994"/>
                  <a:pt x="0" y="1006"/>
                  <a:pt x="0" y="1017"/>
                </a:cubicBezTo>
                <a:cubicBezTo>
                  <a:pt x="0" y="1057"/>
                  <a:pt x="33" y="1089"/>
                  <a:pt x="73" y="1089"/>
                </a:cubicBezTo>
                <a:cubicBezTo>
                  <a:pt x="112" y="1089"/>
                  <a:pt x="145" y="1057"/>
                  <a:pt x="145" y="1017"/>
                </a:cubicBezTo>
                <a:cubicBezTo>
                  <a:pt x="145" y="1001"/>
                  <a:pt x="140" y="988"/>
                  <a:pt x="132" y="977"/>
                </a:cubicBezTo>
              </a:path>
            </a:pathLst>
          </a:custGeom>
          <a:solidFill>
            <a:srgbClr val="3B3B3B"/>
          </a:solidFill>
          <a:ln>
            <a:noFill/>
          </a:ln>
          <a:effectLst>
            <a:innerShdw blurRad="114300" dist="127000" dir="16200000">
              <a:prstClr val="black">
                <a:alpha val="30000"/>
              </a:prstClr>
            </a:innerShdw>
          </a:effectLst>
          <a:extLst>
            <a:ext uri="{91240B29-F687-4F45-9708-019B960494DF}">
              <a14:hiddenLine xmlns:a14="http://schemas.microsoft.com/office/drawing/2010/main" w="9525">
                <a:solidFill>
                  <a:srgbClr val="000000"/>
                </a:solidFill>
                <a:round/>
              </a14:hiddenLine>
            </a:ext>
          </a:extLst>
        </p:spPr>
        <p:txBody>
          <a:bodyPr lIns="91385" tIns="45693" rIns="91385" bIns="45693"/>
          <a:lstStyle/>
          <a:p>
            <a:endParaRPr lang="zh-CN" altLang="en-US">
              <a:sym typeface="Agency FB" panose="020B0503020202020204" pitchFamily="34" charset="0"/>
            </a:endParaRPr>
          </a:p>
        </p:txBody>
      </p:sp>
      <p:pic>
        <p:nvPicPr>
          <p:cNvPr id="7" name="Picture 6" descr="yiny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3311" y="5985036"/>
            <a:ext cx="2863078" cy="1332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103"/>
          <p:cNvGrpSpPr/>
          <p:nvPr/>
        </p:nvGrpSpPr>
        <p:grpSpPr bwMode="auto">
          <a:xfrm>
            <a:off x="3585090" y="1415333"/>
            <a:ext cx="2536404" cy="1934056"/>
            <a:chOff x="1616" y="1502"/>
            <a:chExt cx="1219" cy="929"/>
          </a:xfrm>
          <a:effectLst>
            <a:outerShdw blurRad="114300" dist="127000" dir="2700000" sx="102000" sy="102000" algn="tl" rotWithShape="0">
              <a:prstClr val="black">
                <a:alpha val="30000"/>
              </a:prstClr>
            </a:outerShdw>
          </a:effectLst>
        </p:grpSpPr>
        <p:grpSp>
          <p:nvGrpSpPr>
            <p:cNvPr id="85" name="Group 7"/>
            <p:cNvGrpSpPr/>
            <p:nvPr/>
          </p:nvGrpSpPr>
          <p:grpSpPr bwMode="auto">
            <a:xfrm>
              <a:off x="1616" y="1502"/>
              <a:ext cx="1219" cy="929"/>
              <a:chOff x="1542" y="1071"/>
              <a:chExt cx="1219" cy="929"/>
            </a:xfrm>
          </p:grpSpPr>
          <p:sp>
            <p:nvSpPr>
              <p:cNvPr id="104" name="Freeform 10"/>
              <p:cNvSpPr/>
              <p:nvPr/>
            </p:nvSpPr>
            <p:spPr bwMode="auto">
              <a:xfrm>
                <a:off x="1542" y="1071"/>
                <a:ext cx="1211" cy="915"/>
              </a:xfrm>
              <a:custGeom>
                <a:avLst/>
                <a:gdLst>
                  <a:gd name="T0" fmla="*/ 661737 w 666"/>
                  <a:gd name="T1" fmla="*/ 0 h 504"/>
                  <a:gd name="T2" fmla="*/ 3881740 w 666"/>
                  <a:gd name="T3" fmla="*/ 0 h 504"/>
                  <a:gd name="T4" fmla="*/ 4543477 w 666"/>
                  <a:gd name="T5" fmla="*/ 660074 h 504"/>
                  <a:gd name="T6" fmla="*/ 4543477 w 666"/>
                  <a:gd name="T7" fmla="*/ 1143220 h 504"/>
                  <a:gd name="T8" fmla="*/ 4543477 w 666"/>
                  <a:gd name="T9" fmla="*/ 1354173 h 504"/>
                  <a:gd name="T10" fmla="*/ 4543477 w 666"/>
                  <a:gd name="T11" fmla="*/ 3429661 h 504"/>
                  <a:gd name="T12" fmla="*/ 2360424 w 666"/>
                  <a:gd name="T13" fmla="*/ 2014245 h 504"/>
                  <a:gd name="T14" fmla="*/ 661737 w 666"/>
                  <a:gd name="T15" fmla="*/ 2014245 h 504"/>
                  <a:gd name="T16" fmla="*/ 0 w 666"/>
                  <a:gd name="T17" fmla="*/ 1354173 h 504"/>
                  <a:gd name="T18" fmla="*/ 0 w 666"/>
                  <a:gd name="T19" fmla="*/ 660074 h 504"/>
                  <a:gd name="T20" fmla="*/ 661737 w 666"/>
                  <a:gd name="T21" fmla="*/ 0 h 5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6" h="504">
                    <a:moveTo>
                      <a:pt x="97" y="0"/>
                    </a:moveTo>
                    <a:cubicBezTo>
                      <a:pt x="569" y="0"/>
                      <a:pt x="569" y="0"/>
                      <a:pt x="569" y="0"/>
                    </a:cubicBezTo>
                    <a:cubicBezTo>
                      <a:pt x="623" y="0"/>
                      <a:pt x="666" y="44"/>
                      <a:pt x="666" y="97"/>
                    </a:cubicBezTo>
                    <a:cubicBezTo>
                      <a:pt x="666" y="168"/>
                      <a:pt x="666" y="168"/>
                      <a:pt x="666" y="168"/>
                    </a:cubicBezTo>
                    <a:cubicBezTo>
                      <a:pt x="666" y="199"/>
                      <a:pt x="666" y="199"/>
                      <a:pt x="666" y="199"/>
                    </a:cubicBezTo>
                    <a:cubicBezTo>
                      <a:pt x="666" y="504"/>
                      <a:pt x="666" y="504"/>
                      <a:pt x="666" y="504"/>
                    </a:cubicBezTo>
                    <a:cubicBezTo>
                      <a:pt x="666" y="504"/>
                      <a:pt x="606" y="296"/>
                      <a:pt x="346" y="296"/>
                    </a:cubicBezTo>
                    <a:cubicBezTo>
                      <a:pt x="97" y="296"/>
                      <a:pt x="97" y="296"/>
                      <a:pt x="97" y="296"/>
                    </a:cubicBezTo>
                    <a:cubicBezTo>
                      <a:pt x="43" y="296"/>
                      <a:pt x="0" y="253"/>
                      <a:pt x="0" y="199"/>
                    </a:cubicBezTo>
                    <a:cubicBezTo>
                      <a:pt x="0" y="97"/>
                      <a:pt x="0" y="97"/>
                      <a:pt x="0" y="97"/>
                    </a:cubicBezTo>
                    <a:cubicBezTo>
                      <a:pt x="0" y="44"/>
                      <a:pt x="43" y="0"/>
                      <a:pt x="97" y="0"/>
                    </a:cubicBezTo>
                  </a:path>
                </a:pathLst>
              </a:custGeom>
              <a:solidFill>
                <a:schemeClr val="accent1"/>
              </a:solidFill>
              <a:ln>
                <a:noFill/>
              </a:ln>
              <a:effectLst>
                <a:outerShdw dist="74053" dir="3542175" algn="ctr" rotWithShape="0">
                  <a:srgbClr val="808080"/>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5" name="Freeform 9"/>
              <p:cNvSpPr/>
              <p:nvPr/>
            </p:nvSpPr>
            <p:spPr bwMode="auto">
              <a:xfrm>
                <a:off x="2585" y="1085"/>
                <a:ext cx="176" cy="915"/>
              </a:xfrm>
              <a:custGeom>
                <a:avLst/>
                <a:gdLst>
                  <a:gd name="T0" fmla="*/ 0 w 97"/>
                  <a:gd name="T1" fmla="*/ 0 h 504"/>
                  <a:gd name="T2" fmla="*/ 5 w 97"/>
                  <a:gd name="T3" fmla="*/ 672 h 504"/>
                  <a:gd name="T4" fmla="*/ 176 w 97"/>
                  <a:gd name="T5" fmla="*/ 915 h 504"/>
                  <a:gd name="T6" fmla="*/ 176 w 97"/>
                  <a:gd name="T7" fmla="*/ 361 h 504"/>
                  <a:gd name="T8" fmla="*/ 176 w 97"/>
                  <a:gd name="T9" fmla="*/ 305 h 504"/>
                  <a:gd name="T10" fmla="*/ 176 w 97"/>
                  <a:gd name="T11" fmla="*/ 174 h 504"/>
                  <a:gd name="T12" fmla="*/ 0 w 97"/>
                  <a:gd name="T13" fmla="*/ 0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7" h="504">
                    <a:moveTo>
                      <a:pt x="0" y="0"/>
                    </a:moveTo>
                    <a:cubicBezTo>
                      <a:pt x="3" y="370"/>
                      <a:pt x="3" y="370"/>
                      <a:pt x="3" y="370"/>
                    </a:cubicBezTo>
                    <a:cubicBezTo>
                      <a:pt x="76" y="430"/>
                      <a:pt x="97" y="504"/>
                      <a:pt x="97" y="504"/>
                    </a:cubicBezTo>
                    <a:cubicBezTo>
                      <a:pt x="97" y="199"/>
                      <a:pt x="97" y="199"/>
                      <a:pt x="97" y="199"/>
                    </a:cubicBezTo>
                    <a:cubicBezTo>
                      <a:pt x="97" y="168"/>
                      <a:pt x="97" y="168"/>
                      <a:pt x="97" y="168"/>
                    </a:cubicBezTo>
                    <a:cubicBezTo>
                      <a:pt x="97" y="96"/>
                      <a:pt x="97" y="96"/>
                      <a:pt x="97" y="96"/>
                    </a:cubicBezTo>
                    <a:cubicBezTo>
                      <a:pt x="97" y="43"/>
                      <a:pt x="54" y="0"/>
                      <a:pt x="0" y="0"/>
                    </a:cubicBezTo>
                  </a:path>
                </a:pathLst>
              </a:custGeom>
              <a:gradFill rotWithShape="1">
                <a:gsLst>
                  <a:gs pos="0">
                    <a:srgbClr val="9F9F9F">
                      <a:alpha val="0"/>
                    </a:srgbClr>
                  </a:gs>
                  <a:gs pos="100000">
                    <a:schemeClr val="tx1">
                      <a:alpha val="18999"/>
                    </a:scheme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86" name="Group 10"/>
            <p:cNvGrpSpPr/>
            <p:nvPr/>
          </p:nvGrpSpPr>
          <p:grpSpPr bwMode="auto">
            <a:xfrm>
              <a:off x="1851" y="1664"/>
              <a:ext cx="160" cy="256"/>
              <a:chOff x="5012" y="3503"/>
              <a:chExt cx="208" cy="333"/>
            </a:xfrm>
          </p:grpSpPr>
          <p:sp>
            <p:nvSpPr>
              <p:cNvPr id="101" name="Freeform 219"/>
              <p:cNvSpPr>
                <a:spLocks noEditPoints="1"/>
              </p:cNvSpPr>
              <p:nvPr/>
            </p:nvSpPr>
            <p:spPr bwMode="auto">
              <a:xfrm>
                <a:off x="5012" y="3503"/>
                <a:ext cx="108" cy="333"/>
              </a:xfrm>
              <a:custGeom>
                <a:avLst/>
                <a:gdLst>
                  <a:gd name="T0" fmla="*/ 402535 w 46"/>
                  <a:gd name="T1" fmla="*/ 1035977 h 141"/>
                  <a:gd name="T2" fmla="*/ 341280 w 46"/>
                  <a:gd name="T3" fmla="*/ 1186505 h 141"/>
                  <a:gd name="T4" fmla="*/ 201267 w 46"/>
                  <a:gd name="T5" fmla="*/ 1248485 h 141"/>
                  <a:gd name="T6" fmla="*/ 52504 w 46"/>
                  <a:gd name="T7" fmla="*/ 1186505 h 141"/>
                  <a:gd name="T8" fmla="*/ 0 w 46"/>
                  <a:gd name="T9" fmla="*/ 1035977 h 141"/>
                  <a:gd name="T10" fmla="*/ 0 w 46"/>
                  <a:gd name="T11" fmla="*/ 212508 h 141"/>
                  <a:gd name="T12" fmla="*/ 52504 w 46"/>
                  <a:gd name="T13" fmla="*/ 61981 h 141"/>
                  <a:gd name="T14" fmla="*/ 201267 w 46"/>
                  <a:gd name="T15" fmla="*/ 0 h 141"/>
                  <a:gd name="T16" fmla="*/ 341280 w 46"/>
                  <a:gd name="T17" fmla="*/ 61981 h 141"/>
                  <a:gd name="T18" fmla="*/ 402535 w 46"/>
                  <a:gd name="T19" fmla="*/ 212508 h 141"/>
                  <a:gd name="T20" fmla="*/ 402535 w 46"/>
                  <a:gd name="T21" fmla="*/ 1035977 h 141"/>
                  <a:gd name="T22" fmla="*/ 306276 w 46"/>
                  <a:gd name="T23" fmla="*/ 1035977 h 141"/>
                  <a:gd name="T24" fmla="*/ 306276 w 46"/>
                  <a:gd name="T25" fmla="*/ 212508 h 141"/>
                  <a:gd name="T26" fmla="*/ 271273 w 46"/>
                  <a:gd name="T27" fmla="*/ 141671 h 141"/>
                  <a:gd name="T28" fmla="*/ 201267 w 46"/>
                  <a:gd name="T29" fmla="*/ 106253 h 141"/>
                  <a:gd name="T30" fmla="*/ 131262 w 46"/>
                  <a:gd name="T31" fmla="*/ 141671 h 141"/>
                  <a:gd name="T32" fmla="*/ 96259 w 46"/>
                  <a:gd name="T33" fmla="*/ 212508 h 141"/>
                  <a:gd name="T34" fmla="*/ 96259 w 46"/>
                  <a:gd name="T35" fmla="*/ 1035977 h 141"/>
                  <a:gd name="T36" fmla="*/ 131262 w 46"/>
                  <a:gd name="T37" fmla="*/ 1115668 h 141"/>
                  <a:gd name="T38" fmla="*/ 201267 w 46"/>
                  <a:gd name="T39" fmla="*/ 1142233 h 141"/>
                  <a:gd name="T40" fmla="*/ 271273 w 46"/>
                  <a:gd name="T41" fmla="*/ 1115668 h 141"/>
                  <a:gd name="T42" fmla="*/ 306276 w 46"/>
                  <a:gd name="T43" fmla="*/ 1035977 h 14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 h="141">
                    <a:moveTo>
                      <a:pt x="46" y="117"/>
                    </a:moveTo>
                    <a:cubicBezTo>
                      <a:pt x="46" y="124"/>
                      <a:pt x="44" y="129"/>
                      <a:pt x="39" y="134"/>
                    </a:cubicBezTo>
                    <a:cubicBezTo>
                      <a:pt x="35" y="139"/>
                      <a:pt x="29" y="141"/>
                      <a:pt x="23" y="141"/>
                    </a:cubicBezTo>
                    <a:cubicBezTo>
                      <a:pt x="17" y="141"/>
                      <a:pt x="11" y="139"/>
                      <a:pt x="6" y="134"/>
                    </a:cubicBezTo>
                    <a:cubicBezTo>
                      <a:pt x="2" y="129"/>
                      <a:pt x="0" y="124"/>
                      <a:pt x="0" y="117"/>
                    </a:cubicBezTo>
                    <a:cubicBezTo>
                      <a:pt x="0" y="24"/>
                      <a:pt x="0" y="24"/>
                      <a:pt x="0" y="24"/>
                    </a:cubicBezTo>
                    <a:cubicBezTo>
                      <a:pt x="0" y="17"/>
                      <a:pt x="2" y="12"/>
                      <a:pt x="6" y="7"/>
                    </a:cubicBezTo>
                    <a:cubicBezTo>
                      <a:pt x="11" y="3"/>
                      <a:pt x="17" y="0"/>
                      <a:pt x="23" y="0"/>
                    </a:cubicBezTo>
                    <a:cubicBezTo>
                      <a:pt x="29" y="0"/>
                      <a:pt x="35" y="3"/>
                      <a:pt x="39" y="7"/>
                    </a:cubicBezTo>
                    <a:cubicBezTo>
                      <a:pt x="44" y="12"/>
                      <a:pt x="46" y="17"/>
                      <a:pt x="46" y="24"/>
                    </a:cubicBezTo>
                    <a:lnTo>
                      <a:pt x="46" y="117"/>
                    </a:lnTo>
                    <a:close/>
                    <a:moveTo>
                      <a:pt x="35" y="117"/>
                    </a:moveTo>
                    <a:cubicBezTo>
                      <a:pt x="35" y="24"/>
                      <a:pt x="35" y="24"/>
                      <a:pt x="35" y="24"/>
                    </a:cubicBezTo>
                    <a:cubicBezTo>
                      <a:pt x="35" y="21"/>
                      <a:pt x="33" y="18"/>
                      <a:pt x="31" y="16"/>
                    </a:cubicBezTo>
                    <a:cubicBezTo>
                      <a:pt x="29" y="13"/>
                      <a:pt x="26" y="12"/>
                      <a:pt x="23" y="12"/>
                    </a:cubicBezTo>
                    <a:cubicBezTo>
                      <a:pt x="20" y="12"/>
                      <a:pt x="17" y="13"/>
                      <a:pt x="15" y="16"/>
                    </a:cubicBezTo>
                    <a:cubicBezTo>
                      <a:pt x="12" y="18"/>
                      <a:pt x="11" y="21"/>
                      <a:pt x="11" y="24"/>
                    </a:cubicBezTo>
                    <a:cubicBezTo>
                      <a:pt x="11" y="117"/>
                      <a:pt x="11" y="117"/>
                      <a:pt x="11" y="117"/>
                    </a:cubicBezTo>
                    <a:cubicBezTo>
                      <a:pt x="11" y="121"/>
                      <a:pt x="12" y="123"/>
                      <a:pt x="15" y="126"/>
                    </a:cubicBezTo>
                    <a:cubicBezTo>
                      <a:pt x="17" y="128"/>
                      <a:pt x="20" y="129"/>
                      <a:pt x="23" y="129"/>
                    </a:cubicBezTo>
                    <a:cubicBezTo>
                      <a:pt x="26" y="129"/>
                      <a:pt x="29" y="128"/>
                      <a:pt x="31" y="126"/>
                    </a:cubicBezTo>
                    <a:cubicBezTo>
                      <a:pt x="33" y="123"/>
                      <a:pt x="35" y="121"/>
                      <a:pt x="35" y="1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2" name="Rectangle 220"/>
              <p:cNvSpPr>
                <a:spLocks noChangeArrowheads="1"/>
              </p:cNvSpPr>
              <p:nvPr/>
            </p:nvSpPr>
            <p:spPr bwMode="auto">
              <a:xfrm>
                <a:off x="5144" y="3503"/>
                <a:ext cx="26" cy="3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000" baseline="-2500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3" name="Rectangle 221"/>
              <p:cNvSpPr>
                <a:spLocks noChangeArrowheads="1"/>
              </p:cNvSpPr>
              <p:nvPr/>
            </p:nvSpPr>
            <p:spPr bwMode="auto">
              <a:xfrm>
                <a:off x="5194" y="3808"/>
                <a:ext cx="26" cy="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000" baseline="-2500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87" name="Group 380"/>
            <p:cNvGrpSpPr/>
            <p:nvPr/>
          </p:nvGrpSpPr>
          <p:grpSpPr bwMode="auto">
            <a:xfrm>
              <a:off x="2071" y="1817"/>
              <a:ext cx="88" cy="87"/>
              <a:chOff x="1872" y="2352"/>
              <a:chExt cx="240" cy="240"/>
            </a:xfrm>
          </p:grpSpPr>
          <p:grpSp>
            <p:nvGrpSpPr>
              <p:cNvPr id="89" name="Group 381"/>
              <p:cNvGrpSpPr/>
              <p:nvPr/>
            </p:nvGrpSpPr>
            <p:grpSpPr bwMode="auto">
              <a:xfrm>
                <a:off x="1968" y="2352"/>
                <a:ext cx="144" cy="240"/>
                <a:chOff x="1968" y="2352"/>
                <a:chExt cx="144" cy="240"/>
              </a:xfrm>
            </p:grpSpPr>
            <p:sp>
              <p:nvSpPr>
                <p:cNvPr id="96" name="Oval 382"/>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7" name="Oval 383"/>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8" name="Oval 384"/>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9" name="Oval 385"/>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0" name="Oval 386"/>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90" name="Group 387"/>
              <p:cNvGrpSpPr/>
              <p:nvPr/>
            </p:nvGrpSpPr>
            <p:grpSpPr bwMode="auto">
              <a:xfrm>
                <a:off x="1872" y="2352"/>
                <a:ext cx="144" cy="240"/>
                <a:chOff x="1968" y="2352"/>
                <a:chExt cx="144" cy="240"/>
              </a:xfrm>
            </p:grpSpPr>
            <p:sp>
              <p:nvSpPr>
                <p:cNvPr id="91" name="Oval 388"/>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2" name="Oval 389"/>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3" name="Oval 390"/>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4" name="Oval 391"/>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5" name="Oval 392"/>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88" name="Text Box 124"/>
            <p:cNvSpPr txBox="1">
              <a:spLocks noChangeArrowheads="1"/>
            </p:cNvSpPr>
            <p:nvPr/>
          </p:nvSpPr>
          <p:spPr bwMode="auto">
            <a:xfrm>
              <a:off x="2004" y="1525"/>
              <a:ext cx="320"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baseline="-25000">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rPr>
                <a:t>要点</a:t>
              </a:r>
            </a:p>
          </p:txBody>
        </p:sp>
      </p:grpSp>
      <p:grpSp>
        <p:nvGrpSpPr>
          <p:cNvPr id="9" name="Group 68"/>
          <p:cNvGrpSpPr/>
          <p:nvPr/>
        </p:nvGrpSpPr>
        <p:grpSpPr bwMode="auto">
          <a:xfrm>
            <a:off x="6121495" y="3588805"/>
            <a:ext cx="2517678" cy="1981939"/>
            <a:chOff x="2835" y="2591"/>
            <a:chExt cx="1210" cy="952"/>
          </a:xfrm>
          <a:effectLst>
            <a:outerShdw blurRad="114300" dist="127000" dir="2700000" sx="102000" sy="102000" algn="tl" rotWithShape="0">
              <a:prstClr val="black">
                <a:alpha val="30000"/>
              </a:prstClr>
            </a:outerShdw>
          </a:effectLst>
        </p:grpSpPr>
        <p:sp>
          <p:nvSpPr>
            <p:cNvPr id="65" name="Freeform 218"/>
            <p:cNvSpPr/>
            <p:nvPr/>
          </p:nvSpPr>
          <p:spPr bwMode="auto">
            <a:xfrm>
              <a:off x="2835" y="2591"/>
              <a:ext cx="1210" cy="916"/>
            </a:xfrm>
            <a:custGeom>
              <a:avLst/>
              <a:gdLst>
                <a:gd name="T0" fmla="*/ 3882883 w 666"/>
                <a:gd name="T1" fmla="*/ 0 h 504"/>
                <a:gd name="T2" fmla="*/ 660771 w 666"/>
                <a:gd name="T3" fmla="*/ 0 h 504"/>
                <a:gd name="T4" fmla="*/ 0 w 666"/>
                <a:gd name="T5" fmla="*/ 653982 h 504"/>
                <a:gd name="T6" fmla="*/ 0 w 666"/>
                <a:gd name="T7" fmla="*/ 1144469 h 504"/>
                <a:gd name="T8" fmla="*/ 0 w 666"/>
                <a:gd name="T9" fmla="*/ 1348839 h 504"/>
                <a:gd name="T10" fmla="*/ 0 w 666"/>
                <a:gd name="T11" fmla="*/ 3433410 h 504"/>
                <a:gd name="T12" fmla="*/ 2186677 w 666"/>
                <a:gd name="T13" fmla="*/ 2009635 h 504"/>
                <a:gd name="T14" fmla="*/ 3882883 w 666"/>
                <a:gd name="T15" fmla="*/ 2009635 h 504"/>
                <a:gd name="T16" fmla="*/ 4536842 w 666"/>
                <a:gd name="T17" fmla="*/ 1348839 h 504"/>
                <a:gd name="T18" fmla="*/ 4536842 w 666"/>
                <a:gd name="T19" fmla="*/ 653982 h 504"/>
                <a:gd name="T20" fmla="*/ 3882883 w 666"/>
                <a:gd name="T21" fmla="*/ 0 h 5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6" h="504">
                  <a:moveTo>
                    <a:pt x="570" y="0"/>
                  </a:moveTo>
                  <a:cubicBezTo>
                    <a:pt x="97" y="0"/>
                    <a:pt x="97" y="0"/>
                    <a:pt x="97" y="0"/>
                  </a:cubicBezTo>
                  <a:cubicBezTo>
                    <a:pt x="43" y="0"/>
                    <a:pt x="0" y="43"/>
                    <a:pt x="0" y="96"/>
                  </a:cubicBezTo>
                  <a:cubicBezTo>
                    <a:pt x="0" y="168"/>
                    <a:pt x="0" y="168"/>
                    <a:pt x="0" y="168"/>
                  </a:cubicBezTo>
                  <a:cubicBezTo>
                    <a:pt x="0" y="198"/>
                    <a:pt x="0" y="198"/>
                    <a:pt x="0" y="198"/>
                  </a:cubicBezTo>
                  <a:cubicBezTo>
                    <a:pt x="0" y="504"/>
                    <a:pt x="0" y="504"/>
                    <a:pt x="0" y="504"/>
                  </a:cubicBezTo>
                  <a:cubicBezTo>
                    <a:pt x="0" y="504"/>
                    <a:pt x="61" y="296"/>
                    <a:pt x="321" y="295"/>
                  </a:cubicBezTo>
                  <a:cubicBezTo>
                    <a:pt x="570" y="295"/>
                    <a:pt x="570" y="295"/>
                    <a:pt x="570" y="295"/>
                  </a:cubicBezTo>
                  <a:cubicBezTo>
                    <a:pt x="623" y="295"/>
                    <a:pt x="666" y="252"/>
                    <a:pt x="666" y="198"/>
                  </a:cubicBezTo>
                  <a:cubicBezTo>
                    <a:pt x="666" y="96"/>
                    <a:pt x="666" y="96"/>
                    <a:pt x="666" y="96"/>
                  </a:cubicBezTo>
                  <a:cubicBezTo>
                    <a:pt x="666" y="43"/>
                    <a:pt x="623" y="0"/>
                    <a:pt x="570" y="0"/>
                  </a:cubicBezTo>
                  <a:close/>
                </a:path>
              </a:pathLst>
            </a:custGeom>
            <a:solidFill>
              <a:schemeClr val="accent4"/>
            </a:solidFill>
            <a:ln>
              <a:noFill/>
            </a:ln>
            <a:effectLst>
              <a:outerShdw dist="52363" dir="6242175" algn="ctr" rotWithShape="0">
                <a:srgbClr val="808080">
                  <a:alpha val="50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6" name="Rectangle 13"/>
            <p:cNvSpPr>
              <a:spLocks noChangeArrowheads="1"/>
            </p:cNvSpPr>
            <p:nvPr/>
          </p:nvSpPr>
          <p:spPr bwMode="auto">
            <a:xfrm>
              <a:off x="3253" y="2988"/>
              <a:ext cx="22" cy="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000" baseline="-25000">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67" name="Group 380"/>
            <p:cNvGrpSpPr/>
            <p:nvPr/>
          </p:nvGrpSpPr>
          <p:grpSpPr bwMode="auto">
            <a:xfrm>
              <a:off x="3326" y="2923"/>
              <a:ext cx="88" cy="87"/>
              <a:chOff x="1872" y="2352"/>
              <a:chExt cx="240" cy="240"/>
            </a:xfrm>
          </p:grpSpPr>
          <p:grpSp>
            <p:nvGrpSpPr>
              <p:cNvPr id="73" name="Group 381"/>
              <p:cNvGrpSpPr/>
              <p:nvPr/>
            </p:nvGrpSpPr>
            <p:grpSpPr bwMode="auto">
              <a:xfrm>
                <a:off x="1968" y="2352"/>
                <a:ext cx="144" cy="240"/>
                <a:chOff x="1968" y="2352"/>
                <a:chExt cx="144" cy="240"/>
              </a:xfrm>
            </p:grpSpPr>
            <p:sp>
              <p:nvSpPr>
                <p:cNvPr id="80" name="Oval 382"/>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1" name="Oval 383"/>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2" name="Oval 384"/>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3" name="Oval 385"/>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4" name="Oval 386"/>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74" name="Group 387"/>
              <p:cNvGrpSpPr/>
              <p:nvPr/>
            </p:nvGrpSpPr>
            <p:grpSpPr bwMode="auto">
              <a:xfrm>
                <a:off x="1872" y="2352"/>
                <a:ext cx="144" cy="240"/>
                <a:chOff x="1968" y="2352"/>
                <a:chExt cx="144" cy="240"/>
              </a:xfrm>
            </p:grpSpPr>
            <p:sp>
              <p:nvSpPr>
                <p:cNvPr id="75" name="Oval 388"/>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6" name="Oval 389"/>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7" name="Oval 390"/>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8" name="Oval 391"/>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9" name="Oval 392"/>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68" name="Text Box 124"/>
            <p:cNvSpPr txBox="1">
              <a:spLocks noChangeArrowheads="1"/>
            </p:cNvSpPr>
            <p:nvPr/>
          </p:nvSpPr>
          <p:spPr bwMode="auto">
            <a:xfrm>
              <a:off x="3272" y="2614"/>
              <a:ext cx="320"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baseline="-25000">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rPr>
                <a:t>要点</a:t>
              </a:r>
            </a:p>
          </p:txBody>
        </p:sp>
        <p:sp>
          <p:nvSpPr>
            <p:cNvPr id="69" name="Freeform 85"/>
            <p:cNvSpPr/>
            <p:nvPr/>
          </p:nvSpPr>
          <p:spPr bwMode="auto">
            <a:xfrm flipH="1">
              <a:off x="2835" y="2591"/>
              <a:ext cx="159" cy="952"/>
            </a:xfrm>
            <a:custGeom>
              <a:avLst/>
              <a:gdLst>
                <a:gd name="T0" fmla="*/ 0 w 97"/>
                <a:gd name="T1" fmla="*/ 0 h 504"/>
                <a:gd name="T2" fmla="*/ 5 w 97"/>
                <a:gd name="T3" fmla="*/ 699 h 504"/>
                <a:gd name="T4" fmla="*/ 159 w 97"/>
                <a:gd name="T5" fmla="*/ 952 h 504"/>
                <a:gd name="T6" fmla="*/ 159 w 97"/>
                <a:gd name="T7" fmla="*/ 376 h 504"/>
                <a:gd name="T8" fmla="*/ 159 w 97"/>
                <a:gd name="T9" fmla="*/ 317 h 504"/>
                <a:gd name="T10" fmla="*/ 159 w 97"/>
                <a:gd name="T11" fmla="*/ 181 h 504"/>
                <a:gd name="T12" fmla="*/ 0 w 97"/>
                <a:gd name="T13" fmla="*/ 0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7" h="504">
                  <a:moveTo>
                    <a:pt x="0" y="0"/>
                  </a:moveTo>
                  <a:cubicBezTo>
                    <a:pt x="3" y="370"/>
                    <a:pt x="3" y="370"/>
                    <a:pt x="3" y="370"/>
                  </a:cubicBezTo>
                  <a:cubicBezTo>
                    <a:pt x="76" y="430"/>
                    <a:pt x="97" y="504"/>
                    <a:pt x="97" y="504"/>
                  </a:cubicBezTo>
                  <a:cubicBezTo>
                    <a:pt x="97" y="199"/>
                    <a:pt x="97" y="199"/>
                    <a:pt x="97" y="199"/>
                  </a:cubicBezTo>
                  <a:cubicBezTo>
                    <a:pt x="97" y="168"/>
                    <a:pt x="97" y="168"/>
                    <a:pt x="97" y="168"/>
                  </a:cubicBezTo>
                  <a:cubicBezTo>
                    <a:pt x="97" y="96"/>
                    <a:pt x="97" y="96"/>
                    <a:pt x="97" y="96"/>
                  </a:cubicBezTo>
                  <a:cubicBezTo>
                    <a:pt x="97" y="43"/>
                    <a:pt x="54" y="0"/>
                    <a:pt x="0" y="0"/>
                  </a:cubicBezTo>
                </a:path>
              </a:pathLst>
            </a:custGeom>
            <a:gradFill rotWithShape="1">
              <a:gsLst>
                <a:gs pos="0">
                  <a:srgbClr val="9F9F9F">
                    <a:alpha val="0"/>
                  </a:srgbClr>
                </a:gs>
                <a:gs pos="100000">
                  <a:schemeClr val="tx1">
                    <a:alpha val="18999"/>
                  </a:scheme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70" name="Group 86"/>
            <p:cNvGrpSpPr/>
            <p:nvPr/>
          </p:nvGrpSpPr>
          <p:grpSpPr bwMode="auto">
            <a:xfrm>
              <a:off x="3050" y="2756"/>
              <a:ext cx="193" cy="254"/>
              <a:chOff x="3050" y="2756"/>
              <a:chExt cx="193" cy="254"/>
            </a:xfrm>
          </p:grpSpPr>
          <p:sp>
            <p:nvSpPr>
              <p:cNvPr id="71" name="Freeform 11"/>
              <p:cNvSpPr>
                <a:spLocks noEditPoints="1"/>
              </p:cNvSpPr>
              <p:nvPr/>
            </p:nvSpPr>
            <p:spPr bwMode="auto">
              <a:xfrm>
                <a:off x="3050" y="2756"/>
                <a:ext cx="85" cy="254"/>
              </a:xfrm>
              <a:custGeom>
                <a:avLst/>
                <a:gdLst>
                  <a:gd name="T0" fmla="*/ 318683 w 47"/>
                  <a:gd name="T1" fmla="*/ 794312 h 140"/>
                  <a:gd name="T2" fmla="*/ 271221 w 47"/>
                  <a:gd name="T3" fmla="*/ 902936 h 140"/>
                  <a:gd name="T4" fmla="*/ 162732 w 47"/>
                  <a:gd name="T5" fmla="*/ 950459 h 140"/>
                  <a:gd name="T6" fmla="*/ 47463 w 47"/>
                  <a:gd name="T7" fmla="*/ 902936 h 140"/>
                  <a:gd name="T8" fmla="*/ 0 w 47"/>
                  <a:gd name="T9" fmla="*/ 794312 h 140"/>
                  <a:gd name="T10" fmla="*/ 0 w 47"/>
                  <a:gd name="T11" fmla="*/ 156147 h 140"/>
                  <a:gd name="T12" fmla="*/ 47463 w 47"/>
                  <a:gd name="T13" fmla="*/ 40734 h 140"/>
                  <a:gd name="T14" fmla="*/ 162732 w 47"/>
                  <a:gd name="T15" fmla="*/ 0 h 140"/>
                  <a:gd name="T16" fmla="*/ 271221 w 47"/>
                  <a:gd name="T17" fmla="*/ 40734 h 140"/>
                  <a:gd name="T18" fmla="*/ 318683 w 47"/>
                  <a:gd name="T19" fmla="*/ 156147 h 140"/>
                  <a:gd name="T20" fmla="*/ 318683 w 47"/>
                  <a:gd name="T21" fmla="*/ 794312 h 140"/>
                  <a:gd name="T22" fmla="*/ 237316 w 47"/>
                  <a:gd name="T23" fmla="*/ 794312 h 140"/>
                  <a:gd name="T24" fmla="*/ 237316 w 47"/>
                  <a:gd name="T25" fmla="*/ 156147 h 140"/>
                  <a:gd name="T26" fmla="*/ 216976 w 47"/>
                  <a:gd name="T27" fmla="*/ 101834 h 140"/>
                  <a:gd name="T28" fmla="*/ 162732 w 47"/>
                  <a:gd name="T29" fmla="*/ 74680 h 140"/>
                  <a:gd name="T30" fmla="*/ 101707 w 47"/>
                  <a:gd name="T31" fmla="*/ 101834 h 140"/>
                  <a:gd name="T32" fmla="*/ 81367 w 47"/>
                  <a:gd name="T33" fmla="*/ 156147 h 140"/>
                  <a:gd name="T34" fmla="*/ 81367 w 47"/>
                  <a:gd name="T35" fmla="*/ 794312 h 140"/>
                  <a:gd name="T36" fmla="*/ 101707 w 47"/>
                  <a:gd name="T37" fmla="*/ 848625 h 140"/>
                  <a:gd name="T38" fmla="*/ 162732 w 47"/>
                  <a:gd name="T39" fmla="*/ 868990 h 140"/>
                  <a:gd name="T40" fmla="*/ 216976 w 47"/>
                  <a:gd name="T41" fmla="*/ 848625 h 140"/>
                  <a:gd name="T42" fmla="*/ 237316 w 47"/>
                  <a:gd name="T43" fmla="*/ 794312 h 1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7" h="140">
                    <a:moveTo>
                      <a:pt x="47" y="117"/>
                    </a:moveTo>
                    <a:cubicBezTo>
                      <a:pt x="47" y="123"/>
                      <a:pt x="45" y="128"/>
                      <a:pt x="40" y="133"/>
                    </a:cubicBezTo>
                    <a:cubicBezTo>
                      <a:pt x="35" y="138"/>
                      <a:pt x="30" y="140"/>
                      <a:pt x="24" y="140"/>
                    </a:cubicBezTo>
                    <a:cubicBezTo>
                      <a:pt x="17" y="140"/>
                      <a:pt x="12" y="138"/>
                      <a:pt x="7" y="133"/>
                    </a:cubicBezTo>
                    <a:cubicBezTo>
                      <a:pt x="2" y="128"/>
                      <a:pt x="0" y="123"/>
                      <a:pt x="0" y="117"/>
                    </a:cubicBezTo>
                    <a:cubicBezTo>
                      <a:pt x="0" y="23"/>
                      <a:pt x="0" y="23"/>
                      <a:pt x="0" y="23"/>
                    </a:cubicBezTo>
                    <a:cubicBezTo>
                      <a:pt x="0" y="17"/>
                      <a:pt x="2" y="11"/>
                      <a:pt x="7" y="6"/>
                    </a:cubicBezTo>
                    <a:cubicBezTo>
                      <a:pt x="12" y="2"/>
                      <a:pt x="17" y="0"/>
                      <a:pt x="24" y="0"/>
                    </a:cubicBezTo>
                    <a:cubicBezTo>
                      <a:pt x="30" y="0"/>
                      <a:pt x="35" y="2"/>
                      <a:pt x="40" y="6"/>
                    </a:cubicBezTo>
                    <a:cubicBezTo>
                      <a:pt x="45" y="11"/>
                      <a:pt x="47" y="17"/>
                      <a:pt x="47" y="23"/>
                    </a:cubicBezTo>
                    <a:lnTo>
                      <a:pt x="47" y="117"/>
                    </a:lnTo>
                    <a:close/>
                    <a:moveTo>
                      <a:pt x="35" y="117"/>
                    </a:moveTo>
                    <a:cubicBezTo>
                      <a:pt x="35" y="23"/>
                      <a:pt x="35" y="23"/>
                      <a:pt x="35" y="23"/>
                    </a:cubicBezTo>
                    <a:cubicBezTo>
                      <a:pt x="35" y="20"/>
                      <a:pt x="34" y="17"/>
                      <a:pt x="32" y="15"/>
                    </a:cubicBezTo>
                    <a:cubicBezTo>
                      <a:pt x="30" y="12"/>
                      <a:pt x="27" y="11"/>
                      <a:pt x="24" y="11"/>
                    </a:cubicBezTo>
                    <a:cubicBezTo>
                      <a:pt x="20" y="11"/>
                      <a:pt x="17" y="12"/>
                      <a:pt x="15" y="15"/>
                    </a:cubicBezTo>
                    <a:cubicBezTo>
                      <a:pt x="13" y="17"/>
                      <a:pt x="12" y="20"/>
                      <a:pt x="12" y="23"/>
                    </a:cubicBezTo>
                    <a:cubicBezTo>
                      <a:pt x="12" y="117"/>
                      <a:pt x="12" y="117"/>
                      <a:pt x="12" y="117"/>
                    </a:cubicBezTo>
                    <a:cubicBezTo>
                      <a:pt x="12" y="120"/>
                      <a:pt x="13" y="123"/>
                      <a:pt x="15" y="125"/>
                    </a:cubicBezTo>
                    <a:cubicBezTo>
                      <a:pt x="17" y="127"/>
                      <a:pt x="20" y="128"/>
                      <a:pt x="24" y="128"/>
                    </a:cubicBezTo>
                    <a:cubicBezTo>
                      <a:pt x="27" y="128"/>
                      <a:pt x="30" y="127"/>
                      <a:pt x="32" y="125"/>
                    </a:cubicBezTo>
                    <a:cubicBezTo>
                      <a:pt x="34" y="123"/>
                      <a:pt x="35" y="120"/>
                      <a:pt x="35" y="1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2" name="Freeform 88"/>
              <p:cNvSpPr>
                <a:spLocks noEditPoints="1"/>
              </p:cNvSpPr>
              <p:nvPr/>
            </p:nvSpPr>
            <p:spPr bwMode="auto">
              <a:xfrm>
                <a:off x="3150" y="2764"/>
                <a:ext cx="93" cy="245"/>
              </a:xfrm>
              <a:custGeom>
                <a:avLst/>
                <a:gdLst>
                  <a:gd name="T0" fmla="*/ 74 w 168"/>
                  <a:gd name="T1" fmla="*/ 0 h 407"/>
                  <a:gd name="T2" fmla="*/ 76 w 168"/>
                  <a:gd name="T3" fmla="*/ 0 h 407"/>
                  <a:gd name="T4" fmla="*/ 76 w 168"/>
                  <a:gd name="T5" fmla="*/ 167 h 407"/>
                  <a:gd name="T6" fmla="*/ 93 w 168"/>
                  <a:gd name="T7" fmla="*/ 167 h 407"/>
                  <a:gd name="T8" fmla="*/ 93 w 168"/>
                  <a:gd name="T9" fmla="*/ 189 h 407"/>
                  <a:gd name="T10" fmla="*/ 76 w 168"/>
                  <a:gd name="T11" fmla="*/ 189 h 407"/>
                  <a:gd name="T12" fmla="*/ 76 w 168"/>
                  <a:gd name="T13" fmla="*/ 245 h 407"/>
                  <a:gd name="T14" fmla="*/ 63 w 168"/>
                  <a:gd name="T15" fmla="*/ 245 h 407"/>
                  <a:gd name="T16" fmla="*/ 63 w 168"/>
                  <a:gd name="T17" fmla="*/ 189 h 407"/>
                  <a:gd name="T18" fmla="*/ 0 w 168"/>
                  <a:gd name="T19" fmla="*/ 189 h 407"/>
                  <a:gd name="T20" fmla="*/ 74 w 168"/>
                  <a:gd name="T21" fmla="*/ 0 h 407"/>
                  <a:gd name="T22" fmla="*/ 63 w 168"/>
                  <a:gd name="T23" fmla="*/ 167 h 407"/>
                  <a:gd name="T24" fmla="*/ 63 w 168"/>
                  <a:gd name="T25" fmla="*/ 67 h 407"/>
                  <a:gd name="T26" fmla="*/ 25 w 168"/>
                  <a:gd name="T27" fmla="*/ 167 h 407"/>
                  <a:gd name="T28" fmla="*/ 63 w 168"/>
                  <a:gd name="T29" fmla="*/ 167 h 40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68" h="407">
                    <a:moveTo>
                      <a:pt x="133" y="0"/>
                    </a:moveTo>
                    <a:lnTo>
                      <a:pt x="137" y="0"/>
                    </a:lnTo>
                    <a:lnTo>
                      <a:pt x="137" y="277"/>
                    </a:lnTo>
                    <a:lnTo>
                      <a:pt x="168" y="277"/>
                    </a:lnTo>
                    <a:lnTo>
                      <a:pt x="168" y="314"/>
                    </a:lnTo>
                    <a:lnTo>
                      <a:pt x="137" y="314"/>
                    </a:lnTo>
                    <a:lnTo>
                      <a:pt x="137" y="407"/>
                    </a:lnTo>
                    <a:lnTo>
                      <a:pt x="114" y="407"/>
                    </a:lnTo>
                    <a:lnTo>
                      <a:pt x="114" y="314"/>
                    </a:lnTo>
                    <a:lnTo>
                      <a:pt x="0" y="314"/>
                    </a:lnTo>
                    <a:lnTo>
                      <a:pt x="133" y="0"/>
                    </a:lnTo>
                    <a:close/>
                    <a:moveTo>
                      <a:pt x="114" y="277"/>
                    </a:moveTo>
                    <a:lnTo>
                      <a:pt x="114" y="111"/>
                    </a:lnTo>
                    <a:lnTo>
                      <a:pt x="45" y="277"/>
                    </a:lnTo>
                    <a:lnTo>
                      <a:pt x="114" y="27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nvGrpSpPr>
          <p:cNvPr id="10" name="Group 102"/>
          <p:cNvGrpSpPr/>
          <p:nvPr/>
        </p:nvGrpSpPr>
        <p:grpSpPr bwMode="auto">
          <a:xfrm>
            <a:off x="3620463" y="3112056"/>
            <a:ext cx="2519758" cy="1940302"/>
            <a:chOff x="1633" y="2339"/>
            <a:chExt cx="1211" cy="932"/>
          </a:xfrm>
          <a:effectLst>
            <a:outerShdw blurRad="114300" dist="127000" dir="2700000" sx="102000" sy="102000" algn="tl" rotWithShape="0">
              <a:prstClr val="black">
                <a:alpha val="30000"/>
              </a:prstClr>
            </a:outerShdw>
          </a:effectLst>
        </p:grpSpPr>
        <p:grpSp>
          <p:nvGrpSpPr>
            <p:cNvPr id="32" name="Group 380"/>
            <p:cNvGrpSpPr/>
            <p:nvPr/>
          </p:nvGrpSpPr>
          <p:grpSpPr bwMode="auto">
            <a:xfrm>
              <a:off x="2064" y="2636"/>
              <a:ext cx="88" cy="87"/>
              <a:chOff x="1872" y="2352"/>
              <a:chExt cx="240" cy="240"/>
            </a:xfrm>
          </p:grpSpPr>
          <p:grpSp>
            <p:nvGrpSpPr>
              <p:cNvPr id="53" name="Group 381"/>
              <p:cNvGrpSpPr/>
              <p:nvPr/>
            </p:nvGrpSpPr>
            <p:grpSpPr bwMode="auto">
              <a:xfrm>
                <a:off x="1968" y="2352"/>
                <a:ext cx="144" cy="240"/>
                <a:chOff x="1968" y="2352"/>
                <a:chExt cx="144" cy="240"/>
              </a:xfrm>
            </p:grpSpPr>
            <p:sp>
              <p:nvSpPr>
                <p:cNvPr id="60" name="Oval 382"/>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52363" dir="4557825" algn="ctr" rotWithShape="0">
                          <a:schemeClr val="bg2">
                            <a:alpha val="50000"/>
                          </a:schemeClr>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1" name="Oval 383"/>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52363" dir="4557825" algn="ctr" rotWithShape="0">
                          <a:schemeClr val="bg2">
                            <a:alpha val="50000"/>
                          </a:schemeClr>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2" name="Oval 384"/>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52363" dir="4557825" algn="ctr" rotWithShape="0">
                          <a:schemeClr val="bg2">
                            <a:alpha val="50000"/>
                          </a:schemeClr>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3" name="Oval 385"/>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52363" dir="4557825" algn="ctr" rotWithShape="0">
                          <a:schemeClr val="bg2">
                            <a:alpha val="50000"/>
                          </a:schemeClr>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4" name="Oval 386"/>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52363" dir="4557825" algn="ctr" rotWithShape="0">
                          <a:schemeClr val="bg2">
                            <a:alpha val="50000"/>
                          </a:schemeClr>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54" name="Group 387"/>
              <p:cNvGrpSpPr/>
              <p:nvPr/>
            </p:nvGrpSpPr>
            <p:grpSpPr bwMode="auto">
              <a:xfrm>
                <a:off x="1872" y="2352"/>
                <a:ext cx="144" cy="240"/>
                <a:chOff x="1968" y="2352"/>
                <a:chExt cx="144" cy="240"/>
              </a:xfrm>
            </p:grpSpPr>
            <p:sp>
              <p:nvSpPr>
                <p:cNvPr id="55" name="Oval 388"/>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52363" dir="4557825" algn="ctr" rotWithShape="0">
                          <a:schemeClr val="bg2">
                            <a:alpha val="50000"/>
                          </a:schemeClr>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6" name="Oval 389"/>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52363" dir="4557825" algn="ctr" rotWithShape="0">
                          <a:schemeClr val="bg2">
                            <a:alpha val="50000"/>
                          </a:schemeClr>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7" name="Oval 390"/>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52363" dir="4557825" algn="ctr" rotWithShape="0">
                          <a:schemeClr val="bg2">
                            <a:alpha val="50000"/>
                          </a:schemeClr>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8" name="Oval 391"/>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52363" dir="4557825" algn="ctr" rotWithShape="0">
                          <a:schemeClr val="bg2">
                            <a:alpha val="50000"/>
                          </a:schemeClr>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9" name="Oval 392"/>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52363" dir="4557825" algn="ctr" rotWithShape="0">
                          <a:schemeClr val="bg2">
                            <a:alpha val="50000"/>
                          </a:schemeClr>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nvGrpSpPr>
            <p:cNvPr id="33" name="Group 61"/>
            <p:cNvGrpSpPr/>
            <p:nvPr/>
          </p:nvGrpSpPr>
          <p:grpSpPr bwMode="auto">
            <a:xfrm>
              <a:off x="1633" y="2339"/>
              <a:ext cx="1211" cy="932"/>
              <a:chOff x="295" y="2756"/>
              <a:chExt cx="1211" cy="932"/>
            </a:xfrm>
          </p:grpSpPr>
          <p:sp>
            <p:nvSpPr>
              <p:cNvPr id="51" name="Freeform 10"/>
              <p:cNvSpPr/>
              <p:nvPr/>
            </p:nvSpPr>
            <p:spPr bwMode="auto">
              <a:xfrm>
                <a:off x="295" y="2772"/>
                <a:ext cx="1211" cy="916"/>
              </a:xfrm>
              <a:custGeom>
                <a:avLst/>
                <a:gdLst>
                  <a:gd name="T0" fmla="*/ 661737 w 666"/>
                  <a:gd name="T1" fmla="*/ 0 h 504"/>
                  <a:gd name="T2" fmla="*/ 3881740 w 666"/>
                  <a:gd name="T3" fmla="*/ 0 h 504"/>
                  <a:gd name="T4" fmla="*/ 4543477 w 666"/>
                  <a:gd name="T5" fmla="*/ 660796 h 504"/>
                  <a:gd name="T6" fmla="*/ 4543477 w 666"/>
                  <a:gd name="T7" fmla="*/ 1144469 h 504"/>
                  <a:gd name="T8" fmla="*/ 4543477 w 666"/>
                  <a:gd name="T9" fmla="*/ 1355653 h 504"/>
                  <a:gd name="T10" fmla="*/ 4543477 w 666"/>
                  <a:gd name="T11" fmla="*/ 3433410 h 504"/>
                  <a:gd name="T12" fmla="*/ 2360424 w 666"/>
                  <a:gd name="T13" fmla="*/ 2016447 h 504"/>
                  <a:gd name="T14" fmla="*/ 661737 w 666"/>
                  <a:gd name="T15" fmla="*/ 2016447 h 504"/>
                  <a:gd name="T16" fmla="*/ 0 w 666"/>
                  <a:gd name="T17" fmla="*/ 1355653 h 504"/>
                  <a:gd name="T18" fmla="*/ 0 w 666"/>
                  <a:gd name="T19" fmla="*/ 660796 h 504"/>
                  <a:gd name="T20" fmla="*/ 661737 w 666"/>
                  <a:gd name="T21" fmla="*/ 0 h 5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6" h="504">
                    <a:moveTo>
                      <a:pt x="97" y="0"/>
                    </a:moveTo>
                    <a:cubicBezTo>
                      <a:pt x="569" y="0"/>
                      <a:pt x="569" y="0"/>
                      <a:pt x="569" y="0"/>
                    </a:cubicBezTo>
                    <a:cubicBezTo>
                      <a:pt x="623" y="0"/>
                      <a:pt x="666" y="44"/>
                      <a:pt x="666" y="97"/>
                    </a:cubicBezTo>
                    <a:cubicBezTo>
                      <a:pt x="666" y="168"/>
                      <a:pt x="666" y="168"/>
                      <a:pt x="666" y="168"/>
                    </a:cubicBezTo>
                    <a:cubicBezTo>
                      <a:pt x="666" y="199"/>
                      <a:pt x="666" y="199"/>
                      <a:pt x="666" y="199"/>
                    </a:cubicBezTo>
                    <a:cubicBezTo>
                      <a:pt x="666" y="504"/>
                      <a:pt x="666" y="504"/>
                      <a:pt x="666" y="504"/>
                    </a:cubicBezTo>
                    <a:cubicBezTo>
                      <a:pt x="666" y="504"/>
                      <a:pt x="606" y="296"/>
                      <a:pt x="346" y="296"/>
                    </a:cubicBezTo>
                    <a:cubicBezTo>
                      <a:pt x="97" y="296"/>
                      <a:pt x="97" y="296"/>
                      <a:pt x="97" y="296"/>
                    </a:cubicBezTo>
                    <a:cubicBezTo>
                      <a:pt x="43" y="296"/>
                      <a:pt x="0" y="253"/>
                      <a:pt x="0" y="199"/>
                    </a:cubicBezTo>
                    <a:cubicBezTo>
                      <a:pt x="0" y="97"/>
                      <a:pt x="0" y="97"/>
                      <a:pt x="0" y="97"/>
                    </a:cubicBezTo>
                    <a:cubicBezTo>
                      <a:pt x="0" y="44"/>
                      <a:pt x="43" y="0"/>
                      <a:pt x="97" y="0"/>
                    </a:cubicBezTo>
                  </a:path>
                </a:pathLst>
              </a:custGeom>
              <a:solidFill>
                <a:schemeClr val="accent3"/>
              </a:solidFill>
              <a:ln>
                <a:noFill/>
              </a:ln>
              <a:effectLst>
                <a:outerShdw dist="52363" dir="4557825" algn="ctr" rotWithShape="0">
                  <a:srgbClr val="808080">
                    <a:alpha val="50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2" name="Freeform 63"/>
              <p:cNvSpPr/>
              <p:nvPr/>
            </p:nvSpPr>
            <p:spPr bwMode="auto">
              <a:xfrm>
                <a:off x="1321" y="2756"/>
                <a:ext cx="176" cy="916"/>
              </a:xfrm>
              <a:custGeom>
                <a:avLst/>
                <a:gdLst>
                  <a:gd name="T0" fmla="*/ 0 w 97"/>
                  <a:gd name="T1" fmla="*/ 0 h 504"/>
                  <a:gd name="T2" fmla="*/ 5 w 97"/>
                  <a:gd name="T3" fmla="*/ 672 h 504"/>
                  <a:gd name="T4" fmla="*/ 176 w 97"/>
                  <a:gd name="T5" fmla="*/ 916 h 504"/>
                  <a:gd name="T6" fmla="*/ 176 w 97"/>
                  <a:gd name="T7" fmla="*/ 362 h 504"/>
                  <a:gd name="T8" fmla="*/ 176 w 97"/>
                  <a:gd name="T9" fmla="*/ 305 h 504"/>
                  <a:gd name="T10" fmla="*/ 176 w 97"/>
                  <a:gd name="T11" fmla="*/ 174 h 504"/>
                  <a:gd name="T12" fmla="*/ 0 w 97"/>
                  <a:gd name="T13" fmla="*/ 0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7" h="504">
                    <a:moveTo>
                      <a:pt x="0" y="0"/>
                    </a:moveTo>
                    <a:cubicBezTo>
                      <a:pt x="3" y="370"/>
                      <a:pt x="3" y="370"/>
                      <a:pt x="3" y="370"/>
                    </a:cubicBezTo>
                    <a:cubicBezTo>
                      <a:pt x="76" y="430"/>
                      <a:pt x="97" y="504"/>
                      <a:pt x="97" y="504"/>
                    </a:cubicBezTo>
                    <a:cubicBezTo>
                      <a:pt x="97" y="199"/>
                      <a:pt x="97" y="199"/>
                      <a:pt x="97" y="199"/>
                    </a:cubicBezTo>
                    <a:cubicBezTo>
                      <a:pt x="97" y="168"/>
                      <a:pt x="97" y="168"/>
                      <a:pt x="97" y="168"/>
                    </a:cubicBezTo>
                    <a:cubicBezTo>
                      <a:pt x="97" y="96"/>
                      <a:pt x="97" y="96"/>
                      <a:pt x="97" y="96"/>
                    </a:cubicBezTo>
                    <a:cubicBezTo>
                      <a:pt x="97" y="43"/>
                      <a:pt x="54" y="0"/>
                      <a:pt x="0" y="0"/>
                    </a:cubicBezTo>
                  </a:path>
                </a:pathLst>
              </a:custGeom>
              <a:gradFill rotWithShape="1">
                <a:gsLst>
                  <a:gs pos="0">
                    <a:srgbClr val="9F9F9F">
                      <a:alpha val="0"/>
                    </a:srgbClr>
                  </a:gs>
                  <a:gs pos="100000">
                    <a:schemeClr val="tx1">
                      <a:alpha val="18999"/>
                    </a:schemeClr>
                  </a:gs>
                </a:gsLst>
                <a:lin ang="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52363" dir="4557825" algn="ctr" rotWithShape="0">
                        <a:srgbClr val="808080">
                          <a:alpha val="50000"/>
                        </a:srgbClr>
                      </a:outerShdw>
                    </a:effectLst>
                  </a14:hiddenEffects>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34" name="Freeform 219"/>
            <p:cNvSpPr>
              <a:spLocks noEditPoints="1"/>
            </p:cNvSpPr>
            <p:nvPr/>
          </p:nvSpPr>
          <p:spPr bwMode="auto">
            <a:xfrm>
              <a:off x="1767" y="2467"/>
              <a:ext cx="83" cy="257"/>
            </a:xfrm>
            <a:custGeom>
              <a:avLst/>
              <a:gdLst>
                <a:gd name="T0" fmla="*/ 309355 w 46"/>
                <a:gd name="T1" fmla="*/ 799538 h 141"/>
                <a:gd name="T2" fmla="*/ 262280 w 46"/>
                <a:gd name="T3" fmla="*/ 915711 h 141"/>
                <a:gd name="T4" fmla="*/ 154678 w 46"/>
                <a:gd name="T5" fmla="*/ 963546 h 141"/>
                <a:gd name="T6" fmla="*/ 40351 w 46"/>
                <a:gd name="T7" fmla="*/ 915711 h 141"/>
                <a:gd name="T8" fmla="*/ 0 w 46"/>
                <a:gd name="T9" fmla="*/ 799538 h 141"/>
                <a:gd name="T10" fmla="*/ 0 w 46"/>
                <a:gd name="T11" fmla="*/ 164008 h 141"/>
                <a:gd name="T12" fmla="*/ 40351 w 46"/>
                <a:gd name="T13" fmla="*/ 47835 h 141"/>
                <a:gd name="T14" fmla="*/ 154678 w 46"/>
                <a:gd name="T15" fmla="*/ 0 h 141"/>
                <a:gd name="T16" fmla="*/ 262280 w 46"/>
                <a:gd name="T17" fmla="*/ 47835 h 141"/>
                <a:gd name="T18" fmla="*/ 309355 w 46"/>
                <a:gd name="T19" fmla="*/ 164008 h 141"/>
                <a:gd name="T20" fmla="*/ 309355 w 46"/>
                <a:gd name="T21" fmla="*/ 799538 h 141"/>
                <a:gd name="T22" fmla="*/ 235379 w 46"/>
                <a:gd name="T23" fmla="*/ 799538 h 141"/>
                <a:gd name="T24" fmla="*/ 235379 w 46"/>
                <a:gd name="T25" fmla="*/ 164008 h 141"/>
                <a:gd name="T26" fmla="*/ 208478 w 46"/>
                <a:gd name="T27" fmla="*/ 109338 h 141"/>
                <a:gd name="T28" fmla="*/ 154678 w 46"/>
                <a:gd name="T29" fmla="*/ 82003 h 141"/>
                <a:gd name="T30" fmla="*/ 100877 w 46"/>
                <a:gd name="T31" fmla="*/ 109338 h 141"/>
                <a:gd name="T32" fmla="*/ 73976 w 46"/>
                <a:gd name="T33" fmla="*/ 164008 h 141"/>
                <a:gd name="T34" fmla="*/ 73976 w 46"/>
                <a:gd name="T35" fmla="*/ 799538 h 141"/>
                <a:gd name="T36" fmla="*/ 100877 w 46"/>
                <a:gd name="T37" fmla="*/ 861041 h 141"/>
                <a:gd name="T38" fmla="*/ 154678 w 46"/>
                <a:gd name="T39" fmla="*/ 881543 h 141"/>
                <a:gd name="T40" fmla="*/ 208478 w 46"/>
                <a:gd name="T41" fmla="*/ 861041 h 141"/>
                <a:gd name="T42" fmla="*/ 235379 w 46"/>
                <a:gd name="T43" fmla="*/ 799538 h 14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 h="141">
                  <a:moveTo>
                    <a:pt x="46" y="117"/>
                  </a:moveTo>
                  <a:cubicBezTo>
                    <a:pt x="46" y="124"/>
                    <a:pt x="44" y="129"/>
                    <a:pt x="39" y="134"/>
                  </a:cubicBezTo>
                  <a:cubicBezTo>
                    <a:pt x="35" y="139"/>
                    <a:pt x="29" y="141"/>
                    <a:pt x="23" y="141"/>
                  </a:cubicBezTo>
                  <a:cubicBezTo>
                    <a:pt x="17" y="141"/>
                    <a:pt x="11" y="139"/>
                    <a:pt x="6" y="134"/>
                  </a:cubicBezTo>
                  <a:cubicBezTo>
                    <a:pt x="2" y="129"/>
                    <a:pt x="0" y="124"/>
                    <a:pt x="0" y="117"/>
                  </a:cubicBezTo>
                  <a:cubicBezTo>
                    <a:pt x="0" y="24"/>
                    <a:pt x="0" y="24"/>
                    <a:pt x="0" y="24"/>
                  </a:cubicBezTo>
                  <a:cubicBezTo>
                    <a:pt x="0" y="17"/>
                    <a:pt x="2" y="12"/>
                    <a:pt x="6" y="7"/>
                  </a:cubicBezTo>
                  <a:cubicBezTo>
                    <a:pt x="11" y="3"/>
                    <a:pt x="17" y="0"/>
                    <a:pt x="23" y="0"/>
                  </a:cubicBezTo>
                  <a:cubicBezTo>
                    <a:pt x="29" y="0"/>
                    <a:pt x="35" y="3"/>
                    <a:pt x="39" y="7"/>
                  </a:cubicBezTo>
                  <a:cubicBezTo>
                    <a:pt x="44" y="12"/>
                    <a:pt x="46" y="17"/>
                    <a:pt x="46" y="24"/>
                  </a:cubicBezTo>
                  <a:lnTo>
                    <a:pt x="46" y="117"/>
                  </a:lnTo>
                  <a:close/>
                  <a:moveTo>
                    <a:pt x="35" y="117"/>
                  </a:moveTo>
                  <a:cubicBezTo>
                    <a:pt x="35" y="24"/>
                    <a:pt x="35" y="24"/>
                    <a:pt x="35" y="24"/>
                  </a:cubicBezTo>
                  <a:cubicBezTo>
                    <a:pt x="35" y="21"/>
                    <a:pt x="33" y="18"/>
                    <a:pt x="31" y="16"/>
                  </a:cubicBezTo>
                  <a:cubicBezTo>
                    <a:pt x="29" y="13"/>
                    <a:pt x="26" y="12"/>
                    <a:pt x="23" y="12"/>
                  </a:cubicBezTo>
                  <a:cubicBezTo>
                    <a:pt x="20" y="12"/>
                    <a:pt x="17" y="13"/>
                    <a:pt x="15" y="16"/>
                  </a:cubicBezTo>
                  <a:cubicBezTo>
                    <a:pt x="12" y="18"/>
                    <a:pt x="11" y="21"/>
                    <a:pt x="11" y="24"/>
                  </a:cubicBezTo>
                  <a:cubicBezTo>
                    <a:pt x="11" y="117"/>
                    <a:pt x="11" y="117"/>
                    <a:pt x="11" y="117"/>
                  </a:cubicBezTo>
                  <a:cubicBezTo>
                    <a:pt x="11" y="121"/>
                    <a:pt x="12" y="123"/>
                    <a:pt x="15" y="126"/>
                  </a:cubicBezTo>
                  <a:cubicBezTo>
                    <a:pt x="17" y="128"/>
                    <a:pt x="20" y="129"/>
                    <a:pt x="23" y="129"/>
                  </a:cubicBezTo>
                  <a:cubicBezTo>
                    <a:pt x="26" y="129"/>
                    <a:pt x="29" y="128"/>
                    <a:pt x="31" y="126"/>
                  </a:cubicBezTo>
                  <a:cubicBezTo>
                    <a:pt x="33" y="123"/>
                    <a:pt x="35" y="121"/>
                    <a:pt x="35" y="117"/>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52363" dir="4557825" algn="ctr" rotWithShape="0">
                      <a:srgbClr val="808080">
                        <a:alpha val="50000"/>
                      </a:srgbClr>
                    </a:outerShdw>
                  </a:effectLst>
                </a14:hiddenEffects>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5" name="Rectangle 221"/>
            <p:cNvSpPr>
              <a:spLocks noChangeArrowheads="1"/>
            </p:cNvSpPr>
            <p:nvPr/>
          </p:nvSpPr>
          <p:spPr bwMode="auto">
            <a:xfrm>
              <a:off x="1998" y="2702"/>
              <a:ext cx="20" cy="22"/>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52363" dir="4557825" algn="ctr" rotWithShape="0">
                      <a:srgbClr val="808080">
                        <a:alpha val="50000"/>
                      </a:srgbClr>
                    </a:outerShdw>
                  </a:effectLst>
                </a14:hiddenEffects>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000" baseline="-2500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6" name="Text Box 124"/>
            <p:cNvSpPr txBox="1">
              <a:spLocks noChangeArrowheads="1"/>
            </p:cNvSpPr>
            <p:nvPr/>
          </p:nvSpPr>
          <p:spPr bwMode="auto">
            <a:xfrm>
              <a:off x="1973" y="2341"/>
              <a:ext cx="320"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2363" dir="4557825" algn="ctr" rotWithShape="0">
                      <a:schemeClr val="bg2">
                        <a:alpha val="50000"/>
                      </a:schemeClr>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baseline="-25000">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rPr>
                <a:t>要点</a:t>
              </a:r>
            </a:p>
          </p:txBody>
        </p:sp>
        <p:sp>
          <p:nvSpPr>
            <p:cNvPr id="37" name="Freeform 67"/>
            <p:cNvSpPr/>
            <p:nvPr/>
          </p:nvSpPr>
          <p:spPr bwMode="auto">
            <a:xfrm>
              <a:off x="1864" y="2472"/>
              <a:ext cx="83" cy="249"/>
            </a:xfrm>
            <a:custGeom>
              <a:avLst/>
              <a:gdLst>
                <a:gd name="T0" fmla="*/ 83 w 47"/>
                <a:gd name="T1" fmla="*/ 207 h 141"/>
                <a:gd name="T2" fmla="*/ 71 w 47"/>
                <a:gd name="T3" fmla="*/ 237 h 141"/>
                <a:gd name="T4" fmla="*/ 42 w 47"/>
                <a:gd name="T5" fmla="*/ 249 h 141"/>
                <a:gd name="T6" fmla="*/ 12 w 47"/>
                <a:gd name="T7" fmla="*/ 237 h 141"/>
                <a:gd name="T8" fmla="*/ 0 w 47"/>
                <a:gd name="T9" fmla="*/ 207 h 141"/>
                <a:gd name="T10" fmla="*/ 0 w 47"/>
                <a:gd name="T11" fmla="*/ 185 h 141"/>
                <a:gd name="T12" fmla="*/ 21 w 47"/>
                <a:gd name="T13" fmla="*/ 185 h 141"/>
                <a:gd name="T14" fmla="*/ 21 w 47"/>
                <a:gd name="T15" fmla="*/ 207 h 141"/>
                <a:gd name="T16" fmla="*/ 26 w 47"/>
                <a:gd name="T17" fmla="*/ 221 h 141"/>
                <a:gd name="T18" fmla="*/ 42 w 47"/>
                <a:gd name="T19" fmla="*/ 228 h 141"/>
                <a:gd name="T20" fmla="*/ 57 w 47"/>
                <a:gd name="T21" fmla="*/ 221 h 141"/>
                <a:gd name="T22" fmla="*/ 62 w 47"/>
                <a:gd name="T23" fmla="*/ 207 h 141"/>
                <a:gd name="T24" fmla="*/ 62 w 47"/>
                <a:gd name="T25" fmla="*/ 155 h 141"/>
                <a:gd name="T26" fmla="*/ 57 w 47"/>
                <a:gd name="T27" fmla="*/ 140 h 141"/>
                <a:gd name="T28" fmla="*/ 42 w 47"/>
                <a:gd name="T29" fmla="*/ 134 h 141"/>
                <a:gd name="T30" fmla="*/ 42 w 47"/>
                <a:gd name="T31" fmla="*/ 113 h 141"/>
                <a:gd name="T32" fmla="*/ 57 w 47"/>
                <a:gd name="T33" fmla="*/ 108 h 141"/>
                <a:gd name="T34" fmla="*/ 62 w 47"/>
                <a:gd name="T35" fmla="*/ 94 h 141"/>
                <a:gd name="T36" fmla="*/ 62 w 47"/>
                <a:gd name="T37" fmla="*/ 41 h 141"/>
                <a:gd name="T38" fmla="*/ 57 w 47"/>
                <a:gd name="T39" fmla="*/ 26 h 141"/>
                <a:gd name="T40" fmla="*/ 42 w 47"/>
                <a:gd name="T41" fmla="*/ 19 h 141"/>
                <a:gd name="T42" fmla="*/ 26 w 47"/>
                <a:gd name="T43" fmla="*/ 26 h 141"/>
                <a:gd name="T44" fmla="*/ 21 w 47"/>
                <a:gd name="T45" fmla="*/ 41 h 141"/>
                <a:gd name="T46" fmla="*/ 21 w 47"/>
                <a:gd name="T47" fmla="*/ 62 h 141"/>
                <a:gd name="T48" fmla="*/ 0 w 47"/>
                <a:gd name="T49" fmla="*/ 62 h 141"/>
                <a:gd name="T50" fmla="*/ 0 w 47"/>
                <a:gd name="T51" fmla="*/ 41 h 141"/>
                <a:gd name="T52" fmla="*/ 12 w 47"/>
                <a:gd name="T53" fmla="*/ 12 h 141"/>
                <a:gd name="T54" fmla="*/ 42 w 47"/>
                <a:gd name="T55" fmla="*/ 0 h 141"/>
                <a:gd name="T56" fmla="*/ 71 w 47"/>
                <a:gd name="T57" fmla="*/ 12 h 141"/>
                <a:gd name="T58" fmla="*/ 83 w 47"/>
                <a:gd name="T59" fmla="*/ 41 h 141"/>
                <a:gd name="T60" fmla="*/ 83 w 47"/>
                <a:gd name="T61" fmla="*/ 94 h 141"/>
                <a:gd name="T62" fmla="*/ 69 w 47"/>
                <a:gd name="T63" fmla="*/ 124 h 141"/>
                <a:gd name="T64" fmla="*/ 83 w 47"/>
                <a:gd name="T65" fmla="*/ 155 h 141"/>
                <a:gd name="T66" fmla="*/ 83 w 47"/>
                <a:gd name="T67" fmla="*/ 207 h 14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7" h="141">
                  <a:moveTo>
                    <a:pt x="47" y="117"/>
                  </a:moveTo>
                  <a:cubicBezTo>
                    <a:pt x="47" y="124"/>
                    <a:pt x="45" y="129"/>
                    <a:pt x="40" y="134"/>
                  </a:cubicBezTo>
                  <a:cubicBezTo>
                    <a:pt x="36" y="138"/>
                    <a:pt x="30" y="141"/>
                    <a:pt x="24" y="141"/>
                  </a:cubicBezTo>
                  <a:cubicBezTo>
                    <a:pt x="17" y="141"/>
                    <a:pt x="12" y="138"/>
                    <a:pt x="7" y="134"/>
                  </a:cubicBezTo>
                  <a:cubicBezTo>
                    <a:pt x="2" y="129"/>
                    <a:pt x="0" y="124"/>
                    <a:pt x="0" y="117"/>
                  </a:cubicBezTo>
                  <a:cubicBezTo>
                    <a:pt x="0" y="105"/>
                    <a:pt x="0" y="105"/>
                    <a:pt x="0" y="105"/>
                  </a:cubicBezTo>
                  <a:cubicBezTo>
                    <a:pt x="12" y="105"/>
                    <a:pt x="12" y="105"/>
                    <a:pt x="12" y="105"/>
                  </a:cubicBezTo>
                  <a:cubicBezTo>
                    <a:pt x="12" y="117"/>
                    <a:pt x="12" y="117"/>
                    <a:pt x="12" y="117"/>
                  </a:cubicBezTo>
                  <a:cubicBezTo>
                    <a:pt x="12" y="120"/>
                    <a:pt x="13" y="123"/>
                    <a:pt x="15" y="125"/>
                  </a:cubicBezTo>
                  <a:cubicBezTo>
                    <a:pt x="18" y="128"/>
                    <a:pt x="20" y="129"/>
                    <a:pt x="24" y="129"/>
                  </a:cubicBezTo>
                  <a:cubicBezTo>
                    <a:pt x="27" y="129"/>
                    <a:pt x="30" y="128"/>
                    <a:pt x="32" y="125"/>
                  </a:cubicBezTo>
                  <a:cubicBezTo>
                    <a:pt x="34" y="123"/>
                    <a:pt x="35" y="120"/>
                    <a:pt x="35" y="117"/>
                  </a:cubicBezTo>
                  <a:cubicBezTo>
                    <a:pt x="35" y="88"/>
                    <a:pt x="35" y="88"/>
                    <a:pt x="35" y="88"/>
                  </a:cubicBezTo>
                  <a:cubicBezTo>
                    <a:pt x="35" y="84"/>
                    <a:pt x="34" y="82"/>
                    <a:pt x="32" y="79"/>
                  </a:cubicBezTo>
                  <a:cubicBezTo>
                    <a:pt x="30" y="77"/>
                    <a:pt x="27" y="76"/>
                    <a:pt x="24" y="76"/>
                  </a:cubicBezTo>
                  <a:cubicBezTo>
                    <a:pt x="24" y="64"/>
                    <a:pt x="24" y="64"/>
                    <a:pt x="24" y="64"/>
                  </a:cubicBezTo>
                  <a:cubicBezTo>
                    <a:pt x="27" y="64"/>
                    <a:pt x="30" y="63"/>
                    <a:pt x="32" y="61"/>
                  </a:cubicBezTo>
                  <a:cubicBezTo>
                    <a:pt x="34" y="59"/>
                    <a:pt x="35" y="56"/>
                    <a:pt x="35" y="53"/>
                  </a:cubicBezTo>
                  <a:cubicBezTo>
                    <a:pt x="35" y="23"/>
                    <a:pt x="35" y="23"/>
                    <a:pt x="35" y="23"/>
                  </a:cubicBezTo>
                  <a:cubicBezTo>
                    <a:pt x="35" y="20"/>
                    <a:pt x="34" y="17"/>
                    <a:pt x="32" y="15"/>
                  </a:cubicBezTo>
                  <a:cubicBezTo>
                    <a:pt x="30" y="13"/>
                    <a:pt x="27" y="11"/>
                    <a:pt x="24" y="11"/>
                  </a:cubicBezTo>
                  <a:cubicBezTo>
                    <a:pt x="20" y="11"/>
                    <a:pt x="18" y="13"/>
                    <a:pt x="15" y="15"/>
                  </a:cubicBezTo>
                  <a:cubicBezTo>
                    <a:pt x="13" y="17"/>
                    <a:pt x="12" y="20"/>
                    <a:pt x="12" y="23"/>
                  </a:cubicBezTo>
                  <a:cubicBezTo>
                    <a:pt x="12" y="35"/>
                    <a:pt x="12" y="35"/>
                    <a:pt x="12" y="35"/>
                  </a:cubicBezTo>
                  <a:cubicBezTo>
                    <a:pt x="0" y="35"/>
                    <a:pt x="0" y="35"/>
                    <a:pt x="0" y="35"/>
                  </a:cubicBezTo>
                  <a:cubicBezTo>
                    <a:pt x="0" y="23"/>
                    <a:pt x="0" y="23"/>
                    <a:pt x="0" y="23"/>
                  </a:cubicBezTo>
                  <a:cubicBezTo>
                    <a:pt x="0" y="17"/>
                    <a:pt x="2" y="11"/>
                    <a:pt x="7" y="7"/>
                  </a:cubicBezTo>
                  <a:cubicBezTo>
                    <a:pt x="12" y="2"/>
                    <a:pt x="17" y="0"/>
                    <a:pt x="24" y="0"/>
                  </a:cubicBezTo>
                  <a:cubicBezTo>
                    <a:pt x="30" y="0"/>
                    <a:pt x="36" y="2"/>
                    <a:pt x="40" y="7"/>
                  </a:cubicBezTo>
                  <a:cubicBezTo>
                    <a:pt x="45" y="11"/>
                    <a:pt x="47" y="17"/>
                    <a:pt x="47" y="23"/>
                  </a:cubicBezTo>
                  <a:cubicBezTo>
                    <a:pt x="47" y="53"/>
                    <a:pt x="47" y="53"/>
                    <a:pt x="47" y="53"/>
                  </a:cubicBezTo>
                  <a:cubicBezTo>
                    <a:pt x="47" y="60"/>
                    <a:pt x="44" y="65"/>
                    <a:pt x="39" y="70"/>
                  </a:cubicBezTo>
                  <a:cubicBezTo>
                    <a:pt x="44" y="75"/>
                    <a:pt x="47" y="81"/>
                    <a:pt x="47" y="88"/>
                  </a:cubicBezTo>
                  <a:lnTo>
                    <a:pt x="47" y="117"/>
                  </a:ln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38" name="Group 380"/>
            <p:cNvGrpSpPr/>
            <p:nvPr/>
          </p:nvGrpSpPr>
          <p:grpSpPr bwMode="auto">
            <a:xfrm>
              <a:off x="2041" y="2640"/>
              <a:ext cx="88" cy="87"/>
              <a:chOff x="1872" y="2352"/>
              <a:chExt cx="240" cy="240"/>
            </a:xfrm>
          </p:grpSpPr>
          <p:grpSp>
            <p:nvGrpSpPr>
              <p:cNvPr id="39" name="Group 381"/>
              <p:cNvGrpSpPr/>
              <p:nvPr/>
            </p:nvGrpSpPr>
            <p:grpSpPr bwMode="auto">
              <a:xfrm>
                <a:off x="1968" y="2352"/>
                <a:ext cx="144" cy="240"/>
                <a:chOff x="1968" y="2352"/>
                <a:chExt cx="144" cy="240"/>
              </a:xfrm>
            </p:grpSpPr>
            <p:sp>
              <p:nvSpPr>
                <p:cNvPr id="46" name="Oval 382"/>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Oval 383"/>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8" name="Oval 384"/>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Oval 385"/>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0" name="Oval 386"/>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40" name="Group 387"/>
              <p:cNvGrpSpPr/>
              <p:nvPr/>
            </p:nvGrpSpPr>
            <p:grpSpPr bwMode="auto">
              <a:xfrm>
                <a:off x="1872" y="2352"/>
                <a:ext cx="144" cy="240"/>
                <a:chOff x="1968" y="2352"/>
                <a:chExt cx="144" cy="240"/>
              </a:xfrm>
            </p:grpSpPr>
            <p:sp>
              <p:nvSpPr>
                <p:cNvPr id="41" name="Oval 388"/>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2" name="Oval 389"/>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3" name="Oval 390"/>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4" name="Oval 391"/>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Oval 392"/>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grpSp>
        <p:nvGrpSpPr>
          <p:cNvPr id="11" name="Group 104"/>
          <p:cNvGrpSpPr/>
          <p:nvPr/>
        </p:nvGrpSpPr>
        <p:grpSpPr bwMode="auto">
          <a:xfrm>
            <a:off x="6129818" y="1981602"/>
            <a:ext cx="2519758" cy="1936139"/>
            <a:chOff x="2839" y="1774"/>
            <a:chExt cx="1211" cy="930"/>
          </a:xfrm>
          <a:effectLst>
            <a:outerShdw blurRad="114300" dist="127000" dir="2700000" sx="102000" sy="102000" algn="tl" rotWithShape="0">
              <a:prstClr val="black">
                <a:alpha val="30000"/>
              </a:prstClr>
            </a:outerShdw>
          </a:effectLst>
        </p:grpSpPr>
        <p:sp>
          <p:nvSpPr>
            <p:cNvPr id="12" name="Freeform 218"/>
            <p:cNvSpPr/>
            <p:nvPr/>
          </p:nvSpPr>
          <p:spPr bwMode="auto">
            <a:xfrm>
              <a:off x="2840" y="1774"/>
              <a:ext cx="1210" cy="916"/>
            </a:xfrm>
            <a:custGeom>
              <a:avLst/>
              <a:gdLst>
                <a:gd name="T0" fmla="*/ 3882883 w 666"/>
                <a:gd name="T1" fmla="*/ 0 h 504"/>
                <a:gd name="T2" fmla="*/ 660771 w 666"/>
                <a:gd name="T3" fmla="*/ 0 h 504"/>
                <a:gd name="T4" fmla="*/ 0 w 666"/>
                <a:gd name="T5" fmla="*/ 653982 h 504"/>
                <a:gd name="T6" fmla="*/ 0 w 666"/>
                <a:gd name="T7" fmla="*/ 1144469 h 504"/>
                <a:gd name="T8" fmla="*/ 0 w 666"/>
                <a:gd name="T9" fmla="*/ 1348839 h 504"/>
                <a:gd name="T10" fmla="*/ 0 w 666"/>
                <a:gd name="T11" fmla="*/ 3433410 h 504"/>
                <a:gd name="T12" fmla="*/ 2186677 w 666"/>
                <a:gd name="T13" fmla="*/ 2009635 h 504"/>
                <a:gd name="T14" fmla="*/ 3882883 w 666"/>
                <a:gd name="T15" fmla="*/ 2009635 h 504"/>
                <a:gd name="T16" fmla="*/ 4536842 w 666"/>
                <a:gd name="T17" fmla="*/ 1348839 h 504"/>
                <a:gd name="T18" fmla="*/ 4536842 w 666"/>
                <a:gd name="T19" fmla="*/ 653982 h 504"/>
                <a:gd name="T20" fmla="*/ 3882883 w 666"/>
                <a:gd name="T21" fmla="*/ 0 h 5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6" h="504">
                  <a:moveTo>
                    <a:pt x="570" y="0"/>
                  </a:moveTo>
                  <a:cubicBezTo>
                    <a:pt x="97" y="0"/>
                    <a:pt x="97" y="0"/>
                    <a:pt x="97" y="0"/>
                  </a:cubicBezTo>
                  <a:cubicBezTo>
                    <a:pt x="43" y="0"/>
                    <a:pt x="0" y="43"/>
                    <a:pt x="0" y="96"/>
                  </a:cubicBezTo>
                  <a:cubicBezTo>
                    <a:pt x="0" y="168"/>
                    <a:pt x="0" y="168"/>
                    <a:pt x="0" y="168"/>
                  </a:cubicBezTo>
                  <a:cubicBezTo>
                    <a:pt x="0" y="198"/>
                    <a:pt x="0" y="198"/>
                    <a:pt x="0" y="198"/>
                  </a:cubicBezTo>
                  <a:cubicBezTo>
                    <a:pt x="0" y="504"/>
                    <a:pt x="0" y="504"/>
                    <a:pt x="0" y="504"/>
                  </a:cubicBezTo>
                  <a:cubicBezTo>
                    <a:pt x="0" y="504"/>
                    <a:pt x="61" y="296"/>
                    <a:pt x="321" y="295"/>
                  </a:cubicBezTo>
                  <a:cubicBezTo>
                    <a:pt x="570" y="295"/>
                    <a:pt x="570" y="295"/>
                    <a:pt x="570" y="295"/>
                  </a:cubicBezTo>
                  <a:cubicBezTo>
                    <a:pt x="623" y="295"/>
                    <a:pt x="666" y="252"/>
                    <a:pt x="666" y="198"/>
                  </a:cubicBezTo>
                  <a:cubicBezTo>
                    <a:pt x="666" y="96"/>
                    <a:pt x="666" y="96"/>
                    <a:pt x="666" y="96"/>
                  </a:cubicBezTo>
                  <a:cubicBezTo>
                    <a:pt x="666" y="43"/>
                    <a:pt x="623" y="0"/>
                    <a:pt x="570" y="0"/>
                  </a:cubicBezTo>
                  <a:close/>
                </a:path>
              </a:pathLst>
            </a:custGeom>
            <a:solidFill>
              <a:schemeClr val="accent2"/>
            </a:solidFill>
            <a:ln>
              <a:noFill/>
            </a:ln>
            <a:effectLst>
              <a:outerShdw dist="52363" dir="6242175" algn="ctr" rotWithShape="0">
                <a:srgbClr val="808080">
                  <a:alpha val="50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13" name="Group 380"/>
            <p:cNvGrpSpPr/>
            <p:nvPr/>
          </p:nvGrpSpPr>
          <p:grpSpPr bwMode="auto">
            <a:xfrm>
              <a:off x="3331" y="2119"/>
              <a:ext cx="88" cy="87"/>
              <a:chOff x="1872" y="2352"/>
              <a:chExt cx="240" cy="240"/>
            </a:xfrm>
          </p:grpSpPr>
          <p:grpSp>
            <p:nvGrpSpPr>
              <p:cNvPr id="20" name="Group 381"/>
              <p:cNvGrpSpPr/>
              <p:nvPr/>
            </p:nvGrpSpPr>
            <p:grpSpPr bwMode="auto">
              <a:xfrm>
                <a:off x="1968" y="2352"/>
                <a:ext cx="144" cy="240"/>
                <a:chOff x="1968" y="2352"/>
                <a:chExt cx="144" cy="240"/>
              </a:xfrm>
            </p:grpSpPr>
            <p:sp>
              <p:nvSpPr>
                <p:cNvPr id="27" name="Oval 382"/>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Oval 383"/>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9" name="Oval 384"/>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Oval 385"/>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Oval 386"/>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1" name="Group 387"/>
              <p:cNvGrpSpPr/>
              <p:nvPr/>
            </p:nvGrpSpPr>
            <p:grpSpPr bwMode="auto">
              <a:xfrm>
                <a:off x="1872" y="2352"/>
                <a:ext cx="144" cy="240"/>
                <a:chOff x="1968" y="2352"/>
                <a:chExt cx="144" cy="240"/>
              </a:xfrm>
            </p:grpSpPr>
            <p:sp>
              <p:nvSpPr>
                <p:cNvPr id="22" name="Oval 388"/>
                <p:cNvSpPr>
                  <a:spLocks noChangeArrowheads="1"/>
                </p:cNvSpPr>
                <p:nvPr/>
              </p:nvSpPr>
              <p:spPr bwMode="gray">
                <a:xfrm>
                  <a:off x="1968" y="2352"/>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Oval 389"/>
                <p:cNvSpPr>
                  <a:spLocks noChangeArrowheads="1"/>
                </p:cNvSpPr>
                <p:nvPr/>
              </p:nvSpPr>
              <p:spPr bwMode="gray">
                <a:xfrm>
                  <a:off x="2016" y="2400"/>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4" name="Oval 390"/>
                <p:cNvSpPr>
                  <a:spLocks noChangeArrowheads="1"/>
                </p:cNvSpPr>
                <p:nvPr/>
              </p:nvSpPr>
              <p:spPr bwMode="gray">
                <a:xfrm>
                  <a:off x="2064" y="2448"/>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5" name="Oval 391"/>
                <p:cNvSpPr>
                  <a:spLocks noChangeArrowheads="1"/>
                </p:cNvSpPr>
                <p:nvPr/>
              </p:nvSpPr>
              <p:spPr bwMode="gray">
                <a:xfrm>
                  <a:off x="2016" y="2496"/>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Oval 392"/>
                <p:cNvSpPr>
                  <a:spLocks noChangeArrowheads="1"/>
                </p:cNvSpPr>
                <p:nvPr/>
              </p:nvSpPr>
              <p:spPr bwMode="gray">
                <a:xfrm>
                  <a:off x="1968" y="2544"/>
                  <a:ext cx="48" cy="4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14" name="Text Box 124"/>
            <p:cNvSpPr txBox="1">
              <a:spLocks noChangeArrowheads="1"/>
            </p:cNvSpPr>
            <p:nvPr/>
          </p:nvSpPr>
          <p:spPr bwMode="auto">
            <a:xfrm>
              <a:off x="3277" y="1810"/>
              <a:ext cx="320"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baseline="-25000" dirty="0">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rPr>
                <a:t>要点</a:t>
              </a:r>
            </a:p>
          </p:txBody>
        </p:sp>
        <p:sp>
          <p:nvSpPr>
            <p:cNvPr id="15" name="Freeform 42"/>
            <p:cNvSpPr/>
            <p:nvPr/>
          </p:nvSpPr>
          <p:spPr bwMode="auto">
            <a:xfrm flipH="1">
              <a:off x="2839" y="1788"/>
              <a:ext cx="176" cy="916"/>
            </a:xfrm>
            <a:custGeom>
              <a:avLst/>
              <a:gdLst>
                <a:gd name="T0" fmla="*/ 0 w 97"/>
                <a:gd name="T1" fmla="*/ 0 h 504"/>
                <a:gd name="T2" fmla="*/ 5 w 97"/>
                <a:gd name="T3" fmla="*/ 672 h 504"/>
                <a:gd name="T4" fmla="*/ 176 w 97"/>
                <a:gd name="T5" fmla="*/ 916 h 504"/>
                <a:gd name="T6" fmla="*/ 176 w 97"/>
                <a:gd name="T7" fmla="*/ 362 h 504"/>
                <a:gd name="T8" fmla="*/ 176 w 97"/>
                <a:gd name="T9" fmla="*/ 305 h 504"/>
                <a:gd name="T10" fmla="*/ 176 w 97"/>
                <a:gd name="T11" fmla="*/ 174 h 504"/>
                <a:gd name="T12" fmla="*/ 0 w 97"/>
                <a:gd name="T13" fmla="*/ 0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7" h="504">
                  <a:moveTo>
                    <a:pt x="0" y="0"/>
                  </a:moveTo>
                  <a:cubicBezTo>
                    <a:pt x="3" y="370"/>
                    <a:pt x="3" y="370"/>
                    <a:pt x="3" y="370"/>
                  </a:cubicBezTo>
                  <a:cubicBezTo>
                    <a:pt x="76" y="430"/>
                    <a:pt x="97" y="504"/>
                    <a:pt x="97" y="504"/>
                  </a:cubicBezTo>
                  <a:cubicBezTo>
                    <a:pt x="97" y="199"/>
                    <a:pt x="97" y="199"/>
                    <a:pt x="97" y="199"/>
                  </a:cubicBezTo>
                  <a:cubicBezTo>
                    <a:pt x="97" y="168"/>
                    <a:pt x="97" y="168"/>
                    <a:pt x="97" y="168"/>
                  </a:cubicBezTo>
                  <a:cubicBezTo>
                    <a:pt x="97" y="96"/>
                    <a:pt x="97" y="96"/>
                    <a:pt x="97" y="96"/>
                  </a:cubicBezTo>
                  <a:cubicBezTo>
                    <a:pt x="97" y="43"/>
                    <a:pt x="54" y="0"/>
                    <a:pt x="0" y="0"/>
                  </a:cubicBezTo>
                </a:path>
              </a:pathLst>
            </a:custGeom>
            <a:gradFill rotWithShape="1">
              <a:gsLst>
                <a:gs pos="0">
                  <a:srgbClr val="9F9F9F">
                    <a:alpha val="0"/>
                  </a:srgbClr>
                </a:gs>
                <a:gs pos="100000">
                  <a:schemeClr val="tx1">
                    <a:alpha val="18999"/>
                  </a:scheme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16" name="Group 43"/>
            <p:cNvGrpSpPr/>
            <p:nvPr/>
          </p:nvGrpSpPr>
          <p:grpSpPr bwMode="auto">
            <a:xfrm>
              <a:off x="3055" y="1952"/>
              <a:ext cx="225" cy="254"/>
              <a:chOff x="3405" y="3990"/>
              <a:chExt cx="293" cy="330"/>
            </a:xfrm>
          </p:grpSpPr>
          <p:sp>
            <p:nvSpPr>
              <p:cNvPr id="17" name="Freeform 11"/>
              <p:cNvSpPr>
                <a:spLocks noEditPoints="1"/>
              </p:cNvSpPr>
              <p:nvPr/>
            </p:nvSpPr>
            <p:spPr bwMode="auto">
              <a:xfrm>
                <a:off x="3405" y="3990"/>
                <a:ext cx="111" cy="330"/>
              </a:xfrm>
              <a:custGeom>
                <a:avLst/>
                <a:gdLst>
                  <a:gd name="T0" fmla="*/ 416163 w 47"/>
                  <a:gd name="T1" fmla="*/ 1031981 h 140"/>
                  <a:gd name="T2" fmla="*/ 354182 w 47"/>
                  <a:gd name="T3" fmla="*/ 1173105 h 140"/>
                  <a:gd name="T4" fmla="*/ 212508 w 47"/>
                  <a:gd name="T5" fmla="*/ 1234848 h 140"/>
                  <a:gd name="T6" fmla="*/ 61981 w 47"/>
                  <a:gd name="T7" fmla="*/ 1173105 h 140"/>
                  <a:gd name="T8" fmla="*/ 0 w 47"/>
                  <a:gd name="T9" fmla="*/ 1031981 h 140"/>
                  <a:gd name="T10" fmla="*/ 0 w 47"/>
                  <a:gd name="T11" fmla="*/ 202868 h 140"/>
                  <a:gd name="T12" fmla="*/ 61981 w 47"/>
                  <a:gd name="T13" fmla="*/ 52923 h 140"/>
                  <a:gd name="T14" fmla="*/ 212508 w 47"/>
                  <a:gd name="T15" fmla="*/ 0 h 140"/>
                  <a:gd name="T16" fmla="*/ 354182 w 47"/>
                  <a:gd name="T17" fmla="*/ 52923 h 140"/>
                  <a:gd name="T18" fmla="*/ 416163 w 47"/>
                  <a:gd name="T19" fmla="*/ 202868 h 140"/>
                  <a:gd name="T20" fmla="*/ 416163 w 47"/>
                  <a:gd name="T21" fmla="*/ 1031981 h 140"/>
                  <a:gd name="T22" fmla="*/ 309907 w 47"/>
                  <a:gd name="T23" fmla="*/ 1031981 h 140"/>
                  <a:gd name="T24" fmla="*/ 309907 w 47"/>
                  <a:gd name="T25" fmla="*/ 202868 h 140"/>
                  <a:gd name="T26" fmla="*/ 283345 w 47"/>
                  <a:gd name="T27" fmla="*/ 132304 h 140"/>
                  <a:gd name="T28" fmla="*/ 212508 w 47"/>
                  <a:gd name="T29" fmla="*/ 97025 h 140"/>
                  <a:gd name="T30" fmla="*/ 132817 w 47"/>
                  <a:gd name="T31" fmla="*/ 132304 h 140"/>
                  <a:gd name="T32" fmla="*/ 106255 w 47"/>
                  <a:gd name="T33" fmla="*/ 202868 h 140"/>
                  <a:gd name="T34" fmla="*/ 106255 w 47"/>
                  <a:gd name="T35" fmla="*/ 1031981 h 140"/>
                  <a:gd name="T36" fmla="*/ 132817 w 47"/>
                  <a:gd name="T37" fmla="*/ 1102544 h 140"/>
                  <a:gd name="T38" fmla="*/ 212508 w 47"/>
                  <a:gd name="T39" fmla="*/ 1129003 h 140"/>
                  <a:gd name="T40" fmla="*/ 283345 w 47"/>
                  <a:gd name="T41" fmla="*/ 1102544 h 140"/>
                  <a:gd name="T42" fmla="*/ 309907 w 47"/>
                  <a:gd name="T43" fmla="*/ 1031981 h 1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7" h="140">
                    <a:moveTo>
                      <a:pt x="47" y="117"/>
                    </a:moveTo>
                    <a:cubicBezTo>
                      <a:pt x="47" y="123"/>
                      <a:pt x="45" y="128"/>
                      <a:pt x="40" y="133"/>
                    </a:cubicBezTo>
                    <a:cubicBezTo>
                      <a:pt x="35" y="138"/>
                      <a:pt x="30" y="140"/>
                      <a:pt x="24" y="140"/>
                    </a:cubicBezTo>
                    <a:cubicBezTo>
                      <a:pt x="17" y="140"/>
                      <a:pt x="12" y="138"/>
                      <a:pt x="7" y="133"/>
                    </a:cubicBezTo>
                    <a:cubicBezTo>
                      <a:pt x="2" y="128"/>
                      <a:pt x="0" y="123"/>
                      <a:pt x="0" y="117"/>
                    </a:cubicBezTo>
                    <a:cubicBezTo>
                      <a:pt x="0" y="23"/>
                      <a:pt x="0" y="23"/>
                      <a:pt x="0" y="23"/>
                    </a:cubicBezTo>
                    <a:cubicBezTo>
                      <a:pt x="0" y="17"/>
                      <a:pt x="2" y="11"/>
                      <a:pt x="7" y="6"/>
                    </a:cubicBezTo>
                    <a:cubicBezTo>
                      <a:pt x="12" y="2"/>
                      <a:pt x="17" y="0"/>
                      <a:pt x="24" y="0"/>
                    </a:cubicBezTo>
                    <a:cubicBezTo>
                      <a:pt x="30" y="0"/>
                      <a:pt x="35" y="2"/>
                      <a:pt x="40" y="6"/>
                    </a:cubicBezTo>
                    <a:cubicBezTo>
                      <a:pt x="45" y="11"/>
                      <a:pt x="47" y="17"/>
                      <a:pt x="47" y="23"/>
                    </a:cubicBezTo>
                    <a:lnTo>
                      <a:pt x="47" y="117"/>
                    </a:lnTo>
                    <a:close/>
                    <a:moveTo>
                      <a:pt x="35" y="117"/>
                    </a:moveTo>
                    <a:cubicBezTo>
                      <a:pt x="35" y="23"/>
                      <a:pt x="35" y="23"/>
                      <a:pt x="35" y="23"/>
                    </a:cubicBezTo>
                    <a:cubicBezTo>
                      <a:pt x="35" y="20"/>
                      <a:pt x="34" y="17"/>
                      <a:pt x="32" y="15"/>
                    </a:cubicBezTo>
                    <a:cubicBezTo>
                      <a:pt x="30" y="12"/>
                      <a:pt x="27" y="11"/>
                      <a:pt x="24" y="11"/>
                    </a:cubicBezTo>
                    <a:cubicBezTo>
                      <a:pt x="20" y="11"/>
                      <a:pt x="17" y="12"/>
                      <a:pt x="15" y="15"/>
                    </a:cubicBezTo>
                    <a:cubicBezTo>
                      <a:pt x="13" y="17"/>
                      <a:pt x="12" y="20"/>
                      <a:pt x="12" y="23"/>
                    </a:cubicBezTo>
                    <a:cubicBezTo>
                      <a:pt x="12" y="117"/>
                      <a:pt x="12" y="117"/>
                      <a:pt x="12" y="117"/>
                    </a:cubicBezTo>
                    <a:cubicBezTo>
                      <a:pt x="12" y="120"/>
                      <a:pt x="13" y="123"/>
                      <a:pt x="15" y="125"/>
                    </a:cubicBezTo>
                    <a:cubicBezTo>
                      <a:pt x="17" y="127"/>
                      <a:pt x="20" y="128"/>
                      <a:pt x="24" y="128"/>
                    </a:cubicBezTo>
                    <a:cubicBezTo>
                      <a:pt x="27" y="128"/>
                      <a:pt x="30" y="127"/>
                      <a:pt x="32" y="125"/>
                    </a:cubicBezTo>
                    <a:cubicBezTo>
                      <a:pt x="34" y="123"/>
                      <a:pt x="35" y="120"/>
                      <a:pt x="35" y="1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Freeform 12"/>
              <p:cNvSpPr/>
              <p:nvPr/>
            </p:nvSpPr>
            <p:spPr bwMode="auto">
              <a:xfrm>
                <a:off x="3538" y="3990"/>
                <a:ext cx="111" cy="330"/>
              </a:xfrm>
              <a:custGeom>
                <a:avLst/>
                <a:gdLst>
                  <a:gd name="T0" fmla="*/ 416163 w 47"/>
                  <a:gd name="T1" fmla="*/ 1234848 h 140"/>
                  <a:gd name="T2" fmla="*/ 0 w 47"/>
                  <a:gd name="T3" fmla="*/ 1234848 h 140"/>
                  <a:gd name="T4" fmla="*/ 0 w 47"/>
                  <a:gd name="T5" fmla="*/ 987879 h 140"/>
                  <a:gd name="T6" fmla="*/ 159382 w 47"/>
                  <a:gd name="T7" fmla="*/ 661525 h 140"/>
                  <a:gd name="T8" fmla="*/ 309907 w 47"/>
                  <a:gd name="T9" fmla="*/ 326354 h 140"/>
                  <a:gd name="T10" fmla="*/ 309907 w 47"/>
                  <a:gd name="T11" fmla="*/ 202868 h 140"/>
                  <a:gd name="T12" fmla="*/ 283345 w 47"/>
                  <a:gd name="T13" fmla="*/ 132304 h 140"/>
                  <a:gd name="T14" fmla="*/ 212508 w 47"/>
                  <a:gd name="T15" fmla="*/ 97025 h 140"/>
                  <a:gd name="T16" fmla="*/ 132817 w 47"/>
                  <a:gd name="T17" fmla="*/ 132304 h 140"/>
                  <a:gd name="T18" fmla="*/ 106255 w 47"/>
                  <a:gd name="T19" fmla="*/ 202868 h 140"/>
                  <a:gd name="T20" fmla="*/ 106255 w 47"/>
                  <a:gd name="T21" fmla="*/ 308713 h 140"/>
                  <a:gd name="T22" fmla="*/ 0 w 47"/>
                  <a:gd name="T23" fmla="*/ 308713 h 140"/>
                  <a:gd name="T24" fmla="*/ 0 w 47"/>
                  <a:gd name="T25" fmla="*/ 202868 h 140"/>
                  <a:gd name="T26" fmla="*/ 61981 w 47"/>
                  <a:gd name="T27" fmla="*/ 52923 h 140"/>
                  <a:gd name="T28" fmla="*/ 212508 w 47"/>
                  <a:gd name="T29" fmla="*/ 0 h 140"/>
                  <a:gd name="T30" fmla="*/ 354182 w 47"/>
                  <a:gd name="T31" fmla="*/ 52923 h 140"/>
                  <a:gd name="T32" fmla="*/ 416163 w 47"/>
                  <a:gd name="T33" fmla="*/ 202868 h 140"/>
                  <a:gd name="T34" fmla="*/ 416163 w 47"/>
                  <a:gd name="T35" fmla="*/ 370456 h 140"/>
                  <a:gd name="T36" fmla="*/ 265635 w 47"/>
                  <a:gd name="T37" fmla="*/ 696807 h 140"/>
                  <a:gd name="T38" fmla="*/ 106255 w 47"/>
                  <a:gd name="T39" fmla="*/ 1031981 h 140"/>
                  <a:gd name="T40" fmla="*/ 106255 w 47"/>
                  <a:gd name="T41" fmla="*/ 1129003 h 140"/>
                  <a:gd name="T42" fmla="*/ 416163 w 47"/>
                  <a:gd name="T43" fmla="*/ 1129003 h 140"/>
                  <a:gd name="T44" fmla="*/ 416163 w 47"/>
                  <a:gd name="T45" fmla="*/ 1234848 h 1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7" h="140">
                    <a:moveTo>
                      <a:pt x="47" y="140"/>
                    </a:moveTo>
                    <a:cubicBezTo>
                      <a:pt x="0" y="140"/>
                      <a:pt x="0" y="140"/>
                      <a:pt x="0" y="140"/>
                    </a:cubicBezTo>
                    <a:cubicBezTo>
                      <a:pt x="0" y="112"/>
                      <a:pt x="0" y="112"/>
                      <a:pt x="0" y="112"/>
                    </a:cubicBezTo>
                    <a:cubicBezTo>
                      <a:pt x="0" y="104"/>
                      <a:pt x="6" y="92"/>
                      <a:pt x="18" y="75"/>
                    </a:cubicBezTo>
                    <a:cubicBezTo>
                      <a:pt x="30" y="57"/>
                      <a:pt x="35" y="45"/>
                      <a:pt x="35" y="37"/>
                    </a:cubicBezTo>
                    <a:cubicBezTo>
                      <a:pt x="35" y="23"/>
                      <a:pt x="35" y="23"/>
                      <a:pt x="35" y="23"/>
                    </a:cubicBezTo>
                    <a:cubicBezTo>
                      <a:pt x="35" y="20"/>
                      <a:pt x="34" y="17"/>
                      <a:pt x="32" y="15"/>
                    </a:cubicBezTo>
                    <a:cubicBezTo>
                      <a:pt x="30" y="12"/>
                      <a:pt x="27" y="11"/>
                      <a:pt x="24" y="11"/>
                    </a:cubicBezTo>
                    <a:cubicBezTo>
                      <a:pt x="20" y="11"/>
                      <a:pt x="18" y="12"/>
                      <a:pt x="15" y="15"/>
                    </a:cubicBezTo>
                    <a:cubicBezTo>
                      <a:pt x="13" y="17"/>
                      <a:pt x="12" y="20"/>
                      <a:pt x="12" y="23"/>
                    </a:cubicBezTo>
                    <a:cubicBezTo>
                      <a:pt x="12" y="35"/>
                      <a:pt x="12" y="35"/>
                      <a:pt x="12" y="35"/>
                    </a:cubicBezTo>
                    <a:cubicBezTo>
                      <a:pt x="0" y="35"/>
                      <a:pt x="0" y="35"/>
                      <a:pt x="0" y="35"/>
                    </a:cubicBezTo>
                    <a:cubicBezTo>
                      <a:pt x="0" y="23"/>
                      <a:pt x="0" y="23"/>
                      <a:pt x="0" y="23"/>
                    </a:cubicBezTo>
                    <a:cubicBezTo>
                      <a:pt x="0" y="17"/>
                      <a:pt x="3" y="11"/>
                      <a:pt x="7" y="6"/>
                    </a:cubicBezTo>
                    <a:cubicBezTo>
                      <a:pt x="12" y="2"/>
                      <a:pt x="17" y="0"/>
                      <a:pt x="24" y="0"/>
                    </a:cubicBezTo>
                    <a:cubicBezTo>
                      <a:pt x="30" y="0"/>
                      <a:pt x="36" y="2"/>
                      <a:pt x="40" y="6"/>
                    </a:cubicBezTo>
                    <a:cubicBezTo>
                      <a:pt x="45" y="11"/>
                      <a:pt x="47" y="17"/>
                      <a:pt x="47" y="23"/>
                    </a:cubicBezTo>
                    <a:cubicBezTo>
                      <a:pt x="47" y="42"/>
                      <a:pt x="47" y="42"/>
                      <a:pt x="47" y="42"/>
                    </a:cubicBezTo>
                    <a:cubicBezTo>
                      <a:pt x="47" y="49"/>
                      <a:pt x="41" y="62"/>
                      <a:pt x="30" y="79"/>
                    </a:cubicBezTo>
                    <a:cubicBezTo>
                      <a:pt x="18" y="96"/>
                      <a:pt x="12" y="109"/>
                      <a:pt x="12" y="117"/>
                    </a:cubicBezTo>
                    <a:cubicBezTo>
                      <a:pt x="12" y="128"/>
                      <a:pt x="12" y="128"/>
                      <a:pt x="12" y="128"/>
                    </a:cubicBezTo>
                    <a:cubicBezTo>
                      <a:pt x="47" y="128"/>
                      <a:pt x="47" y="128"/>
                      <a:pt x="47" y="128"/>
                    </a:cubicBezTo>
                    <a:lnTo>
                      <a:pt x="47" y="14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Rectangle 13"/>
              <p:cNvSpPr>
                <a:spLocks noChangeArrowheads="1"/>
              </p:cNvSpPr>
              <p:nvPr/>
            </p:nvSpPr>
            <p:spPr bwMode="auto">
              <a:xfrm>
                <a:off x="3670" y="4292"/>
                <a:ext cx="28" cy="2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000" baseline="-2500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107" name="TextBox 29"/>
          <p:cNvSpPr>
            <a:spLocks noChangeArrowheads="1"/>
          </p:cNvSpPr>
          <p:nvPr/>
        </p:nvSpPr>
        <p:spPr bwMode="auto">
          <a:xfrm>
            <a:off x="843519" y="3345454"/>
            <a:ext cx="2521826" cy="70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7" tIns="45689" rIns="91377" bIns="456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500"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a:p>
            <a:pPr algn="ctr" eaLnBrk="1" hangingPunct="1">
              <a:lnSpc>
                <a:spcPct val="140000"/>
              </a:lnSpc>
              <a:spcBef>
                <a:spcPct val="0"/>
              </a:spcBef>
              <a:buFont typeface="Arial" panose="020B0604020202020204" pitchFamily="34" charset="0"/>
              <a:buNone/>
            </a:pPr>
            <a:r>
              <a:rPr lang="zh-CN" altLang="en-US" sz="1500"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zh-CN" altLang="en-US" sz="1900"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8" name="TextBox 29"/>
          <p:cNvSpPr>
            <a:spLocks noChangeArrowheads="1"/>
          </p:cNvSpPr>
          <p:nvPr/>
        </p:nvSpPr>
        <p:spPr bwMode="auto">
          <a:xfrm>
            <a:off x="8902119" y="3823780"/>
            <a:ext cx="2521826" cy="70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7" tIns="45689" rIns="91377" bIns="456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500"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a:p>
            <a:pPr algn="ctr" eaLnBrk="1" hangingPunct="1">
              <a:lnSpc>
                <a:spcPct val="140000"/>
              </a:lnSpc>
              <a:spcBef>
                <a:spcPct val="0"/>
              </a:spcBef>
              <a:buFont typeface="Arial" panose="020B0604020202020204" pitchFamily="34" charset="0"/>
              <a:buNone/>
            </a:pPr>
            <a:r>
              <a:rPr lang="zh-CN" altLang="en-US" sz="1500"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zh-CN" altLang="en-US" sz="1900"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9" name="TextBox 29"/>
          <p:cNvSpPr>
            <a:spLocks noChangeArrowheads="1"/>
          </p:cNvSpPr>
          <p:nvPr/>
        </p:nvSpPr>
        <p:spPr bwMode="auto">
          <a:xfrm>
            <a:off x="9046023" y="2486379"/>
            <a:ext cx="2521826" cy="70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7" tIns="45689" rIns="91377" bIns="456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500"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a:p>
            <a:pPr algn="ctr" eaLnBrk="1" hangingPunct="1">
              <a:lnSpc>
                <a:spcPct val="140000"/>
              </a:lnSpc>
              <a:spcBef>
                <a:spcPct val="0"/>
              </a:spcBef>
              <a:buFont typeface="Arial" panose="020B0604020202020204" pitchFamily="34" charset="0"/>
              <a:buNone/>
            </a:pPr>
            <a:r>
              <a:rPr lang="zh-CN" altLang="en-US" sz="1500"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zh-CN" altLang="en-US" sz="1900"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0" name="TextBox 29"/>
          <p:cNvSpPr>
            <a:spLocks noChangeArrowheads="1"/>
          </p:cNvSpPr>
          <p:nvPr/>
        </p:nvSpPr>
        <p:spPr bwMode="auto">
          <a:xfrm>
            <a:off x="627664" y="1697489"/>
            <a:ext cx="2521826" cy="70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7" tIns="45689" rIns="91377" bIns="45689">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500"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a:p>
            <a:pPr algn="ctr" eaLnBrk="1" hangingPunct="1">
              <a:lnSpc>
                <a:spcPct val="140000"/>
              </a:lnSpc>
              <a:spcBef>
                <a:spcPct val="0"/>
              </a:spcBef>
              <a:buFont typeface="Arial" panose="020B0604020202020204" pitchFamily="34" charset="0"/>
              <a:buNone/>
            </a:pPr>
            <a:r>
              <a:rPr lang="zh-CN" altLang="en-US" sz="1500"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zh-CN" altLang="en-US" sz="1900"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wipe(right)">
                                      <p:cBhvr>
                                        <p:cTn id="19" dur="500"/>
                                        <p:tgtEl>
                                          <p:spTgt spid="110"/>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wipe(right)">
                                      <p:cBhvr>
                                        <p:cTn id="27" dur="500"/>
                                        <p:tgtEl>
                                          <p:spTgt spid="109"/>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wipe(right)">
                                      <p:cBhvr>
                                        <p:cTn id="35" dur="500"/>
                                        <p:tgtEl>
                                          <p:spTgt spid="107"/>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108"/>
                                        </p:tgtEl>
                                        <p:attrNameLst>
                                          <p:attrName>style.visibility</p:attrName>
                                        </p:attrNameLst>
                                      </p:cBhvr>
                                      <p:to>
                                        <p:strVal val="visible"/>
                                      </p:to>
                                    </p:set>
                                    <p:animEffect transition="in" filter="wipe(right)">
                                      <p:cBhvr>
                                        <p:cTn id="43"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7" grpId="0"/>
      <p:bldP spid="108" grpId="0"/>
      <p:bldP spid="109" grpId="0"/>
      <p:bldP spid="1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21743" y="1696851"/>
            <a:ext cx="1349663" cy="1248139"/>
            <a:chOff x="5359953" y="1203598"/>
            <a:chExt cx="1012247" cy="936104"/>
          </a:xfrm>
        </p:grpSpPr>
        <p:sp>
          <p:nvSpPr>
            <p:cNvPr id="3" name="椭圆 2"/>
            <p:cNvSpPr/>
            <p:nvPr/>
          </p:nvSpPr>
          <p:spPr>
            <a:xfrm>
              <a:off x="5364088" y="1203598"/>
              <a:ext cx="936104" cy="9361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 name="文本框 3"/>
            <p:cNvSpPr txBox="1"/>
            <p:nvPr/>
          </p:nvSpPr>
          <p:spPr>
            <a:xfrm>
              <a:off x="5359953" y="1324929"/>
              <a:ext cx="1012247" cy="742814"/>
            </a:xfrm>
            <a:prstGeom prst="rect">
              <a:avLst/>
            </a:prstGeom>
            <a:noFill/>
          </p:spPr>
          <p:txBody>
            <a:bodyPr wrap="square" lIns="86697" tIns="43348" rIns="86697" bIns="43348" rtlCol="0">
              <a:spAutoFit/>
            </a:bodyPr>
            <a:lstStyle/>
            <a:p>
              <a:pPr algn="ctr"/>
              <a:r>
                <a:rPr lang="en-US" altLang="zh-CN" sz="5865"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02</a:t>
              </a:r>
              <a:endParaRPr lang="zh-CN" altLang="en-US" sz="5865"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5" name="矩形 4"/>
          <p:cNvSpPr/>
          <p:nvPr/>
        </p:nvSpPr>
        <p:spPr>
          <a:xfrm>
            <a:off x="1907664" y="3151674"/>
            <a:ext cx="3019291" cy="533544"/>
          </a:xfrm>
          <a:prstGeom prst="rect">
            <a:avLst/>
          </a:prstGeom>
        </p:spPr>
        <p:txBody>
          <a:bodyPr wrap="square" lIns="0" tIns="0" rIns="0" bIns="0">
            <a:spAutoFit/>
          </a:bodyPr>
          <a:lstStyle/>
          <a:p>
            <a:pPr algn="ctr"/>
            <a:r>
              <a:rPr lang="zh-CN" altLang="en-US" sz="346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单击输入标题</a:t>
            </a:r>
          </a:p>
        </p:txBody>
      </p:sp>
      <p:sp>
        <p:nvSpPr>
          <p:cNvPr id="6" name="TextBox 11"/>
          <p:cNvSpPr txBox="1"/>
          <p:nvPr/>
        </p:nvSpPr>
        <p:spPr>
          <a:xfrm>
            <a:off x="1602747" y="3897909"/>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3695215" y="3897909"/>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1602747" y="4211658"/>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3695215" y="4211658"/>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strVal val="4*#ppt_w"/>
                                          </p:val>
                                        </p:tav>
                                        <p:tav tm="100000">
                                          <p:val>
                                            <p:strVal val="#ppt_w"/>
                                          </p:val>
                                        </p:tav>
                                      </p:tavLst>
                                    </p:anim>
                                    <p:anim calcmode="lin" valueType="num">
                                      <p:cBhvr>
                                        <p:cTn id="15" dur="500" fill="hold"/>
                                        <p:tgtEl>
                                          <p:spTgt spid="5"/>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right)">
                                      <p:cBhvr>
                                        <p:cTn id="20" dur="500"/>
                                        <p:tgtEl>
                                          <p:spTgt spid="6"/>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p:tgtEl>
                                          <p:spTgt spid="7"/>
                                        </p:tgtEl>
                                        <p:attrNameLst>
                                          <p:attrName>ppt_x</p:attrName>
                                        </p:attrNameLst>
                                      </p:cBhvr>
                                      <p:tavLst>
                                        <p:tav tm="0">
                                          <p:val>
                                            <p:strVal val="#ppt_x-#ppt_w*1.125000"/>
                                          </p:val>
                                        </p:tav>
                                        <p:tav tm="100000">
                                          <p:val>
                                            <p:strVal val="#ppt_x"/>
                                          </p:val>
                                        </p:tav>
                                      </p:tavLst>
                                    </p:anim>
                                    <p:animEffect transition="in" filter="wipe(right)">
                                      <p:cBhvr>
                                        <p:cTn id="25" dur="500"/>
                                        <p:tgtEl>
                                          <p:spTgt spid="7"/>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ppt_x</p:attrName>
                                        </p:attrNameLst>
                                      </p:cBhvr>
                                      <p:tavLst>
                                        <p:tav tm="0">
                                          <p:val>
                                            <p:strVal val="#ppt_x-#ppt_w*1.125000"/>
                                          </p:val>
                                        </p:tav>
                                        <p:tav tm="100000">
                                          <p:val>
                                            <p:strVal val="#ppt_x"/>
                                          </p:val>
                                        </p:tav>
                                      </p:tavLst>
                                    </p:anim>
                                    <p:animEffect transition="in" filter="wipe(right)">
                                      <p:cBhvr>
                                        <p:cTn id="30" dur="500"/>
                                        <p:tgtEl>
                                          <p:spTgt spid="8"/>
                                        </p:tgtEl>
                                      </p:cBhvr>
                                    </p:animEffect>
                                  </p:childTnLst>
                                </p:cTn>
                              </p:par>
                            </p:childTnLst>
                          </p:cTn>
                        </p:par>
                        <p:par>
                          <p:cTn id="31" fill="hold">
                            <p:stCondLst>
                              <p:cond delay="2000"/>
                            </p:stCondLst>
                            <p:childTnLst>
                              <p:par>
                                <p:cTn id="32" presetID="1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p:tgtEl>
                                          <p:spTgt spid="9"/>
                                        </p:tgtEl>
                                        <p:attrNameLst>
                                          <p:attrName>ppt_x</p:attrName>
                                        </p:attrNameLst>
                                      </p:cBhvr>
                                      <p:tavLst>
                                        <p:tav tm="0">
                                          <p:val>
                                            <p:strVal val="#ppt_x-#ppt_w*1.125000"/>
                                          </p:val>
                                        </p:tav>
                                        <p:tav tm="100000">
                                          <p:val>
                                            <p:strVal val="#ppt_x"/>
                                          </p:val>
                                        </p:tav>
                                      </p:tavLst>
                                    </p:anim>
                                    <p:animEffect transition="in" filter="wipe(right)">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28521" y="3386237"/>
            <a:ext cx="5539222" cy="409480"/>
          </a:xfrm>
          <a:prstGeom prst="rect">
            <a:avLst/>
          </a:prstGeom>
          <a:solidFill>
            <a:schemeClr val="accent1"/>
          </a:solidFill>
          <a:ln w="25400" cap="flat" cmpd="sng" algn="ctr">
            <a:noFill/>
            <a:prstDash val="solid"/>
          </a:ln>
          <a:effectLst>
            <a:innerShdw blurRad="114300" dist="127000" dir="16200000">
              <a:prstClr val="black">
                <a:alpha val="40000"/>
              </a:prstClr>
            </a:innerShdw>
          </a:effectLst>
        </p:spPr>
        <p:txBody>
          <a:bodyPr lIns="91385" tIns="45693" rIns="91385" bIns="45693" anchor="ctr"/>
          <a:lstStyle/>
          <a:p>
            <a:pPr algn="ctr" defTabSz="913765">
              <a:defRPr/>
            </a:pPr>
            <a:endParaRPr lang="zh-CN" altLang="en-US">
              <a:sym typeface="Agency FB" panose="020B0503020202020204" pitchFamily="34" charset="0"/>
            </a:endParaRPr>
          </a:p>
        </p:txBody>
      </p:sp>
      <p:sp>
        <p:nvSpPr>
          <p:cNvPr id="4" name="矩形 3"/>
          <p:cNvSpPr/>
          <p:nvPr/>
        </p:nvSpPr>
        <p:spPr>
          <a:xfrm>
            <a:off x="3328521" y="3792540"/>
            <a:ext cx="5539222" cy="407894"/>
          </a:xfrm>
          <a:prstGeom prst="rect">
            <a:avLst/>
          </a:prstGeom>
          <a:solidFill>
            <a:schemeClr val="accent2">
              <a:alpha val="98000"/>
            </a:schemeClr>
          </a:solidFill>
          <a:ln w="25400" cap="flat" cmpd="sng" algn="ctr">
            <a:noFill/>
            <a:prstDash val="solid"/>
          </a:ln>
          <a:effectLst>
            <a:innerShdw blurRad="114300" dist="127000" dir="16200000">
              <a:prstClr val="black">
                <a:alpha val="40000"/>
              </a:prstClr>
            </a:innerShdw>
          </a:effectLst>
        </p:spPr>
        <p:txBody>
          <a:bodyPr lIns="91385" tIns="45693" rIns="91385" bIns="45693" anchor="ctr"/>
          <a:lstStyle/>
          <a:p>
            <a:pPr algn="ctr" defTabSz="913765">
              <a:defRPr/>
            </a:pPr>
            <a:endParaRPr lang="zh-CN" altLang="en-US">
              <a:sym typeface="Agency FB" panose="020B0503020202020204" pitchFamily="34" charset="0"/>
            </a:endParaRPr>
          </a:p>
        </p:txBody>
      </p:sp>
      <p:sp>
        <p:nvSpPr>
          <p:cNvPr id="5" name="等腰三角形 4"/>
          <p:cNvSpPr/>
          <p:nvPr/>
        </p:nvSpPr>
        <p:spPr>
          <a:xfrm>
            <a:off x="3542668" y="2306984"/>
            <a:ext cx="2517396" cy="1474447"/>
          </a:xfrm>
          <a:prstGeom prst="triangl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6" name="等腰三角形 5"/>
          <p:cNvSpPr/>
          <p:nvPr/>
        </p:nvSpPr>
        <p:spPr>
          <a:xfrm>
            <a:off x="6079097" y="2316509"/>
            <a:ext cx="2518982" cy="1476033"/>
          </a:xfrm>
          <a:prstGeom prst="triangle">
            <a:avLst/>
          </a:prstGeom>
          <a:solidFill>
            <a:schemeClr val="accent5"/>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7" name="等腰三角形 6"/>
          <p:cNvSpPr/>
          <p:nvPr/>
        </p:nvSpPr>
        <p:spPr>
          <a:xfrm rot="10800000">
            <a:off x="6079097" y="3795715"/>
            <a:ext cx="2518982" cy="1474447"/>
          </a:xfrm>
          <a:prstGeom prst="triangle">
            <a:avLst/>
          </a:prstGeom>
          <a:solidFill>
            <a:schemeClr val="accent6"/>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8" name="等腰三角形 7"/>
          <p:cNvSpPr/>
          <p:nvPr/>
        </p:nvSpPr>
        <p:spPr>
          <a:xfrm rot="10800000">
            <a:off x="3510940" y="3795715"/>
            <a:ext cx="2518982" cy="1474447"/>
          </a:xfrm>
          <a:prstGeom prst="triangle">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17" name="TextBox 16"/>
          <p:cNvSpPr txBox="1">
            <a:spLocks noChangeArrowheads="1"/>
          </p:cNvSpPr>
          <p:nvPr/>
        </p:nvSpPr>
        <p:spPr bwMode="auto">
          <a:xfrm flipH="1">
            <a:off x="1134498" y="1402320"/>
            <a:ext cx="2289202" cy="1569606"/>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    </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任意多边形 18"/>
          <p:cNvSpPr/>
          <p:nvPr/>
        </p:nvSpPr>
        <p:spPr>
          <a:xfrm>
            <a:off x="3723499" y="2419671"/>
            <a:ext cx="877203" cy="390435"/>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91385" tIns="45693" rIns="91385" bIns="45693" anchor="ctr"/>
          <a:lstStyle/>
          <a:p>
            <a:pPr algn="ctr" defTabSz="913765">
              <a:defRPr/>
            </a:pPr>
            <a:endParaRPr lang="zh-CN" altLang="en-US">
              <a:sym typeface="Agency FB" panose="020B0503020202020204" pitchFamily="34" charset="0"/>
            </a:endParaRPr>
          </a:p>
        </p:txBody>
      </p:sp>
      <p:cxnSp>
        <p:nvCxnSpPr>
          <p:cNvPr id="20" name="直接连接符 19"/>
          <p:cNvCxnSpPr/>
          <p:nvPr/>
        </p:nvCxnSpPr>
        <p:spPr>
          <a:xfrm>
            <a:off x="3618806" y="1453107"/>
            <a:ext cx="0" cy="1944238"/>
          </a:xfrm>
          <a:prstGeom prst="line">
            <a:avLst/>
          </a:prstGeom>
          <a:noFill/>
          <a:ln w="38100" cap="flat" cmpd="sng" algn="ctr">
            <a:solidFill>
              <a:schemeClr val="bg1">
                <a:lumMod val="50000"/>
              </a:schemeClr>
            </a:solidFill>
            <a:prstDash val="solid"/>
          </a:ln>
          <a:effectLst>
            <a:innerShdw blurRad="114300">
              <a:prstClr val="black"/>
            </a:innerShdw>
          </a:effectLst>
        </p:spPr>
      </p:cxnSp>
      <p:sp>
        <p:nvSpPr>
          <p:cNvPr id="21" name="TextBox 20"/>
          <p:cNvSpPr txBox="1">
            <a:spLocks noChangeArrowheads="1"/>
          </p:cNvSpPr>
          <p:nvPr/>
        </p:nvSpPr>
        <p:spPr bwMode="auto">
          <a:xfrm flipH="1">
            <a:off x="3737776" y="2113354"/>
            <a:ext cx="920031" cy="338476"/>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第  一</a:t>
            </a:r>
            <a:endParaRPr lang="en-US" altLang="zh-CN"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TextBox 26"/>
          <p:cNvSpPr txBox="1">
            <a:spLocks noChangeArrowheads="1"/>
          </p:cNvSpPr>
          <p:nvPr/>
        </p:nvSpPr>
        <p:spPr bwMode="auto">
          <a:xfrm flipH="1">
            <a:off x="1134498" y="4213133"/>
            <a:ext cx="2289199" cy="1569606"/>
          </a:xfrm>
          <a:prstGeom prst="rect">
            <a:avLst/>
          </a:prstGeom>
          <a:noFill/>
          <a:ln>
            <a:noFill/>
          </a:ln>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    </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cxnSp>
        <p:nvCxnSpPr>
          <p:cNvPr id="29" name="直接连接符 28"/>
          <p:cNvCxnSpPr/>
          <p:nvPr/>
        </p:nvCxnSpPr>
        <p:spPr>
          <a:xfrm>
            <a:off x="3617220" y="4221066"/>
            <a:ext cx="0" cy="1944238"/>
          </a:xfrm>
          <a:prstGeom prst="line">
            <a:avLst/>
          </a:prstGeom>
          <a:noFill/>
          <a:ln w="38100" cap="flat" cmpd="sng" algn="ctr">
            <a:solidFill>
              <a:schemeClr val="bg1">
                <a:lumMod val="50000"/>
              </a:schemeClr>
            </a:solidFill>
            <a:prstDash val="solid"/>
          </a:ln>
          <a:effectLst>
            <a:innerShdw blurRad="114300">
              <a:prstClr val="black"/>
            </a:innerShdw>
          </a:effectLst>
        </p:spPr>
      </p:cxnSp>
      <p:sp>
        <p:nvSpPr>
          <p:cNvPr id="30" name="任意多边形 29"/>
          <p:cNvSpPr/>
          <p:nvPr/>
        </p:nvSpPr>
        <p:spPr>
          <a:xfrm>
            <a:off x="3669568" y="4725774"/>
            <a:ext cx="931136" cy="388849"/>
          </a:xfrm>
          <a:custGeom>
            <a:avLst/>
            <a:gdLst>
              <a:gd name="connsiteX0" fmla="*/ 1187669 w 1187669"/>
              <a:gd name="connsiteY0" fmla="*/ 0 h 483476"/>
              <a:gd name="connsiteX1" fmla="*/ 1019504 w 1187669"/>
              <a:gd name="connsiteY1" fmla="*/ 462456 h 483476"/>
              <a:gd name="connsiteX2" fmla="*/ 0 w 1187669"/>
              <a:gd name="connsiteY2" fmla="*/ 483476 h 483476"/>
            </a:gdLst>
            <a:ahLst/>
            <a:cxnLst>
              <a:cxn ang="0">
                <a:pos x="connsiteX0" y="connsiteY0"/>
              </a:cxn>
              <a:cxn ang="0">
                <a:pos x="connsiteX1" y="connsiteY1"/>
              </a:cxn>
              <a:cxn ang="0">
                <a:pos x="connsiteX2" y="connsiteY2"/>
              </a:cxn>
            </a:cxnLst>
            <a:rect l="l" t="t" r="r" b="b"/>
            <a:pathLst>
              <a:path w="1187669" h="483476">
                <a:moveTo>
                  <a:pt x="1187669" y="0"/>
                </a:moveTo>
                <a:lnTo>
                  <a:pt x="1019504" y="462456"/>
                </a:lnTo>
                <a:lnTo>
                  <a:pt x="0" y="483476"/>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91385" tIns="45693" rIns="91385" bIns="45693" anchor="ctr"/>
          <a:lstStyle/>
          <a:p>
            <a:pPr algn="ctr" defTabSz="913765">
              <a:defRPr/>
            </a:pPr>
            <a:endParaRPr lang="zh-CN" altLang="en-US">
              <a:sym typeface="Agency FB" panose="020B0503020202020204" pitchFamily="34" charset="0"/>
            </a:endParaRPr>
          </a:p>
        </p:txBody>
      </p:sp>
      <p:sp>
        <p:nvSpPr>
          <p:cNvPr id="31" name="TextBox 30"/>
          <p:cNvSpPr txBox="1">
            <a:spLocks noChangeArrowheads="1"/>
          </p:cNvSpPr>
          <p:nvPr/>
        </p:nvSpPr>
        <p:spPr bwMode="auto">
          <a:xfrm flipH="1">
            <a:off x="3799640" y="5071769"/>
            <a:ext cx="921618" cy="338476"/>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第 二</a:t>
            </a:r>
            <a:endParaRPr lang="en-US" altLang="zh-CN"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cxnSp>
        <p:nvCxnSpPr>
          <p:cNvPr id="32" name="直接连接符 31"/>
          <p:cNvCxnSpPr/>
          <p:nvPr/>
        </p:nvCxnSpPr>
        <p:spPr>
          <a:xfrm>
            <a:off x="8560008" y="1446759"/>
            <a:ext cx="0" cy="1944238"/>
          </a:xfrm>
          <a:prstGeom prst="line">
            <a:avLst/>
          </a:prstGeom>
          <a:noFill/>
          <a:ln w="38100" cap="flat" cmpd="sng" algn="ctr">
            <a:solidFill>
              <a:schemeClr val="bg1">
                <a:lumMod val="50000"/>
              </a:schemeClr>
            </a:solidFill>
            <a:prstDash val="solid"/>
          </a:ln>
          <a:effectLst>
            <a:innerShdw blurRad="114300">
              <a:prstClr val="black"/>
            </a:innerShdw>
          </a:effectLst>
        </p:spPr>
      </p:cxnSp>
      <p:cxnSp>
        <p:nvCxnSpPr>
          <p:cNvPr id="40" name="直接连接符 39"/>
          <p:cNvCxnSpPr/>
          <p:nvPr/>
        </p:nvCxnSpPr>
        <p:spPr>
          <a:xfrm>
            <a:off x="8560008" y="4214718"/>
            <a:ext cx="0" cy="1942650"/>
          </a:xfrm>
          <a:prstGeom prst="line">
            <a:avLst/>
          </a:prstGeom>
          <a:noFill/>
          <a:ln w="38100" cap="flat" cmpd="sng" algn="ctr">
            <a:solidFill>
              <a:schemeClr val="bg1">
                <a:lumMod val="50000"/>
              </a:schemeClr>
            </a:solidFill>
            <a:prstDash val="solid"/>
          </a:ln>
          <a:effectLst>
            <a:innerShdw blurRad="114300">
              <a:prstClr val="black"/>
            </a:innerShdw>
          </a:effectLst>
        </p:spPr>
      </p:cxnSp>
      <p:sp>
        <p:nvSpPr>
          <p:cNvPr id="48" name="任意多边形 47"/>
          <p:cNvSpPr/>
          <p:nvPr/>
        </p:nvSpPr>
        <p:spPr>
          <a:xfrm flipH="1">
            <a:off x="7370315" y="4757516"/>
            <a:ext cx="1075485" cy="355518"/>
          </a:xfrm>
          <a:custGeom>
            <a:avLst/>
            <a:gdLst>
              <a:gd name="connsiteX0" fmla="*/ 1187669 w 1187669"/>
              <a:gd name="connsiteY0" fmla="*/ 0 h 483476"/>
              <a:gd name="connsiteX1" fmla="*/ 1019504 w 1187669"/>
              <a:gd name="connsiteY1" fmla="*/ 462456 h 483476"/>
              <a:gd name="connsiteX2" fmla="*/ 0 w 1187669"/>
              <a:gd name="connsiteY2" fmla="*/ 483476 h 483476"/>
            </a:gdLst>
            <a:ahLst/>
            <a:cxnLst>
              <a:cxn ang="0">
                <a:pos x="connsiteX0" y="connsiteY0"/>
              </a:cxn>
              <a:cxn ang="0">
                <a:pos x="connsiteX1" y="connsiteY1"/>
              </a:cxn>
              <a:cxn ang="0">
                <a:pos x="connsiteX2" y="connsiteY2"/>
              </a:cxn>
            </a:cxnLst>
            <a:rect l="l" t="t" r="r" b="b"/>
            <a:pathLst>
              <a:path w="1187669" h="483476">
                <a:moveTo>
                  <a:pt x="1187669" y="0"/>
                </a:moveTo>
                <a:lnTo>
                  <a:pt x="1019504" y="462456"/>
                </a:lnTo>
                <a:lnTo>
                  <a:pt x="0" y="483476"/>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91385" tIns="45693" rIns="91385" bIns="45693" anchor="ctr"/>
          <a:lstStyle/>
          <a:p>
            <a:pPr algn="ctr" defTabSz="913765">
              <a:defRPr/>
            </a:pPr>
            <a:endParaRPr lang="zh-CN" altLang="en-US">
              <a:sym typeface="Agency FB" panose="020B0503020202020204" pitchFamily="34" charset="0"/>
            </a:endParaRPr>
          </a:p>
        </p:txBody>
      </p:sp>
      <p:sp>
        <p:nvSpPr>
          <p:cNvPr id="49" name="任意多边形 48"/>
          <p:cNvSpPr/>
          <p:nvPr/>
        </p:nvSpPr>
        <p:spPr>
          <a:xfrm flipH="1">
            <a:off x="7567009" y="2486331"/>
            <a:ext cx="850236" cy="323776"/>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91385" tIns="45693" rIns="91385" bIns="45693" anchor="ctr"/>
          <a:lstStyle/>
          <a:p>
            <a:pPr algn="ctr" defTabSz="913765">
              <a:defRPr/>
            </a:pPr>
            <a:endParaRPr lang="zh-CN" altLang="en-US">
              <a:sym typeface="Agency FB" panose="020B0503020202020204" pitchFamily="34" charset="0"/>
            </a:endParaRPr>
          </a:p>
        </p:txBody>
      </p:sp>
      <p:sp>
        <p:nvSpPr>
          <p:cNvPr id="50" name="TextBox 49"/>
          <p:cNvSpPr txBox="1">
            <a:spLocks noChangeArrowheads="1"/>
          </p:cNvSpPr>
          <p:nvPr/>
        </p:nvSpPr>
        <p:spPr bwMode="auto">
          <a:xfrm flipH="1">
            <a:off x="7574940" y="5144778"/>
            <a:ext cx="921618" cy="338476"/>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第 三</a:t>
            </a:r>
            <a:endParaRPr lang="en-US" altLang="zh-CN"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1" name="TextBox 50"/>
          <p:cNvSpPr txBox="1">
            <a:spLocks noChangeArrowheads="1"/>
          </p:cNvSpPr>
          <p:nvPr/>
        </p:nvSpPr>
        <p:spPr bwMode="auto">
          <a:xfrm flipH="1">
            <a:off x="7708186" y="2111768"/>
            <a:ext cx="921618" cy="338476"/>
          </a:xfrm>
          <a:prstGeom prst="rect">
            <a:avLst/>
          </a:prstGeom>
          <a:noFill/>
          <a:ln>
            <a:noFill/>
          </a:ln>
        </p:spPr>
        <p:txBody>
          <a:bodyPr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第 四</a:t>
            </a:r>
            <a:endParaRPr lang="en-US" altLang="zh-CN" sz="1600"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2" name="TextBox 51"/>
          <p:cNvSpPr txBox="1">
            <a:spLocks noChangeArrowheads="1"/>
          </p:cNvSpPr>
          <p:nvPr/>
        </p:nvSpPr>
        <p:spPr bwMode="auto">
          <a:xfrm flipH="1">
            <a:off x="8629804" y="4311031"/>
            <a:ext cx="2289199" cy="1569606"/>
          </a:xfrm>
          <a:prstGeom prst="rect">
            <a:avLst/>
          </a:prstGeom>
          <a:noFill/>
          <a:ln>
            <a:noFill/>
          </a:ln>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    </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3" name="TextBox 52"/>
          <p:cNvSpPr txBox="1">
            <a:spLocks noChangeArrowheads="1"/>
          </p:cNvSpPr>
          <p:nvPr/>
        </p:nvSpPr>
        <p:spPr bwMode="auto">
          <a:xfrm flipH="1">
            <a:off x="8629804" y="1658140"/>
            <a:ext cx="2289199" cy="1569606"/>
          </a:xfrm>
          <a:prstGeom prst="rect">
            <a:avLst/>
          </a:prstGeom>
          <a:noFill/>
          <a:ln>
            <a:noFill/>
          </a:ln>
        </p:spPr>
        <p:txBody>
          <a:bodyPr wrap="square" lIns="91385" tIns="45693" rIns="91385" bIns="45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    </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lvl="0" eaLnBrk="1" hangingPunct="1">
              <a:lnSpc>
                <a:spcPct val="150000"/>
              </a:lnSpc>
              <a:defRPr/>
            </a:pPr>
            <a:r>
              <a:rPr lang="zh-CN" altLang="en-US"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a:t>
            </a:r>
            <a:endParaRPr lang="en-US" altLang="zh-CN" sz="1600"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right)">
                                      <p:cBhvr>
                                        <p:cTn id="18" dur="500"/>
                                        <p:tgtEl>
                                          <p:spTgt spid="19"/>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right)">
                                      <p:cBhvr>
                                        <p:cTn id="22" dur="500"/>
                                        <p:tgtEl>
                                          <p:spTgt spid="21"/>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right)">
                                      <p:cBhvr>
                                        <p:cTn id="26" dur="500"/>
                                        <p:tgtEl>
                                          <p:spTgt spid="20"/>
                                        </p:tgtEl>
                                      </p:cBhvr>
                                    </p:animEffect>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right)">
                                      <p:cBhvr>
                                        <p:cTn id="30" dur="500"/>
                                        <p:tgtEl>
                                          <p:spTgt spid="17"/>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right)">
                                      <p:cBhvr>
                                        <p:cTn id="38" dur="500"/>
                                        <p:tgtEl>
                                          <p:spTgt spid="30"/>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right)">
                                      <p:cBhvr>
                                        <p:cTn id="42" dur="500"/>
                                        <p:tgtEl>
                                          <p:spTgt spid="31"/>
                                        </p:tgtEl>
                                      </p:cBhvr>
                                    </p:animEffect>
                                  </p:childTnLst>
                                </p:cTn>
                              </p:par>
                            </p:childTnLst>
                          </p:cTn>
                        </p:par>
                        <p:par>
                          <p:cTn id="43" fill="hold">
                            <p:stCondLst>
                              <p:cond delay="4500"/>
                            </p:stCondLst>
                            <p:childTnLst>
                              <p:par>
                                <p:cTn id="44" presetID="22" presetClass="entr" presetSubtype="2" fill="hold"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right)">
                                      <p:cBhvr>
                                        <p:cTn id="46" dur="500"/>
                                        <p:tgtEl>
                                          <p:spTgt spid="29"/>
                                        </p:tgtEl>
                                      </p:cBhvr>
                                    </p:animEffect>
                                  </p:childTnLst>
                                </p:cTn>
                              </p:par>
                            </p:childTnLst>
                          </p:cTn>
                        </p:par>
                        <p:par>
                          <p:cTn id="47" fill="hold">
                            <p:stCondLst>
                              <p:cond delay="5000"/>
                            </p:stCondLst>
                            <p:childTnLst>
                              <p:par>
                                <p:cTn id="48" presetID="22" presetClass="entr" presetSubtype="2"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right)">
                                      <p:cBhvr>
                                        <p:cTn id="50" dur="500"/>
                                        <p:tgtEl>
                                          <p:spTgt spid="27"/>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500"/>
                                        <p:tgtEl>
                                          <p:spTgt spid="8"/>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left)">
                                      <p:cBhvr>
                                        <p:cTn id="58" dur="500"/>
                                        <p:tgtEl>
                                          <p:spTgt spid="48"/>
                                        </p:tgtEl>
                                      </p:cBhvr>
                                    </p:animEffect>
                                  </p:childTnLst>
                                </p:cTn>
                              </p:par>
                            </p:childTnLst>
                          </p:cTn>
                        </p:par>
                        <p:par>
                          <p:cTn id="59" fill="hold">
                            <p:stCondLst>
                              <p:cond delay="6500"/>
                            </p:stCondLst>
                            <p:childTnLst>
                              <p:par>
                                <p:cTn id="60" presetID="22" presetClass="entr" presetSubtype="8" fill="hold" grpId="0" nodeType="after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wipe(left)">
                                      <p:cBhvr>
                                        <p:cTn id="62" dur="500"/>
                                        <p:tgtEl>
                                          <p:spTgt spid="50"/>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wipe(left)">
                                      <p:cBhvr>
                                        <p:cTn id="66" dur="500"/>
                                        <p:tgtEl>
                                          <p:spTgt spid="40"/>
                                        </p:tgtEl>
                                      </p:cBhvr>
                                    </p:animEffect>
                                  </p:childTnLst>
                                </p:cTn>
                              </p:par>
                            </p:childTnLst>
                          </p:cTn>
                        </p:par>
                        <p:par>
                          <p:cTn id="67" fill="hold">
                            <p:stCondLst>
                              <p:cond delay="7500"/>
                            </p:stCondLst>
                            <p:childTnLst>
                              <p:par>
                                <p:cTn id="68" presetID="22" presetClass="entr" presetSubtype="8" fill="hold" grpId="0" nodeType="after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wipe(left)">
                                      <p:cBhvr>
                                        <p:cTn id="70" dur="500"/>
                                        <p:tgtEl>
                                          <p:spTgt spid="52"/>
                                        </p:tgtEl>
                                      </p:cBhvr>
                                    </p:animEffect>
                                  </p:childTnLst>
                                </p:cTn>
                              </p:par>
                            </p:childTnLst>
                          </p:cTn>
                        </p:par>
                        <p:par>
                          <p:cTn id="71" fill="hold">
                            <p:stCondLst>
                              <p:cond delay="8000"/>
                            </p:stCondLst>
                            <p:childTnLst>
                              <p:par>
                                <p:cTn id="72" presetID="22" presetClass="entr" presetSubtype="1" fill="hold" grpId="0" nodeType="after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up)">
                                      <p:cBhvr>
                                        <p:cTn id="74" dur="500"/>
                                        <p:tgtEl>
                                          <p:spTgt spid="7"/>
                                        </p:tgtEl>
                                      </p:cBhvr>
                                    </p:animEffect>
                                  </p:childTnLst>
                                </p:cTn>
                              </p:par>
                            </p:childTnLst>
                          </p:cTn>
                        </p:par>
                        <p:par>
                          <p:cTn id="75" fill="hold">
                            <p:stCondLst>
                              <p:cond delay="8500"/>
                            </p:stCondLst>
                            <p:childTnLst>
                              <p:par>
                                <p:cTn id="76" presetID="22" presetClass="entr" presetSubtype="8"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left)">
                                      <p:cBhvr>
                                        <p:cTn id="78" dur="500"/>
                                        <p:tgtEl>
                                          <p:spTgt spid="49"/>
                                        </p:tgtEl>
                                      </p:cBhvr>
                                    </p:animEffect>
                                  </p:childTnLst>
                                </p:cTn>
                              </p:par>
                            </p:childTnLst>
                          </p:cTn>
                        </p:par>
                        <p:par>
                          <p:cTn id="79" fill="hold">
                            <p:stCondLst>
                              <p:cond delay="9000"/>
                            </p:stCondLst>
                            <p:childTnLst>
                              <p:par>
                                <p:cTn id="80" presetID="22" presetClass="entr" presetSubtype="8" fill="hold" grpId="0" nodeType="after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wipe(left)">
                                      <p:cBhvr>
                                        <p:cTn id="82" dur="500"/>
                                        <p:tgtEl>
                                          <p:spTgt spid="51"/>
                                        </p:tgtEl>
                                      </p:cBhvr>
                                    </p:animEffect>
                                  </p:childTnLst>
                                </p:cTn>
                              </p:par>
                            </p:childTnLst>
                          </p:cTn>
                        </p:par>
                        <p:par>
                          <p:cTn id="83" fill="hold">
                            <p:stCondLst>
                              <p:cond delay="9500"/>
                            </p:stCondLst>
                            <p:childTnLst>
                              <p:par>
                                <p:cTn id="84" presetID="22" presetClass="entr" presetSubtype="8" fill="hold" nodeType="after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wipe(left)">
                                      <p:cBhvr>
                                        <p:cTn id="86" dur="500"/>
                                        <p:tgtEl>
                                          <p:spTgt spid="32"/>
                                        </p:tgtEl>
                                      </p:cBhvr>
                                    </p:animEffect>
                                  </p:childTnLst>
                                </p:cTn>
                              </p:par>
                            </p:childTnLst>
                          </p:cTn>
                        </p:par>
                        <p:par>
                          <p:cTn id="87" fill="hold">
                            <p:stCondLst>
                              <p:cond delay="10000"/>
                            </p:stCondLst>
                            <p:childTnLst>
                              <p:par>
                                <p:cTn id="88" presetID="22" presetClass="entr" presetSubtype="8" fill="hold" grpId="0" nodeType="afterEffect">
                                  <p:stCondLst>
                                    <p:cond delay="0"/>
                                  </p:stCondLst>
                                  <p:childTnLst>
                                    <p:set>
                                      <p:cBhvr>
                                        <p:cTn id="89" dur="1" fill="hold">
                                          <p:stCondLst>
                                            <p:cond delay="0"/>
                                          </p:stCondLst>
                                        </p:cTn>
                                        <p:tgtEl>
                                          <p:spTgt spid="53"/>
                                        </p:tgtEl>
                                        <p:attrNameLst>
                                          <p:attrName>style.visibility</p:attrName>
                                        </p:attrNameLst>
                                      </p:cBhvr>
                                      <p:to>
                                        <p:strVal val="visible"/>
                                      </p:to>
                                    </p:set>
                                    <p:animEffect transition="in" filter="wipe(left)">
                                      <p:cBhvr>
                                        <p:cTn id="9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7" grpId="0"/>
      <p:bldP spid="19" grpId="0" animBg="1"/>
      <p:bldP spid="21" grpId="0"/>
      <p:bldP spid="27" grpId="0"/>
      <p:bldP spid="30" grpId="0" animBg="1"/>
      <p:bldP spid="31" grpId="0"/>
      <p:bldP spid="48" grpId="0" animBg="1"/>
      <p:bldP spid="49" grpId="0" animBg="1"/>
      <p:bldP spid="50" grpId="0"/>
      <p:bldP spid="51" grpId="0"/>
      <p:bldP spid="52" grpId="0"/>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灯片编号占位符 25"/>
          <p:cNvSpPr txBox="1"/>
          <p:nvPr/>
        </p:nvSpPr>
        <p:spPr>
          <a:xfrm>
            <a:off x="8729643" y="6016674"/>
            <a:ext cx="2842210" cy="365125"/>
          </a:xfrm>
          <a:prstGeom prst="rect">
            <a:avLst/>
          </a:prstGeom>
        </p:spPr>
        <p:txBody>
          <a:bodyPr vert="horz" lIns="121844" tIns="60921" rIns="121844" bIns="60921" rtlCol="0" anchor="ctr"/>
          <a:lstStyle>
            <a:defPPr>
              <a:defRPr lang="zh-CN"/>
            </a:defPPr>
            <a:lvl1pPr marL="0" algn="r" defTabSz="1218565" rtl="0" eaLnBrk="1" latinLnBrk="0" hangingPunct="1">
              <a:defRPr sz="1600" kern="1200">
                <a:solidFill>
                  <a:schemeClr val="bg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40000"/>
              </a:lnSpc>
            </a:pPr>
            <a:fld id="{370D8578-DDD4-487D-A316-C8E65CC577E1}" type="slidenum">
              <a:rPr lang="zh-CN" altLang="en-US" sz="1100" smtClean="0">
                <a:latin typeface="Agency FB" panose="020B0503020202020204" pitchFamily="34" charset="0"/>
                <a:ea typeface="微软雅黑" panose="020B0503020204020204" pitchFamily="34" charset="-122"/>
                <a:cs typeface="+mn-ea"/>
                <a:sym typeface="Agency FB" panose="020B0503020202020204" pitchFamily="34" charset="0"/>
              </a:rPr>
              <a:t>11</a:t>
            </a:fld>
            <a:endParaRPr lang="zh-CN" altLang="en-US" sz="110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4" name="矩形 33"/>
          <p:cNvSpPr/>
          <p:nvPr/>
        </p:nvSpPr>
        <p:spPr>
          <a:xfrm>
            <a:off x="6442054" y="1387471"/>
            <a:ext cx="5350895" cy="4425649"/>
          </a:xfrm>
          <a:prstGeom prst="rect">
            <a:avLst/>
          </a:prstGeom>
          <a:noFill/>
          <a:ln w="19050">
            <a:noFill/>
            <a:prstDash val="sysDash"/>
          </a:ln>
        </p:spPr>
        <p:txBody>
          <a:bodyPr lIns="91385" tIns="45693" rIns="91385" bIns="45693"/>
          <a:lstStyle/>
          <a:p>
            <a:endParaRPr lang="zh-CN" altLang="en-US">
              <a:sym typeface="Agency FB" panose="020B0503020202020204" pitchFamily="34" charset="0"/>
            </a:endParaRPr>
          </a:p>
        </p:txBody>
      </p:sp>
      <p:sp>
        <p:nvSpPr>
          <p:cNvPr id="35" name="任意多边形 34"/>
          <p:cNvSpPr/>
          <p:nvPr/>
        </p:nvSpPr>
        <p:spPr>
          <a:xfrm>
            <a:off x="8582412" y="1387471"/>
            <a:ext cx="1070178" cy="885129"/>
          </a:xfrm>
          <a:custGeom>
            <a:avLst/>
            <a:gdLst>
              <a:gd name="connsiteX0" fmla="*/ 0 w 1071014"/>
              <a:gd name="connsiteY0" fmla="*/ 885334 h 885334"/>
              <a:gd name="connsiteX1" fmla="*/ 535503 w 1071014"/>
              <a:gd name="connsiteY1" fmla="*/ 0 h 885334"/>
              <a:gd name="connsiteX2" fmla="*/ 535511 w 1071014"/>
              <a:gd name="connsiteY2" fmla="*/ 0 h 885334"/>
              <a:gd name="connsiteX3" fmla="*/ 1071014 w 1071014"/>
              <a:gd name="connsiteY3" fmla="*/ 885334 h 885334"/>
              <a:gd name="connsiteX4" fmla="*/ 0 w 1071014"/>
              <a:gd name="connsiteY4" fmla="*/ 885334 h 88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014" h="885334">
                <a:moveTo>
                  <a:pt x="0" y="885334"/>
                </a:moveTo>
                <a:lnTo>
                  <a:pt x="535503" y="0"/>
                </a:lnTo>
                <a:lnTo>
                  <a:pt x="535511" y="0"/>
                </a:lnTo>
                <a:lnTo>
                  <a:pt x="1071014" y="885334"/>
                </a:lnTo>
                <a:lnTo>
                  <a:pt x="0" y="885334"/>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en-US" altLang="zh-CN" sz="1000"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endParaRPr lang="en-US" altLang="zh-CN" sz="1000"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000" b="1" dirty="0">
                <a:latin typeface="Agency FB" panose="020B0503020202020204" pitchFamily="34" charset="0"/>
                <a:ea typeface="微软雅黑" panose="020B0503020204020204" pitchFamily="34" charset="-122"/>
                <a:cs typeface="+mn-ea"/>
                <a:sym typeface="Agency FB" panose="020B0503020202020204" pitchFamily="34" charset="0"/>
              </a:rPr>
              <a:t>点击更</a:t>
            </a:r>
            <a:endParaRPr lang="en-US" altLang="zh-CN" sz="1000"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000" b="1" dirty="0">
                <a:latin typeface="Agency FB" panose="020B0503020202020204" pitchFamily="34" charset="0"/>
                <a:ea typeface="微软雅黑" panose="020B0503020204020204" pitchFamily="34" charset="-122"/>
                <a:cs typeface="+mn-ea"/>
                <a:sym typeface="Agency FB" panose="020B0503020202020204" pitchFamily="34" charset="0"/>
              </a:rPr>
              <a:t>新内容</a:t>
            </a:r>
          </a:p>
        </p:txBody>
      </p:sp>
      <p:sp>
        <p:nvSpPr>
          <p:cNvPr id="36" name="任意多边形 35"/>
          <p:cNvSpPr/>
          <p:nvPr/>
        </p:nvSpPr>
        <p:spPr>
          <a:xfrm>
            <a:off x="8047322" y="2272600"/>
            <a:ext cx="2140357" cy="885129"/>
          </a:xfrm>
          <a:custGeom>
            <a:avLst/>
            <a:gdLst>
              <a:gd name="connsiteX0" fmla="*/ 0 w 2142029"/>
              <a:gd name="connsiteY0" fmla="*/ 885334 h 885334"/>
              <a:gd name="connsiteX1" fmla="*/ 535503 w 2142029"/>
              <a:gd name="connsiteY1" fmla="*/ 0 h 885334"/>
              <a:gd name="connsiteX2" fmla="*/ 1606526 w 2142029"/>
              <a:gd name="connsiteY2" fmla="*/ 0 h 885334"/>
              <a:gd name="connsiteX3" fmla="*/ 2142029 w 2142029"/>
              <a:gd name="connsiteY3" fmla="*/ 885334 h 885334"/>
              <a:gd name="connsiteX4" fmla="*/ 0 w 2142029"/>
              <a:gd name="connsiteY4" fmla="*/ 885334 h 88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2029" h="885334">
                <a:moveTo>
                  <a:pt x="0" y="885334"/>
                </a:moveTo>
                <a:lnTo>
                  <a:pt x="535503" y="0"/>
                </a:lnTo>
                <a:lnTo>
                  <a:pt x="1606526" y="0"/>
                </a:lnTo>
                <a:lnTo>
                  <a:pt x="2142029" y="885334"/>
                </a:lnTo>
                <a:lnTo>
                  <a:pt x="0" y="885334"/>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1600" b="1" dirty="0">
                <a:latin typeface="Agency FB" panose="020B0503020202020204" pitchFamily="34" charset="0"/>
                <a:ea typeface="微软雅黑" panose="020B0503020204020204" pitchFamily="34" charset="-122"/>
                <a:cs typeface="+mn-ea"/>
                <a:sym typeface="Agency FB" panose="020B0503020202020204" pitchFamily="34" charset="0"/>
              </a:rPr>
              <a:t>点击更新内容</a:t>
            </a:r>
          </a:p>
        </p:txBody>
      </p:sp>
      <p:sp>
        <p:nvSpPr>
          <p:cNvPr id="37" name="任意多边形 36"/>
          <p:cNvSpPr/>
          <p:nvPr/>
        </p:nvSpPr>
        <p:spPr>
          <a:xfrm>
            <a:off x="7514576" y="3157730"/>
            <a:ext cx="3210536" cy="885129"/>
          </a:xfrm>
          <a:custGeom>
            <a:avLst/>
            <a:gdLst>
              <a:gd name="connsiteX0" fmla="*/ 0 w 3213044"/>
              <a:gd name="connsiteY0" fmla="*/ 885334 h 885334"/>
              <a:gd name="connsiteX1" fmla="*/ 535503 w 3213044"/>
              <a:gd name="connsiteY1" fmla="*/ 0 h 885334"/>
              <a:gd name="connsiteX2" fmla="*/ 2677541 w 3213044"/>
              <a:gd name="connsiteY2" fmla="*/ 0 h 885334"/>
              <a:gd name="connsiteX3" fmla="*/ 3213044 w 3213044"/>
              <a:gd name="connsiteY3" fmla="*/ 885334 h 885334"/>
              <a:gd name="connsiteX4" fmla="*/ 0 w 3213044"/>
              <a:gd name="connsiteY4" fmla="*/ 885334 h 88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3044" h="885334">
                <a:moveTo>
                  <a:pt x="0" y="885334"/>
                </a:moveTo>
                <a:lnTo>
                  <a:pt x="535503" y="0"/>
                </a:lnTo>
                <a:lnTo>
                  <a:pt x="2677541" y="0"/>
                </a:lnTo>
                <a:lnTo>
                  <a:pt x="3213044" y="885334"/>
                </a:lnTo>
                <a:lnTo>
                  <a:pt x="0" y="885334"/>
                </a:ln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1600" b="1" dirty="0">
                <a:latin typeface="Agency FB" panose="020B0503020202020204" pitchFamily="34" charset="0"/>
                <a:ea typeface="微软雅黑" panose="020B0503020204020204" pitchFamily="34" charset="-122"/>
                <a:cs typeface="+mn-ea"/>
                <a:sym typeface="Agency FB" panose="020B0503020202020204" pitchFamily="34" charset="0"/>
              </a:rPr>
              <a:t>点击更新内容</a:t>
            </a:r>
          </a:p>
        </p:txBody>
      </p:sp>
      <p:sp>
        <p:nvSpPr>
          <p:cNvPr id="38" name="任意多边形 37"/>
          <p:cNvSpPr/>
          <p:nvPr/>
        </p:nvSpPr>
        <p:spPr>
          <a:xfrm>
            <a:off x="6977143" y="4042860"/>
            <a:ext cx="4280715" cy="885129"/>
          </a:xfrm>
          <a:custGeom>
            <a:avLst/>
            <a:gdLst>
              <a:gd name="connsiteX0" fmla="*/ 0 w 4284059"/>
              <a:gd name="connsiteY0" fmla="*/ 885334 h 885334"/>
              <a:gd name="connsiteX1" fmla="*/ 535503 w 4284059"/>
              <a:gd name="connsiteY1" fmla="*/ 0 h 885334"/>
              <a:gd name="connsiteX2" fmla="*/ 3748556 w 4284059"/>
              <a:gd name="connsiteY2" fmla="*/ 0 h 885334"/>
              <a:gd name="connsiteX3" fmla="*/ 4284059 w 4284059"/>
              <a:gd name="connsiteY3" fmla="*/ 885334 h 885334"/>
              <a:gd name="connsiteX4" fmla="*/ 0 w 4284059"/>
              <a:gd name="connsiteY4" fmla="*/ 885334 h 88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4059" h="885334">
                <a:moveTo>
                  <a:pt x="0" y="885334"/>
                </a:moveTo>
                <a:lnTo>
                  <a:pt x="535503" y="0"/>
                </a:lnTo>
                <a:lnTo>
                  <a:pt x="3748556" y="0"/>
                </a:lnTo>
                <a:lnTo>
                  <a:pt x="4284059" y="885334"/>
                </a:lnTo>
                <a:lnTo>
                  <a:pt x="0" y="885334"/>
                </a:ln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1600" b="1" dirty="0">
                <a:latin typeface="Agency FB" panose="020B0503020202020204" pitchFamily="34" charset="0"/>
                <a:ea typeface="微软雅黑" panose="020B0503020204020204" pitchFamily="34" charset="-122"/>
                <a:cs typeface="+mn-ea"/>
                <a:sym typeface="Agency FB" panose="020B0503020202020204" pitchFamily="34" charset="0"/>
              </a:rPr>
              <a:t>点击更新内容</a:t>
            </a:r>
          </a:p>
        </p:txBody>
      </p:sp>
      <p:sp>
        <p:nvSpPr>
          <p:cNvPr id="39" name="任意多边形 38"/>
          <p:cNvSpPr/>
          <p:nvPr/>
        </p:nvSpPr>
        <p:spPr>
          <a:xfrm>
            <a:off x="6442054" y="4927990"/>
            <a:ext cx="5350895" cy="885129"/>
          </a:xfrm>
          <a:custGeom>
            <a:avLst/>
            <a:gdLst>
              <a:gd name="connsiteX0" fmla="*/ 0 w 5355075"/>
              <a:gd name="connsiteY0" fmla="*/ 885334 h 885334"/>
              <a:gd name="connsiteX1" fmla="*/ 535503 w 5355075"/>
              <a:gd name="connsiteY1" fmla="*/ 0 h 885334"/>
              <a:gd name="connsiteX2" fmla="*/ 4819572 w 5355075"/>
              <a:gd name="connsiteY2" fmla="*/ 0 h 885334"/>
              <a:gd name="connsiteX3" fmla="*/ 5355075 w 5355075"/>
              <a:gd name="connsiteY3" fmla="*/ 885334 h 885334"/>
              <a:gd name="connsiteX4" fmla="*/ 0 w 5355075"/>
              <a:gd name="connsiteY4" fmla="*/ 885334 h 88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5075" h="885334">
                <a:moveTo>
                  <a:pt x="0" y="885334"/>
                </a:moveTo>
                <a:lnTo>
                  <a:pt x="535503" y="0"/>
                </a:lnTo>
                <a:lnTo>
                  <a:pt x="4819572" y="0"/>
                </a:lnTo>
                <a:lnTo>
                  <a:pt x="5355075" y="885334"/>
                </a:lnTo>
                <a:lnTo>
                  <a:pt x="0" y="885334"/>
                </a:lnTo>
                <a:close/>
              </a:path>
            </a:pathLst>
          </a:custGeom>
          <a:solidFill>
            <a:schemeClr val="accent5"/>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1600" b="1" dirty="0">
                <a:latin typeface="Agency FB" panose="020B0503020202020204" pitchFamily="34" charset="0"/>
                <a:ea typeface="微软雅黑" panose="020B0503020204020204" pitchFamily="34" charset="-122"/>
                <a:cs typeface="+mn-ea"/>
                <a:sym typeface="Agency FB" panose="020B0503020202020204" pitchFamily="34" charset="0"/>
              </a:rPr>
              <a:t>点击更新内容</a:t>
            </a:r>
          </a:p>
        </p:txBody>
      </p:sp>
      <p:sp>
        <p:nvSpPr>
          <p:cNvPr id="40" name="矩形 39"/>
          <p:cNvSpPr/>
          <p:nvPr/>
        </p:nvSpPr>
        <p:spPr>
          <a:xfrm>
            <a:off x="6319890" y="1053286"/>
            <a:ext cx="5604003" cy="4964296"/>
          </a:xfrm>
          <a:prstGeom prst="rect">
            <a:avLst/>
          </a:prstGeom>
          <a:no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rtlCol="0" anchor="ctr"/>
          <a:lstStyle/>
          <a:p>
            <a:pPr algn="ctr">
              <a:lnSpc>
                <a:spcPct val="140000"/>
              </a:lnSpc>
            </a:pPr>
            <a:endParaRPr lang="zh-CN" altLang="en-US">
              <a:sym typeface="Agency FB" panose="020B0503020202020204" pitchFamily="34" charset="0"/>
            </a:endParaRPr>
          </a:p>
        </p:txBody>
      </p:sp>
      <p:sp>
        <p:nvSpPr>
          <p:cNvPr id="41" name="任意多边形 40"/>
          <p:cNvSpPr/>
          <p:nvPr/>
        </p:nvSpPr>
        <p:spPr>
          <a:xfrm>
            <a:off x="487849" y="2907955"/>
            <a:ext cx="2024843" cy="626224"/>
          </a:xfrm>
          <a:custGeom>
            <a:avLst/>
            <a:gdLst>
              <a:gd name="connsiteX0" fmla="*/ 0 w 2026689"/>
              <a:gd name="connsiteY0" fmla="*/ 0 h 626224"/>
              <a:gd name="connsiteX1" fmla="*/ 1713577 w 2026689"/>
              <a:gd name="connsiteY1" fmla="*/ 0 h 626224"/>
              <a:gd name="connsiteX2" fmla="*/ 2026689 w 2026689"/>
              <a:gd name="connsiteY2" fmla="*/ 313112 h 626224"/>
              <a:gd name="connsiteX3" fmla="*/ 1713577 w 2026689"/>
              <a:gd name="connsiteY3" fmla="*/ 626224 h 626224"/>
              <a:gd name="connsiteX4" fmla="*/ 0 w 2026689"/>
              <a:gd name="connsiteY4" fmla="*/ 626224 h 626224"/>
              <a:gd name="connsiteX5" fmla="*/ 0 w 2026689"/>
              <a:gd name="connsiteY5" fmla="*/ 0 h 62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6689" h="626224">
                <a:moveTo>
                  <a:pt x="0" y="0"/>
                </a:moveTo>
                <a:lnTo>
                  <a:pt x="1713577" y="0"/>
                </a:lnTo>
                <a:lnTo>
                  <a:pt x="2026689" y="313112"/>
                </a:lnTo>
                <a:lnTo>
                  <a:pt x="1713577" y="626224"/>
                </a:lnTo>
                <a:lnTo>
                  <a:pt x="0" y="626224"/>
                </a:lnTo>
                <a:lnTo>
                  <a:pt x="0" y="0"/>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1800" b="1" dirty="0">
                <a:latin typeface="Agency FB" panose="020B0503020202020204" pitchFamily="34" charset="0"/>
                <a:ea typeface="微软雅黑" panose="020B0503020204020204" pitchFamily="34" charset="-122"/>
                <a:cs typeface="+mn-ea"/>
                <a:sym typeface="Agency FB" panose="020B0503020202020204" pitchFamily="34" charset="0"/>
              </a:rPr>
              <a:t>点击更新内容</a:t>
            </a:r>
          </a:p>
        </p:txBody>
      </p:sp>
      <p:sp>
        <p:nvSpPr>
          <p:cNvPr id="42" name="任意多边形 41"/>
          <p:cNvSpPr/>
          <p:nvPr/>
        </p:nvSpPr>
        <p:spPr>
          <a:xfrm>
            <a:off x="2107725" y="2907955"/>
            <a:ext cx="2024843" cy="626224"/>
          </a:xfrm>
          <a:custGeom>
            <a:avLst/>
            <a:gdLst>
              <a:gd name="connsiteX0" fmla="*/ 0 w 2026689"/>
              <a:gd name="connsiteY0" fmla="*/ 0 h 626224"/>
              <a:gd name="connsiteX1" fmla="*/ 1713577 w 2026689"/>
              <a:gd name="connsiteY1" fmla="*/ 0 h 626224"/>
              <a:gd name="connsiteX2" fmla="*/ 2026689 w 2026689"/>
              <a:gd name="connsiteY2" fmla="*/ 313112 h 626224"/>
              <a:gd name="connsiteX3" fmla="*/ 1713577 w 2026689"/>
              <a:gd name="connsiteY3" fmla="*/ 626224 h 626224"/>
              <a:gd name="connsiteX4" fmla="*/ 0 w 2026689"/>
              <a:gd name="connsiteY4" fmla="*/ 626224 h 626224"/>
              <a:gd name="connsiteX5" fmla="*/ 313112 w 2026689"/>
              <a:gd name="connsiteY5" fmla="*/ 313112 h 626224"/>
              <a:gd name="connsiteX6" fmla="*/ 0 w 2026689"/>
              <a:gd name="connsiteY6" fmla="*/ 0 h 62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6689" h="626224">
                <a:moveTo>
                  <a:pt x="0" y="0"/>
                </a:moveTo>
                <a:lnTo>
                  <a:pt x="1713577" y="0"/>
                </a:lnTo>
                <a:lnTo>
                  <a:pt x="2026689" y="313112"/>
                </a:lnTo>
                <a:lnTo>
                  <a:pt x="1713577" y="626224"/>
                </a:lnTo>
                <a:lnTo>
                  <a:pt x="0" y="626224"/>
                </a:lnTo>
                <a:lnTo>
                  <a:pt x="313112" y="313112"/>
                </a:lnTo>
                <a:lnTo>
                  <a:pt x="0" y="0"/>
                </a:lnTo>
                <a:close/>
              </a:path>
            </a:pathLst>
          </a:custGeom>
          <a:solidFill>
            <a:schemeClr val="accent2"/>
          </a:solidFill>
          <a:ln w="38100">
            <a:solidFill>
              <a:srgbClr val="E9E9E9"/>
            </a:soli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1800" b="1" dirty="0">
                <a:latin typeface="Agency FB" panose="020B0503020202020204" pitchFamily="34" charset="0"/>
                <a:ea typeface="微软雅黑" panose="020B0503020204020204" pitchFamily="34" charset="-122"/>
                <a:cs typeface="+mn-ea"/>
                <a:sym typeface="Agency FB" panose="020B0503020202020204" pitchFamily="34" charset="0"/>
              </a:rPr>
              <a:t>点击更新内容</a:t>
            </a:r>
          </a:p>
        </p:txBody>
      </p:sp>
      <p:sp>
        <p:nvSpPr>
          <p:cNvPr id="43" name="任意多边形 42"/>
          <p:cNvSpPr/>
          <p:nvPr/>
        </p:nvSpPr>
        <p:spPr>
          <a:xfrm>
            <a:off x="3727599" y="2907955"/>
            <a:ext cx="2024843" cy="626224"/>
          </a:xfrm>
          <a:custGeom>
            <a:avLst/>
            <a:gdLst>
              <a:gd name="connsiteX0" fmla="*/ 0 w 2026689"/>
              <a:gd name="connsiteY0" fmla="*/ 0 h 626224"/>
              <a:gd name="connsiteX1" fmla="*/ 1713577 w 2026689"/>
              <a:gd name="connsiteY1" fmla="*/ 0 h 626224"/>
              <a:gd name="connsiteX2" fmla="*/ 2026689 w 2026689"/>
              <a:gd name="connsiteY2" fmla="*/ 313112 h 626224"/>
              <a:gd name="connsiteX3" fmla="*/ 1713577 w 2026689"/>
              <a:gd name="connsiteY3" fmla="*/ 626224 h 626224"/>
              <a:gd name="connsiteX4" fmla="*/ 0 w 2026689"/>
              <a:gd name="connsiteY4" fmla="*/ 626224 h 626224"/>
              <a:gd name="connsiteX5" fmla="*/ 313112 w 2026689"/>
              <a:gd name="connsiteY5" fmla="*/ 313112 h 626224"/>
              <a:gd name="connsiteX6" fmla="*/ 0 w 2026689"/>
              <a:gd name="connsiteY6" fmla="*/ 0 h 62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6689" h="626224">
                <a:moveTo>
                  <a:pt x="0" y="0"/>
                </a:moveTo>
                <a:lnTo>
                  <a:pt x="1713577" y="0"/>
                </a:lnTo>
                <a:lnTo>
                  <a:pt x="2026689" y="313112"/>
                </a:lnTo>
                <a:lnTo>
                  <a:pt x="1713577" y="626224"/>
                </a:lnTo>
                <a:lnTo>
                  <a:pt x="0" y="626224"/>
                </a:lnTo>
                <a:lnTo>
                  <a:pt x="313112" y="313112"/>
                </a:lnTo>
                <a:lnTo>
                  <a:pt x="0" y="0"/>
                </a:ln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r>
              <a:rPr lang="zh-CN" altLang="en-US" sz="1800" b="1" dirty="0">
                <a:latin typeface="Agency FB" panose="020B0503020202020204" pitchFamily="34" charset="0"/>
                <a:ea typeface="微软雅黑" panose="020B0503020204020204" pitchFamily="34" charset="-122"/>
                <a:cs typeface="+mn-ea"/>
                <a:sym typeface="Agency FB" panose="020B0503020202020204" pitchFamily="34" charset="0"/>
              </a:rPr>
              <a:t>点击更新内容</a:t>
            </a:r>
          </a:p>
        </p:txBody>
      </p:sp>
      <p:sp>
        <p:nvSpPr>
          <p:cNvPr id="44" name="泪滴形 43"/>
          <p:cNvSpPr/>
          <p:nvPr/>
        </p:nvSpPr>
        <p:spPr>
          <a:xfrm rot="8100000">
            <a:off x="1085413" y="3662450"/>
            <a:ext cx="462495" cy="462913"/>
          </a:xfrm>
          <a:prstGeom prst="teardrop">
            <a:avLst>
              <a:gd name="adj" fmla="val 135775"/>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45" name="泪滴形 44"/>
          <p:cNvSpPr/>
          <p:nvPr/>
        </p:nvSpPr>
        <p:spPr>
          <a:xfrm rot="8100000">
            <a:off x="4495745" y="3662450"/>
            <a:ext cx="462495" cy="462913"/>
          </a:xfrm>
          <a:prstGeom prst="teardrop">
            <a:avLst>
              <a:gd name="adj" fmla="val 135775"/>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46" name="泪滴形 45"/>
          <p:cNvSpPr/>
          <p:nvPr/>
        </p:nvSpPr>
        <p:spPr>
          <a:xfrm rot="13500000" flipV="1">
            <a:off x="2888683" y="2300800"/>
            <a:ext cx="462916" cy="462492"/>
          </a:xfrm>
          <a:prstGeom prst="teardrop">
            <a:avLst>
              <a:gd name="adj" fmla="val 135775"/>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47" name="文本框 29"/>
          <p:cNvSpPr txBox="1"/>
          <p:nvPr/>
        </p:nvSpPr>
        <p:spPr>
          <a:xfrm>
            <a:off x="1601646" y="1343986"/>
            <a:ext cx="2914332" cy="743924"/>
          </a:xfrm>
          <a:prstGeom prst="rect">
            <a:avLst/>
          </a:prstGeom>
          <a:noFill/>
        </p:spPr>
        <p:txBody>
          <a:bodyPr wrap="square" lIns="91377" tIns="45689" rIns="91377" bIns="45689" rtlCol="0">
            <a:spAutoFit/>
          </a:bodyPr>
          <a:lstStyle/>
          <a:p>
            <a:pPr algn="ctr">
              <a:lnSpc>
                <a:spcPct val="140000"/>
              </a:lnSpc>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rPr>
              <a:t>点击更新内容点击更新内容点击更新内容点击更新内容点击</a:t>
            </a:r>
            <a:endParaRPr lang="zh-CN" altLang="en-US" sz="160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8" name="文本框 30"/>
          <p:cNvSpPr txBox="1"/>
          <p:nvPr/>
        </p:nvSpPr>
        <p:spPr>
          <a:xfrm>
            <a:off x="188514" y="4153022"/>
            <a:ext cx="2808007" cy="743924"/>
          </a:xfrm>
          <a:prstGeom prst="rect">
            <a:avLst/>
          </a:prstGeom>
          <a:noFill/>
        </p:spPr>
        <p:txBody>
          <a:bodyPr wrap="square" lIns="91377" tIns="45689" rIns="91377" bIns="45689" rtlCol="0">
            <a:spAutoFit/>
          </a:bodyPr>
          <a:lstStyle/>
          <a:p>
            <a:pPr algn="ctr">
              <a:lnSpc>
                <a:spcPct val="140000"/>
              </a:lnSpc>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rPr>
              <a:t>点击更新内容点击更新内容点击更新内容点击更新内容</a:t>
            </a:r>
            <a:endParaRPr lang="zh-CN" altLang="en-US" sz="160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文本框 31"/>
          <p:cNvSpPr txBox="1"/>
          <p:nvPr/>
        </p:nvSpPr>
        <p:spPr>
          <a:xfrm>
            <a:off x="3168487" y="4153022"/>
            <a:ext cx="2694984" cy="743924"/>
          </a:xfrm>
          <a:prstGeom prst="rect">
            <a:avLst/>
          </a:prstGeom>
          <a:noFill/>
        </p:spPr>
        <p:txBody>
          <a:bodyPr wrap="square" lIns="91377" tIns="45689" rIns="91377" bIns="45689" rtlCol="0">
            <a:spAutoFit/>
          </a:bodyPr>
          <a:lstStyle/>
          <a:p>
            <a:pPr algn="ctr">
              <a:lnSpc>
                <a:spcPct val="140000"/>
              </a:lnSpc>
            </a:pPr>
            <a:r>
              <a:rPr lang="zh-CN" altLang="en-US" sz="160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rPr>
              <a:t>点击更新内容点击更新内容点击更新内容点击更新内容</a:t>
            </a:r>
            <a:endParaRPr lang="zh-CN" altLang="en-US" sz="160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250"/>
                                        <p:tgtEl>
                                          <p:spTgt spid="41"/>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250" fill="hold"/>
                                        <p:tgtEl>
                                          <p:spTgt spid="44"/>
                                        </p:tgtEl>
                                        <p:attrNameLst>
                                          <p:attrName>ppt_x</p:attrName>
                                        </p:attrNameLst>
                                      </p:cBhvr>
                                      <p:tavLst>
                                        <p:tav tm="0">
                                          <p:val>
                                            <p:strVal val="#ppt_x"/>
                                          </p:val>
                                        </p:tav>
                                        <p:tav tm="100000">
                                          <p:val>
                                            <p:strVal val="#ppt_x"/>
                                          </p:val>
                                        </p:tav>
                                      </p:tavLst>
                                    </p:anim>
                                    <p:anim calcmode="lin" valueType="num">
                                      <p:cBhvr additive="base">
                                        <p:cTn id="12" dur="250" fill="hold"/>
                                        <p:tgtEl>
                                          <p:spTgt spid="4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randombar(horizontal)">
                                      <p:cBhvr>
                                        <p:cTn id="16" dur="250"/>
                                        <p:tgtEl>
                                          <p:spTgt spid="4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250"/>
                                        <p:tgtEl>
                                          <p:spTgt spid="42"/>
                                        </p:tgtEl>
                                      </p:cBhvr>
                                    </p:animEffect>
                                  </p:childTnLst>
                                </p:cTn>
                              </p:par>
                            </p:childTnLst>
                          </p:cTn>
                        </p:par>
                        <p:par>
                          <p:cTn id="21" fill="hold">
                            <p:stCondLst>
                              <p:cond delay="2000"/>
                            </p:stCondLst>
                            <p:childTnLst>
                              <p:par>
                                <p:cTn id="22" presetID="2" presetClass="entr" presetSubtype="1" fill="hold" grpId="0" nodeType="after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250" fill="hold"/>
                                        <p:tgtEl>
                                          <p:spTgt spid="46"/>
                                        </p:tgtEl>
                                        <p:attrNameLst>
                                          <p:attrName>ppt_x</p:attrName>
                                        </p:attrNameLst>
                                      </p:cBhvr>
                                      <p:tavLst>
                                        <p:tav tm="0">
                                          <p:val>
                                            <p:strVal val="#ppt_x"/>
                                          </p:val>
                                        </p:tav>
                                        <p:tav tm="100000">
                                          <p:val>
                                            <p:strVal val="#ppt_x"/>
                                          </p:val>
                                        </p:tav>
                                      </p:tavLst>
                                    </p:anim>
                                    <p:anim calcmode="lin" valueType="num">
                                      <p:cBhvr additive="base">
                                        <p:cTn id="25" dur="250" fill="hold"/>
                                        <p:tgtEl>
                                          <p:spTgt spid="46"/>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randombar(horizontal)">
                                      <p:cBhvr>
                                        <p:cTn id="29" dur="250"/>
                                        <p:tgtEl>
                                          <p:spTgt spid="47"/>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left)">
                                      <p:cBhvr>
                                        <p:cTn id="33" dur="250"/>
                                        <p:tgtEl>
                                          <p:spTgt spid="43"/>
                                        </p:tgtEl>
                                      </p:cBhvr>
                                    </p:animEffect>
                                  </p:childTnLst>
                                </p:cTn>
                              </p:par>
                            </p:childTnLst>
                          </p:cTn>
                        </p:par>
                        <p:par>
                          <p:cTn id="34" fill="hold">
                            <p:stCondLst>
                              <p:cond delay="3500"/>
                            </p:stCondLst>
                            <p:childTnLst>
                              <p:par>
                                <p:cTn id="35" presetID="2" presetClass="entr" presetSubtype="4"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250" fill="hold"/>
                                        <p:tgtEl>
                                          <p:spTgt spid="45"/>
                                        </p:tgtEl>
                                        <p:attrNameLst>
                                          <p:attrName>ppt_x</p:attrName>
                                        </p:attrNameLst>
                                      </p:cBhvr>
                                      <p:tavLst>
                                        <p:tav tm="0">
                                          <p:val>
                                            <p:strVal val="#ppt_x"/>
                                          </p:val>
                                        </p:tav>
                                        <p:tav tm="100000">
                                          <p:val>
                                            <p:strVal val="#ppt_x"/>
                                          </p:val>
                                        </p:tav>
                                      </p:tavLst>
                                    </p:anim>
                                    <p:anim calcmode="lin" valueType="num">
                                      <p:cBhvr additive="base">
                                        <p:cTn id="38" dur="250" fill="hold"/>
                                        <p:tgtEl>
                                          <p:spTgt spid="45"/>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14" presetClass="entr" presetSubtype="10"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randombar(horizontal)">
                                      <p:cBhvr>
                                        <p:cTn id="42" dur="500"/>
                                        <p:tgtEl>
                                          <p:spTgt spid="49"/>
                                        </p:tgtEl>
                                      </p:cBhvr>
                                    </p:animEffect>
                                  </p:childTnLst>
                                </p:cTn>
                              </p:par>
                            </p:childTnLst>
                          </p:cTn>
                        </p:par>
                        <p:par>
                          <p:cTn id="43" fill="hold">
                            <p:stCondLst>
                              <p:cond delay="4500"/>
                            </p:stCondLst>
                            <p:childTnLst>
                              <p:par>
                                <p:cTn id="44" presetID="22" presetClass="entr" presetSubtype="4" fill="hold"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down)">
                                      <p:cBhvr>
                                        <p:cTn id="46" dur="500"/>
                                        <p:tgtEl>
                                          <p:spTgt spid="34"/>
                                        </p:tgtEl>
                                      </p:cBhvr>
                                    </p:animEffect>
                                  </p:childTnLst>
                                </p:cTn>
                              </p:par>
                            </p:childTnLst>
                          </p:cTn>
                        </p:par>
                        <p:par>
                          <p:cTn id="47" fill="hold">
                            <p:stCondLst>
                              <p:cond delay="5000"/>
                            </p:stCondLst>
                            <p:childTnLst>
                              <p:par>
                                <p:cTn id="48" presetID="22" presetClass="entr" presetSubtype="4"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down)">
                                      <p:cBhvr>
                                        <p:cTn id="50" dur="500"/>
                                        <p:tgtEl>
                                          <p:spTgt spid="35"/>
                                        </p:tgtEl>
                                      </p:cBhvr>
                                    </p:animEffect>
                                  </p:childTnLst>
                                </p:cTn>
                              </p:par>
                            </p:childTnLst>
                          </p:cTn>
                        </p:par>
                        <p:par>
                          <p:cTn id="51" fill="hold">
                            <p:stCondLst>
                              <p:cond delay="5500"/>
                            </p:stCondLst>
                            <p:childTnLst>
                              <p:par>
                                <p:cTn id="52" presetID="22" presetClass="entr" presetSubtype="4"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wipe(down)">
                                      <p:cBhvr>
                                        <p:cTn id="54" dur="500"/>
                                        <p:tgtEl>
                                          <p:spTgt spid="36"/>
                                        </p:tgtEl>
                                      </p:cBhvr>
                                    </p:animEffect>
                                  </p:childTnLst>
                                </p:cTn>
                              </p:par>
                            </p:childTnLst>
                          </p:cTn>
                        </p:par>
                        <p:par>
                          <p:cTn id="55" fill="hold">
                            <p:stCondLst>
                              <p:cond delay="6000"/>
                            </p:stCondLst>
                            <p:childTnLst>
                              <p:par>
                                <p:cTn id="56" presetID="22" presetClass="entr" presetSubtype="4"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down)">
                                      <p:cBhvr>
                                        <p:cTn id="58" dur="500"/>
                                        <p:tgtEl>
                                          <p:spTgt spid="37"/>
                                        </p:tgtEl>
                                      </p:cBhvr>
                                    </p:animEffect>
                                  </p:childTnLst>
                                </p:cTn>
                              </p:par>
                            </p:childTnLst>
                          </p:cTn>
                        </p:par>
                        <p:par>
                          <p:cTn id="59" fill="hold">
                            <p:stCondLst>
                              <p:cond delay="6500"/>
                            </p:stCondLst>
                            <p:childTnLst>
                              <p:par>
                                <p:cTn id="60" presetID="22" presetClass="entr" presetSubtype="4"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wipe(down)">
                                      <p:cBhvr>
                                        <p:cTn id="62" dur="500"/>
                                        <p:tgtEl>
                                          <p:spTgt spid="38"/>
                                        </p:tgtEl>
                                      </p:cBhvr>
                                    </p:animEffect>
                                  </p:childTnLst>
                                </p:cTn>
                              </p:par>
                            </p:childTnLst>
                          </p:cTn>
                        </p:par>
                        <p:par>
                          <p:cTn id="63" fill="hold">
                            <p:stCondLst>
                              <p:cond delay="7000"/>
                            </p:stCondLst>
                            <p:childTnLst>
                              <p:par>
                                <p:cTn id="64" presetID="22" presetClass="entr" presetSubtype="4" fill="hold" grpId="0" nodeType="after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wipe(down)">
                                      <p:cBhvr>
                                        <p:cTn id="6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1" grpId="0" animBg="1"/>
      <p:bldP spid="42" grpId="0" animBg="1"/>
      <p:bldP spid="43" grpId="0" animBg="1"/>
      <p:bldP spid="44" grpId="0" animBg="1"/>
      <p:bldP spid="45" grpId="0" animBg="1"/>
      <p:bldP spid="46" grpId="0" animBg="1"/>
      <p:bldP spid="47" grpId="0"/>
      <p:bldP spid="48"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9758730" y="2636521"/>
            <a:ext cx="2237316" cy="1649730"/>
            <a:chOff x="0" y="0"/>
            <a:chExt cx="1677511" cy="1374579"/>
          </a:xfrm>
        </p:grpSpPr>
        <p:grpSp>
          <p:nvGrpSpPr>
            <p:cNvPr id="3" name="Group 3"/>
            <p:cNvGrpSpPr/>
            <p:nvPr/>
          </p:nvGrpSpPr>
          <p:grpSpPr bwMode="auto">
            <a:xfrm>
              <a:off x="0" y="0"/>
              <a:ext cx="1677511" cy="1374579"/>
              <a:chOff x="0" y="0"/>
              <a:chExt cx="2617944" cy="2145185"/>
            </a:xfrm>
          </p:grpSpPr>
          <p:sp>
            <p:nvSpPr>
              <p:cNvPr id="5" name="Oval 8"/>
              <p:cNvSpPr>
                <a:spLocks noChangeArrowheads="1"/>
              </p:cNvSpPr>
              <p:nvPr/>
            </p:nvSpPr>
            <p:spPr bwMode="auto">
              <a:xfrm flipV="1">
                <a:off x="0" y="1700034"/>
                <a:ext cx="2617944" cy="445151"/>
              </a:xfrm>
              <a:prstGeom prst="ellipse">
                <a:avLst/>
              </a:prstGeom>
              <a:gradFill rotWithShape="1">
                <a:gsLst>
                  <a:gs pos="0">
                    <a:srgbClr val="000000"/>
                  </a:gs>
                  <a:gs pos="100000">
                    <a:srgbClr val="FFFFFF"/>
                  </a:gs>
                </a:gsLst>
                <a:path path="shape">
                  <a:fillToRect l="50000" t="50000" r="50000" b="50000"/>
                </a:path>
              </a:gradFill>
              <a:ln w="9525">
                <a:noFill/>
                <a:round/>
              </a:ln>
            </p:spPr>
            <p:txBody>
              <a:bodyPr wrap="none" anchor="ctr"/>
              <a:lstStyle/>
              <a:p>
                <a:endParaRPr lang="zh-CN" altLang="en-US" b="1">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 name="Oval 19"/>
              <p:cNvSpPr>
                <a:spLocks noChangeArrowheads="1"/>
              </p:cNvSpPr>
              <p:nvPr/>
            </p:nvSpPr>
            <p:spPr bwMode="auto">
              <a:xfrm>
                <a:off x="364499" y="0"/>
                <a:ext cx="1931237" cy="1931675"/>
              </a:xfrm>
              <a:prstGeom prst="ellipse">
                <a:avLst/>
              </a:prstGeom>
              <a:solidFill>
                <a:schemeClr val="accent5"/>
              </a:solidFill>
              <a:ln w="9525">
                <a:noFill/>
                <a:round/>
              </a:ln>
            </p:spPr>
            <p:txBody>
              <a:bodyPr anchor="ctr"/>
              <a:lstStyle/>
              <a:p>
                <a:pPr algn="ctr"/>
                <a:endParaRPr lang="zh-CN" altLang="en-US" sz="2600" b="1" dirty="0">
                  <a:solidFill>
                    <a:srgbClr val="FFFFFF"/>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4" name="TextBox 54"/>
            <p:cNvSpPr>
              <a:spLocks noChangeArrowheads="1"/>
            </p:cNvSpPr>
            <p:nvPr/>
          </p:nvSpPr>
          <p:spPr bwMode="auto">
            <a:xfrm>
              <a:off x="442332" y="298329"/>
              <a:ext cx="819944" cy="641109"/>
            </a:xfrm>
            <a:prstGeom prst="rect">
              <a:avLst/>
            </a:prstGeom>
            <a:noFill/>
            <a:ln w="9525">
              <a:noFill/>
              <a:miter lim="800000"/>
            </a:ln>
          </p:spPr>
          <p:txBody>
            <a:bodyPr wrap="none">
              <a:spAutoFit/>
            </a:bodyPr>
            <a:lstStyle/>
            <a:p>
              <a:r>
                <a:rPr lang="en-US" altLang="zh-CN" sz="4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2018</a:t>
              </a:r>
              <a:endParaRPr lang="zh-CN" altLang="en-US" sz="4400" b="1" dirty="0">
                <a:solidFill>
                  <a:schemeClr val="bg1"/>
                </a:solidFill>
                <a:effectLst>
                  <a:innerShdw blurRad="114300" dist="127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8" name="AutoShape 7"/>
          <p:cNvSpPr>
            <a:spLocks noChangeArrowheads="1"/>
          </p:cNvSpPr>
          <p:nvPr/>
        </p:nvSpPr>
        <p:spPr bwMode="auto">
          <a:xfrm>
            <a:off x="400946" y="2878457"/>
            <a:ext cx="8911167" cy="1099184"/>
          </a:xfrm>
          <a:prstGeom prst="homePlate">
            <a:avLst>
              <a:gd name="adj" fmla="val 39995"/>
            </a:avLst>
          </a:prstGeom>
          <a:solidFill>
            <a:srgbClr val="C0C0C0"/>
          </a:solidFill>
          <a:ln>
            <a:noFill/>
          </a:ln>
          <a:effectLst>
            <a:innerShdw blurRad="241300" dist="254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Agency FB" panose="020B0503020202020204" pitchFamily="34" charset="0"/>
            </a:endParaRPr>
          </a:p>
        </p:txBody>
      </p:sp>
      <p:sp>
        <p:nvSpPr>
          <p:cNvPr id="9" name="AutoShape 8"/>
          <p:cNvSpPr>
            <a:spLocks noChangeArrowheads="1"/>
          </p:cNvSpPr>
          <p:nvPr/>
        </p:nvSpPr>
        <p:spPr bwMode="auto">
          <a:xfrm>
            <a:off x="6431329" y="2863217"/>
            <a:ext cx="755650" cy="1125854"/>
          </a:xfrm>
          <a:prstGeom prst="chevron">
            <a:avLst>
              <a:gd name="adj" fmla="val 55468"/>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10" name="AutoShape 8"/>
          <p:cNvSpPr>
            <a:spLocks noChangeArrowheads="1"/>
          </p:cNvSpPr>
          <p:nvPr/>
        </p:nvSpPr>
        <p:spPr bwMode="auto">
          <a:xfrm>
            <a:off x="4052196" y="2863217"/>
            <a:ext cx="755650" cy="1125854"/>
          </a:xfrm>
          <a:prstGeom prst="chevron">
            <a:avLst>
              <a:gd name="adj" fmla="val 55468"/>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11" name="AutoShape 8"/>
          <p:cNvSpPr>
            <a:spLocks noChangeArrowheads="1"/>
          </p:cNvSpPr>
          <p:nvPr/>
        </p:nvSpPr>
        <p:spPr bwMode="auto">
          <a:xfrm>
            <a:off x="1670946" y="2863217"/>
            <a:ext cx="755651" cy="1125854"/>
          </a:xfrm>
          <a:prstGeom prst="chevron">
            <a:avLst>
              <a:gd name="adj" fmla="val 55468"/>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12" name="AutoShape 8"/>
          <p:cNvSpPr>
            <a:spLocks noChangeArrowheads="1"/>
          </p:cNvSpPr>
          <p:nvPr/>
        </p:nvSpPr>
        <p:spPr bwMode="auto">
          <a:xfrm>
            <a:off x="8812578" y="2863217"/>
            <a:ext cx="755651" cy="1125854"/>
          </a:xfrm>
          <a:prstGeom prst="chevron">
            <a:avLst>
              <a:gd name="adj" fmla="val 55468"/>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13" name="TextBox 63"/>
          <p:cNvSpPr>
            <a:spLocks noChangeArrowheads="1"/>
          </p:cNvSpPr>
          <p:nvPr/>
        </p:nvSpPr>
        <p:spPr bwMode="auto">
          <a:xfrm>
            <a:off x="424229" y="3206116"/>
            <a:ext cx="671144" cy="487697"/>
          </a:xfrm>
          <a:prstGeom prst="rect">
            <a:avLst/>
          </a:prstGeom>
          <a:noFill/>
          <a:ln w="9525">
            <a:noFill/>
            <a:miter lim="800000"/>
          </a:ln>
        </p:spPr>
        <p:txBody>
          <a:bodyPr wrap="none" lIns="117220" tIns="58610" rIns="117220" bIns="58610">
            <a:spAutoFit/>
          </a:bodyPr>
          <a:lstStyle/>
          <a:p>
            <a:r>
              <a:rPr lang="en-US" altLang="zh-CN" i="1" dirty="0">
                <a:latin typeface="Agency FB" panose="020B0503020202020204" pitchFamily="34" charset="0"/>
                <a:ea typeface="微软雅黑" panose="020B0503020204020204" pitchFamily="34" charset="-122"/>
                <a:cs typeface="+mn-ea"/>
                <a:sym typeface="Agency FB" panose="020B0503020202020204" pitchFamily="34" charset="0"/>
              </a:rPr>
              <a:t>2014</a:t>
            </a:r>
            <a:endParaRPr lang="zh-CN" altLang="en-US"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TextBox 64"/>
          <p:cNvSpPr>
            <a:spLocks noChangeArrowheads="1"/>
          </p:cNvSpPr>
          <p:nvPr/>
        </p:nvSpPr>
        <p:spPr bwMode="auto">
          <a:xfrm>
            <a:off x="2805479" y="3206116"/>
            <a:ext cx="679158" cy="487697"/>
          </a:xfrm>
          <a:prstGeom prst="rect">
            <a:avLst/>
          </a:prstGeom>
          <a:noFill/>
          <a:ln w="9525">
            <a:noFill/>
            <a:miter lim="800000"/>
          </a:ln>
        </p:spPr>
        <p:txBody>
          <a:bodyPr wrap="none" lIns="117220" tIns="58610" rIns="117220" bIns="58610">
            <a:spAutoFit/>
          </a:bodyPr>
          <a:lstStyle/>
          <a:p>
            <a:r>
              <a:rPr lang="en-US" altLang="zh-CN" i="1" dirty="0">
                <a:latin typeface="Agency FB" panose="020B0503020202020204" pitchFamily="34" charset="0"/>
                <a:ea typeface="微软雅黑" panose="020B0503020204020204" pitchFamily="34" charset="-122"/>
                <a:cs typeface="+mn-ea"/>
                <a:sym typeface="Agency FB" panose="020B0503020202020204" pitchFamily="34" charset="0"/>
              </a:rPr>
              <a:t>2015</a:t>
            </a:r>
            <a:endParaRPr lang="zh-CN" altLang="en-US"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TextBox 65"/>
          <p:cNvSpPr>
            <a:spLocks noChangeArrowheads="1"/>
          </p:cNvSpPr>
          <p:nvPr/>
        </p:nvSpPr>
        <p:spPr bwMode="auto">
          <a:xfrm>
            <a:off x="5184612" y="3206116"/>
            <a:ext cx="682364" cy="487697"/>
          </a:xfrm>
          <a:prstGeom prst="rect">
            <a:avLst/>
          </a:prstGeom>
          <a:noFill/>
          <a:ln w="9525">
            <a:noFill/>
            <a:miter lim="800000"/>
          </a:ln>
        </p:spPr>
        <p:txBody>
          <a:bodyPr wrap="none" lIns="117220" tIns="58610" rIns="117220" bIns="58610">
            <a:spAutoFit/>
          </a:bodyPr>
          <a:lstStyle/>
          <a:p>
            <a:r>
              <a:rPr lang="en-US" altLang="zh-CN" i="1" dirty="0">
                <a:latin typeface="Agency FB" panose="020B0503020202020204" pitchFamily="34" charset="0"/>
                <a:ea typeface="微软雅黑" panose="020B0503020204020204" pitchFamily="34" charset="-122"/>
                <a:cs typeface="+mn-ea"/>
                <a:sym typeface="Agency FB" panose="020B0503020202020204" pitchFamily="34" charset="0"/>
              </a:rPr>
              <a:t>2016</a:t>
            </a:r>
            <a:endParaRPr lang="zh-CN" altLang="en-US"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6" name="TextBox 66"/>
          <p:cNvSpPr>
            <a:spLocks noChangeArrowheads="1"/>
          </p:cNvSpPr>
          <p:nvPr/>
        </p:nvSpPr>
        <p:spPr bwMode="auto">
          <a:xfrm>
            <a:off x="7565863" y="3206116"/>
            <a:ext cx="664732" cy="487697"/>
          </a:xfrm>
          <a:prstGeom prst="rect">
            <a:avLst/>
          </a:prstGeom>
          <a:noFill/>
          <a:ln w="9525">
            <a:noFill/>
            <a:miter lim="800000"/>
          </a:ln>
        </p:spPr>
        <p:txBody>
          <a:bodyPr wrap="none" lIns="117220" tIns="58610" rIns="117220" bIns="58610">
            <a:spAutoFit/>
          </a:bodyPr>
          <a:lstStyle/>
          <a:p>
            <a:r>
              <a:rPr lang="en-US" altLang="zh-CN" i="1" dirty="0">
                <a:latin typeface="Agency FB" panose="020B0503020202020204" pitchFamily="34" charset="0"/>
                <a:ea typeface="微软雅黑" panose="020B0503020204020204" pitchFamily="34" charset="-122"/>
                <a:cs typeface="+mn-ea"/>
                <a:sym typeface="Agency FB" panose="020B0503020202020204" pitchFamily="34" charset="0"/>
              </a:rPr>
              <a:t>2017</a:t>
            </a:r>
            <a:endParaRPr lang="zh-CN" altLang="en-US"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17" name="Group 17"/>
          <p:cNvGrpSpPr/>
          <p:nvPr/>
        </p:nvGrpSpPr>
        <p:grpSpPr bwMode="auto">
          <a:xfrm>
            <a:off x="775596" y="3794760"/>
            <a:ext cx="2567516" cy="1691808"/>
            <a:chOff x="0" y="0"/>
            <a:chExt cx="1925931" cy="1409858"/>
          </a:xfrm>
        </p:grpSpPr>
        <p:sp>
          <p:nvSpPr>
            <p:cNvPr id="18" name="直接连接符 68"/>
            <p:cNvSpPr>
              <a:spLocks noChangeShapeType="1"/>
            </p:cNvSpPr>
            <p:nvPr/>
          </p:nvSpPr>
          <p:spPr bwMode="auto">
            <a:xfrm>
              <a:off x="0" y="0"/>
              <a:ext cx="1" cy="1358533"/>
            </a:xfrm>
            <a:prstGeom prst="line">
              <a:avLst/>
            </a:prstGeom>
            <a:noFill/>
            <a:ln w="9525">
              <a:solidFill>
                <a:srgbClr val="888888"/>
              </a:solidFill>
              <a:miter lim="800000"/>
              <a:headEnd type="oval" w="med" len="med"/>
              <a:tailEnd type="oval" w="med" len="med"/>
            </a:ln>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TextBox 69"/>
            <p:cNvSpPr>
              <a:spLocks noChangeArrowheads="1"/>
            </p:cNvSpPr>
            <p:nvPr/>
          </p:nvSpPr>
          <p:spPr bwMode="auto">
            <a:xfrm>
              <a:off x="0" y="409803"/>
              <a:ext cx="1925931" cy="1000055"/>
            </a:xfrm>
            <a:prstGeom prst="rect">
              <a:avLst/>
            </a:prstGeom>
            <a:noFill/>
            <a:ln w="9525">
              <a:noFill/>
              <a:miter lim="800000"/>
            </a:ln>
          </p:spPr>
          <p:txBody>
            <a:bodyPr>
              <a:spAutoFit/>
            </a:bodyPr>
            <a:lstStyle/>
            <a:p>
              <a:pPr>
                <a:lnSpc>
                  <a:spcPct val="150000"/>
                </a:lnSpc>
              </a:pPr>
              <a:r>
                <a:rPr lang="zh-CN" altLang="en-US" b="1">
                  <a:solidFill>
                    <a:srgbClr val="646464"/>
                  </a:solidFill>
                  <a:latin typeface="Agency FB" panose="020B0503020202020204" pitchFamily="34" charset="0"/>
                  <a:ea typeface="微软雅黑" panose="020B0503020204020204" pitchFamily="34" charset="-122"/>
                  <a:cs typeface="+mn-ea"/>
                  <a:sym typeface="Agency FB" panose="020B0503020202020204" pitchFamily="34" charset="0"/>
                </a:rPr>
                <a:t>此处添加标题</a:t>
              </a:r>
              <a:endParaRPr lang="en-US" altLang="zh-CN" b="1">
                <a:solidFill>
                  <a:srgbClr val="646464"/>
                </a:solidFill>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50000"/>
                </a:lnSpc>
              </a:pPr>
              <a:r>
                <a:rPr lang="zh-CN" altLang="en-US" sz="1500">
                  <a:solidFill>
                    <a:srgbClr val="646464"/>
                  </a:solidFill>
                  <a:latin typeface="Agency FB" panose="020B0503020202020204" pitchFamily="34" charset="0"/>
                  <a:ea typeface="微软雅黑" panose="020B0503020204020204" pitchFamily="34" charset="-122"/>
                  <a:cs typeface="+mn-ea"/>
                  <a:sym typeface="Agency FB" panose="020B0503020202020204" pitchFamily="34" charset="0"/>
                </a:rPr>
                <a:t>点击此处添加段落文本</a:t>
              </a:r>
            </a:p>
            <a:p>
              <a:pPr>
                <a:lnSpc>
                  <a:spcPct val="150000"/>
                </a:lnSpc>
              </a:pPr>
              <a:r>
                <a:rPr lang="zh-CN" altLang="en-US" sz="1500">
                  <a:solidFill>
                    <a:srgbClr val="646464"/>
                  </a:solidFill>
                  <a:latin typeface="Agency FB" panose="020B0503020202020204" pitchFamily="34" charset="0"/>
                  <a:ea typeface="微软雅黑" panose="020B0503020204020204" pitchFamily="34" charset="-122"/>
                  <a:cs typeface="+mn-ea"/>
                  <a:sym typeface="Agency FB" panose="020B0503020202020204" pitchFamily="34" charset="0"/>
                </a:rPr>
                <a:t>点击此处添加段落文本</a:t>
              </a:r>
            </a:p>
          </p:txBody>
        </p:sp>
      </p:grpSp>
      <p:grpSp>
        <p:nvGrpSpPr>
          <p:cNvPr id="20" name="Group 20"/>
          <p:cNvGrpSpPr/>
          <p:nvPr/>
        </p:nvGrpSpPr>
        <p:grpSpPr bwMode="auto">
          <a:xfrm>
            <a:off x="3158963" y="1314451"/>
            <a:ext cx="2567516" cy="1802130"/>
            <a:chOff x="0" y="0"/>
            <a:chExt cx="1925931" cy="1502549"/>
          </a:xfrm>
        </p:grpSpPr>
        <p:sp>
          <p:nvSpPr>
            <p:cNvPr id="21" name="直接连接符 71"/>
            <p:cNvSpPr>
              <a:spLocks noChangeShapeType="1"/>
            </p:cNvSpPr>
            <p:nvPr/>
          </p:nvSpPr>
          <p:spPr bwMode="auto">
            <a:xfrm>
              <a:off x="0" y="144016"/>
              <a:ext cx="1" cy="1358533"/>
            </a:xfrm>
            <a:prstGeom prst="line">
              <a:avLst/>
            </a:prstGeom>
            <a:noFill/>
            <a:ln w="9525">
              <a:solidFill>
                <a:srgbClr val="888888"/>
              </a:solidFill>
              <a:miter lim="800000"/>
              <a:headEnd type="oval" w="med" len="med"/>
              <a:tailEnd type="oval" w="med" len="med"/>
            </a:ln>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TextBox 72"/>
            <p:cNvSpPr>
              <a:spLocks noChangeArrowheads="1"/>
            </p:cNvSpPr>
            <p:nvPr/>
          </p:nvSpPr>
          <p:spPr bwMode="auto">
            <a:xfrm>
              <a:off x="0" y="0"/>
              <a:ext cx="1925931" cy="1000558"/>
            </a:xfrm>
            <a:prstGeom prst="rect">
              <a:avLst/>
            </a:prstGeom>
            <a:noFill/>
            <a:ln w="9525">
              <a:noFill/>
              <a:miter lim="800000"/>
            </a:ln>
          </p:spPr>
          <p:txBody>
            <a:bodyPr>
              <a:spAutoFit/>
            </a:bodyPr>
            <a:lstStyle/>
            <a:p>
              <a:pPr>
                <a:lnSpc>
                  <a:spcPct val="150000"/>
                </a:lnSpc>
              </a:pPr>
              <a:r>
                <a:rPr lang="zh-CN" altLang="en-US" b="1" dirty="0">
                  <a:solidFill>
                    <a:srgbClr val="646464"/>
                  </a:solidFill>
                  <a:latin typeface="Agency FB" panose="020B0503020202020204" pitchFamily="34" charset="0"/>
                  <a:ea typeface="微软雅黑" panose="020B0503020204020204" pitchFamily="34" charset="-122"/>
                  <a:cs typeface="+mn-ea"/>
                  <a:sym typeface="Agency FB" panose="020B0503020202020204" pitchFamily="34" charset="0"/>
                </a:rPr>
                <a:t>此处添加标题</a:t>
              </a:r>
              <a:endParaRPr lang="en-US" altLang="zh-CN" b="1" dirty="0">
                <a:solidFill>
                  <a:srgbClr val="646464"/>
                </a:solidFill>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50000"/>
                </a:lnSpc>
              </a:pPr>
              <a:r>
                <a:rPr lang="zh-CN" altLang="en-US" sz="1500" dirty="0">
                  <a:solidFill>
                    <a:srgbClr val="646464"/>
                  </a:solidFill>
                  <a:latin typeface="Agency FB" panose="020B0503020202020204" pitchFamily="34" charset="0"/>
                  <a:ea typeface="微软雅黑" panose="020B0503020204020204" pitchFamily="34" charset="-122"/>
                  <a:cs typeface="+mn-ea"/>
                  <a:sym typeface="Agency FB" panose="020B0503020202020204" pitchFamily="34" charset="0"/>
                </a:rPr>
                <a:t>点击此处添加段落文本</a:t>
              </a:r>
            </a:p>
            <a:p>
              <a:pPr>
                <a:lnSpc>
                  <a:spcPct val="150000"/>
                </a:lnSpc>
              </a:pPr>
              <a:r>
                <a:rPr lang="zh-CN" altLang="en-US" sz="1500" dirty="0">
                  <a:solidFill>
                    <a:srgbClr val="646464"/>
                  </a:solidFill>
                  <a:latin typeface="Agency FB" panose="020B0503020202020204" pitchFamily="34" charset="0"/>
                  <a:ea typeface="微软雅黑" panose="020B0503020204020204" pitchFamily="34" charset="-122"/>
                  <a:cs typeface="+mn-ea"/>
                  <a:sym typeface="Agency FB" panose="020B0503020202020204" pitchFamily="34" charset="0"/>
                </a:rPr>
                <a:t>点击此处添加段落文本</a:t>
              </a:r>
            </a:p>
          </p:txBody>
        </p:sp>
      </p:grpSp>
      <p:grpSp>
        <p:nvGrpSpPr>
          <p:cNvPr id="23" name="Group 23"/>
          <p:cNvGrpSpPr/>
          <p:nvPr/>
        </p:nvGrpSpPr>
        <p:grpSpPr bwMode="auto">
          <a:xfrm>
            <a:off x="5489412" y="3819527"/>
            <a:ext cx="2567517" cy="1834317"/>
            <a:chOff x="0" y="0"/>
            <a:chExt cx="1925931" cy="1528527"/>
          </a:xfrm>
        </p:grpSpPr>
        <p:sp>
          <p:nvSpPr>
            <p:cNvPr id="24" name="直接连接符 74"/>
            <p:cNvSpPr>
              <a:spLocks noChangeShapeType="1"/>
            </p:cNvSpPr>
            <p:nvPr/>
          </p:nvSpPr>
          <p:spPr bwMode="auto">
            <a:xfrm>
              <a:off x="7492" y="0"/>
              <a:ext cx="1" cy="1358533"/>
            </a:xfrm>
            <a:prstGeom prst="line">
              <a:avLst/>
            </a:prstGeom>
            <a:noFill/>
            <a:ln w="9525">
              <a:solidFill>
                <a:srgbClr val="888888"/>
              </a:solidFill>
              <a:miter lim="800000"/>
              <a:headEnd type="oval" w="med" len="med"/>
              <a:tailEnd type="oval" w="med" len="med"/>
            </a:ln>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5" name="TextBox 75"/>
            <p:cNvSpPr>
              <a:spLocks noChangeArrowheads="1"/>
            </p:cNvSpPr>
            <p:nvPr/>
          </p:nvSpPr>
          <p:spPr bwMode="auto">
            <a:xfrm>
              <a:off x="0" y="412889"/>
              <a:ext cx="1925931" cy="1115638"/>
            </a:xfrm>
            <a:prstGeom prst="rect">
              <a:avLst/>
            </a:prstGeom>
            <a:noFill/>
            <a:ln w="9525">
              <a:noFill/>
              <a:miter lim="800000"/>
            </a:ln>
          </p:spPr>
          <p:txBody>
            <a:bodyPr>
              <a:spAutoFit/>
            </a:bodyPr>
            <a:lstStyle/>
            <a:p>
              <a:pPr>
                <a:lnSpc>
                  <a:spcPct val="150000"/>
                </a:lnSpc>
              </a:pPr>
              <a:r>
                <a:rPr lang="zh-CN" altLang="en-US" b="1"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此处添加标题</a:t>
              </a:r>
              <a:endParaRPr lang="en-US" altLang="zh-CN" b="1"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50000"/>
                </a:lnSpc>
              </a:pPr>
              <a:r>
                <a:rPr lang="zh-CN" altLang="en-US" sz="1500" dirty="0">
                  <a:latin typeface="Agency FB" panose="020B0503020202020204" pitchFamily="34" charset="0"/>
                  <a:ea typeface="微软雅黑" panose="020B0503020204020204" pitchFamily="34" charset="-122"/>
                  <a:cs typeface="+mn-ea"/>
                  <a:sym typeface="Agency FB" panose="020B0503020202020204" pitchFamily="34" charset="0"/>
                </a:rPr>
                <a:t>点击此处添加段落文本</a:t>
              </a:r>
            </a:p>
            <a:p>
              <a:pPr>
                <a:lnSpc>
                  <a:spcPct val="150000"/>
                </a:lnSpc>
              </a:pPr>
              <a:r>
                <a:rPr lang="zh-CN" altLang="en-US" sz="1500" dirty="0">
                  <a:latin typeface="Agency FB" panose="020B0503020202020204" pitchFamily="34" charset="0"/>
                  <a:ea typeface="微软雅黑" panose="020B0503020204020204" pitchFamily="34" charset="-122"/>
                  <a:cs typeface="+mn-ea"/>
                  <a:sym typeface="Agency FB" panose="020B0503020202020204" pitchFamily="34" charset="0"/>
                </a:rPr>
                <a:t>点击此处添加段落文本</a:t>
              </a:r>
            </a:p>
          </p:txBody>
        </p:sp>
      </p:grpSp>
      <p:grpSp>
        <p:nvGrpSpPr>
          <p:cNvPr id="26" name="Group 26"/>
          <p:cNvGrpSpPr/>
          <p:nvPr/>
        </p:nvGrpSpPr>
        <p:grpSpPr bwMode="auto">
          <a:xfrm>
            <a:off x="7912996" y="1314451"/>
            <a:ext cx="2567516" cy="1802130"/>
            <a:chOff x="0" y="0"/>
            <a:chExt cx="1925931" cy="1502549"/>
          </a:xfrm>
        </p:grpSpPr>
        <p:sp>
          <p:nvSpPr>
            <p:cNvPr id="27" name="直接连接符 77"/>
            <p:cNvSpPr>
              <a:spLocks noChangeShapeType="1"/>
            </p:cNvSpPr>
            <p:nvPr/>
          </p:nvSpPr>
          <p:spPr bwMode="auto">
            <a:xfrm>
              <a:off x="0" y="144016"/>
              <a:ext cx="1" cy="1358533"/>
            </a:xfrm>
            <a:prstGeom prst="line">
              <a:avLst/>
            </a:prstGeom>
            <a:noFill/>
            <a:ln w="9525">
              <a:solidFill>
                <a:srgbClr val="888888"/>
              </a:solidFill>
              <a:miter lim="800000"/>
              <a:headEnd type="oval" w="med" len="med"/>
              <a:tailEnd type="oval" w="med" len="med"/>
            </a:ln>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TextBox 78"/>
            <p:cNvSpPr>
              <a:spLocks noChangeArrowheads="1"/>
            </p:cNvSpPr>
            <p:nvPr/>
          </p:nvSpPr>
          <p:spPr bwMode="auto">
            <a:xfrm>
              <a:off x="0" y="0"/>
              <a:ext cx="1925931" cy="1000558"/>
            </a:xfrm>
            <a:prstGeom prst="rect">
              <a:avLst/>
            </a:prstGeom>
            <a:noFill/>
            <a:ln w="9525">
              <a:noFill/>
              <a:miter lim="800000"/>
            </a:ln>
          </p:spPr>
          <p:txBody>
            <a:bodyPr>
              <a:spAutoFit/>
            </a:bodyPr>
            <a:lstStyle/>
            <a:p>
              <a:pPr>
                <a:lnSpc>
                  <a:spcPct val="150000"/>
                </a:lnSpc>
              </a:pPr>
              <a:r>
                <a:rPr lang="zh-CN" altLang="en-US" b="1">
                  <a:solidFill>
                    <a:srgbClr val="646464"/>
                  </a:solidFill>
                  <a:latin typeface="Agency FB" panose="020B0503020202020204" pitchFamily="34" charset="0"/>
                  <a:ea typeface="微软雅黑" panose="020B0503020204020204" pitchFamily="34" charset="-122"/>
                  <a:cs typeface="+mn-ea"/>
                  <a:sym typeface="Agency FB" panose="020B0503020202020204" pitchFamily="34" charset="0"/>
                </a:rPr>
                <a:t>此处添加标题</a:t>
              </a:r>
              <a:endParaRPr lang="en-US" altLang="zh-CN" b="1">
                <a:solidFill>
                  <a:srgbClr val="646464"/>
                </a:solidFill>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50000"/>
                </a:lnSpc>
              </a:pPr>
              <a:r>
                <a:rPr lang="zh-CN" altLang="en-US" sz="1500">
                  <a:solidFill>
                    <a:srgbClr val="646464"/>
                  </a:solidFill>
                  <a:latin typeface="Agency FB" panose="020B0503020202020204" pitchFamily="34" charset="0"/>
                  <a:ea typeface="微软雅黑" panose="020B0503020204020204" pitchFamily="34" charset="-122"/>
                  <a:cs typeface="+mn-ea"/>
                  <a:sym typeface="Agency FB" panose="020B0503020202020204" pitchFamily="34" charset="0"/>
                </a:rPr>
                <a:t>点击此处添加段落文本</a:t>
              </a:r>
            </a:p>
            <a:p>
              <a:pPr>
                <a:lnSpc>
                  <a:spcPct val="150000"/>
                </a:lnSpc>
              </a:pPr>
              <a:r>
                <a:rPr lang="zh-CN" altLang="en-US" sz="1500">
                  <a:solidFill>
                    <a:srgbClr val="646464"/>
                  </a:solidFill>
                  <a:latin typeface="Agency FB" panose="020B0503020202020204" pitchFamily="34" charset="0"/>
                  <a:ea typeface="微软雅黑" panose="020B0503020204020204" pitchFamily="34" charset="-122"/>
                  <a:cs typeface="+mn-ea"/>
                  <a:sym typeface="Agency FB" panose="020B0503020202020204" pitchFamily="34" charset="0"/>
                </a:rPr>
                <a:t>点击此处添加段落文本</a:t>
              </a: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0-#ppt_w/2"/>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250" fill="hold"/>
                                        <p:tgtEl>
                                          <p:spTgt spid="11"/>
                                        </p:tgtEl>
                                        <p:attrNameLst>
                                          <p:attrName>ppt_x</p:attrName>
                                        </p:attrNameLst>
                                      </p:cBhvr>
                                      <p:tavLst>
                                        <p:tav tm="0">
                                          <p:val>
                                            <p:strVal val="0-#ppt_w/2"/>
                                          </p:val>
                                        </p:tav>
                                        <p:tav tm="100000">
                                          <p:val>
                                            <p:strVal val="#ppt_x"/>
                                          </p:val>
                                        </p:tav>
                                      </p:tavLst>
                                    </p:anim>
                                    <p:anim calcmode="lin" valueType="num">
                                      <p:cBhvr>
                                        <p:cTn id="13" dur="25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10"/>
                                        </p:tgtEl>
                                        <p:attrNameLst>
                                          <p:attrName>style.visibility</p:attrName>
                                        </p:attrNameLst>
                                      </p:cBhvr>
                                      <p:to>
                                        <p:strVal val="visible"/>
                                      </p:to>
                                    </p:set>
                                    <p:anim calcmode="lin" valueType="num">
                                      <p:cBhvr>
                                        <p:cTn id="16" dur="250" fill="hold"/>
                                        <p:tgtEl>
                                          <p:spTgt spid="10"/>
                                        </p:tgtEl>
                                        <p:attrNameLst>
                                          <p:attrName>ppt_x</p:attrName>
                                        </p:attrNameLst>
                                      </p:cBhvr>
                                      <p:tavLst>
                                        <p:tav tm="0">
                                          <p:val>
                                            <p:strVal val="0-#ppt_w/2"/>
                                          </p:val>
                                        </p:tav>
                                        <p:tav tm="100000">
                                          <p:val>
                                            <p:strVal val="#ppt_x"/>
                                          </p:val>
                                        </p:tav>
                                      </p:tavLst>
                                    </p:anim>
                                    <p:anim calcmode="lin" valueType="num">
                                      <p:cBhvr>
                                        <p:cTn id="17" dur="250" fill="hold"/>
                                        <p:tgtEl>
                                          <p:spTgt spid="10"/>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9"/>
                                        </p:tgtEl>
                                        <p:attrNameLst>
                                          <p:attrName>style.visibility</p:attrName>
                                        </p:attrNameLst>
                                      </p:cBhvr>
                                      <p:to>
                                        <p:strVal val="visible"/>
                                      </p:to>
                                    </p:set>
                                    <p:anim calcmode="lin" valueType="num">
                                      <p:cBhvr>
                                        <p:cTn id="20" dur="250" fill="hold"/>
                                        <p:tgtEl>
                                          <p:spTgt spid="9"/>
                                        </p:tgtEl>
                                        <p:attrNameLst>
                                          <p:attrName>ppt_x</p:attrName>
                                        </p:attrNameLst>
                                      </p:cBhvr>
                                      <p:tavLst>
                                        <p:tav tm="0">
                                          <p:val>
                                            <p:strVal val="0-#ppt_w/2"/>
                                          </p:val>
                                        </p:tav>
                                        <p:tav tm="100000">
                                          <p:val>
                                            <p:strVal val="#ppt_x"/>
                                          </p:val>
                                        </p:tav>
                                      </p:tavLst>
                                    </p:anim>
                                    <p:anim calcmode="lin" valueType="num">
                                      <p:cBhvr>
                                        <p:cTn id="21" dur="25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12"/>
                                        </p:tgtEl>
                                        <p:attrNameLst>
                                          <p:attrName>style.visibility</p:attrName>
                                        </p:attrNameLst>
                                      </p:cBhvr>
                                      <p:to>
                                        <p:strVal val="visible"/>
                                      </p:to>
                                    </p:set>
                                    <p:anim calcmode="lin" valueType="num">
                                      <p:cBhvr>
                                        <p:cTn id="24" dur="250" fill="hold"/>
                                        <p:tgtEl>
                                          <p:spTgt spid="12"/>
                                        </p:tgtEl>
                                        <p:attrNameLst>
                                          <p:attrName>ppt_x</p:attrName>
                                        </p:attrNameLst>
                                      </p:cBhvr>
                                      <p:tavLst>
                                        <p:tav tm="0">
                                          <p:val>
                                            <p:strVal val="0-#ppt_w/2"/>
                                          </p:val>
                                        </p:tav>
                                        <p:tav tm="100000">
                                          <p:val>
                                            <p:strVal val="#ppt_x"/>
                                          </p:val>
                                        </p:tav>
                                      </p:tavLst>
                                    </p:anim>
                                    <p:anim calcmode="lin" valueType="num">
                                      <p:cBhvr>
                                        <p:cTn id="25" dur="250" fill="hold"/>
                                        <p:tgtEl>
                                          <p:spTgt spid="12"/>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7"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p:cBhvr>
                                        <p:cTn id="29" dur="500"/>
                                        <p:tgtEl>
                                          <p:spTgt spid="13"/>
                                        </p:tgtEl>
                                      </p:cBhvr>
                                    </p:animEffect>
                                    <p:anim calcmode="lin" valueType="num">
                                      <p:cBhvr>
                                        <p:cTn id="30" dur="500" fill="hold"/>
                                        <p:tgtEl>
                                          <p:spTgt spid="13"/>
                                        </p:tgtEl>
                                        <p:attrNameLst>
                                          <p:attrName>ppt_x</p:attrName>
                                        </p:attrNameLst>
                                      </p:cBhvr>
                                      <p:tavLst>
                                        <p:tav tm="0">
                                          <p:val>
                                            <p:strVal val="#ppt_x"/>
                                          </p:val>
                                        </p:tav>
                                        <p:tav tm="100000">
                                          <p:val>
                                            <p:strVal val="#ppt_x"/>
                                          </p:val>
                                        </p:tav>
                                      </p:tavLst>
                                    </p:anim>
                                    <p:anim calcmode="lin" valueType="num">
                                      <p:cBhvr>
                                        <p:cTn id="31" dur="500" fill="hold"/>
                                        <p:tgtEl>
                                          <p:spTgt spid="1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p:cBhvr>
                                        <p:cTn id="34" dur="500"/>
                                        <p:tgtEl>
                                          <p:spTgt spid="14"/>
                                        </p:tgtEl>
                                      </p:cBhvr>
                                    </p:animEffect>
                                    <p:anim calcmode="lin" valueType="num">
                                      <p:cBhvr>
                                        <p:cTn id="35" dur="500" fill="hold"/>
                                        <p:tgtEl>
                                          <p:spTgt spid="14"/>
                                        </p:tgtEl>
                                        <p:attrNameLst>
                                          <p:attrName>ppt_x</p:attrName>
                                        </p:attrNameLst>
                                      </p:cBhvr>
                                      <p:tavLst>
                                        <p:tav tm="0">
                                          <p:val>
                                            <p:strVal val="#ppt_x"/>
                                          </p:val>
                                        </p:tav>
                                        <p:tav tm="100000">
                                          <p:val>
                                            <p:strVal val="#ppt_x"/>
                                          </p:val>
                                        </p:tav>
                                      </p:tavLst>
                                    </p:anim>
                                    <p:anim calcmode="lin" valueType="num">
                                      <p:cBhvr>
                                        <p:cTn id="36" dur="500" fill="hold"/>
                                        <p:tgtEl>
                                          <p:spTgt spid="14"/>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p:cBhvr>
                                        <p:cTn id="39" dur="500"/>
                                        <p:tgtEl>
                                          <p:spTgt spid="15"/>
                                        </p:tgtEl>
                                      </p:cBhvr>
                                    </p:animEffect>
                                    <p:anim calcmode="lin" valueType="num">
                                      <p:cBhvr>
                                        <p:cTn id="40" dur="500" fill="hold"/>
                                        <p:tgtEl>
                                          <p:spTgt spid="15"/>
                                        </p:tgtEl>
                                        <p:attrNameLst>
                                          <p:attrName>ppt_x</p:attrName>
                                        </p:attrNameLst>
                                      </p:cBhvr>
                                      <p:tavLst>
                                        <p:tav tm="0">
                                          <p:val>
                                            <p:strVal val="#ppt_x"/>
                                          </p:val>
                                        </p:tav>
                                        <p:tav tm="100000">
                                          <p:val>
                                            <p:strVal val="#ppt_x"/>
                                          </p:val>
                                        </p:tav>
                                      </p:tavLst>
                                    </p:anim>
                                    <p:anim calcmode="lin" valueType="num">
                                      <p:cBhvr>
                                        <p:cTn id="41" dur="5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p:cBhvr>
                                        <p:cTn id="44" dur="500"/>
                                        <p:tgtEl>
                                          <p:spTgt spid="16"/>
                                        </p:tgtEl>
                                      </p:cBhvr>
                                    </p:animEffect>
                                    <p:anim calcmode="lin" valueType="num">
                                      <p:cBhvr>
                                        <p:cTn id="45" dur="500" fill="hold"/>
                                        <p:tgtEl>
                                          <p:spTgt spid="16"/>
                                        </p:tgtEl>
                                        <p:attrNameLst>
                                          <p:attrName>ppt_x</p:attrName>
                                        </p:attrNameLst>
                                      </p:cBhvr>
                                      <p:tavLst>
                                        <p:tav tm="0">
                                          <p:val>
                                            <p:strVal val="#ppt_x"/>
                                          </p:val>
                                        </p:tav>
                                        <p:tav tm="100000">
                                          <p:val>
                                            <p:strVal val="#ppt_x"/>
                                          </p:val>
                                        </p:tav>
                                      </p:tavLst>
                                    </p:anim>
                                    <p:anim calcmode="lin" valueType="num">
                                      <p:cBhvr>
                                        <p:cTn id="46" dur="500" fill="hold"/>
                                        <p:tgtEl>
                                          <p:spTgt spid="16"/>
                                        </p:tgtEl>
                                        <p:attrNameLst>
                                          <p:attrName>ppt_y</p:attrName>
                                        </p:attrNameLst>
                                      </p:cBhvr>
                                      <p:tavLst>
                                        <p:tav tm="0">
                                          <p:val>
                                            <p:strVal val="#ppt_y+.1"/>
                                          </p:val>
                                        </p:tav>
                                        <p:tav tm="100000">
                                          <p:val>
                                            <p:strVal val="#ppt_y"/>
                                          </p:val>
                                        </p:tav>
                                      </p:tavLst>
                                    </p:anim>
                                  </p:childTnLst>
                                </p:cTn>
                              </p:par>
                            </p:childTnLst>
                          </p:cTn>
                        </p:par>
                        <p:par>
                          <p:cTn id="47" fill="hold">
                            <p:stCondLst>
                              <p:cond delay="1500"/>
                            </p:stCondLst>
                            <p:childTnLst>
                              <p:par>
                                <p:cTn id="48" presetID="42" presetClass="entr" presetSubtype="0"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p:cBhvr>
                                        <p:cTn id="50" dur="1000"/>
                                        <p:tgtEl>
                                          <p:spTgt spid="2"/>
                                        </p:tgtEl>
                                      </p:cBhvr>
                                    </p:animEffect>
                                    <p:anim calcmode="lin" valueType="num">
                                      <p:cBhvr>
                                        <p:cTn id="51" dur="1000" fill="hold"/>
                                        <p:tgtEl>
                                          <p:spTgt spid="2"/>
                                        </p:tgtEl>
                                        <p:attrNameLst>
                                          <p:attrName>ppt_x</p:attrName>
                                        </p:attrNameLst>
                                      </p:cBhvr>
                                      <p:tavLst>
                                        <p:tav tm="0">
                                          <p:val>
                                            <p:strVal val="#ppt_x"/>
                                          </p:val>
                                        </p:tav>
                                        <p:tav tm="100000">
                                          <p:val>
                                            <p:strVal val="#ppt_x"/>
                                          </p:val>
                                        </p:tav>
                                      </p:tavLst>
                                    </p:anim>
                                    <p:anim calcmode="lin" valueType="num">
                                      <p:cBhvr>
                                        <p:cTn id="52" dur="1000" fill="hold"/>
                                        <p:tgtEl>
                                          <p:spTgt spid="2"/>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22" presetClass="entr" presetSubtype="4"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p:cBhvr>
                                        <p:cTn id="56" dur="250"/>
                                        <p:tgtEl>
                                          <p:spTgt spid="17"/>
                                        </p:tgtEl>
                                      </p:cBhvr>
                                    </p:animEffect>
                                  </p:childTnLst>
                                </p:cTn>
                              </p:par>
                              <p:par>
                                <p:cTn id="57" presetID="22" presetClass="entr" presetSubtype="4"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p:cBhvr>
                                        <p:cTn id="59" dur="250"/>
                                        <p:tgtEl>
                                          <p:spTgt spid="20"/>
                                        </p:tgtEl>
                                      </p:cBhvr>
                                    </p:animEffect>
                                  </p:childTnLst>
                                </p:cTn>
                              </p:par>
                              <p:par>
                                <p:cTn id="60" presetID="22" presetClass="entr" presetSubtype="4"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p:cBhvr>
                                        <p:cTn id="62" dur="250"/>
                                        <p:tgtEl>
                                          <p:spTgt spid="23"/>
                                        </p:tgtEl>
                                      </p:cBhvr>
                                    </p:animEffect>
                                  </p:childTnLst>
                                </p:cTn>
                              </p:par>
                              <p:par>
                                <p:cTn id="63" presetID="22" presetClass="entr" presetSubtype="4" fill="hold"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p:cBhvr>
                                        <p:cTn id="65"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autoUpdateAnimBg="0"/>
      <p:bldP spid="9" grpId="0" bldLvl="0" animBg="1" autoUpdateAnimBg="0"/>
      <p:bldP spid="10" grpId="0" bldLvl="0" animBg="1" autoUpdateAnimBg="0"/>
      <p:bldP spid="11" grpId="0" bldLvl="0" animBg="1" autoUpdateAnimBg="0"/>
      <p:bldP spid="12" grpId="0" bldLvl="0" animBg="1" autoUpdateAnimBg="0"/>
      <p:bldP spid="13" grpId="0" bldLvl="0" autoUpdateAnimBg="0"/>
      <p:bldP spid="14" grpId="0" bldLvl="0" autoUpdateAnimBg="0"/>
      <p:bldP spid="15" grpId="0" bldLvl="0" autoUpdateAnimBg="0"/>
      <p:bldP spid="16"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72"/>
          <p:cNvCxnSpPr>
            <a:cxnSpLocks noChangeShapeType="1"/>
          </p:cNvCxnSpPr>
          <p:nvPr/>
        </p:nvCxnSpPr>
        <p:spPr bwMode="auto">
          <a:xfrm>
            <a:off x="8641754" y="2803192"/>
            <a:ext cx="559718" cy="184693"/>
          </a:xfrm>
          <a:prstGeom prst="line">
            <a:avLst/>
          </a:prstGeom>
          <a:noFill/>
          <a:ln w="28575">
            <a:solidFill>
              <a:schemeClr val="accent3">
                <a:lumMod val="50000"/>
              </a:schemeClr>
            </a:solidFill>
            <a:miter lim="800000"/>
          </a:ln>
          <a:extLst>
            <a:ext uri="{909E8E84-426E-40DD-AFC4-6F175D3DCCD1}">
              <a14:hiddenFill xmlns:a14="http://schemas.microsoft.com/office/drawing/2010/main">
                <a:noFill/>
              </a14:hiddenFill>
            </a:ext>
          </a:extLst>
        </p:spPr>
      </p:cxnSp>
      <p:cxnSp>
        <p:nvCxnSpPr>
          <p:cNvPr id="3" name="直接连接符 20"/>
          <p:cNvCxnSpPr>
            <a:cxnSpLocks noChangeShapeType="1"/>
          </p:cNvCxnSpPr>
          <p:nvPr/>
        </p:nvCxnSpPr>
        <p:spPr bwMode="auto">
          <a:xfrm flipV="1">
            <a:off x="6648292" y="3140510"/>
            <a:ext cx="683924" cy="622217"/>
          </a:xfrm>
          <a:prstGeom prst="line">
            <a:avLst/>
          </a:prstGeom>
          <a:noFill/>
          <a:ln w="28575">
            <a:solidFill>
              <a:schemeClr val="accent3">
                <a:lumMod val="50000"/>
              </a:schemeClr>
            </a:solidFill>
            <a:miter lim="800000"/>
          </a:ln>
          <a:extLst>
            <a:ext uri="{909E8E84-426E-40DD-AFC4-6F175D3DCCD1}">
              <a14:hiddenFill xmlns:a14="http://schemas.microsoft.com/office/drawing/2010/main">
                <a:noFill/>
              </a14:hiddenFill>
            </a:ext>
          </a:extLst>
        </p:spPr>
      </p:cxnSp>
      <p:grpSp>
        <p:nvGrpSpPr>
          <p:cNvPr id="4" name="组合 3"/>
          <p:cNvGrpSpPr/>
          <p:nvPr/>
        </p:nvGrpSpPr>
        <p:grpSpPr>
          <a:xfrm>
            <a:off x="7097387" y="1724989"/>
            <a:ext cx="1656509" cy="1656509"/>
            <a:chOff x="5252030" y="2008764"/>
            <a:chExt cx="809336" cy="809336"/>
          </a:xfrm>
          <a:solidFill>
            <a:schemeClr val="accent1"/>
          </a:solidFill>
        </p:grpSpPr>
        <p:sp>
          <p:nvSpPr>
            <p:cNvPr id="5" name="椭圆 4"/>
            <p:cNvSpPr/>
            <p:nvPr/>
          </p:nvSpPr>
          <p:spPr>
            <a:xfrm>
              <a:off x="5252030" y="2008764"/>
              <a:ext cx="809336" cy="809336"/>
            </a:xfrm>
            <a:prstGeom prst="ellipse">
              <a:avLst/>
            </a:prstGeom>
            <a:solidFill>
              <a:schemeClr val="accent5">
                <a:lumMod val="75000"/>
              </a:schemeClr>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 name="椭圆 5"/>
            <p:cNvSpPr/>
            <p:nvPr/>
          </p:nvSpPr>
          <p:spPr>
            <a:xfrm>
              <a:off x="5269270" y="2029388"/>
              <a:ext cx="769580" cy="769580"/>
            </a:xfrm>
            <a:prstGeom prst="ellipse">
              <a:avLst/>
            </a:prstGeom>
            <a:solidFill>
              <a:schemeClr val="accent5"/>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7" name="组合 6"/>
          <p:cNvGrpSpPr/>
          <p:nvPr/>
        </p:nvGrpSpPr>
        <p:grpSpPr>
          <a:xfrm>
            <a:off x="5099468" y="4781322"/>
            <a:ext cx="515519" cy="515519"/>
            <a:chOff x="5252030" y="2008764"/>
            <a:chExt cx="809336" cy="809336"/>
          </a:xfrm>
          <a:solidFill>
            <a:schemeClr val="accent1"/>
          </a:solidFill>
        </p:grpSpPr>
        <p:sp>
          <p:nvSpPr>
            <p:cNvPr id="8" name="椭圆 7"/>
            <p:cNvSpPr/>
            <p:nvPr/>
          </p:nvSpPr>
          <p:spPr>
            <a:xfrm>
              <a:off x="5252030" y="2008764"/>
              <a:ext cx="809336" cy="809336"/>
            </a:xfrm>
            <a:prstGeom prst="ellipse">
              <a:avLst/>
            </a:prstGeom>
            <a:solidFill>
              <a:srgbClr val="EA625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9" name="椭圆 8"/>
            <p:cNvSpPr/>
            <p:nvPr/>
          </p:nvSpPr>
          <p:spPr>
            <a:xfrm>
              <a:off x="5269270" y="2029388"/>
              <a:ext cx="769580" cy="769580"/>
            </a:xfrm>
            <a:prstGeom prst="ellipse">
              <a:avLst/>
            </a:prstGeom>
            <a:solidFill>
              <a:srgbClr val="EA625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10" name="组合 9"/>
          <p:cNvGrpSpPr/>
          <p:nvPr/>
        </p:nvGrpSpPr>
        <p:grpSpPr>
          <a:xfrm>
            <a:off x="3985335" y="2325216"/>
            <a:ext cx="1244798" cy="1244798"/>
            <a:chOff x="5252030" y="2008764"/>
            <a:chExt cx="809336" cy="809336"/>
          </a:xfrm>
          <a:solidFill>
            <a:schemeClr val="accent1"/>
          </a:solidFill>
        </p:grpSpPr>
        <p:sp>
          <p:nvSpPr>
            <p:cNvPr id="11" name="椭圆 10"/>
            <p:cNvSpPr/>
            <p:nvPr/>
          </p:nvSpPr>
          <p:spPr>
            <a:xfrm>
              <a:off x="5252030" y="2008764"/>
              <a:ext cx="809336" cy="809336"/>
            </a:xfrm>
            <a:prstGeom prst="ellipse">
              <a:avLst/>
            </a:prstGeom>
            <a:solidFill>
              <a:schemeClr val="bg1"/>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panose="020B0503020202020204" pitchFamily="34" charset="0"/>
                <a:ea typeface="微软雅黑" panose="020B0503020204020204" pitchFamily="34" charset="-122"/>
                <a:sym typeface="Agency FB" panose="020B0503020202020204" pitchFamily="34" charset="0"/>
              </a:endParaRPr>
            </a:p>
          </p:txBody>
        </p:sp>
        <p:sp>
          <p:nvSpPr>
            <p:cNvPr id="12" name="椭圆 11"/>
            <p:cNvSpPr/>
            <p:nvPr/>
          </p:nvSpPr>
          <p:spPr>
            <a:xfrm>
              <a:off x="5269270" y="2029388"/>
              <a:ext cx="769580" cy="769580"/>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gency FB" panose="020B0503020202020204" pitchFamily="34" charset="0"/>
                <a:ea typeface="微软雅黑" panose="020B0503020204020204" pitchFamily="34" charset="-122"/>
                <a:sym typeface="Agency FB" panose="020B0503020202020204" pitchFamily="34" charset="0"/>
              </a:endParaRPr>
            </a:p>
          </p:txBody>
        </p:sp>
      </p:grpSp>
      <p:cxnSp>
        <p:nvCxnSpPr>
          <p:cNvPr id="13" name="直接连接符 12"/>
          <p:cNvCxnSpPr>
            <a:cxnSpLocks noChangeShapeType="1"/>
          </p:cNvCxnSpPr>
          <p:nvPr/>
        </p:nvCxnSpPr>
        <p:spPr bwMode="auto">
          <a:xfrm flipV="1">
            <a:off x="3750693" y="3408022"/>
            <a:ext cx="413953" cy="322088"/>
          </a:xfrm>
          <a:prstGeom prst="line">
            <a:avLst/>
          </a:prstGeom>
          <a:noFill/>
          <a:ln w="28575">
            <a:solidFill>
              <a:schemeClr val="accent3">
                <a:lumMod val="50000"/>
              </a:schemeClr>
            </a:solidFill>
            <a:miter lim="800000"/>
          </a:ln>
          <a:extLst>
            <a:ext uri="{909E8E84-426E-40DD-AFC4-6F175D3DCCD1}">
              <a14:hiddenFill xmlns:a14="http://schemas.microsoft.com/office/drawing/2010/main">
                <a:noFill/>
              </a14:hiddenFill>
            </a:ext>
          </a:extLst>
        </p:spPr>
      </p:cxnSp>
      <p:cxnSp>
        <p:nvCxnSpPr>
          <p:cNvPr id="14" name="直接连接符 17"/>
          <p:cNvCxnSpPr>
            <a:cxnSpLocks noChangeShapeType="1"/>
          </p:cNvCxnSpPr>
          <p:nvPr/>
        </p:nvCxnSpPr>
        <p:spPr bwMode="auto">
          <a:xfrm>
            <a:off x="5140118" y="3270756"/>
            <a:ext cx="681323" cy="491172"/>
          </a:xfrm>
          <a:prstGeom prst="line">
            <a:avLst/>
          </a:prstGeom>
          <a:noFill/>
          <a:ln w="28575">
            <a:solidFill>
              <a:schemeClr val="accent3">
                <a:lumMod val="50000"/>
              </a:schemeClr>
            </a:solidFill>
            <a:miter lim="800000"/>
          </a:ln>
          <a:extLst>
            <a:ext uri="{909E8E84-426E-40DD-AFC4-6F175D3DCCD1}">
              <a14:hiddenFill xmlns:a14="http://schemas.microsoft.com/office/drawing/2010/main">
                <a:noFill/>
              </a14:hiddenFill>
            </a:ext>
          </a:extLst>
        </p:spPr>
      </p:cxnSp>
      <p:cxnSp>
        <p:nvCxnSpPr>
          <p:cNvPr id="15" name="直接连接符 23"/>
          <p:cNvCxnSpPr>
            <a:cxnSpLocks noChangeShapeType="1"/>
            <a:endCxn id="25" idx="1"/>
          </p:cNvCxnSpPr>
          <p:nvPr/>
        </p:nvCxnSpPr>
        <p:spPr bwMode="auto">
          <a:xfrm>
            <a:off x="2777919" y="3516329"/>
            <a:ext cx="363984" cy="242094"/>
          </a:xfrm>
          <a:prstGeom prst="line">
            <a:avLst/>
          </a:prstGeom>
          <a:noFill/>
          <a:ln w="28575">
            <a:solidFill>
              <a:schemeClr val="accent3">
                <a:lumMod val="50000"/>
              </a:schemeClr>
            </a:solidFill>
            <a:miter lim="800000"/>
          </a:ln>
          <a:extLst>
            <a:ext uri="{909E8E84-426E-40DD-AFC4-6F175D3DCCD1}">
              <a14:hiddenFill xmlns:a14="http://schemas.microsoft.com/office/drawing/2010/main">
                <a:noFill/>
              </a14:hiddenFill>
            </a:ext>
          </a:extLst>
        </p:spPr>
      </p:cxnSp>
      <p:cxnSp>
        <p:nvCxnSpPr>
          <p:cNvPr id="16" name="直接连接符 43"/>
          <p:cNvCxnSpPr>
            <a:cxnSpLocks noChangeShapeType="1"/>
          </p:cNvCxnSpPr>
          <p:nvPr/>
        </p:nvCxnSpPr>
        <p:spPr bwMode="auto">
          <a:xfrm flipV="1">
            <a:off x="5519919" y="4590486"/>
            <a:ext cx="301521" cy="278300"/>
          </a:xfrm>
          <a:prstGeom prst="line">
            <a:avLst/>
          </a:prstGeom>
          <a:noFill/>
          <a:ln w="28575">
            <a:solidFill>
              <a:schemeClr val="accent3">
                <a:lumMod val="50000"/>
              </a:schemeClr>
            </a:solidFill>
            <a:miter lim="800000"/>
          </a:ln>
          <a:extLst>
            <a:ext uri="{909E8E84-426E-40DD-AFC4-6F175D3DCCD1}">
              <a14:hiddenFill xmlns:a14="http://schemas.microsoft.com/office/drawing/2010/main">
                <a:noFill/>
              </a14:hiddenFill>
            </a:ext>
          </a:extLst>
        </p:spPr>
      </p:cxnSp>
      <p:grpSp>
        <p:nvGrpSpPr>
          <p:cNvPr id="17" name="组合 16"/>
          <p:cNvGrpSpPr/>
          <p:nvPr/>
        </p:nvGrpSpPr>
        <p:grpSpPr>
          <a:xfrm>
            <a:off x="9060534" y="2769414"/>
            <a:ext cx="630230" cy="63023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9" name="椭圆 18"/>
            <p:cNvSpPr/>
            <p:nvPr/>
          </p:nvSpPr>
          <p:spPr>
            <a:xfrm>
              <a:off x="392112" y="760412"/>
              <a:ext cx="3825875" cy="38258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0" name="组合 19"/>
          <p:cNvGrpSpPr/>
          <p:nvPr/>
        </p:nvGrpSpPr>
        <p:grpSpPr>
          <a:xfrm>
            <a:off x="5621988" y="3550620"/>
            <a:ext cx="1226559" cy="1226559"/>
            <a:chOff x="304800" y="673100"/>
            <a:chExt cx="4000500" cy="4000500"/>
          </a:xfrm>
          <a:solidFill>
            <a:srgbClr val="2399A5"/>
          </a:solidFill>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solidFill>
              <a:schemeClr val="accent4">
                <a:lumMod val="75000"/>
              </a:schemeClr>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22" name="椭圆 21"/>
            <p:cNvSpPr/>
            <p:nvPr/>
          </p:nvSpPr>
          <p:spPr>
            <a:xfrm>
              <a:off x="392112" y="760412"/>
              <a:ext cx="3825874" cy="3825874"/>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3" name="组合 22"/>
          <p:cNvGrpSpPr/>
          <p:nvPr/>
        </p:nvGrpSpPr>
        <p:grpSpPr>
          <a:xfrm>
            <a:off x="3001531" y="3618051"/>
            <a:ext cx="867139" cy="867139"/>
            <a:chOff x="304800" y="673100"/>
            <a:chExt cx="4000500" cy="4000500"/>
          </a:xfrm>
          <a:solidFill>
            <a:srgbClr val="2399A5"/>
          </a:solidFill>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solidFill>
              <a:schemeClr val="accent2">
                <a:lumMod val="75000"/>
              </a:schemeClr>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25" name="椭圆 24"/>
            <p:cNvSpPr/>
            <p:nvPr/>
          </p:nvSpPr>
          <p:spPr>
            <a:xfrm>
              <a:off x="392112" y="760412"/>
              <a:ext cx="3825874" cy="3825874"/>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6" name="文本框 37"/>
          <p:cNvSpPr>
            <a:spLocks noChangeArrowheads="1"/>
          </p:cNvSpPr>
          <p:nvPr/>
        </p:nvSpPr>
        <p:spPr bwMode="auto">
          <a:xfrm>
            <a:off x="7576622" y="216537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200" b="0" dirty="0">
                <a:solidFill>
                  <a:schemeClr val="bg1">
                    <a:lumMod val="95000"/>
                  </a:schemeClr>
                </a:solidFill>
                <a:latin typeface="Agency FB" panose="020B0503020202020204" pitchFamily="34" charset="0"/>
                <a:sym typeface="Agency FB" panose="020B0503020202020204" pitchFamily="34" charset="0"/>
              </a:rPr>
              <a:t>高端</a:t>
            </a:r>
            <a:endParaRPr lang="en-US" altLang="zh-CN" sz="2200" b="0" dirty="0">
              <a:solidFill>
                <a:schemeClr val="bg1">
                  <a:lumMod val="95000"/>
                </a:schemeClr>
              </a:solidFill>
              <a:latin typeface="Agency FB" panose="020B0503020202020204" pitchFamily="34" charset="0"/>
              <a:sym typeface="Agency FB" panose="020B0503020202020204" pitchFamily="34" charset="0"/>
            </a:endParaRPr>
          </a:p>
          <a:p>
            <a:pPr algn="ctr" eaLnBrk="1" hangingPunct="1">
              <a:spcBef>
                <a:spcPct val="0"/>
              </a:spcBef>
              <a:buFont typeface="Arial" panose="020B0604020202020204" pitchFamily="34" charset="0"/>
              <a:buNone/>
            </a:pPr>
            <a:r>
              <a:rPr lang="zh-CN" altLang="en-US" sz="2200" b="0" dirty="0">
                <a:solidFill>
                  <a:schemeClr val="bg1">
                    <a:lumMod val="95000"/>
                  </a:schemeClr>
                </a:solidFill>
                <a:latin typeface="Agency FB" panose="020B0503020202020204" pitchFamily="34" charset="0"/>
                <a:sym typeface="Agency FB" panose="020B0503020202020204" pitchFamily="34" charset="0"/>
              </a:rPr>
              <a:t>市场</a:t>
            </a:r>
          </a:p>
        </p:txBody>
      </p:sp>
      <p:sp>
        <p:nvSpPr>
          <p:cNvPr id="27" name="文本框 37"/>
          <p:cNvSpPr>
            <a:spLocks noChangeArrowheads="1"/>
          </p:cNvSpPr>
          <p:nvPr/>
        </p:nvSpPr>
        <p:spPr bwMode="auto">
          <a:xfrm>
            <a:off x="5899278" y="385790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a:solidFill>
                  <a:schemeClr val="bg1"/>
                </a:solidFill>
                <a:latin typeface="Agency FB" panose="020B0503020202020204" pitchFamily="34" charset="0"/>
                <a:sym typeface="Agency FB" panose="020B0503020202020204" pitchFamily="34" charset="0"/>
              </a:rPr>
              <a:t>细分</a:t>
            </a:r>
            <a:endParaRPr lang="en-US" altLang="zh-CN" sz="1900" b="0" dirty="0">
              <a:solidFill>
                <a:schemeClr val="bg1"/>
              </a:solidFill>
              <a:latin typeface="Agency FB" panose="020B0503020202020204" pitchFamily="34" charset="0"/>
              <a:sym typeface="Agency FB" panose="020B0503020202020204" pitchFamily="34" charset="0"/>
            </a:endParaRPr>
          </a:p>
          <a:p>
            <a:pPr algn="ctr" eaLnBrk="1" hangingPunct="1">
              <a:spcBef>
                <a:spcPct val="0"/>
              </a:spcBef>
              <a:buFont typeface="Arial" panose="020B0604020202020204" pitchFamily="34" charset="0"/>
              <a:buNone/>
            </a:pPr>
            <a:r>
              <a:rPr lang="zh-CN" altLang="en-US" sz="1900" b="0" dirty="0">
                <a:solidFill>
                  <a:schemeClr val="bg1"/>
                </a:solidFill>
                <a:latin typeface="Agency FB" panose="020B0503020202020204" pitchFamily="34" charset="0"/>
                <a:sym typeface="Agency FB" panose="020B0503020202020204" pitchFamily="34" charset="0"/>
              </a:rPr>
              <a:t>市场</a:t>
            </a:r>
          </a:p>
        </p:txBody>
      </p:sp>
      <p:sp>
        <p:nvSpPr>
          <p:cNvPr id="28" name="文本框 37"/>
          <p:cNvSpPr>
            <a:spLocks noChangeArrowheads="1"/>
          </p:cNvSpPr>
          <p:nvPr/>
        </p:nvSpPr>
        <p:spPr bwMode="auto">
          <a:xfrm>
            <a:off x="4268782" y="264933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a:solidFill>
                  <a:schemeClr val="bg1">
                    <a:lumMod val="95000"/>
                  </a:schemeClr>
                </a:solidFill>
                <a:latin typeface="Agency FB" panose="020B0503020202020204" pitchFamily="34" charset="0"/>
                <a:sym typeface="Agency FB" panose="020B0503020202020204" pitchFamily="34" charset="0"/>
              </a:rPr>
              <a:t>周边</a:t>
            </a:r>
            <a:endParaRPr lang="en-US" altLang="zh-CN" sz="1900" b="0" dirty="0">
              <a:solidFill>
                <a:schemeClr val="bg1">
                  <a:lumMod val="95000"/>
                </a:schemeClr>
              </a:solidFill>
              <a:latin typeface="Agency FB" panose="020B0503020202020204" pitchFamily="34" charset="0"/>
              <a:sym typeface="Agency FB" panose="020B0503020202020204" pitchFamily="34" charset="0"/>
            </a:endParaRPr>
          </a:p>
          <a:p>
            <a:pPr algn="ctr" eaLnBrk="1" hangingPunct="1">
              <a:spcBef>
                <a:spcPct val="0"/>
              </a:spcBef>
              <a:buFont typeface="Arial" panose="020B0604020202020204" pitchFamily="34" charset="0"/>
              <a:buNone/>
            </a:pPr>
            <a:r>
              <a:rPr lang="zh-CN" altLang="en-US" sz="1900" b="0" dirty="0">
                <a:solidFill>
                  <a:schemeClr val="bg1">
                    <a:lumMod val="95000"/>
                  </a:schemeClr>
                </a:solidFill>
                <a:latin typeface="Agency FB" panose="020B0503020202020204" pitchFamily="34" charset="0"/>
                <a:sym typeface="Agency FB" panose="020B0503020202020204" pitchFamily="34" charset="0"/>
              </a:rPr>
              <a:t>市场</a:t>
            </a:r>
          </a:p>
        </p:txBody>
      </p:sp>
      <p:sp>
        <p:nvSpPr>
          <p:cNvPr id="29" name="文本框 37"/>
          <p:cNvSpPr>
            <a:spLocks noChangeArrowheads="1"/>
          </p:cNvSpPr>
          <p:nvPr/>
        </p:nvSpPr>
        <p:spPr bwMode="auto">
          <a:xfrm>
            <a:off x="3188879" y="384475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200" b="0" dirty="0">
                <a:solidFill>
                  <a:schemeClr val="bg1"/>
                </a:solidFill>
                <a:latin typeface="Agency FB" panose="020B0503020202020204" pitchFamily="34" charset="0"/>
                <a:sym typeface="Agency FB" panose="020B0503020202020204" pitchFamily="34" charset="0"/>
              </a:rPr>
              <a:t>本地</a:t>
            </a:r>
            <a:endParaRPr lang="en-US" altLang="zh-CN" sz="1200" b="0" dirty="0">
              <a:solidFill>
                <a:schemeClr val="bg1"/>
              </a:solidFill>
              <a:latin typeface="Agency FB" panose="020B0503020202020204" pitchFamily="34" charset="0"/>
              <a:sym typeface="Agency FB" panose="020B0503020202020204" pitchFamily="34" charset="0"/>
            </a:endParaRPr>
          </a:p>
          <a:p>
            <a:pPr algn="ctr" eaLnBrk="1" hangingPunct="1">
              <a:spcBef>
                <a:spcPct val="0"/>
              </a:spcBef>
              <a:buFont typeface="Arial" panose="020B0604020202020204" pitchFamily="34" charset="0"/>
              <a:buNone/>
            </a:pPr>
            <a:r>
              <a:rPr lang="zh-CN" altLang="en-US" sz="1200" b="0" dirty="0">
                <a:solidFill>
                  <a:schemeClr val="bg1"/>
                </a:solidFill>
                <a:latin typeface="Agency FB" panose="020B0503020202020204" pitchFamily="34" charset="0"/>
                <a:sym typeface="Agency FB" panose="020B0503020202020204" pitchFamily="34" charset="0"/>
              </a:rPr>
              <a:t>市场</a:t>
            </a:r>
          </a:p>
        </p:txBody>
      </p:sp>
      <p:sp>
        <p:nvSpPr>
          <p:cNvPr id="30" name="矩形 76"/>
          <p:cNvSpPr>
            <a:spLocks noChangeArrowheads="1"/>
          </p:cNvSpPr>
          <p:nvPr/>
        </p:nvSpPr>
        <p:spPr bwMode="auto">
          <a:xfrm>
            <a:off x="2692220" y="4573234"/>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Agency FB" panose="020B0503020202020204" pitchFamily="34" charset="0"/>
                <a:sym typeface="Agency FB" panose="020B0503020202020204" pitchFamily="34" charset="0"/>
              </a:rPr>
              <a:t>点击添加描述总结</a:t>
            </a:r>
            <a:r>
              <a:rPr lang="en-US" altLang="zh-CN" sz="900" dirty="0">
                <a:solidFill>
                  <a:schemeClr val="tx1">
                    <a:lumMod val="65000"/>
                    <a:lumOff val="35000"/>
                  </a:schemeClr>
                </a:solidFill>
                <a:latin typeface="Agency FB" panose="020B0503020202020204" pitchFamily="34" charset="0"/>
                <a:sym typeface="Agency FB" panose="020B0503020202020204" pitchFamily="34" charset="0"/>
              </a:rPr>
              <a:t> </a:t>
            </a:r>
            <a:endParaRPr lang="zh-CN" altLang="en-US" sz="900" dirty="0">
              <a:solidFill>
                <a:schemeClr val="tx1">
                  <a:lumMod val="65000"/>
                  <a:lumOff val="35000"/>
                </a:schemeClr>
              </a:solidFill>
              <a:latin typeface="Agency FB" panose="020B0503020202020204" pitchFamily="34" charset="0"/>
              <a:sym typeface="Agency FB" panose="020B0503020202020204" pitchFamily="34" charset="0"/>
            </a:endParaRPr>
          </a:p>
        </p:txBody>
      </p:sp>
      <p:sp>
        <p:nvSpPr>
          <p:cNvPr id="31" name="矩形 80"/>
          <p:cNvSpPr>
            <a:spLocks noChangeArrowheads="1"/>
          </p:cNvSpPr>
          <p:nvPr/>
        </p:nvSpPr>
        <p:spPr bwMode="auto">
          <a:xfrm>
            <a:off x="3878094" y="3674790"/>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Agency FB" panose="020B0503020202020204" pitchFamily="34" charset="0"/>
                <a:sym typeface="Agency FB" panose="020B0503020202020204" pitchFamily="34" charset="0"/>
              </a:rPr>
              <a:t>点击添加描述总结</a:t>
            </a:r>
            <a:r>
              <a:rPr lang="en-US" altLang="zh-CN" sz="900" dirty="0">
                <a:solidFill>
                  <a:schemeClr val="tx1">
                    <a:lumMod val="65000"/>
                    <a:lumOff val="35000"/>
                  </a:schemeClr>
                </a:solidFill>
                <a:latin typeface="Agency FB" panose="020B0503020202020204" pitchFamily="34" charset="0"/>
                <a:sym typeface="Agency FB" panose="020B0503020202020204" pitchFamily="34" charset="0"/>
              </a:rPr>
              <a:t> </a:t>
            </a:r>
            <a:endParaRPr lang="zh-CN" altLang="en-US" sz="900" dirty="0">
              <a:solidFill>
                <a:schemeClr val="tx1">
                  <a:lumMod val="65000"/>
                  <a:lumOff val="35000"/>
                </a:schemeClr>
              </a:solidFill>
              <a:latin typeface="Agency FB" panose="020B0503020202020204" pitchFamily="34" charset="0"/>
              <a:sym typeface="Agency FB" panose="020B0503020202020204" pitchFamily="34" charset="0"/>
            </a:endParaRPr>
          </a:p>
        </p:txBody>
      </p:sp>
      <p:sp>
        <p:nvSpPr>
          <p:cNvPr id="32" name="矩形 81"/>
          <p:cNvSpPr>
            <a:spLocks noChangeArrowheads="1"/>
          </p:cNvSpPr>
          <p:nvPr/>
        </p:nvSpPr>
        <p:spPr bwMode="auto">
          <a:xfrm>
            <a:off x="5582001" y="4817117"/>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Agency FB" panose="020B0503020202020204" pitchFamily="34" charset="0"/>
                <a:sym typeface="Agency FB" panose="020B0503020202020204" pitchFamily="34" charset="0"/>
              </a:rPr>
              <a:t>点击添加描述总结</a:t>
            </a:r>
            <a:r>
              <a:rPr lang="en-US" altLang="zh-CN" sz="900" dirty="0">
                <a:solidFill>
                  <a:schemeClr val="tx1">
                    <a:lumMod val="65000"/>
                    <a:lumOff val="35000"/>
                  </a:schemeClr>
                </a:solidFill>
                <a:latin typeface="Agency FB" panose="020B0503020202020204" pitchFamily="34" charset="0"/>
                <a:sym typeface="Agency FB" panose="020B0503020202020204" pitchFamily="34" charset="0"/>
              </a:rPr>
              <a:t> </a:t>
            </a:r>
            <a:endParaRPr lang="zh-CN" altLang="en-US" sz="900" dirty="0">
              <a:solidFill>
                <a:schemeClr val="tx1">
                  <a:lumMod val="65000"/>
                  <a:lumOff val="35000"/>
                </a:schemeClr>
              </a:solidFill>
              <a:latin typeface="Agency FB" panose="020B0503020202020204" pitchFamily="34" charset="0"/>
              <a:sym typeface="Agency FB" panose="020B0503020202020204" pitchFamily="34" charset="0"/>
            </a:endParaRPr>
          </a:p>
        </p:txBody>
      </p:sp>
      <p:sp>
        <p:nvSpPr>
          <p:cNvPr id="33" name="矩形 82"/>
          <p:cNvSpPr>
            <a:spLocks noChangeArrowheads="1"/>
          </p:cNvSpPr>
          <p:nvPr/>
        </p:nvSpPr>
        <p:spPr bwMode="auto">
          <a:xfrm>
            <a:off x="7215901" y="3507996"/>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latin typeface="Agency FB" panose="020B0503020202020204" pitchFamily="34" charset="0"/>
                <a:sym typeface="Agency FB" panose="020B0503020202020204" pitchFamily="34" charset="0"/>
              </a:rPr>
              <a:t>点击添加描述总结</a:t>
            </a:r>
          </a:p>
        </p:txBody>
      </p:sp>
      <p:sp>
        <p:nvSpPr>
          <p:cNvPr id="34" name="矩形 33"/>
          <p:cNvSpPr>
            <a:spLocks noChangeArrowheads="1"/>
          </p:cNvSpPr>
          <p:nvPr/>
        </p:nvSpPr>
        <p:spPr bwMode="auto">
          <a:xfrm>
            <a:off x="7985089" y="421158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1600" b="1" dirty="0">
                <a:solidFill>
                  <a:schemeClr val="accent1"/>
                </a:solidFill>
                <a:latin typeface="Agency FB" panose="020B0503020202020204" pitchFamily="34" charset="0"/>
                <a:sym typeface="Agency FB" panose="020B0503020202020204" pitchFamily="34" charset="0"/>
              </a:rPr>
              <a:t>添加主要标题内容</a:t>
            </a:r>
            <a:endParaRPr lang="zh-CN" altLang="en-US" sz="1600" dirty="0">
              <a:solidFill>
                <a:schemeClr val="accent1"/>
              </a:solidFill>
              <a:latin typeface="Agency FB" panose="020B0503020202020204" pitchFamily="34" charset="0"/>
              <a:sym typeface="Agency FB" panose="020B0503020202020204" pitchFamily="34" charset="0"/>
            </a:endParaRPr>
          </a:p>
        </p:txBody>
      </p:sp>
      <p:sp>
        <p:nvSpPr>
          <p:cNvPr id="35" name="文本框 13"/>
          <p:cNvSpPr txBox="1"/>
          <p:nvPr/>
        </p:nvSpPr>
        <p:spPr>
          <a:xfrm>
            <a:off x="7603846" y="4568087"/>
            <a:ext cx="2740626" cy="805129"/>
          </a:xfrm>
          <a:prstGeom prst="rect">
            <a:avLst/>
          </a:prstGeom>
          <a:noFill/>
        </p:spPr>
        <p:txBody>
          <a:bodyPr wrap="square" lIns="65824" tIns="32911" rIns="65824" bIns="32911" rtlCol="0">
            <a:spAutoFit/>
          </a:bodyPr>
          <a:lstStyle/>
          <a:p>
            <a:pPr>
              <a:lnSpc>
                <a:spcPct val="120000"/>
              </a:lnSpc>
              <a:spcBef>
                <a:spcPct val="0"/>
              </a:spcBef>
              <a:buNone/>
            </a:pPr>
            <a:r>
              <a:rPr lang="zh-CN" altLang="en-US" sz="1000"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36" name="组合 35"/>
          <p:cNvGrpSpPr/>
          <p:nvPr/>
        </p:nvGrpSpPr>
        <p:grpSpPr>
          <a:xfrm>
            <a:off x="2398766" y="3185176"/>
            <a:ext cx="420958" cy="420958"/>
            <a:chOff x="5252030" y="2008764"/>
            <a:chExt cx="809336" cy="809336"/>
          </a:xfrm>
          <a:solidFill>
            <a:schemeClr val="accent1"/>
          </a:solidFill>
        </p:grpSpPr>
        <p:sp>
          <p:nvSpPr>
            <p:cNvPr id="37" name="椭圆 36"/>
            <p:cNvSpPr/>
            <p:nvPr/>
          </p:nvSpPr>
          <p:spPr>
            <a:xfrm>
              <a:off x="5252030" y="2008764"/>
              <a:ext cx="809336" cy="809336"/>
            </a:xfrm>
            <a:prstGeom prst="ellipse">
              <a:avLst/>
            </a:prstGeom>
            <a:solidFill>
              <a:schemeClr val="accent1">
                <a:lumMod val="75000"/>
              </a:schemeClr>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8" name="椭圆 37"/>
            <p:cNvSpPr/>
            <p:nvPr/>
          </p:nvSpPr>
          <p:spPr>
            <a:xfrm>
              <a:off x="5269270" y="2029388"/>
              <a:ext cx="769580" cy="769580"/>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52000" fill="hold" nodeType="afterEffect" p14:presetBounceEnd="38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38000">
                                          <p:cBhvr additive="base">
                                            <p:cTn id="7" dur="500" fill="hold"/>
                                            <p:tgtEl>
                                              <p:spTgt spid="36"/>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38000">
                                          <p:cBhvr additive="base">
                                            <p:cTn id="15" dur="500" fill="hold"/>
                                            <p:tgtEl>
                                              <p:spTgt spid="23"/>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14:bounceEnd="38000">
                                          <p:cBhvr additive="base">
                                            <p:cTn id="29" dur="500" fill="hold"/>
                                            <p:tgtEl>
                                              <p:spTgt spid="10"/>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14:bounceEnd="38000">
                                          <p:cBhvr additive="base">
                                            <p:cTn id="43" dur="500" fill="hold"/>
                                            <p:tgtEl>
                                              <p:spTgt spid="20"/>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right)">
                                          <p:cBhvr>
                                            <p:cTn id="54" dur="500"/>
                                            <p:tgtEl>
                                              <p:spTgt spid="16"/>
                                            </p:tgtEl>
                                          </p:cBhvr>
                                        </p:animEffect>
                                      </p:childTnLst>
                                    </p:cTn>
                                  </p:par>
                                  <p:par>
                                    <p:cTn id="55" presetID="22" presetClass="entr" presetSubtype="8"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left)">
                                          <p:cBhvr>
                                            <p:cTn id="57" dur="500"/>
                                            <p:tgtEl>
                                              <p:spTgt spid="3"/>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14:bounceEnd="38000">
                                          <p:cBhvr additive="base">
                                            <p:cTn id="60" dur="500" fill="hold"/>
                                            <p:tgtEl>
                                              <p:spTgt spid="7"/>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14:bounceEnd="38000">
                                          <p:cBhvr additive="base">
                                            <p:cTn id="64" dur="500" fill="hold"/>
                                            <p:tgtEl>
                                              <p:spTgt spid="4"/>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500" fill="hold"/>
                                            <p:tgtEl>
                                              <p:spTgt spid="26"/>
                                            </p:tgtEl>
                                            <p:attrNameLst>
                                              <p:attrName>ppt_w</p:attrName>
                                            </p:attrNameLst>
                                          </p:cBhvr>
                                          <p:tavLst>
                                            <p:tav tm="0">
                                              <p:val>
                                                <p:fltVal val="0"/>
                                              </p:val>
                                            </p:tav>
                                            <p:tav tm="100000">
                                              <p:val>
                                                <p:strVal val="#ppt_w"/>
                                              </p:val>
                                            </p:tav>
                                          </p:tavLst>
                                        </p:anim>
                                        <p:anim calcmode="lin" valueType="num">
                                          <p:cBhvr>
                                            <p:cTn id="70" dur="500" fill="hold"/>
                                            <p:tgtEl>
                                              <p:spTgt spid="26"/>
                                            </p:tgtEl>
                                            <p:attrNameLst>
                                              <p:attrName>ppt_h</p:attrName>
                                            </p:attrNameLst>
                                          </p:cBhvr>
                                          <p:tavLst>
                                            <p:tav tm="0">
                                              <p:val>
                                                <p:fltVal val="0"/>
                                              </p:val>
                                            </p:tav>
                                            <p:tav tm="100000">
                                              <p:val>
                                                <p:strVal val="#ppt_h"/>
                                              </p:val>
                                            </p:tav>
                                          </p:tavLst>
                                        </p:anim>
                                        <p:animEffect transition="in" filter="fade">
                                          <p:cBhvr>
                                            <p:cTn id="71" dur="500"/>
                                            <p:tgtEl>
                                              <p:spTgt spid="2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wipe(left)">
                                          <p:cBhvr>
                                            <p:cTn id="75" dur="500"/>
                                            <p:tgtEl>
                                              <p:spTgt spid="2"/>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14:bounceEnd="38000">
                                          <p:cBhvr additive="base">
                                            <p:cTn id="78" dur="500" fill="hold"/>
                                            <p:tgtEl>
                                              <p:spTgt spid="17"/>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400"/>
                                            <p:tgtEl>
                                              <p:spTgt spid="3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500"/>
                                            <p:tgtEl>
                                              <p:spTgt spid="3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400"/>
                                            <p:tgtEl>
                                              <p:spTgt spid="3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500"/>
                                            <p:tgtEl>
                                              <p:spTgt spid="3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wipe(right)">
                                          <p:cBhvr>
                                            <p:cTn id="95" dur="500"/>
                                            <p:tgtEl>
                                              <p:spTgt spid="3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wipe(right)">
                                          <p:cBhvr>
                                            <p:cTn id="98"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52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0-#ppt_w/2"/>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1+#ppt_w/2"/>
                                              </p:val>
                                            </p:tav>
                                            <p:tav tm="100000">
                                              <p:val>
                                                <p:strVal val="#ppt_x"/>
                                              </p:val>
                                            </p:tav>
                                          </p:tavLst>
                                        </p:anim>
                                        <p:anim calcmode="lin" valueType="num">
                                          <p:cBhvr additive="base">
                                            <p:cTn id="44" dur="500" fill="hold"/>
                                            <p:tgtEl>
                                              <p:spTgt spid="2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right)">
                                          <p:cBhvr>
                                            <p:cTn id="54" dur="500"/>
                                            <p:tgtEl>
                                              <p:spTgt spid="16"/>
                                            </p:tgtEl>
                                          </p:cBhvr>
                                        </p:animEffect>
                                      </p:childTnLst>
                                    </p:cTn>
                                  </p:par>
                                  <p:par>
                                    <p:cTn id="55" presetID="22" presetClass="entr" presetSubtype="8"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left)">
                                          <p:cBhvr>
                                            <p:cTn id="57" dur="500"/>
                                            <p:tgtEl>
                                              <p:spTgt spid="3"/>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cBhvr additive="base">
                                            <p:cTn id="60" dur="500" fill="hold"/>
                                            <p:tgtEl>
                                              <p:spTgt spid="7"/>
                                            </p:tgtEl>
                                            <p:attrNameLst>
                                              <p:attrName>ppt_x</p:attrName>
                                            </p:attrNameLst>
                                          </p:cBhvr>
                                          <p:tavLst>
                                            <p:tav tm="0">
                                              <p:val>
                                                <p:strVal val="0-#ppt_w/2"/>
                                              </p:val>
                                            </p:tav>
                                            <p:tav tm="100000">
                                              <p:val>
                                                <p:strVal val="#ppt_x"/>
                                              </p:val>
                                            </p:tav>
                                          </p:tavLst>
                                        </p:anim>
                                        <p:anim calcmode="lin" valueType="num">
                                          <p:cBhvr additive="base">
                                            <p:cTn id="61" dur="500" fill="hold"/>
                                            <p:tgtEl>
                                              <p:spTgt spid="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additive="base">
                                            <p:cTn id="64" dur="500" fill="hold"/>
                                            <p:tgtEl>
                                              <p:spTgt spid="4"/>
                                            </p:tgtEl>
                                            <p:attrNameLst>
                                              <p:attrName>ppt_x</p:attrName>
                                            </p:attrNameLst>
                                          </p:cBhvr>
                                          <p:tavLst>
                                            <p:tav tm="0">
                                              <p:val>
                                                <p:strVal val="1+#ppt_w/2"/>
                                              </p:val>
                                            </p:tav>
                                            <p:tav tm="100000">
                                              <p:val>
                                                <p:strVal val="#ppt_x"/>
                                              </p:val>
                                            </p:tav>
                                          </p:tavLst>
                                        </p:anim>
                                        <p:anim calcmode="lin" valueType="num">
                                          <p:cBhvr additive="base">
                                            <p:cTn id="65" dur="500" fill="hold"/>
                                            <p:tgtEl>
                                              <p:spTgt spid="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500" fill="hold"/>
                                            <p:tgtEl>
                                              <p:spTgt spid="26"/>
                                            </p:tgtEl>
                                            <p:attrNameLst>
                                              <p:attrName>ppt_w</p:attrName>
                                            </p:attrNameLst>
                                          </p:cBhvr>
                                          <p:tavLst>
                                            <p:tav tm="0">
                                              <p:val>
                                                <p:fltVal val="0"/>
                                              </p:val>
                                            </p:tav>
                                            <p:tav tm="100000">
                                              <p:val>
                                                <p:strVal val="#ppt_w"/>
                                              </p:val>
                                            </p:tav>
                                          </p:tavLst>
                                        </p:anim>
                                        <p:anim calcmode="lin" valueType="num">
                                          <p:cBhvr>
                                            <p:cTn id="70" dur="500" fill="hold"/>
                                            <p:tgtEl>
                                              <p:spTgt spid="26"/>
                                            </p:tgtEl>
                                            <p:attrNameLst>
                                              <p:attrName>ppt_h</p:attrName>
                                            </p:attrNameLst>
                                          </p:cBhvr>
                                          <p:tavLst>
                                            <p:tav tm="0">
                                              <p:val>
                                                <p:fltVal val="0"/>
                                              </p:val>
                                            </p:tav>
                                            <p:tav tm="100000">
                                              <p:val>
                                                <p:strVal val="#ppt_h"/>
                                              </p:val>
                                            </p:tav>
                                          </p:tavLst>
                                        </p:anim>
                                        <p:animEffect transition="in" filter="fade">
                                          <p:cBhvr>
                                            <p:cTn id="71" dur="500"/>
                                            <p:tgtEl>
                                              <p:spTgt spid="2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wipe(left)">
                                          <p:cBhvr>
                                            <p:cTn id="75" dur="500"/>
                                            <p:tgtEl>
                                              <p:spTgt spid="2"/>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additive="base">
                                            <p:cTn id="78" dur="500" fill="hold"/>
                                            <p:tgtEl>
                                              <p:spTgt spid="17"/>
                                            </p:tgtEl>
                                            <p:attrNameLst>
                                              <p:attrName>ppt_x</p:attrName>
                                            </p:attrNameLst>
                                          </p:cBhvr>
                                          <p:tavLst>
                                            <p:tav tm="0">
                                              <p:val>
                                                <p:strVal val="1+#ppt_w/2"/>
                                              </p:val>
                                            </p:tav>
                                            <p:tav tm="100000">
                                              <p:val>
                                                <p:strVal val="#ppt_x"/>
                                              </p:val>
                                            </p:tav>
                                          </p:tavLst>
                                        </p:anim>
                                        <p:anim calcmode="lin" valueType="num">
                                          <p:cBhvr additive="base">
                                            <p:cTn id="79" dur="500" fill="hold"/>
                                            <p:tgtEl>
                                              <p:spTgt spid="1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400"/>
                                            <p:tgtEl>
                                              <p:spTgt spid="3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500"/>
                                            <p:tgtEl>
                                              <p:spTgt spid="3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400"/>
                                            <p:tgtEl>
                                              <p:spTgt spid="3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500"/>
                                            <p:tgtEl>
                                              <p:spTgt spid="3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wipe(right)">
                                          <p:cBhvr>
                                            <p:cTn id="95" dur="500"/>
                                            <p:tgtEl>
                                              <p:spTgt spid="3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wipe(right)">
                                          <p:cBhvr>
                                            <p:cTn id="98"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21743" y="1696851"/>
            <a:ext cx="1349663" cy="1248139"/>
            <a:chOff x="5359953" y="1203598"/>
            <a:chExt cx="1012247" cy="936104"/>
          </a:xfrm>
        </p:grpSpPr>
        <p:sp>
          <p:nvSpPr>
            <p:cNvPr id="3" name="椭圆 2"/>
            <p:cNvSpPr/>
            <p:nvPr/>
          </p:nvSpPr>
          <p:spPr>
            <a:xfrm>
              <a:off x="5364088" y="1203598"/>
              <a:ext cx="936104" cy="9361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 name="文本框 3"/>
            <p:cNvSpPr txBox="1"/>
            <p:nvPr/>
          </p:nvSpPr>
          <p:spPr>
            <a:xfrm>
              <a:off x="5359953" y="1324929"/>
              <a:ext cx="1012247" cy="742814"/>
            </a:xfrm>
            <a:prstGeom prst="rect">
              <a:avLst/>
            </a:prstGeom>
            <a:noFill/>
          </p:spPr>
          <p:txBody>
            <a:bodyPr wrap="square" lIns="86697" tIns="43348" rIns="86697" bIns="43348" rtlCol="0">
              <a:spAutoFit/>
            </a:bodyPr>
            <a:lstStyle/>
            <a:p>
              <a:pPr algn="ctr"/>
              <a:r>
                <a:rPr lang="en-US" altLang="zh-CN" sz="5865"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03</a:t>
              </a:r>
              <a:endParaRPr lang="zh-CN" altLang="en-US" sz="5865"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5" name="矩形 4"/>
          <p:cNvSpPr/>
          <p:nvPr/>
        </p:nvSpPr>
        <p:spPr>
          <a:xfrm>
            <a:off x="1907664" y="3151674"/>
            <a:ext cx="3019291" cy="533544"/>
          </a:xfrm>
          <a:prstGeom prst="rect">
            <a:avLst/>
          </a:prstGeom>
        </p:spPr>
        <p:txBody>
          <a:bodyPr wrap="square" lIns="0" tIns="0" rIns="0" bIns="0">
            <a:spAutoFit/>
          </a:bodyPr>
          <a:lstStyle/>
          <a:p>
            <a:pPr algn="ctr"/>
            <a:r>
              <a:rPr lang="zh-CN" altLang="en-US" sz="346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单击输入标题</a:t>
            </a:r>
          </a:p>
        </p:txBody>
      </p:sp>
      <p:sp>
        <p:nvSpPr>
          <p:cNvPr id="6" name="TextBox 11"/>
          <p:cNvSpPr txBox="1"/>
          <p:nvPr/>
        </p:nvSpPr>
        <p:spPr>
          <a:xfrm>
            <a:off x="1602747" y="3897909"/>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3695215" y="3897909"/>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1602747" y="4211658"/>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3695215" y="4211658"/>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strVal val="4*#ppt_w"/>
                                          </p:val>
                                        </p:tav>
                                        <p:tav tm="100000">
                                          <p:val>
                                            <p:strVal val="#ppt_w"/>
                                          </p:val>
                                        </p:tav>
                                      </p:tavLst>
                                    </p:anim>
                                    <p:anim calcmode="lin" valueType="num">
                                      <p:cBhvr>
                                        <p:cTn id="15" dur="500" fill="hold"/>
                                        <p:tgtEl>
                                          <p:spTgt spid="5"/>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right)">
                                      <p:cBhvr>
                                        <p:cTn id="20" dur="500"/>
                                        <p:tgtEl>
                                          <p:spTgt spid="6"/>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p:tgtEl>
                                          <p:spTgt spid="7"/>
                                        </p:tgtEl>
                                        <p:attrNameLst>
                                          <p:attrName>ppt_x</p:attrName>
                                        </p:attrNameLst>
                                      </p:cBhvr>
                                      <p:tavLst>
                                        <p:tav tm="0">
                                          <p:val>
                                            <p:strVal val="#ppt_x-#ppt_w*1.125000"/>
                                          </p:val>
                                        </p:tav>
                                        <p:tav tm="100000">
                                          <p:val>
                                            <p:strVal val="#ppt_x"/>
                                          </p:val>
                                        </p:tav>
                                      </p:tavLst>
                                    </p:anim>
                                    <p:animEffect transition="in" filter="wipe(right)">
                                      <p:cBhvr>
                                        <p:cTn id="25" dur="500"/>
                                        <p:tgtEl>
                                          <p:spTgt spid="7"/>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ppt_x</p:attrName>
                                        </p:attrNameLst>
                                      </p:cBhvr>
                                      <p:tavLst>
                                        <p:tav tm="0">
                                          <p:val>
                                            <p:strVal val="#ppt_x-#ppt_w*1.125000"/>
                                          </p:val>
                                        </p:tav>
                                        <p:tav tm="100000">
                                          <p:val>
                                            <p:strVal val="#ppt_x"/>
                                          </p:val>
                                        </p:tav>
                                      </p:tavLst>
                                    </p:anim>
                                    <p:animEffect transition="in" filter="wipe(right)">
                                      <p:cBhvr>
                                        <p:cTn id="30" dur="500"/>
                                        <p:tgtEl>
                                          <p:spTgt spid="8"/>
                                        </p:tgtEl>
                                      </p:cBhvr>
                                    </p:animEffect>
                                  </p:childTnLst>
                                </p:cTn>
                              </p:par>
                            </p:childTnLst>
                          </p:cTn>
                        </p:par>
                        <p:par>
                          <p:cTn id="31" fill="hold">
                            <p:stCondLst>
                              <p:cond delay="2000"/>
                            </p:stCondLst>
                            <p:childTnLst>
                              <p:par>
                                <p:cTn id="32" presetID="1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p:tgtEl>
                                          <p:spTgt spid="9"/>
                                        </p:tgtEl>
                                        <p:attrNameLst>
                                          <p:attrName>ppt_x</p:attrName>
                                        </p:attrNameLst>
                                      </p:cBhvr>
                                      <p:tavLst>
                                        <p:tav tm="0">
                                          <p:val>
                                            <p:strVal val="#ppt_x-#ppt_w*1.125000"/>
                                          </p:val>
                                        </p:tav>
                                        <p:tav tm="100000">
                                          <p:val>
                                            <p:strVal val="#ppt_x"/>
                                          </p:val>
                                        </p:tav>
                                      </p:tavLst>
                                    </p:anim>
                                    <p:animEffect transition="in" filter="wipe(right)">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a:xfrm>
            <a:off x="0" y="2806427"/>
            <a:ext cx="8058090" cy="1634370"/>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lIns="121990" tIns="60995" rIns="121990" bIns="60995" rtlCol="0" anchor="ctr"/>
          <a:lstStyle/>
          <a:p>
            <a:pPr algn="ctr"/>
            <a:endParaRPr lang="en-US" dirty="0">
              <a:sym typeface="Agency FB" panose="020B0503020202020204" pitchFamily="34" charset="0"/>
            </a:endParaRPr>
          </a:p>
        </p:txBody>
      </p:sp>
      <p:grpSp>
        <p:nvGrpSpPr>
          <p:cNvPr id="3" name="组合 2"/>
          <p:cNvGrpSpPr/>
          <p:nvPr/>
        </p:nvGrpSpPr>
        <p:grpSpPr>
          <a:xfrm>
            <a:off x="8078889" y="3365739"/>
            <a:ext cx="1133980" cy="847504"/>
            <a:chOff x="6054436" y="2405136"/>
            <a:chExt cx="849821" cy="635481"/>
          </a:xfrm>
          <a:effectLst>
            <a:outerShdw blurRad="50800" dist="38100" dir="5400000" algn="t" rotWithShape="0">
              <a:prstClr val="black">
                <a:alpha val="40000"/>
              </a:prstClr>
            </a:outerShdw>
          </a:effectLst>
        </p:grpSpPr>
        <p:sp>
          <p:nvSpPr>
            <p:cNvPr id="4"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5"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6"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7"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8"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9"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5"/>
            </a:solidFill>
            <a:ln>
              <a:noFill/>
            </a:ln>
          </p:spPr>
          <p:txBody>
            <a:bodyPr/>
            <a:lstStyle/>
            <a:p>
              <a:endParaRPr lang="en-US"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0"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1"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2"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3"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14" name="组合 13"/>
          <p:cNvGrpSpPr/>
          <p:nvPr/>
        </p:nvGrpSpPr>
        <p:grpSpPr>
          <a:xfrm>
            <a:off x="3704836" y="2311195"/>
            <a:ext cx="1278513" cy="1277806"/>
            <a:chOff x="304800" y="673100"/>
            <a:chExt cx="4000500" cy="4000500"/>
          </a:xfrm>
          <a:solidFill>
            <a:schemeClr val="accent2"/>
          </a:solid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algn="ctr" defTabSz="1219835" fontAlgn="auto">
                <a:spcBef>
                  <a:spcPts val="0"/>
                </a:spcBef>
                <a:spcAft>
                  <a:spcPts val="0"/>
                </a:spcAft>
                <a:defRPr/>
              </a:pPr>
              <a:endParaRPr lang="zh-CN" altLang="en-US" sz="2400"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6" name="椭圆 15"/>
            <p:cNvSpPr/>
            <p:nvPr/>
          </p:nvSpPr>
          <p:spPr>
            <a:xfrm>
              <a:off x="392112" y="760412"/>
              <a:ext cx="3825874" cy="3825874"/>
            </a:xfrm>
            <a:prstGeom prst="ellipse">
              <a:avLst/>
            </a:prstGeom>
            <a:grpFill/>
            <a:ln w="25400" cap="flat" cmpd="sng" algn="ctr">
              <a:noFill/>
              <a:prstDash val="solid"/>
            </a:ln>
            <a:effectLst/>
          </p:spPr>
          <p:txBody>
            <a:bodyPr rtlCol="0" anchor="ctr"/>
            <a:lstStyle/>
            <a:p>
              <a:pPr algn="ctr" defTabSz="1219835" fontAlgn="auto">
                <a:spcBef>
                  <a:spcPts val="0"/>
                </a:spcBef>
                <a:spcAft>
                  <a:spcPts val="0"/>
                </a:spcAft>
                <a:defRPr/>
              </a:pPr>
              <a:endParaRPr lang="zh-CN" altLang="en-US" sz="240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17" name="Group 30"/>
          <p:cNvGrpSpPr/>
          <p:nvPr/>
        </p:nvGrpSpPr>
        <p:grpSpPr>
          <a:xfrm>
            <a:off x="6406861" y="5113354"/>
            <a:ext cx="423473" cy="371191"/>
            <a:chOff x="3175" y="-1587"/>
            <a:chExt cx="490538" cy="430212"/>
          </a:xfrm>
          <a:solidFill>
            <a:schemeClr val="accent3"/>
          </a:solidFill>
        </p:grpSpPr>
        <p:sp>
          <p:nvSpPr>
            <p:cNvPr id="18"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latin typeface="Agency FB" panose="020B0503020202020204" pitchFamily="34" charset="0"/>
                <a:ea typeface="微软雅黑" panose="020B0503020204020204" pitchFamily="34" charset="-122"/>
                <a:sym typeface="Agency FB" panose="020B0503020202020204" pitchFamily="34" charset="0"/>
              </a:endParaRPr>
            </a:p>
          </p:txBody>
        </p:sp>
        <p:sp>
          <p:nvSpPr>
            <p:cNvPr id="19"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0" name="Freeform 50"/>
          <p:cNvSpPr>
            <a:spLocks noEditPoints="1"/>
          </p:cNvSpPr>
          <p:nvPr/>
        </p:nvSpPr>
        <p:spPr bwMode="auto">
          <a:xfrm>
            <a:off x="1408515" y="3860564"/>
            <a:ext cx="349370" cy="439802"/>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ln>
        </p:spPr>
        <p:txBody>
          <a:bodyPr vert="horz" wrap="square" lIns="121990" tIns="60995" rIns="121990" bIns="60995" numCol="1" anchor="t" anchorCtr="0" compatLnSpc="1"/>
          <a:lstStyle/>
          <a:p>
            <a:endParaRPr lang="ko-KR" altLang="en-US">
              <a:sym typeface="Agency FB" panose="020B0503020202020204" pitchFamily="34" charset="0"/>
            </a:endParaRPr>
          </a:p>
        </p:txBody>
      </p:sp>
      <p:sp>
        <p:nvSpPr>
          <p:cNvPr id="21" name="Freeform 48"/>
          <p:cNvSpPr>
            <a:spLocks noEditPoints="1"/>
          </p:cNvSpPr>
          <p:nvPr/>
        </p:nvSpPr>
        <p:spPr bwMode="auto">
          <a:xfrm>
            <a:off x="3981268" y="4300365"/>
            <a:ext cx="323086" cy="472483"/>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2"/>
          </a:solidFill>
          <a:ln w="9525">
            <a:noFill/>
            <a:round/>
          </a:ln>
        </p:spPr>
        <p:txBody>
          <a:bodyPr vert="horz" wrap="square" lIns="121990" tIns="60995" rIns="121990" bIns="60995" numCol="1" anchor="t" anchorCtr="0" compatLnSpc="1"/>
          <a:lstStyle/>
          <a:p>
            <a:endParaRPr lang="ko-KR" altLang="en-US">
              <a:sym typeface="Agency FB" panose="020B0503020202020204" pitchFamily="34" charset="0"/>
            </a:endParaRPr>
          </a:p>
        </p:txBody>
      </p:sp>
      <p:grpSp>
        <p:nvGrpSpPr>
          <p:cNvPr id="22" name="Group 18"/>
          <p:cNvGrpSpPr/>
          <p:nvPr/>
        </p:nvGrpSpPr>
        <p:grpSpPr>
          <a:xfrm>
            <a:off x="9913118" y="4243841"/>
            <a:ext cx="416683" cy="416454"/>
            <a:chOff x="6350" y="4763"/>
            <a:chExt cx="492125" cy="492125"/>
          </a:xfrm>
          <a:solidFill>
            <a:schemeClr val="accent4"/>
          </a:solidFill>
        </p:grpSpPr>
        <p:sp>
          <p:nvSpPr>
            <p:cNvPr id="23"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latin typeface="Agency FB" panose="020B0503020202020204" pitchFamily="34" charset="0"/>
                <a:ea typeface="微软雅黑" panose="020B0503020204020204" pitchFamily="34" charset="-122"/>
                <a:cs typeface="Roboto Condensed" panose="02000000000000000000"/>
                <a:sym typeface="Agency FB" panose="020B0503020202020204" pitchFamily="34" charset="0"/>
              </a:endParaRPr>
            </a:p>
          </p:txBody>
        </p:sp>
        <p:sp>
          <p:nvSpPr>
            <p:cNvPr id="24"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latin typeface="Agency FB" panose="020B0503020202020204" pitchFamily="34" charset="0"/>
                <a:ea typeface="微软雅黑" panose="020B0503020204020204" pitchFamily="34" charset="-122"/>
                <a:cs typeface="Roboto Condensed" panose="02000000000000000000"/>
                <a:sym typeface="Agency FB" panose="020B0503020202020204" pitchFamily="34" charset="0"/>
              </a:endParaRPr>
            </a:p>
          </p:txBody>
        </p:sp>
        <p:sp>
          <p:nvSpPr>
            <p:cNvPr id="25"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id-ID">
                <a:latin typeface="Agency FB" panose="020B0503020202020204" pitchFamily="34" charset="0"/>
                <a:ea typeface="微软雅黑" panose="020B0503020204020204" pitchFamily="34" charset="-122"/>
                <a:cs typeface="Roboto Condensed" panose="02000000000000000000"/>
                <a:sym typeface="Agency FB" panose="020B0503020202020204" pitchFamily="34" charset="0"/>
              </a:endParaRPr>
            </a:p>
          </p:txBody>
        </p:sp>
      </p:grpSp>
      <p:sp>
        <p:nvSpPr>
          <p:cNvPr id="26" name="TextBox 25"/>
          <p:cNvSpPr txBox="1"/>
          <p:nvPr/>
        </p:nvSpPr>
        <p:spPr>
          <a:xfrm>
            <a:off x="306098" y="4405832"/>
            <a:ext cx="2556494" cy="932640"/>
          </a:xfrm>
          <a:prstGeom prst="rect">
            <a:avLst/>
          </a:prstGeom>
          <a:noFill/>
        </p:spPr>
        <p:txBody>
          <a:bodyPr wrap="square" lIns="91517" tIns="45758" rIns="91517" bIns="45758" rtlCol="0">
            <a:spAutoFit/>
          </a:bodyPr>
          <a:lstStyle/>
          <a:p>
            <a:pPr defTabSz="1219835" fontAlgn="auto">
              <a:lnSpc>
                <a:spcPct val="130000"/>
              </a:lnSpc>
              <a:spcBef>
                <a:spcPts val="0"/>
              </a:spcBef>
              <a:spcAft>
                <a:spcPts val="0"/>
              </a:spcAft>
              <a:defRPr/>
            </a:pPr>
            <a:r>
              <a:rPr lang="zh-CN" altLang="en-US" sz="1400" kern="0" dirty="0">
                <a:solidFill>
                  <a:schemeClr val="tx1">
                    <a:lumMod val="85000"/>
                    <a:lumOff val="15000"/>
                  </a:schemeClr>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a:t>
            </a:r>
          </a:p>
        </p:txBody>
      </p:sp>
      <p:sp>
        <p:nvSpPr>
          <p:cNvPr id="27" name="TextBox 26"/>
          <p:cNvSpPr txBox="1"/>
          <p:nvPr/>
        </p:nvSpPr>
        <p:spPr>
          <a:xfrm>
            <a:off x="2829759" y="4878834"/>
            <a:ext cx="2556494" cy="932640"/>
          </a:xfrm>
          <a:prstGeom prst="rect">
            <a:avLst/>
          </a:prstGeom>
          <a:noFill/>
        </p:spPr>
        <p:txBody>
          <a:bodyPr wrap="square" lIns="91517" tIns="45758" rIns="91517" bIns="45758" rtlCol="0">
            <a:spAutoFit/>
          </a:bodyPr>
          <a:lstStyle/>
          <a:p>
            <a:pPr defTabSz="1219835" fontAlgn="auto">
              <a:lnSpc>
                <a:spcPct val="130000"/>
              </a:lnSpc>
              <a:spcBef>
                <a:spcPts val="0"/>
              </a:spcBef>
              <a:spcAft>
                <a:spcPts val="0"/>
              </a:spcAft>
              <a:defRPr/>
            </a:pPr>
            <a:r>
              <a:rPr lang="zh-CN" altLang="en-US" sz="1400" kern="0" dirty="0">
                <a:solidFill>
                  <a:schemeClr val="tx1">
                    <a:lumMod val="85000"/>
                    <a:lumOff val="15000"/>
                  </a:schemeClr>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a:t>
            </a:r>
          </a:p>
        </p:txBody>
      </p:sp>
      <p:sp>
        <p:nvSpPr>
          <p:cNvPr id="28" name="TextBox 27"/>
          <p:cNvSpPr txBox="1"/>
          <p:nvPr/>
        </p:nvSpPr>
        <p:spPr>
          <a:xfrm>
            <a:off x="5369896" y="5621471"/>
            <a:ext cx="2556494" cy="932640"/>
          </a:xfrm>
          <a:prstGeom prst="rect">
            <a:avLst/>
          </a:prstGeom>
          <a:noFill/>
        </p:spPr>
        <p:txBody>
          <a:bodyPr wrap="square" lIns="91517" tIns="45758" rIns="91517" bIns="45758" rtlCol="0">
            <a:spAutoFit/>
          </a:bodyPr>
          <a:lstStyle/>
          <a:p>
            <a:pPr defTabSz="1219835" fontAlgn="auto">
              <a:lnSpc>
                <a:spcPct val="130000"/>
              </a:lnSpc>
              <a:spcBef>
                <a:spcPts val="0"/>
              </a:spcBef>
              <a:spcAft>
                <a:spcPts val="0"/>
              </a:spcAft>
              <a:defRPr/>
            </a:pPr>
            <a:r>
              <a:rPr lang="zh-CN" altLang="en-US" sz="1400" kern="0" dirty="0">
                <a:solidFill>
                  <a:schemeClr val="tx1">
                    <a:lumMod val="85000"/>
                    <a:lumOff val="15000"/>
                  </a:schemeClr>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a:t>
            </a:r>
          </a:p>
        </p:txBody>
      </p:sp>
      <p:sp>
        <p:nvSpPr>
          <p:cNvPr id="29" name="TextBox 28"/>
          <p:cNvSpPr txBox="1"/>
          <p:nvPr/>
        </p:nvSpPr>
        <p:spPr>
          <a:xfrm>
            <a:off x="8925066" y="4853828"/>
            <a:ext cx="2556494" cy="932640"/>
          </a:xfrm>
          <a:prstGeom prst="rect">
            <a:avLst/>
          </a:prstGeom>
          <a:noFill/>
        </p:spPr>
        <p:txBody>
          <a:bodyPr wrap="square" lIns="91517" tIns="45758" rIns="91517" bIns="45758" rtlCol="0">
            <a:spAutoFit/>
          </a:bodyPr>
          <a:lstStyle/>
          <a:p>
            <a:pPr defTabSz="1219835" fontAlgn="auto">
              <a:lnSpc>
                <a:spcPct val="130000"/>
              </a:lnSpc>
              <a:spcBef>
                <a:spcPts val="0"/>
              </a:spcBef>
              <a:spcAft>
                <a:spcPts val="0"/>
              </a:spcAft>
              <a:defRPr/>
            </a:pPr>
            <a:r>
              <a:rPr lang="zh-CN" altLang="en-US" sz="1400" kern="0" dirty="0">
                <a:solidFill>
                  <a:schemeClr val="tx1">
                    <a:lumMod val="85000"/>
                    <a:lumOff val="15000"/>
                  </a:schemeClr>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a:t>
            </a:r>
          </a:p>
        </p:txBody>
      </p:sp>
      <p:grpSp>
        <p:nvGrpSpPr>
          <p:cNvPr id="30" name="组合 29"/>
          <p:cNvGrpSpPr/>
          <p:nvPr/>
        </p:nvGrpSpPr>
        <p:grpSpPr>
          <a:xfrm>
            <a:off x="6242017" y="3533714"/>
            <a:ext cx="1079958" cy="1079365"/>
            <a:chOff x="4677858" y="2649672"/>
            <a:chExt cx="809336" cy="809336"/>
          </a:xfrm>
          <a:solidFill>
            <a:schemeClr val="accent3"/>
          </a:solidFill>
        </p:grpSpPr>
        <p:sp>
          <p:nvSpPr>
            <p:cNvPr id="31" name="椭圆 30"/>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9835" fontAlgn="auto">
                <a:spcBef>
                  <a:spcPts val="0"/>
                </a:spcBef>
                <a:spcAft>
                  <a:spcPts val="0"/>
                </a:spcAft>
                <a:defRPr/>
              </a:pPr>
              <a:endParaRPr lang="zh-CN" altLang="en-US" sz="240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2" name="椭圆 31"/>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3" name="组合 32"/>
          <p:cNvGrpSpPr/>
          <p:nvPr/>
        </p:nvGrpSpPr>
        <p:grpSpPr>
          <a:xfrm>
            <a:off x="853010" y="2351488"/>
            <a:ext cx="1079958" cy="1079365"/>
            <a:chOff x="4677858" y="2649672"/>
            <a:chExt cx="809336" cy="809336"/>
          </a:xfrm>
          <a:solidFill>
            <a:schemeClr val="accent1"/>
          </a:solidFill>
        </p:grpSpPr>
        <p:sp>
          <p:nvSpPr>
            <p:cNvPr id="34" name="椭圆 33"/>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9835" fontAlgn="auto">
                <a:spcBef>
                  <a:spcPts val="0"/>
                </a:spcBef>
                <a:spcAft>
                  <a:spcPts val="0"/>
                </a:spcAft>
                <a:defRPr/>
              </a:pPr>
              <a:endParaRPr lang="zh-CN" altLang="en-US" sz="2400"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5" name="椭圆 34"/>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pic>
        <p:nvPicPr>
          <p:cNvPr id="36" name="Picture 2" descr="C:\Users\Administrator\Desktop\微立体创业计划\001.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8847165" y="1601630"/>
            <a:ext cx="2387843" cy="238653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7"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9009796" y="1277678"/>
            <a:ext cx="2707424" cy="2705937"/>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38" name="矩形 37"/>
          <p:cNvSpPr/>
          <p:nvPr/>
        </p:nvSpPr>
        <p:spPr>
          <a:xfrm>
            <a:off x="9655933" y="2317928"/>
            <a:ext cx="1453771" cy="396650"/>
          </a:xfrm>
          <a:prstGeom prst="rect">
            <a:avLst/>
          </a:prstGeom>
        </p:spPr>
        <p:txBody>
          <a:bodyPr wrap="square" lIns="91505" tIns="45753" rIns="91505" bIns="45753">
            <a:spAutoFit/>
          </a:bodyPr>
          <a:lstStyle/>
          <a:p>
            <a:pPr>
              <a:lnSpc>
                <a:spcPct val="120000"/>
              </a:lnSpc>
            </a:pPr>
            <a:r>
              <a:rPr lang="zh-CN" altLang="en-US" b="0"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rPr>
              <a:t>完成概述</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2000"/>
                                            <p:tgtEl>
                                              <p:spTgt spid="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par>
                                    <p:cTn id="18" presetID="42" presetClass="entr" presetSubtype="0" fill="hold" nodeType="withEffect">
                                      <p:stCondLst>
                                        <p:cond delay="160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anim calcmode="lin" valueType="num">
                                          <p:cBhvr>
                                            <p:cTn id="21" dur="500" fill="hold"/>
                                            <p:tgtEl>
                                              <p:spTgt spid="37"/>
                                            </p:tgtEl>
                                            <p:attrNameLst>
                                              <p:attrName>ppt_x</p:attrName>
                                            </p:attrNameLst>
                                          </p:cBhvr>
                                          <p:tavLst>
                                            <p:tav tm="0">
                                              <p:val>
                                                <p:strVal val="#ppt_x"/>
                                              </p:val>
                                            </p:tav>
                                            <p:tav tm="100000">
                                              <p:val>
                                                <p:strVal val="#ppt_x"/>
                                              </p:val>
                                            </p:tav>
                                          </p:tavLst>
                                        </p:anim>
                                        <p:anim calcmode="lin" valueType="num">
                                          <p:cBhvr>
                                            <p:cTn id="22" dur="500" fill="hold"/>
                                            <p:tgtEl>
                                              <p:spTgt spid="3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barn(inVertical)">
                                          <p:cBhvr>
                                            <p:cTn id="26" dur="500"/>
                                            <p:tgtEl>
                                              <p:spTgt spid="38"/>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14:bounceEnd="54000">
                                          <p:cBhvr additive="base">
                                            <p:cTn id="30" dur="1200" fill="hold"/>
                                            <p:tgtEl>
                                              <p:spTgt spid="33"/>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4"/>
                                            </p:tgtEl>
                                            <p:attrNameLst>
                                              <p:attrName>style.visibility</p:attrName>
                                            </p:attrNameLst>
                                          </p:cBhvr>
                                          <p:to>
                                            <p:strVal val="visible"/>
                                          </p:to>
                                        </p:set>
                                        <p:anim calcmode="lin" valueType="num" p14:bounceEnd="54000">
                                          <p:cBhvr additive="base">
                                            <p:cTn id="34" dur="1200" fill="hold"/>
                                            <p:tgtEl>
                                              <p:spTgt spid="14"/>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0"/>
                                            </p:tgtEl>
                                            <p:attrNameLst>
                                              <p:attrName>style.visibility</p:attrName>
                                            </p:attrNameLst>
                                          </p:cBhvr>
                                          <p:to>
                                            <p:strVal val="visible"/>
                                          </p:to>
                                        </p:set>
                                        <p:anim calcmode="lin" valueType="num" p14:bounceEnd="54000">
                                          <p:cBhvr additive="base">
                                            <p:cTn id="38" dur="1200" fill="hold"/>
                                            <p:tgtEl>
                                              <p:spTgt spid="30"/>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randombar(horizontal)">
                                          <p:cBhvr>
                                            <p:cTn id="64" dur="500"/>
                                            <p:tgtEl>
                                              <p:spTgt spid="2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randombar(horizontal)">
                                          <p:cBhvr>
                                            <p:cTn id="67" dur="500"/>
                                            <p:tgtEl>
                                              <p:spTgt spid="2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randombar(horizontal)">
                                          <p:cBhvr>
                                            <p:cTn id="70" dur="500"/>
                                            <p:tgtEl>
                                              <p:spTgt spid="2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randombar(horizontal)">
                                          <p:cBhvr>
                                            <p:cTn id="7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animBg="1"/>
          <p:bldP spid="21" grpId="0" animBg="1"/>
          <p:bldP spid="26" grpId="0"/>
          <p:bldP spid="27" grpId="0"/>
          <p:bldP spid="28" grpId="0"/>
          <p:bldP spid="2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2000"/>
                                            <p:tgtEl>
                                              <p:spTgt spid="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par>
                                    <p:cTn id="18" presetID="42" presetClass="entr" presetSubtype="0" fill="hold" nodeType="withEffect">
                                      <p:stCondLst>
                                        <p:cond delay="160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anim calcmode="lin" valueType="num">
                                          <p:cBhvr>
                                            <p:cTn id="21" dur="500" fill="hold"/>
                                            <p:tgtEl>
                                              <p:spTgt spid="37"/>
                                            </p:tgtEl>
                                            <p:attrNameLst>
                                              <p:attrName>ppt_x</p:attrName>
                                            </p:attrNameLst>
                                          </p:cBhvr>
                                          <p:tavLst>
                                            <p:tav tm="0">
                                              <p:val>
                                                <p:strVal val="#ppt_x"/>
                                              </p:val>
                                            </p:tav>
                                            <p:tav tm="100000">
                                              <p:val>
                                                <p:strVal val="#ppt_x"/>
                                              </p:val>
                                            </p:tav>
                                          </p:tavLst>
                                        </p:anim>
                                        <p:anim calcmode="lin" valueType="num">
                                          <p:cBhvr>
                                            <p:cTn id="22" dur="500" fill="hold"/>
                                            <p:tgtEl>
                                              <p:spTgt spid="3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barn(inVertical)">
                                          <p:cBhvr>
                                            <p:cTn id="26" dur="500"/>
                                            <p:tgtEl>
                                              <p:spTgt spid="38"/>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1200" fill="hold"/>
                                            <p:tgtEl>
                                              <p:spTgt spid="33"/>
                                            </p:tgtEl>
                                            <p:attrNameLst>
                                              <p:attrName>ppt_x</p:attrName>
                                            </p:attrNameLst>
                                          </p:cBhvr>
                                          <p:tavLst>
                                            <p:tav tm="0">
                                              <p:val>
                                                <p:strVal val="0-#ppt_w/2"/>
                                              </p:val>
                                            </p:tav>
                                            <p:tav tm="100000">
                                              <p:val>
                                                <p:strVal val="#ppt_x"/>
                                              </p:val>
                                            </p:tav>
                                          </p:tavLst>
                                        </p:anim>
                                        <p:anim calcmode="lin" valueType="num">
                                          <p:cBhvr additive="base">
                                            <p:cTn id="31" dur="1200" fill="hold"/>
                                            <p:tgtEl>
                                              <p:spTgt spid="3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1200" fill="hold"/>
                                            <p:tgtEl>
                                              <p:spTgt spid="14"/>
                                            </p:tgtEl>
                                            <p:attrNameLst>
                                              <p:attrName>ppt_x</p:attrName>
                                            </p:attrNameLst>
                                          </p:cBhvr>
                                          <p:tavLst>
                                            <p:tav tm="0">
                                              <p:val>
                                                <p:strVal val="1+#ppt_w/2"/>
                                              </p:val>
                                            </p:tav>
                                            <p:tav tm="100000">
                                              <p:val>
                                                <p:strVal val="#ppt_x"/>
                                              </p:val>
                                            </p:tav>
                                          </p:tavLst>
                                        </p:anim>
                                        <p:anim calcmode="lin" valueType="num">
                                          <p:cBhvr additive="base">
                                            <p:cTn id="35" dur="1200" fill="hold"/>
                                            <p:tgtEl>
                                              <p:spTgt spid="1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1200" fill="hold"/>
                                            <p:tgtEl>
                                              <p:spTgt spid="30"/>
                                            </p:tgtEl>
                                            <p:attrNameLst>
                                              <p:attrName>ppt_x</p:attrName>
                                            </p:attrNameLst>
                                          </p:cBhvr>
                                          <p:tavLst>
                                            <p:tav tm="0">
                                              <p:val>
                                                <p:strVal val="1+#ppt_w/2"/>
                                              </p:val>
                                            </p:tav>
                                            <p:tav tm="100000">
                                              <p:val>
                                                <p:strVal val="#ppt_x"/>
                                              </p:val>
                                            </p:tav>
                                          </p:tavLst>
                                        </p:anim>
                                        <p:anim calcmode="lin" valueType="num">
                                          <p:cBhvr additive="base">
                                            <p:cTn id="39" dur="1200" fill="hold"/>
                                            <p:tgtEl>
                                              <p:spTgt spid="3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randombar(horizontal)">
                                          <p:cBhvr>
                                            <p:cTn id="64" dur="500"/>
                                            <p:tgtEl>
                                              <p:spTgt spid="2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randombar(horizontal)">
                                          <p:cBhvr>
                                            <p:cTn id="67" dur="500"/>
                                            <p:tgtEl>
                                              <p:spTgt spid="2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randombar(horizontal)">
                                          <p:cBhvr>
                                            <p:cTn id="70" dur="500"/>
                                            <p:tgtEl>
                                              <p:spTgt spid="2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randombar(horizontal)">
                                          <p:cBhvr>
                                            <p:cTn id="7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animBg="1"/>
          <p:bldP spid="21" grpId="0" animBg="1"/>
          <p:bldP spid="26" grpId="0"/>
          <p:bldP spid="27" grpId="0"/>
          <p:bldP spid="28" grpId="0"/>
          <p:bldP spid="29" grpId="0"/>
          <p:bldP spid="3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0"/>
          <p:cNvSpPr>
            <a:spLocks noChangeArrowheads="1"/>
          </p:cNvSpPr>
          <p:nvPr/>
        </p:nvSpPr>
        <p:spPr bwMode="auto">
          <a:xfrm>
            <a:off x="5211234" y="3552827"/>
            <a:ext cx="4472517" cy="595351"/>
          </a:xfrm>
          <a:prstGeom prst="rect">
            <a:avLst/>
          </a:prstGeom>
          <a:noFill/>
          <a:ln w="9525">
            <a:noFill/>
            <a:miter lim="800000"/>
          </a:ln>
        </p:spPr>
        <p:txBody>
          <a:bodyPr lIns="117220" tIns="58610" rIns="117220" bIns="58610">
            <a:spAutoFit/>
          </a:bodyPr>
          <a:lstStyle/>
          <a:p>
            <a:pPr latinLnBrk="1">
              <a:buClr>
                <a:srgbClr val="FF0000"/>
              </a:buClr>
              <a:buSzPct val="70000"/>
            </a:pPr>
            <a:r>
              <a:rPr lang="en-US" altLang="zh-CN" sz="3100" b="1">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10 </a:t>
            </a:r>
            <a:r>
              <a:rPr lang="zh-CN" altLang="en-US" sz="210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条成绩，点击添加文本</a:t>
            </a: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 name="Freeform 7"/>
          <p:cNvSpPr>
            <a:spLocks noChangeArrowheads="1"/>
          </p:cNvSpPr>
          <p:nvPr/>
        </p:nvSpPr>
        <p:spPr bwMode="auto">
          <a:xfrm>
            <a:off x="1976968" y="922021"/>
            <a:ext cx="7406217" cy="4644390"/>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86" tIns="45744" rIns="91486" bIns="45744" rtlCol="0" anchor="ctr"/>
          <a:lstStyle/>
          <a:p>
            <a:pPr algn="ctr" defTabSz="914400"/>
            <a:endParaRPr lang="zh-CN" altLang="en-US" dirty="0">
              <a:sym typeface="Agency FB" panose="020B0503020202020204" pitchFamily="34" charset="0"/>
            </a:endParaRPr>
          </a:p>
        </p:txBody>
      </p:sp>
      <p:grpSp>
        <p:nvGrpSpPr>
          <p:cNvPr id="4" name="Group 4"/>
          <p:cNvGrpSpPr/>
          <p:nvPr/>
        </p:nvGrpSpPr>
        <p:grpSpPr bwMode="auto">
          <a:xfrm>
            <a:off x="1981154" y="4591051"/>
            <a:ext cx="1143552" cy="461665"/>
            <a:chOff x="100442" y="0"/>
            <a:chExt cx="1044000" cy="467985"/>
          </a:xfrm>
        </p:grpSpPr>
        <p:sp>
          <p:nvSpPr>
            <p:cNvPr id="5" name="矩形 8"/>
            <p:cNvSpPr>
              <a:spLocks noChangeArrowheads="1"/>
            </p:cNvSpPr>
            <p:nvPr/>
          </p:nvSpPr>
          <p:spPr bwMode="auto">
            <a:xfrm>
              <a:off x="153944" y="0"/>
              <a:ext cx="853487" cy="467985"/>
            </a:xfrm>
            <a:prstGeom prst="rect">
              <a:avLst/>
            </a:prstGeom>
            <a:noFill/>
            <a:ln w="9525">
              <a:noFill/>
              <a:miter lim="800000"/>
            </a:ln>
          </p:spPr>
          <p:txBody>
            <a:bodyPr wrap="none">
              <a:spAutoFit/>
            </a:bodyPr>
            <a:lstStyle/>
            <a:p>
              <a:pPr algn="ctr"/>
              <a:r>
                <a:rPr lang="en-US" altLang="zh-CN"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2015</a:t>
              </a:r>
              <a:r>
                <a:rPr lang="zh-CN" altLang="en-US"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年</a:t>
              </a:r>
            </a:p>
          </p:txBody>
        </p:sp>
        <p:sp>
          <p:nvSpPr>
            <p:cNvPr id="6" name="直接连接符 7"/>
            <p:cNvSpPr>
              <a:spLocks noChangeShapeType="1"/>
            </p:cNvSpPr>
            <p:nvPr/>
          </p:nvSpPr>
          <p:spPr bwMode="auto">
            <a:xfrm>
              <a:off x="100442" y="425510"/>
              <a:ext cx="1044000" cy="1552"/>
            </a:xfrm>
            <a:prstGeom prst="line">
              <a:avLst/>
            </a:prstGeom>
            <a:noFill/>
            <a:ln w="63500">
              <a:solidFill>
                <a:srgbClr val="000000"/>
              </a:solidFill>
              <a:round/>
            </a:ln>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7" name="Group 7"/>
          <p:cNvGrpSpPr/>
          <p:nvPr/>
        </p:nvGrpSpPr>
        <p:grpSpPr bwMode="auto">
          <a:xfrm>
            <a:off x="3377111" y="3509010"/>
            <a:ext cx="1143290" cy="461665"/>
            <a:chOff x="85983" y="0"/>
            <a:chExt cx="1044000" cy="469937"/>
          </a:xfrm>
        </p:grpSpPr>
        <p:sp>
          <p:nvSpPr>
            <p:cNvPr id="8" name="矩形 9"/>
            <p:cNvSpPr>
              <a:spLocks noChangeArrowheads="1"/>
            </p:cNvSpPr>
            <p:nvPr/>
          </p:nvSpPr>
          <p:spPr bwMode="auto">
            <a:xfrm>
              <a:off x="152515" y="0"/>
              <a:ext cx="856609" cy="469937"/>
            </a:xfrm>
            <a:prstGeom prst="rect">
              <a:avLst/>
            </a:prstGeom>
            <a:noFill/>
            <a:ln w="9525">
              <a:noFill/>
              <a:miter lim="800000"/>
            </a:ln>
          </p:spPr>
          <p:txBody>
            <a:bodyPr wrap="none">
              <a:spAutoFit/>
            </a:bodyPr>
            <a:lstStyle/>
            <a:p>
              <a:pPr algn="ctr" latinLnBrk="1">
                <a:buClr>
                  <a:srgbClr val="FF0000"/>
                </a:buClr>
                <a:buSzPct val="70000"/>
              </a:pPr>
              <a:r>
                <a:rPr lang="en-US" altLang="zh-CN"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2016</a:t>
              </a:r>
              <a:r>
                <a:rPr lang="zh-CN" altLang="en-US"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年</a:t>
              </a:r>
            </a:p>
          </p:txBody>
        </p:sp>
        <p:sp>
          <p:nvSpPr>
            <p:cNvPr id="9" name="直接连接符 10"/>
            <p:cNvSpPr>
              <a:spLocks noChangeShapeType="1"/>
            </p:cNvSpPr>
            <p:nvPr/>
          </p:nvSpPr>
          <p:spPr bwMode="auto">
            <a:xfrm>
              <a:off x="85983" y="415930"/>
              <a:ext cx="1044000" cy="1552"/>
            </a:xfrm>
            <a:prstGeom prst="line">
              <a:avLst/>
            </a:prstGeom>
            <a:noFill/>
            <a:ln w="63500">
              <a:solidFill>
                <a:srgbClr val="000000"/>
              </a:solidFill>
              <a:round/>
            </a:ln>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0" name="Group 10"/>
          <p:cNvGrpSpPr/>
          <p:nvPr/>
        </p:nvGrpSpPr>
        <p:grpSpPr bwMode="auto">
          <a:xfrm>
            <a:off x="4732629" y="2409827"/>
            <a:ext cx="1143293" cy="461665"/>
            <a:chOff x="71298" y="0"/>
            <a:chExt cx="1044000" cy="467985"/>
          </a:xfrm>
        </p:grpSpPr>
        <p:sp>
          <p:nvSpPr>
            <p:cNvPr id="11" name="矩形 10"/>
            <p:cNvSpPr>
              <a:spLocks noChangeArrowheads="1"/>
            </p:cNvSpPr>
            <p:nvPr/>
          </p:nvSpPr>
          <p:spPr bwMode="auto">
            <a:xfrm>
              <a:off x="134220" y="0"/>
              <a:ext cx="893202" cy="467985"/>
            </a:xfrm>
            <a:prstGeom prst="rect">
              <a:avLst/>
            </a:prstGeom>
            <a:noFill/>
            <a:ln w="9525">
              <a:noFill/>
              <a:miter lim="800000"/>
            </a:ln>
          </p:spPr>
          <p:txBody>
            <a:bodyPr wrap="none">
              <a:spAutoFit/>
            </a:bodyPr>
            <a:lstStyle/>
            <a:p>
              <a:pPr algn="ctr" latinLnBrk="1">
                <a:buClr>
                  <a:srgbClr val="FF0000"/>
                </a:buClr>
                <a:buSzPct val="70000"/>
              </a:pPr>
              <a:r>
                <a:rPr lang="en-US" altLang="zh-CN" b="1"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2017</a:t>
              </a:r>
              <a:r>
                <a:rPr lang="zh-CN" altLang="en-US" b="1"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年</a:t>
              </a:r>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2" name="直接连接符 13"/>
            <p:cNvSpPr>
              <a:spLocks noChangeShapeType="1"/>
            </p:cNvSpPr>
            <p:nvPr/>
          </p:nvSpPr>
          <p:spPr bwMode="auto">
            <a:xfrm>
              <a:off x="71298" y="412810"/>
              <a:ext cx="1044000" cy="1552"/>
            </a:xfrm>
            <a:prstGeom prst="line">
              <a:avLst/>
            </a:prstGeom>
            <a:noFill/>
            <a:ln w="63500">
              <a:solidFill>
                <a:srgbClr val="000000"/>
              </a:solidFill>
              <a:round/>
            </a:ln>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3" name="Group 13"/>
          <p:cNvGrpSpPr/>
          <p:nvPr/>
        </p:nvGrpSpPr>
        <p:grpSpPr bwMode="auto">
          <a:xfrm>
            <a:off x="6122141" y="1325880"/>
            <a:ext cx="1143290" cy="461665"/>
            <a:chOff x="56729" y="0"/>
            <a:chExt cx="1044000" cy="467920"/>
          </a:xfrm>
        </p:grpSpPr>
        <p:sp>
          <p:nvSpPr>
            <p:cNvPr id="14" name="矩形 11"/>
            <p:cNvSpPr>
              <a:spLocks noChangeArrowheads="1"/>
            </p:cNvSpPr>
            <p:nvPr/>
          </p:nvSpPr>
          <p:spPr bwMode="auto">
            <a:xfrm>
              <a:off x="151051" y="0"/>
              <a:ext cx="859537" cy="467920"/>
            </a:xfrm>
            <a:prstGeom prst="rect">
              <a:avLst/>
            </a:prstGeom>
            <a:noFill/>
            <a:ln w="9525">
              <a:noFill/>
              <a:miter lim="800000"/>
            </a:ln>
          </p:spPr>
          <p:txBody>
            <a:bodyPr wrap="none">
              <a:spAutoFit/>
            </a:bodyPr>
            <a:lstStyle/>
            <a:p>
              <a:pPr algn="ctr" latinLnBrk="1">
                <a:buClr>
                  <a:srgbClr val="FF0000"/>
                </a:buClr>
                <a:buSzPct val="70000"/>
                <a:buFont typeface="Wingdings" panose="05000000000000000000" pitchFamily="2" charset="2"/>
                <a:buNone/>
              </a:pPr>
              <a:r>
                <a:rPr lang="en-US" altLang="zh-CN"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2018</a:t>
              </a:r>
              <a:r>
                <a:rPr lang="zh-CN" altLang="en-US"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年</a:t>
              </a:r>
            </a:p>
          </p:txBody>
        </p:sp>
        <p:sp>
          <p:nvSpPr>
            <p:cNvPr id="15" name="直接连接符 16"/>
            <p:cNvSpPr>
              <a:spLocks noChangeShapeType="1"/>
            </p:cNvSpPr>
            <p:nvPr/>
          </p:nvSpPr>
          <p:spPr bwMode="auto">
            <a:xfrm>
              <a:off x="56729" y="415928"/>
              <a:ext cx="1044000" cy="1552"/>
            </a:xfrm>
            <a:prstGeom prst="line">
              <a:avLst/>
            </a:prstGeom>
            <a:noFill/>
            <a:ln w="63500">
              <a:solidFill>
                <a:srgbClr val="000000"/>
              </a:solidFill>
              <a:round/>
            </a:ln>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6" name="Text Box 30"/>
          <p:cNvSpPr>
            <a:spLocks noChangeArrowheads="1"/>
          </p:cNvSpPr>
          <p:nvPr/>
        </p:nvSpPr>
        <p:spPr bwMode="auto">
          <a:xfrm>
            <a:off x="6692900" y="2446021"/>
            <a:ext cx="3706284" cy="595351"/>
          </a:xfrm>
          <a:prstGeom prst="rect">
            <a:avLst/>
          </a:prstGeom>
          <a:noFill/>
          <a:ln w="9525">
            <a:noFill/>
            <a:miter lim="800000"/>
          </a:ln>
        </p:spPr>
        <p:txBody>
          <a:bodyPr lIns="117220" tIns="58610" rIns="117220" bIns="58610">
            <a:spAutoFit/>
          </a:bodyPr>
          <a:lstStyle/>
          <a:p>
            <a:pPr latinLnBrk="1">
              <a:buClr>
                <a:srgbClr val="FF0000"/>
              </a:buClr>
              <a:buSzPct val="70000"/>
            </a:pPr>
            <a:r>
              <a:rPr lang="en-US" altLang="zh-CN" sz="3100" b="1">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10 </a:t>
            </a:r>
            <a:r>
              <a:rPr lang="zh-CN" altLang="en-US" sz="210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条成绩，点击添加文本</a:t>
            </a: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Text Box 30"/>
          <p:cNvSpPr>
            <a:spLocks noChangeArrowheads="1"/>
          </p:cNvSpPr>
          <p:nvPr/>
        </p:nvSpPr>
        <p:spPr bwMode="auto">
          <a:xfrm>
            <a:off x="3949700" y="4575811"/>
            <a:ext cx="4470400" cy="595351"/>
          </a:xfrm>
          <a:prstGeom prst="rect">
            <a:avLst/>
          </a:prstGeom>
          <a:noFill/>
          <a:ln w="9525">
            <a:noFill/>
            <a:miter lim="800000"/>
          </a:ln>
        </p:spPr>
        <p:txBody>
          <a:bodyPr lIns="117220" tIns="58610" rIns="117220" bIns="58610">
            <a:spAutoFit/>
          </a:bodyPr>
          <a:lstStyle/>
          <a:p>
            <a:pPr latinLnBrk="1">
              <a:buClr>
                <a:srgbClr val="FF0000"/>
              </a:buClr>
              <a:buSzPct val="70000"/>
            </a:pPr>
            <a:r>
              <a:rPr lang="en-US" altLang="zh-CN" sz="3100" b="1">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10 </a:t>
            </a:r>
            <a:r>
              <a:rPr lang="zh-CN" altLang="en-US" sz="210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条成绩，点击添加文本</a:t>
            </a: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Text Box 30"/>
          <p:cNvSpPr>
            <a:spLocks noChangeArrowheads="1"/>
          </p:cNvSpPr>
          <p:nvPr/>
        </p:nvSpPr>
        <p:spPr bwMode="auto">
          <a:xfrm>
            <a:off x="1964267" y="5568317"/>
            <a:ext cx="4470400" cy="595351"/>
          </a:xfrm>
          <a:prstGeom prst="rect">
            <a:avLst/>
          </a:prstGeom>
          <a:noFill/>
          <a:ln w="9525">
            <a:noFill/>
            <a:miter lim="800000"/>
          </a:ln>
        </p:spPr>
        <p:txBody>
          <a:bodyPr lIns="117220" tIns="58610" rIns="117220" bIns="58610">
            <a:spAutoFit/>
          </a:bodyPr>
          <a:lstStyle/>
          <a:p>
            <a:pPr latinLnBrk="1">
              <a:buClr>
                <a:srgbClr val="FF0000"/>
              </a:buClr>
              <a:buSzPct val="70000"/>
            </a:pPr>
            <a:r>
              <a:rPr lang="en-US" altLang="zh-CN" sz="3100" b="1">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10 </a:t>
            </a:r>
            <a:r>
              <a:rPr lang="zh-CN" altLang="en-US" sz="210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条成绩，点击添加文本</a:t>
            </a:r>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250"/>
                                  </p:stCondLst>
                                  <p:childTnLst>
                                    <p:set>
                                      <p:cBhvr>
                                        <p:cTn id="16" dur="1" fill="hold">
                                          <p:stCondLst>
                                            <p:cond delay="0"/>
                                          </p:stCondLst>
                                        </p:cTn>
                                        <p:tgtEl>
                                          <p:spTgt spid="7"/>
                                        </p:tgtEl>
                                        <p:attrNameLst>
                                          <p:attrName>style.visibility</p:attrName>
                                        </p:attrNameLst>
                                      </p:cBhvr>
                                      <p:to>
                                        <p:strVal val="visible"/>
                                      </p:to>
                                    </p:set>
                                    <p:animEffect>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0"/>
                                        </p:tgtEl>
                                        <p:attrNameLst>
                                          <p:attrName>style.visibility</p:attrName>
                                        </p:attrNameLst>
                                      </p:cBhvr>
                                      <p:to>
                                        <p:strVal val="visible"/>
                                      </p:to>
                                    </p:set>
                                    <p:animEffect>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900" decel="100000" fill="hold"/>
                                        <p:tgtEl>
                                          <p:spTgt spid="10"/>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750"/>
                                  </p:stCondLst>
                                  <p:childTnLst>
                                    <p:set>
                                      <p:cBhvr>
                                        <p:cTn id="28" dur="1" fill="hold">
                                          <p:stCondLst>
                                            <p:cond delay="0"/>
                                          </p:stCondLst>
                                        </p:cTn>
                                        <p:tgtEl>
                                          <p:spTgt spid="13"/>
                                        </p:tgtEl>
                                        <p:attrNameLst>
                                          <p:attrName>style.visibility</p:attrName>
                                        </p:attrNameLst>
                                      </p:cBhvr>
                                      <p:to>
                                        <p:strVal val="visible"/>
                                      </p:to>
                                    </p:set>
                                    <p:animEffect>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900" decel="100000" fill="hold"/>
                                        <p:tgtEl>
                                          <p:spTgt spid="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33" fill="hold">
                            <p:stCondLst>
                              <p:cond delay="1500"/>
                            </p:stCondLst>
                            <p:childTnLst>
                              <p:par>
                                <p:cTn id="34" presetID="2" presetClass="entr" presetSubtype="2"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ppt_x</p:attrName>
                                        </p:attrNameLst>
                                      </p:cBhvr>
                                      <p:tavLst>
                                        <p:tav tm="0">
                                          <p:val>
                                            <p:strVal val="1+#ppt_w/2"/>
                                          </p:val>
                                        </p:tav>
                                        <p:tav tm="100000">
                                          <p:val>
                                            <p:strVal val="#ppt_x"/>
                                          </p:val>
                                        </p:tav>
                                      </p:tavLst>
                                    </p:anim>
                                    <p:anim calcmode="lin" valueType="num">
                                      <p:cBhvr>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250"/>
                                  </p:stCondLst>
                                  <p:childTnLst>
                                    <p:set>
                                      <p:cBhvr>
                                        <p:cTn id="39" dur="1" fill="hold">
                                          <p:stCondLst>
                                            <p:cond delay="0"/>
                                          </p:stCondLst>
                                        </p:cTn>
                                        <p:tgtEl>
                                          <p:spTgt spid="2"/>
                                        </p:tgtEl>
                                        <p:attrNameLst>
                                          <p:attrName>style.visibility</p:attrName>
                                        </p:attrNameLst>
                                      </p:cBhvr>
                                      <p:to>
                                        <p:strVal val="visible"/>
                                      </p:to>
                                    </p:set>
                                    <p:anim calcmode="lin" valueType="num">
                                      <p:cBhvr>
                                        <p:cTn id="40" dur="500" fill="hold"/>
                                        <p:tgtEl>
                                          <p:spTgt spid="2"/>
                                        </p:tgtEl>
                                        <p:attrNameLst>
                                          <p:attrName>ppt_x</p:attrName>
                                        </p:attrNameLst>
                                      </p:cBhvr>
                                      <p:tavLst>
                                        <p:tav tm="0">
                                          <p:val>
                                            <p:strVal val="1+#ppt_w/2"/>
                                          </p:val>
                                        </p:tav>
                                        <p:tav tm="100000">
                                          <p:val>
                                            <p:strVal val="#ppt_x"/>
                                          </p:val>
                                        </p:tav>
                                      </p:tavLst>
                                    </p:anim>
                                    <p:anim calcmode="lin" valueType="num">
                                      <p:cBhvr>
                                        <p:cTn id="41" dur="500" fill="hold"/>
                                        <p:tgtEl>
                                          <p:spTgt spid="2"/>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50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ppt_x</p:attrName>
                                        </p:attrNameLst>
                                      </p:cBhvr>
                                      <p:tavLst>
                                        <p:tav tm="0">
                                          <p:val>
                                            <p:strVal val="1+#ppt_w/2"/>
                                          </p:val>
                                        </p:tav>
                                        <p:tav tm="100000">
                                          <p:val>
                                            <p:strVal val="#ppt_x"/>
                                          </p:val>
                                        </p:tav>
                                      </p:tavLst>
                                    </p:anim>
                                    <p:anim calcmode="lin" valueType="num">
                                      <p:cBhvr>
                                        <p:cTn id="45" dur="500" fill="hold"/>
                                        <p:tgtEl>
                                          <p:spTgt spid="17"/>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75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ppt_x</p:attrName>
                                        </p:attrNameLst>
                                      </p:cBhvr>
                                      <p:tavLst>
                                        <p:tav tm="0">
                                          <p:val>
                                            <p:strVal val="1+#ppt_w/2"/>
                                          </p:val>
                                        </p:tav>
                                        <p:tav tm="100000">
                                          <p:val>
                                            <p:strVal val="#ppt_x"/>
                                          </p:val>
                                        </p:tav>
                                      </p:tavLst>
                                    </p:anim>
                                    <p:anim calcmode="lin" valueType="num">
                                      <p:cBhvr>
                                        <p:cTn id="49"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utoUpdateAnimBg="0"/>
      <p:bldP spid="3" grpId="0" animBg="1"/>
      <p:bldP spid="16" grpId="0" bldLvl="0" autoUpdateAnimBg="0"/>
      <p:bldP spid="17" grpId="0" bldLvl="0" autoUpdateAnimBg="0"/>
      <p:bldP spid="18"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779022" y="2409267"/>
            <a:ext cx="2653815" cy="2075969"/>
            <a:chOff x="7785100" y="2409825"/>
            <a:chExt cx="2655888" cy="2076450"/>
          </a:xfrm>
        </p:grpSpPr>
        <p:sp>
          <p:nvSpPr>
            <p:cNvPr id="3" name="Freeform 8"/>
            <p:cNvSpPr/>
            <p:nvPr/>
          </p:nvSpPr>
          <p:spPr bwMode="auto">
            <a:xfrm>
              <a:off x="7785100" y="2409825"/>
              <a:ext cx="2506663" cy="2076450"/>
            </a:xfrm>
            <a:custGeom>
              <a:avLst/>
              <a:gdLst/>
              <a:ahLst/>
              <a:cxnLst>
                <a:cxn ang="0">
                  <a:pos x="629" y="221"/>
                </a:cxn>
                <a:cxn ang="0">
                  <a:pos x="414" y="63"/>
                </a:cxn>
                <a:cxn ang="0">
                  <a:pos x="393" y="47"/>
                </a:cxn>
                <a:cxn ang="0">
                  <a:pos x="239" y="0"/>
                </a:cxn>
                <a:cxn ang="0">
                  <a:pos x="171" y="9"/>
                </a:cxn>
                <a:cxn ang="0">
                  <a:pos x="0" y="137"/>
                </a:cxn>
                <a:cxn ang="0">
                  <a:pos x="98" y="209"/>
                </a:cxn>
                <a:cxn ang="0">
                  <a:pos x="136"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2" h="557">
                  <a:moveTo>
                    <a:pt x="629" y="221"/>
                  </a:moveTo>
                  <a:cubicBezTo>
                    <a:pt x="414" y="63"/>
                    <a:pt x="414" y="63"/>
                    <a:pt x="414" y="63"/>
                  </a:cubicBezTo>
                  <a:cubicBezTo>
                    <a:pt x="407" y="57"/>
                    <a:pt x="400" y="52"/>
                    <a:pt x="393" y="47"/>
                  </a:cubicBezTo>
                  <a:cubicBezTo>
                    <a:pt x="349" y="17"/>
                    <a:pt x="296" y="0"/>
                    <a:pt x="239" y="0"/>
                  </a:cubicBezTo>
                  <a:cubicBezTo>
                    <a:pt x="215" y="0"/>
                    <a:pt x="193" y="3"/>
                    <a:pt x="171" y="9"/>
                  </a:cubicBezTo>
                  <a:cubicBezTo>
                    <a:pt x="98" y="27"/>
                    <a:pt x="37" y="74"/>
                    <a:pt x="0" y="137"/>
                  </a:cubicBezTo>
                  <a:cubicBezTo>
                    <a:pt x="98" y="209"/>
                    <a:pt x="98" y="209"/>
                    <a:pt x="98" y="209"/>
                  </a:cubicBezTo>
                  <a:cubicBezTo>
                    <a:pt x="123" y="227"/>
                    <a:pt x="136" y="252"/>
                    <a:pt x="136" y="279"/>
                  </a:cubicBezTo>
                  <a:cubicBezTo>
                    <a:pt x="136" y="305"/>
                    <a:pt x="123" y="330"/>
                    <a:pt x="98" y="349"/>
                  </a:cubicBezTo>
                  <a:cubicBezTo>
                    <a:pt x="0" y="421"/>
                    <a:pt x="0" y="421"/>
                    <a:pt x="0" y="421"/>
                  </a:cubicBezTo>
                  <a:cubicBezTo>
                    <a:pt x="37" y="484"/>
                    <a:pt x="98" y="530"/>
                    <a:pt x="171" y="549"/>
                  </a:cubicBezTo>
                  <a:cubicBezTo>
                    <a:pt x="193" y="554"/>
                    <a:pt x="215" y="557"/>
                    <a:pt x="239" y="557"/>
                  </a:cubicBezTo>
                  <a:cubicBezTo>
                    <a:pt x="296" y="557"/>
                    <a:pt x="349" y="540"/>
                    <a:pt x="393" y="511"/>
                  </a:cubicBezTo>
                  <a:cubicBezTo>
                    <a:pt x="400" y="506"/>
                    <a:pt x="407" y="500"/>
                    <a:pt x="414" y="495"/>
                  </a:cubicBezTo>
                  <a:cubicBezTo>
                    <a:pt x="629" y="337"/>
                    <a:pt x="629" y="337"/>
                    <a:pt x="629" y="337"/>
                  </a:cubicBezTo>
                  <a:cubicBezTo>
                    <a:pt x="672" y="305"/>
                    <a:pt x="672" y="253"/>
                    <a:pt x="629" y="221"/>
                  </a:cubicBezTo>
                  <a:close/>
                </a:path>
              </a:pathLst>
            </a:custGeom>
            <a:solidFill>
              <a:schemeClr val="accent4"/>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 name="Oval 27"/>
            <p:cNvSpPr>
              <a:spLocks noChangeArrowheads="1"/>
            </p:cNvSpPr>
            <p:nvPr/>
          </p:nvSpPr>
          <p:spPr bwMode="auto">
            <a:xfrm>
              <a:off x="7943850" y="3217863"/>
              <a:ext cx="2497138" cy="460375"/>
            </a:xfrm>
            <a:prstGeom prst="rect">
              <a:avLst/>
            </a:prstGeom>
            <a:no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zh-CN" altLang="en-US" sz="3200" b="1" dirty="0">
                  <a:effectLst>
                    <a:innerShdw blurRad="63500" dist="50800" dir="16200000">
                      <a:prstClr val="black">
                        <a:alpha val="4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标题</a:t>
              </a:r>
              <a:endParaRPr lang="en-US" altLang="zh-CN" sz="3200" b="1" dirty="0">
                <a:effectLst>
                  <a:innerShdw blurRad="63500" dist="50800" dir="16200000">
                    <a:prstClr val="black">
                      <a:alpha val="4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5" name="组合 4"/>
            <p:cNvGrpSpPr/>
            <p:nvPr/>
          </p:nvGrpSpPr>
          <p:grpSpPr>
            <a:xfrm>
              <a:off x="8281988" y="3252222"/>
              <a:ext cx="384175" cy="458788"/>
              <a:chOff x="2284413" y="2990851"/>
              <a:chExt cx="384175" cy="458788"/>
            </a:xfrm>
            <a:solidFill>
              <a:schemeClr val="bg1"/>
            </a:solidFill>
          </p:grpSpPr>
          <p:sp>
            <p:nvSpPr>
              <p:cNvPr id="6" name="Freeform 133"/>
              <p:cNvSpPr>
                <a:spLocks noEditPoints="1"/>
              </p:cNvSpPr>
              <p:nvPr/>
            </p:nvSpPr>
            <p:spPr bwMode="auto">
              <a:xfrm>
                <a:off x="2284413" y="2990851"/>
                <a:ext cx="384175" cy="458788"/>
              </a:xfrm>
              <a:custGeom>
                <a:avLst/>
                <a:gdLst>
                  <a:gd name="T0" fmla="*/ 181 w 181"/>
                  <a:gd name="T1" fmla="*/ 72 h 216"/>
                  <a:gd name="T2" fmla="*/ 181 w 181"/>
                  <a:gd name="T3" fmla="*/ 216 h 216"/>
                  <a:gd name="T4" fmla="*/ 0 w 181"/>
                  <a:gd name="T5" fmla="*/ 216 h 216"/>
                  <a:gd name="T6" fmla="*/ 0 w 181"/>
                  <a:gd name="T7" fmla="*/ 0 h 216"/>
                  <a:gd name="T8" fmla="*/ 108 w 181"/>
                  <a:gd name="T9" fmla="*/ 0 h 216"/>
                  <a:gd name="T10" fmla="*/ 108 w 181"/>
                  <a:gd name="T11" fmla="*/ 60 h 216"/>
                  <a:gd name="T12" fmla="*/ 108 w 181"/>
                  <a:gd name="T13" fmla="*/ 72 h 216"/>
                  <a:gd name="T14" fmla="*/ 120 w 181"/>
                  <a:gd name="T15" fmla="*/ 72 h 216"/>
                  <a:gd name="T16" fmla="*/ 181 w 181"/>
                  <a:gd name="T17" fmla="*/ 72 h 216"/>
                  <a:gd name="T18" fmla="*/ 163 w 181"/>
                  <a:gd name="T19" fmla="*/ 138 h 216"/>
                  <a:gd name="T20" fmla="*/ 163 w 181"/>
                  <a:gd name="T21" fmla="*/ 128 h 216"/>
                  <a:gd name="T22" fmla="*/ 66 w 181"/>
                  <a:gd name="T23" fmla="*/ 128 h 216"/>
                  <a:gd name="T24" fmla="*/ 66 w 181"/>
                  <a:gd name="T25" fmla="*/ 138 h 216"/>
                  <a:gd name="T26" fmla="*/ 163 w 181"/>
                  <a:gd name="T27" fmla="*/ 138 h 216"/>
                  <a:gd name="T28" fmla="*/ 163 w 181"/>
                  <a:gd name="T29" fmla="*/ 108 h 216"/>
                  <a:gd name="T30" fmla="*/ 163 w 181"/>
                  <a:gd name="T31" fmla="*/ 98 h 216"/>
                  <a:gd name="T32" fmla="*/ 66 w 181"/>
                  <a:gd name="T33" fmla="*/ 98 h 216"/>
                  <a:gd name="T34" fmla="*/ 66 w 181"/>
                  <a:gd name="T35" fmla="*/ 108 h 216"/>
                  <a:gd name="T36" fmla="*/ 163 w 181"/>
                  <a:gd name="T37" fmla="*/ 108 h 216"/>
                  <a:gd name="T38" fmla="*/ 160 w 181"/>
                  <a:gd name="T39" fmla="*/ 195 h 216"/>
                  <a:gd name="T40" fmla="*/ 160 w 181"/>
                  <a:gd name="T41" fmla="*/ 185 h 216"/>
                  <a:gd name="T42" fmla="*/ 102 w 181"/>
                  <a:gd name="T43" fmla="*/ 185 h 216"/>
                  <a:gd name="T44" fmla="*/ 102 w 181"/>
                  <a:gd name="T45" fmla="*/ 195 h 216"/>
                  <a:gd name="T46" fmla="*/ 160 w 181"/>
                  <a:gd name="T47" fmla="*/ 195 h 216"/>
                  <a:gd name="T48" fmla="*/ 160 w 181"/>
                  <a:gd name="T49" fmla="*/ 165 h 216"/>
                  <a:gd name="T50" fmla="*/ 160 w 181"/>
                  <a:gd name="T51" fmla="*/ 155 h 216"/>
                  <a:gd name="T52" fmla="*/ 102 w 181"/>
                  <a:gd name="T53" fmla="*/ 155 h 216"/>
                  <a:gd name="T54" fmla="*/ 102 w 181"/>
                  <a:gd name="T55" fmla="*/ 165 h 216"/>
                  <a:gd name="T56" fmla="*/ 160 w 181"/>
                  <a:gd name="T57" fmla="*/ 165 h 216"/>
                  <a:gd name="T58" fmla="*/ 89 w 181"/>
                  <a:gd name="T59" fmla="*/ 27 h 216"/>
                  <a:gd name="T60" fmla="*/ 87 w 181"/>
                  <a:gd name="T61" fmla="*/ 23 h 216"/>
                  <a:gd name="T62" fmla="*/ 82 w 181"/>
                  <a:gd name="T63" fmla="*/ 25 h 216"/>
                  <a:gd name="T64" fmla="*/ 74 w 181"/>
                  <a:gd name="T65" fmla="*/ 55 h 216"/>
                  <a:gd name="T66" fmla="*/ 65 w 181"/>
                  <a:gd name="T67" fmla="*/ 25 h 216"/>
                  <a:gd name="T68" fmla="*/ 61 w 181"/>
                  <a:gd name="T69" fmla="*/ 23 h 216"/>
                  <a:gd name="T70" fmla="*/ 58 w 181"/>
                  <a:gd name="T71" fmla="*/ 27 h 216"/>
                  <a:gd name="T72" fmla="*/ 70 w 181"/>
                  <a:gd name="T73" fmla="*/ 69 h 216"/>
                  <a:gd name="T74" fmla="*/ 74 w 181"/>
                  <a:gd name="T75" fmla="*/ 71 h 216"/>
                  <a:gd name="T76" fmla="*/ 78 w 181"/>
                  <a:gd name="T77" fmla="*/ 69 h 216"/>
                  <a:gd name="T78" fmla="*/ 89 w 181"/>
                  <a:gd name="T79" fmla="*/ 27 h 216"/>
                  <a:gd name="T80" fmla="*/ 53 w 181"/>
                  <a:gd name="T81" fmla="*/ 69 h 216"/>
                  <a:gd name="T82" fmla="*/ 53 w 181"/>
                  <a:gd name="T83" fmla="*/ 61 h 216"/>
                  <a:gd name="T84" fmla="*/ 43 w 181"/>
                  <a:gd name="T85" fmla="*/ 64 h 216"/>
                  <a:gd name="T86" fmla="*/ 26 w 181"/>
                  <a:gd name="T87" fmla="*/ 47 h 216"/>
                  <a:gd name="T88" fmla="*/ 43 w 181"/>
                  <a:gd name="T89" fmla="*/ 30 h 216"/>
                  <a:gd name="T90" fmla="*/ 53 w 181"/>
                  <a:gd name="T91" fmla="*/ 33 h 216"/>
                  <a:gd name="T92" fmla="*/ 53 w 181"/>
                  <a:gd name="T93" fmla="*/ 25 h 216"/>
                  <a:gd name="T94" fmla="*/ 43 w 181"/>
                  <a:gd name="T95" fmla="*/ 23 h 216"/>
                  <a:gd name="T96" fmla="*/ 19 w 181"/>
                  <a:gd name="T97" fmla="*/ 47 h 216"/>
                  <a:gd name="T98" fmla="*/ 43 w 181"/>
                  <a:gd name="T99" fmla="*/ 71 h 216"/>
                  <a:gd name="T100" fmla="*/ 53 w 181"/>
                  <a:gd name="T101" fmla="*/ 69 h 216"/>
                  <a:gd name="T102" fmla="*/ 37 w 181"/>
                  <a:gd name="T103" fmla="*/ 140 h 216"/>
                  <a:gd name="T104" fmla="*/ 37 w 181"/>
                  <a:gd name="T105" fmla="*/ 125 h 216"/>
                  <a:gd name="T106" fmla="*/ 22 w 181"/>
                  <a:gd name="T107" fmla="*/ 125 h 216"/>
                  <a:gd name="T108" fmla="*/ 22 w 181"/>
                  <a:gd name="T109" fmla="*/ 140 h 216"/>
                  <a:gd name="T110" fmla="*/ 37 w 181"/>
                  <a:gd name="T111" fmla="*/ 140 h 216"/>
                  <a:gd name="T112" fmla="*/ 37 w 181"/>
                  <a:gd name="T113" fmla="*/ 110 h 216"/>
                  <a:gd name="T114" fmla="*/ 37 w 181"/>
                  <a:gd name="T115" fmla="*/ 96 h 216"/>
                  <a:gd name="T116" fmla="*/ 22 w 181"/>
                  <a:gd name="T117" fmla="*/ 96 h 216"/>
                  <a:gd name="T118" fmla="*/ 22 w 181"/>
                  <a:gd name="T119" fmla="*/ 110 h 216"/>
                  <a:gd name="T120" fmla="*/ 37 w 181"/>
                  <a:gd name="T121" fmla="*/ 11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1" h="216">
                    <a:moveTo>
                      <a:pt x="181" y="72"/>
                    </a:moveTo>
                    <a:cubicBezTo>
                      <a:pt x="181" y="216"/>
                      <a:pt x="181" y="216"/>
                      <a:pt x="181" y="216"/>
                    </a:cubicBezTo>
                    <a:cubicBezTo>
                      <a:pt x="0" y="216"/>
                      <a:pt x="0" y="216"/>
                      <a:pt x="0" y="216"/>
                    </a:cubicBezTo>
                    <a:cubicBezTo>
                      <a:pt x="0" y="0"/>
                      <a:pt x="0" y="0"/>
                      <a:pt x="0" y="0"/>
                    </a:cubicBezTo>
                    <a:cubicBezTo>
                      <a:pt x="108" y="0"/>
                      <a:pt x="108" y="0"/>
                      <a:pt x="108" y="0"/>
                    </a:cubicBezTo>
                    <a:cubicBezTo>
                      <a:pt x="108" y="60"/>
                      <a:pt x="108" y="60"/>
                      <a:pt x="108" y="60"/>
                    </a:cubicBezTo>
                    <a:cubicBezTo>
                      <a:pt x="108" y="72"/>
                      <a:pt x="108" y="72"/>
                      <a:pt x="108" y="72"/>
                    </a:cubicBezTo>
                    <a:cubicBezTo>
                      <a:pt x="120" y="72"/>
                      <a:pt x="120" y="72"/>
                      <a:pt x="120" y="72"/>
                    </a:cubicBezTo>
                    <a:lnTo>
                      <a:pt x="181" y="72"/>
                    </a:lnTo>
                    <a:close/>
                    <a:moveTo>
                      <a:pt x="163" y="138"/>
                    </a:moveTo>
                    <a:cubicBezTo>
                      <a:pt x="163" y="128"/>
                      <a:pt x="163" y="128"/>
                      <a:pt x="163" y="128"/>
                    </a:cubicBezTo>
                    <a:cubicBezTo>
                      <a:pt x="66" y="128"/>
                      <a:pt x="66" y="128"/>
                      <a:pt x="66" y="128"/>
                    </a:cubicBezTo>
                    <a:cubicBezTo>
                      <a:pt x="66" y="138"/>
                      <a:pt x="66" y="138"/>
                      <a:pt x="66" y="138"/>
                    </a:cubicBezTo>
                    <a:lnTo>
                      <a:pt x="163" y="138"/>
                    </a:lnTo>
                    <a:close/>
                    <a:moveTo>
                      <a:pt x="163" y="108"/>
                    </a:moveTo>
                    <a:cubicBezTo>
                      <a:pt x="163" y="98"/>
                      <a:pt x="163" y="98"/>
                      <a:pt x="163" y="98"/>
                    </a:cubicBezTo>
                    <a:cubicBezTo>
                      <a:pt x="66" y="98"/>
                      <a:pt x="66" y="98"/>
                      <a:pt x="66" y="98"/>
                    </a:cubicBezTo>
                    <a:cubicBezTo>
                      <a:pt x="66" y="108"/>
                      <a:pt x="66" y="108"/>
                      <a:pt x="66" y="108"/>
                    </a:cubicBezTo>
                    <a:lnTo>
                      <a:pt x="163" y="108"/>
                    </a:lnTo>
                    <a:close/>
                    <a:moveTo>
                      <a:pt x="160" y="195"/>
                    </a:moveTo>
                    <a:cubicBezTo>
                      <a:pt x="160" y="185"/>
                      <a:pt x="160" y="185"/>
                      <a:pt x="160" y="185"/>
                    </a:cubicBezTo>
                    <a:cubicBezTo>
                      <a:pt x="102" y="185"/>
                      <a:pt x="102" y="185"/>
                      <a:pt x="102" y="185"/>
                    </a:cubicBezTo>
                    <a:cubicBezTo>
                      <a:pt x="102" y="195"/>
                      <a:pt x="102" y="195"/>
                      <a:pt x="102" y="195"/>
                    </a:cubicBezTo>
                    <a:lnTo>
                      <a:pt x="160" y="195"/>
                    </a:lnTo>
                    <a:close/>
                    <a:moveTo>
                      <a:pt x="160" y="165"/>
                    </a:moveTo>
                    <a:cubicBezTo>
                      <a:pt x="160" y="155"/>
                      <a:pt x="160" y="155"/>
                      <a:pt x="160" y="155"/>
                    </a:cubicBezTo>
                    <a:cubicBezTo>
                      <a:pt x="102" y="155"/>
                      <a:pt x="102" y="155"/>
                      <a:pt x="102" y="155"/>
                    </a:cubicBezTo>
                    <a:cubicBezTo>
                      <a:pt x="102" y="165"/>
                      <a:pt x="102" y="165"/>
                      <a:pt x="102" y="165"/>
                    </a:cubicBezTo>
                    <a:lnTo>
                      <a:pt x="160" y="165"/>
                    </a:lnTo>
                    <a:close/>
                    <a:moveTo>
                      <a:pt x="89" y="27"/>
                    </a:moveTo>
                    <a:cubicBezTo>
                      <a:pt x="90" y="25"/>
                      <a:pt x="89" y="23"/>
                      <a:pt x="87" y="23"/>
                    </a:cubicBezTo>
                    <a:cubicBezTo>
                      <a:pt x="85" y="22"/>
                      <a:pt x="83" y="23"/>
                      <a:pt x="82" y="25"/>
                    </a:cubicBezTo>
                    <a:cubicBezTo>
                      <a:pt x="74" y="55"/>
                      <a:pt x="74" y="55"/>
                      <a:pt x="74" y="55"/>
                    </a:cubicBezTo>
                    <a:cubicBezTo>
                      <a:pt x="65" y="25"/>
                      <a:pt x="65" y="25"/>
                      <a:pt x="65" y="25"/>
                    </a:cubicBezTo>
                    <a:cubicBezTo>
                      <a:pt x="65" y="23"/>
                      <a:pt x="63" y="22"/>
                      <a:pt x="61" y="23"/>
                    </a:cubicBezTo>
                    <a:cubicBezTo>
                      <a:pt x="59" y="23"/>
                      <a:pt x="58" y="25"/>
                      <a:pt x="58" y="27"/>
                    </a:cubicBezTo>
                    <a:cubicBezTo>
                      <a:pt x="70" y="69"/>
                      <a:pt x="70" y="69"/>
                      <a:pt x="70" y="69"/>
                    </a:cubicBezTo>
                    <a:cubicBezTo>
                      <a:pt x="70" y="70"/>
                      <a:pt x="72" y="71"/>
                      <a:pt x="74" y="71"/>
                    </a:cubicBezTo>
                    <a:cubicBezTo>
                      <a:pt x="75" y="71"/>
                      <a:pt x="77" y="70"/>
                      <a:pt x="78" y="69"/>
                    </a:cubicBezTo>
                    <a:lnTo>
                      <a:pt x="89" y="27"/>
                    </a:lnTo>
                    <a:close/>
                    <a:moveTo>
                      <a:pt x="53" y="69"/>
                    </a:moveTo>
                    <a:cubicBezTo>
                      <a:pt x="53" y="61"/>
                      <a:pt x="53" y="61"/>
                      <a:pt x="53" y="61"/>
                    </a:cubicBezTo>
                    <a:cubicBezTo>
                      <a:pt x="50" y="63"/>
                      <a:pt x="47" y="64"/>
                      <a:pt x="43" y="64"/>
                    </a:cubicBezTo>
                    <a:cubicBezTo>
                      <a:pt x="34" y="64"/>
                      <a:pt x="26" y="56"/>
                      <a:pt x="26" y="47"/>
                    </a:cubicBezTo>
                    <a:cubicBezTo>
                      <a:pt x="26" y="38"/>
                      <a:pt x="34" y="30"/>
                      <a:pt x="43" y="30"/>
                    </a:cubicBezTo>
                    <a:cubicBezTo>
                      <a:pt x="47" y="30"/>
                      <a:pt x="50" y="31"/>
                      <a:pt x="53" y="33"/>
                    </a:cubicBezTo>
                    <a:cubicBezTo>
                      <a:pt x="53" y="25"/>
                      <a:pt x="53" y="25"/>
                      <a:pt x="53" y="25"/>
                    </a:cubicBezTo>
                    <a:cubicBezTo>
                      <a:pt x="50" y="23"/>
                      <a:pt x="47" y="23"/>
                      <a:pt x="43" y="23"/>
                    </a:cubicBezTo>
                    <a:cubicBezTo>
                      <a:pt x="30" y="23"/>
                      <a:pt x="19" y="34"/>
                      <a:pt x="19" y="47"/>
                    </a:cubicBezTo>
                    <a:cubicBezTo>
                      <a:pt x="19" y="60"/>
                      <a:pt x="30" y="71"/>
                      <a:pt x="43" y="71"/>
                    </a:cubicBezTo>
                    <a:cubicBezTo>
                      <a:pt x="47" y="71"/>
                      <a:pt x="50" y="70"/>
                      <a:pt x="53" y="69"/>
                    </a:cubicBezTo>
                    <a:close/>
                    <a:moveTo>
                      <a:pt x="37" y="140"/>
                    </a:moveTo>
                    <a:cubicBezTo>
                      <a:pt x="37" y="125"/>
                      <a:pt x="37" y="125"/>
                      <a:pt x="37" y="125"/>
                    </a:cubicBezTo>
                    <a:cubicBezTo>
                      <a:pt x="22" y="125"/>
                      <a:pt x="22" y="125"/>
                      <a:pt x="22" y="125"/>
                    </a:cubicBezTo>
                    <a:cubicBezTo>
                      <a:pt x="22" y="140"/>
                      <a:pt x="22" y="140"/>
                      <a:pt x="22" y="140"/>
                    </a:cubicBezTo>
                    <a:lnTo>
                      <a:pt x="37" y="140"/>
                    </a:lnTo>
                    <a:close/>
                    <a:moveTo>
                      <a:pt x="37" y="110"/>
                    </a:moveTo>
                    <a:cubicBezTo>
                      <a:pt x="37" y="96"/>
                      <a:pt x="37" y="96"/>
                      <a:pt x="37" y="96"/>
                    </a:cubicBezTo>
                    <a:cubicBezTo>
                      <a:pt x="22" y="96"/>
                      <a:pt x="22" y="96"/>
                      <a:pt x="22" y="96"/>
                    </a:cubicBezTo>
                    <a:cubicBezTo>
                      <a:pt x="22" y="110"/>
                      <a:pt x="22" y="110"/>
                      <a:pt x="22" y="110"/>
                    </a:cubicBezTo>
                    <a:lnTo>
                      <a:pt x="37" y="110"/>
                    </a:ln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 name="Rectangle 134"/>
              <p:cNvSpPr>
                <a:spLocks noChangeArrowheads="1"/>
              </p:cNvSpPr>
              <p:nvPr/>
            </p:nvSpPr>
            <p:spPr bwMode="auto">
              <a:xfrm>
                <a:off x="2539999" y="2990851"/>
                <a:ext cx="128587" cy="128588"/>
              </a:xfrm>
              <a:prstGeom prst="rect">
                <a:avLst/>
              </a:prstGeom>
              <a:gradFill>
                <a:gsLst>
                  <a:gs pos="0">
                    <a:srgbClr val="E4E4E4"/>
                  </a:gs>
                  <a:gs pos="100000">
                    <a:schemeClr val="bg1"/>
                  </a:gs>
                </a:gsLst>
                <a:lin ang="2700000" scaled="0"/>
              </a:gra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nvGrpSpPr>
          <p:cNvPr id="8" name="组合 7"/>
          <p:cNvGrpSpPr/>
          <p:nvPr/>
        </p:nvGrpSpPr>
        <p:grpSpPr>
          <a:xfrm>
            <a:off x="5767645" y="2409267"/>
            <a:ext cx="2656987" cy="2075969"/>
            <a:chOff x="5772150" y="2409825"/>
            <a:chExt cx="2659063" cy="2076450"/>
          </a:xfrm>
        </p:grpSpPr>
        <p:sp>
          <p:nvSpPr>
            <p:cNvPr id="9" name="Freeform 7"/>
            <p:cNvSpPr/>
            <p:nvPr/>
          </p:nvSpPr>
          <p:spPr bwMode="auto">
            <a:xfrm>
              <a:off x="5772150" y="2409825"/>
              <a:ext cx="2509838" cy="2076450"/>
            </a:xfrm>
            <a:custGeom>
              <a:avLst/>
              <a:gdLst/>
              <a:ahLst/>
              <a:cxnLst>
                <a:cxn ang="0">
                  <a:pos x="629" y="221"/>
                </a:cxn>
                <a:cxn ang="0">
                  <a:pos x="414" y="63"/>
                </a:cxn>
                <a:cxn ang="0">
                  <a:pos x="393" y="47"/>
                </a:cxn>
                <a:cxn ang="0">
                  <a:pos x="239" y="0"/>
                </a:cxn>
                <a:cxn ang="0">
                  <a:pos x="171" y="9"/>
                </a:cxn>
                <a:cxn ang="0">
                  <a:pos x="0" y="137"/>
                </a:cxn>
                <a:cxn ang="0">
                  <a:pos x="98" y="209"/>
                </a:cxn>
                <a:cxn ang="0">
                  <a:pos x="137"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3" h="557">
                  <a:moveTo>
                    <a:pt x="629" y="221"/>
                  </a:moveTo>
                  <a:cubicBezTo>
                    <a:pt x="414" y="63"/>
                    <a:pt x="414" y="63"/>
                    <a:pt x="414" y="63"/>
                  </a:cubicBezTo>
                  <a:cubicBezTo>
                    <a:pt x="407" y="57"/>
                    <a:pt x="400" y="52"/>
                    <a:pt x="393" y="47"/>
                  </a:cubicBezTo>
                  <a:cubicBezTo>
                    <a:pt x="349" y="17"/>
                    <a:pt x="296" y="0"/>
                    <a:pt x="239" y="0"/>
                  </a:cubicBezTo>
                  <a:cubicBezTo>
                    <a:pt x="216" y="0"/>
                    <a:pt x="193" y="3"/>
                    <a:pt x="171" y="9"/>
                  </a:cubicBezTo>
                  <a:cubicBezTo>
                    <a:pt x="99" y="27"/>
                    <a:pt x="37"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7" y="484"/>
                    <a:pt x="99" y="530"/>
                    <a:pt x="171" y="549"/>
                  </a:cubicBezTo>
                  <a:cubicBezTo>
                    <a:pt x="193" y="554"/>
                    <a:pt x="216" y="557"/>
                    <a:pt x="239" y="557"/>
                  </a:cubicBezTo>
                  <a:cubicBezTo>
                    <a:pt x="296" y="557"/>
                    <a:pt x="349" y="540"/>
                    <a:pt x="393" y="511"/>
                  </a:cubicBezTo>
                  <a:cubicBezTo>
                    <a:pt x="400" y="506"/>
                    <a:pt x="407" y="500"/>
                    <a:pt x="414" y="495"/>
                  </a:cubicBezTo>
                  <a:cubicBezTo>
                    <a:pt x="629" y="337"/>
                    <a:pt x="629" y="337"/>
                    <a:pt x="629" y="337"/>
                  </a:cubicBezTo>
                  <a:cubicBezTo>
                    <a:pt x="673" y="305"/>
                    <a:pt x="673" y="253"/>
                    <a:pt x="629" y="221"/>
                  </a:cubicBezTo>
                  <a:close/>
                </a:path>
              </a:pathLst>
            </a:custGeom>
            <a:solidFill>
              <a:schemeClr val="accent3"/>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Oval 27"/>
            <p:cNvSpPr>
              <a:spLocks noChangeArrowheads="1"/>
            </p:cNvSpPr>
            <p:nvPr/>
          </p:nvSpPr>
          <p:spPr bwMode="auto">
            <a:xfrm>
              <a:off x="5934075" y="3217863"/>
              <a:ext cx="2497138" cy="460375"/>
            </a:xfrm>
            <a:prstGeom prst="rect">
              <a:avLst/>
            </a:prstGeom>
            <a:no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zh-CN" altLang="en-US" sz="3200" b="1" dirty="0">
                  <a:effectLst>
                    <a:innerShdw blurRad="63500" dist="50800" dir="16200000">
                      <a:prstClr val="black">
                        <a:alpha val="4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标题</a:t>
              </a:r>
              <a:endParaRPr lang="en-US" altLang="zh-CN" sz="3200" b="1" dirty="0">
                <a:effectLst>
                  <a:innerShdw blurRad="63500" dist="50800" dir="16200000">
                    <a:prstClr val="black">
                      <a:alpha val="4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11" name="组合 10"/>
            <p:cNvGrpSpPr/>
            <p:nvPr/>
          </p:nvGrpSpPr>
          <p:grpSpPr>
            <a:xfrm>
              <a:off x="6269038" y="3208680"/>
              <a:ext cx="487362" cy="388938"/>
              <a:chOff x="4794250" y="3032126"/>
              <a:chExt cx="487362" cy="388938"/>
            </a:xfrm>
            <a:solidFill>
              <a:schemeClr val="bg1"/>
            </a:solidFill>
          </p:grpSpPr>
          <p:sp>
            <p:nvSpPr>
              <p:cNvPr id="12" name="Freeform 150"/>
              <p:cNvSpPr/>
              <p:nvPr/>
            </p:nvSpPr>
            <p:spPr bwMode="auto">
              <a:xfrm>
                <a:off x="4805362" y="3113089"/>
                <a:ext cx="423862" cy="307975"/>
              </a:xfrm>
              <a:custGeom>
                <a:avLst/>
                <a:gdLst>
                  <a:gd name="T0" fmla="*/ 200 w 200"/>
                  <a:gd name="T1" fmla="*/ 17 h 145"/>
                  <a:gd name="T2" fmla="*/ 200 w 200"/>
                  <a:gd name="T3" fmla="*/ 128 h 145"/>
                  <a:gd name="T4" fmla="*/ 183 w 200"/>
                  <a:gd name="T5" fmla="*/ 145 h 145"/>
                  <a:gd name="T6" fmla="*/ 18 w 200"/>
                  <a:gd name="T7" fmla="*/ 145 h 145"/>
                  <a:gd name="T8" fmla="*/ 0 w 200"/>
                  <a:gd name="T9" fmla="*/ 128 h 145"/>
                  <a:gd name="T10" fmla="*/ 0 w 200"/>
                  <a:gd name="T11" fmla="*/ 95 h 145"/>
                  <a:gd name="T12" fmla="*/ 95 w 200"/>
                  <a:gd name="T13" fmla="*/ 95 h 145"/>
                  <a:gd name="T14" fmla="*/ 95 w 200"/>
                  <a:gd name="T15" fmla="*/ 37 h 145"/>
                  <a:gd name="T16" fmla="*/ 0 w 200"/>
                  <a:gd name="T17" fmla="*/ 37 h 145"/>
                  <a:gd name="T18" fmla="*/ 0 w 200"/>
                  <a:gd name="T19" fmla="*/ 17 h 145"/>
                  <a:gd name="T20" fmla="*/ 18 w 200"/>
                  <a:gd name="T21" fmla="*/ 0 h 145"/>
                  <a:gd name="T22" fmla="*/ 183 w 200"/>
                  <a:gd name="T23" fmla="*/ 0 h 145"/>
                  <a:gd name="T24" fmla="*/ 200 w 200"/>
                  <a:gd name="T25" fmla="*/ 1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45">
                    <a:moveTo>
                      <a:pt x="200" y="17"/>
                    </a:moveTo>
                    <a:cubicBezTo>
                      <a:pt x="200" y="128"/>
                      <a:pt x="200" y="128"/>
                      <a:pt x="200" y="128"/>
                    </a:cubicBezTo>
                    <a:cubicBezTo>
                      <a:pt x="200" y="138"/>
                      <a:pt x="193" y="145"/>
                      <a:pt x="183" y="145"/>
                    </a:cubicBezTo>
                    <a:cubicBezTo>
                      <a:pt x="18" y="145"/>
                      <a:pt x="18" y="145"/>
                      <a:pt x="18" y="145"/>
                    </a:cubicBezTo>
                    <a:cubicBezTo>
                      <a:pt x="8" y="145"/>
                      <a:pt x="0" y="138"/>
                      <a:pt x="0" y="128"/>
                    </a:cubicBezTo>
                    <a:cubicBezTo>
                      <a:pt x="0" y="95"/>
                      <a:pt x="0" y="95"/>
                      <a:pt x="0" y="95"/>
                    </a:cubicBezTo>
                    <a:cubicBezTo>
                      <a:pt x="95" y="95"/>
                      <a:pt x="95" y="95"/>
                      <a:pt x="95" y="95"/>
                    </a:cubicBezTo>
                    <a:cubicBezTo>
                      <a:pt x="95" y="37"/>
                      <a:pt x="95" y="37"/>
                      <a:pt x="95" y="37"/>
                    </a:cubicBezTo>
                    <a:cubicBezTo>
                      <a:pt x="0" y="37"/>
                      <a:pt x="0" y="37"/>
                      <a:pt x="0" y="37"/>
                    </a:cubicBezTo>
                    <a:cubicBezTo>
                      <a:pt x="0" y="17"/>
                      <a:pt x="0" y="17"/>
                      <a:pt x="0" y="17"/>
                    </a:cubicBezTo>
                    <a:cubicBezTo>
                      <a:pt x="0" y="7"/>
                      <a:pt x="8" y="0"/>
                      <a:pt x="18" y="0"/>
                    </a:cubicBezTo>
                    <a:cubicBezTo>
                      <a:pt x="183" y="0"/>
                      <a:pt x="183" y="0"/>
                      <a:pt x="183" y="0"/>
                    </a:cubicBezTo>
                    <a:cubicBezTo>
                      <a:pt x="193" y="0"/>
                      <a:pt x="200" y="7"/>
                      <a:pt x="200" y="17"/>
                    </a:cubicBez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Freeform 151"/>
              <p:cNvSpPr>
                <a:spLocks noEditPoints="1"/>
              </p:cNvSpPr>
              <p:nvPr/>
            </p:nvSpPr>
            <p:spPr bwMode="auto">
              <a:xfrm>
                <a:off x="4794250" y="3209926"/>
                <a:ext cx="193675" cy="85725"/>
              </a:xfrm>
              <a:custGeom>
                <a:avLst/>
                <a:gdLst>
                  <a:gd name="T0" fmla="*/ 122 w 122"/>
                  <a:gd name="T1" fmla="*/ 0 h 54"/>
                  <a:gd name="T2" fmla="*/ 122 w 122"/>
                  <a:gd name="T3" fmla="*/ 54 h 54"/>
                  <a:gd name="T4" fmla="*/ 0 w 122"/>
                  <a:gd name="T5" fmla="*/ 54 h 54"/>
                  <a:gd name="T6" fmla="*/ 0 w 122"/>
                  <a:gd name="T7" fmla="*/ 0 h 54"/>
                  <a:gd name="T8" fmla="*/ 122 w 122"/>
                  <a:gd name="T9" fmla="*/ 0 h 54"/>
                  <a:gd name="T10" fmla="*/ 95 w 122"/>
                  <a:gd name="T11" fmla="*/ 32 h 54"/>
                  <a:gd name="T12" fmla="*/ 106 w 122"/>
                  <a:gd name="T13" fmla="*/ 23 h 54"/>
                  <a:gd name="T14" fmla="*/ 91 w 122"/>
                  <a:gd name="T15" fmla="*/ 20 h 54"/>
                  <a:gd name="T16" fmla="*/ 86 w 122"/>
                  <a:gd name="T17" fmla="*/ 8 h 54"/>
                  <a:gd name="T18" fmla="*/ 79 w 122"/>
                  <a:gd name="T19" fmla="*/ 20 h 54"/>
                  <a:gd name="T20" fmla="*/ 66 w 122"/>
                  <a:gd name="T21" fmla="*/ 23 h 54"/>
                  <a:gd name="T22" fmla="*/ 75 w 122"/>
                  <a:gd name="T23" fmla="*/ 32 h 54"/>
                  <a:gd name="T24" fmla="*/ 74 w 122"/>
                  <a:gd name="T25" fmla="*/ 46 h 54"/>
                  <a:gd name="T26" fmla="*/ 86 w 122"/>
                  <a:gd name="T27" fmla="*/ 39 h 54"/>
                  <a:gd name="T28" fmla="*/ 98 w 122"/>
                  <a:gd name="T29" fmla="*/ 46 h 54"/>
                  <a:gd name="T30" fmla="*/ 95 w 122"/>
                  <a:gd name="T31" fmla="*/ 32 h 54"/>
                  <a:gd name="T32" fmla="*/ 47 w 122"/>
                  <a:gd name="T33" fmla="*/ 32 h 54"/>
                  <a:gd name="T34" fmla="*/ 57 w 122"/>
                  <a:gd name="T35" fmla="*/ 23 h 54"/>
                  <a:gd name="T36" fmla="*/ 43 w 122"/>
                  <a:gd name="T37" fmla="*/ 20 h 54"/>
                  <a:gd name="T38" fmla="*/ 37 w 122"/>
                  <a:gd name="T39" fmla="*/ 8 h 54"/>
                  <a:gd name="T40" fmla="*/ 31 w 122"/>
                  <a:gd name="T41" fmla="*/ 20 h 54"/>
                  <a:gd name="T42" fmla="*/ 16 w 122"/>
                  <a:gd name="T43" fmla="*/ 23 h 54"/>
                  <a:gd name="T44" fmla="*/ 27 w 122"/>
                  <a:gd name="T45" fmla="*/ 32 h 54"/>
                  <a:gd name="T46" fmla="*/ 24 w 122"/>
                  <a:gd name="T47" fmla="*/ 46 h 54"/>
                  <a:gd name="T48" fmla="*/ 37 w 122"/>
                  <a:gd name="T49" fmla="*/ 39 h 54"/>
                  <a:gd name="T50" fmla="*/ 49 w 122"/>
                  <a:gd name="T51" fmla="*/ 46 h 54"/>
                  <a:gd name="T52" fmla="*/ 47 w 122"/>
                  <a:gd name="T53" fmla="*/ 3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 h="54">
                    <a:moveTo>
                      <a:pt x="122" y="0"/>
                    </a:moveTo>
                    <a:lnTo>
                      <a:pt x="122" y="54"/>
                    </a:lnTo>
                    <a:lnTo>
                      <a:pt x="0" y="54"/>
                    </a:lnTo>
                    <a:lnTo>
                      <a:pt x="0" y="0"/>
                    </a:lnTo>
                    <a:lnTo>
                      <a:pt x="122" y="0"/>
                    </a:lnTo>
                    <a:close/>
                    <a:moveTo>
                      <a:pt x="95" y="32"/>
                    </a:moveTo>
                    <a:lnTo>
                      <a:pt x="106" y="23"/>
                    </a:lnTo>
                    <a:lnTo>
                      <a:pt x="91" y="20"/>
                    </a:lnTo>
                    <a:lnTo>
                      <a:pt x="86" y="8"/>
                    </a:lnTo>
                    <a:lnTo>
                      <a:pt x="79" y="20"/>
                    </a:lnTo>
                    <a:lnTo>
                      <a:pt x="66" y="23"/>
                    </a:lnTo>
                    <a:lnTo>
                      <a:pt x="75" y="32"/>
                    </a:lnTo>
                    <a:lnTo>
                      <a:pt x="74" y="46"/>
                    </a:lnTo>
                    <a:lnTo>
                      <a:pt x="86" y="39"/>
                    </a:lnTo>
                    <a:lnTo>
                      <a:pt x="98" y="46"/>
                    </a:lnTo>
                    <a:lnTo>
                      <a:pt x="95" y="32"/>
                    </a:lnTo>
                    <a:close/>
                    <a:moveTo>
                      <a:pt x="47" y="32"/>
                    </a:moveTo>
                    <a:lnTo>
                      <a:pt x="57" y="23"/>
                    </a:lnTo>
                    <a:lnTo>
                      <a:pt x="43" y="20"/>
                    </a:lnTo>
                    <a:lnTo>
                      <a:pt x="37" y="8"/>
                    </a:lnTo>
                    <a:lnTo>
                      <a:pt x="31" y="20"/>
                    </a:lnTo>
                    <a:lnTo>
                      <a:pt x="16" y="23"/>
                    </a:lnTo>
                    <a:lnTo>
                      <a:pt x="27" y="32"/>
                    </a:lnTo>
                    <a:lnTo>
                      <a:pt x="24" y="46"/>
                    </a:lnTo>
                    <a:lnTo>
                      <a:pt x="37" y="39"/>
                    </a:lnTo>
                    <a:lnTo>
                      <a:pt x="49" y="46"/>
                    </a:lnTo>
                    <a:lnTo>
                      <a:pt x="47" y="32"/>
                    </a:ln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Freeform 152"/>
              <p:cNvSpPr/>
              <p:nvPr/>
            </p:nvSpPr>
            <p:spPr bwMode="auto">
              <a:xfrm>
                <a:off x="4918075" y="3032126"/>
                <a:ext cx="363537" cy="258763"/>
              </a:xfrm>
              <a:custGeom>
                <a:avLst/>
                <a:gdLst>
                  <a:gd name="T0" fmla="*/ 171 w 171"/>
                  <a:gd name="T1" fmla="*/ 105 h 122"/>
                  <a:gd name="T2" fmla="*/ 154 w 171"/>
                  <a:gd name="T3" fmla="*/ 122 h 122"/>
                  <a:gd name="T4" fmla="*/ 154 w 171"/>
                  <a:gd name="T5" fmla="*/ 122 h 122"/>
                  <a:gd name="T6" fmla="*/ 154 w 171"/>
                  <a:gd name="T7" fmla="*/ 46 h 122"/>
                  <a:gd name="T8" fmla="*/ 137 w 171"/>
                  <a:gd name="T9" fmla="*/ 29 h 122"/>
                  <a:gd name="T10" fmla="*/ 0 w 171"/>
                  <a:gd name="T11" fmla="*/ 29 h 122"/>
                  <a:gd name="T12" fmla="*/ 0 w 171"/>
                  <a:gd name="T13" fmla="*/ 17 h 122"/>
                  <a:gd name="T14" fmla="*/ 17 w 171"/>
                  <a:gd name="T15" fmla="*/ 0 h 122"/>
                  <a:gd name="T16" fmla="*/ 154 w 171"/>
                  <a:gd name="T17" fmla="*/ 0 h 122"/>
                  <a:gd name="T18" fmla="*/ 171 w 171"/>
                  <a:gd name="T19" fmla="*/ 17 h 122"/>
                  <a:gd name="T20" fmla="*/ 171 w 171"/>
                  <a:gd name="T21" fmla="*/ 10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1" h="122">
                    <a:moveTo>
                      <a:pt x="171" y="105"/>
                    </a:moveTo>
                    <a:cubicBezTo>
                      <a:pt x="171" y="115"/>
                      <a:pt x="163" y="122"/>
                      <a:pt x="154" y="122"/>
                    </a:cubicBezTo>
                    <a:cubicBezTo>
                      <a:pt x="154" y="122"/>
                      <a:pt x="154" y="122"/>
                      <a:pt x="154" y="122"/>
                    </a:cubicBezTo>
                    <a:cubicBezTo>
                      <a:pt x="154" y="46"/>
                      <a:pt x="154" y="46"/>
                      <a:pt x="154" y="46"/>
                    </a:cubicBezTo>
                    <a:cubicBezTo>
                      <a:pt x="154" y="36"/>
                      <a:pt x="146" y="29"/>
                      <a:pt x="137" y="29"/>
                    </a:cubicBezTo>
                    <a:cubicBezTo>
                      <a:pt x="0" y="29"/>
                      <a:pt x="0" y="29"/>
                      <a:pt x="0" y="29"/>
                    </a:cubicBezTo>
                    <a:cubicBezTo>
                      <a:pt x="0" y="17"/>
                      <a:pt x="0" y="17"/>
                      <a:pt x="0" y="17"/>
                    </a:cubicBezTo>
                    <a:cubicBezTo>
                      <a:pt x="0" y="7"/>
                      <a:pt x="8" y="0"/>
                      <a:pt x="17" y="0"/>
                    </a:cubicBezTo>
                    <a:cubicBezTo>
                      <a:pt x="154" y="0"/>
                      <a:pt x="154" y="0"/>
                      <a:pt x="154" y="0"/>
                    </a:cubicBezTo>
                    <a:cubicBezTo>
                      <a:pt x="163" y="0"/>
                      <a:pt x="171" y="7"/>
                      <a:pt x="171" y="17"/>
                    </a:cubicBezTo>
                    <a:lnTo>
                      <a:pt x="171" y="105"/>
                    </a:ln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nvGrpSpPr>
          <p:cNvPr id="15" name="组合 14"/>
          <p:cNvGrpSpPr/>
          <p:nvPr/>
        </p:nvGrpSpPr>
        <p:grpSpPr>
          <a:xfrm>
            <a:off x="3756266" y="2409267"/>
            <a:ext cx="2656987" cy="2075969"/>
            <a:chOff x="3759200" y="2409825"/>
            <a:chExt cx="2659063" cy="2076450"/>
          </a:xfrm>
        </p:grpSpPr>
        <p:sp>
          <p:nvSpPr>
            <p:cNvPr id="16" name="Freeform 6"/>
            <p:cNvSpPr/>
            <p:nvPr/>
          </p:nvSpPr>
          <p:spPr bwMode="auto">
            <a:xfrm>
              <a:off x="3759200" y="2409825"/>
              <a:ext cx="2509838" cy="2076450"/>
            </a:xfrm>
            <a:custGeom>
              <a:avLst/>
              <a:gdLst/>
              <a:ahLst/>
              <a:cxnLst>
                <a:cxn ang="0">
                  <a:pos x="629" y="221"/>
                </a:cxn>
                <a:cxn ang="0">
                  <a:pos x="415" y="63"/>
                </a:cxn>
                <a:cxn ang="0">
                  <a:pos x="393" y="47"/>
                </a:cxn>
                <a:cxn ang="0">
                  <a:pos x="239" y="0"/>
                </a:cxn>
                <a:cxn ang="0">
                  <a:pos x="172" y="9"/>
                </a:cxn>
                <a:cxn ang="0">
                  <a:pos x="0" y="137"/>
                </a:cxn>
                <a:cxn ang="0">
                  <a:pos x="98" y="209"/>
                </a:cxn>
                <a:cxn ang="0">
                  <a:pos x="137" y="279"/>
                </a:cxn>
                <a:cxn ang="0">
                  <a:pos x="98" y="349"/>
                </a:cxn>
                <a:cxn ang="0">
                  <a:pos x="0" y="421"/>
                </a:cxn>
                <a:cxn ang="0">
                  <a:pos x="172" y="549"/>
                </a:cxn>
                <a:cxn ang="0">
                  <a:pos x="239" y="557"/>
                </a:cxn>
                <a:cxn ang="0">
                  <a:pos x="393" y="511"/>
                </a:cxn>
                <a:cxn ang="0">
                  <a:pos x="415" y="495"/>
                </a:cxn>
                <a:cxn ang="0">
                  <a:pos x="629" y="337"/>
                </a:cxn>
                <a:cxn ang="0">
                  <a:pos x="629" y="221"/>
                </a:cxn>
              </a:cxnLst>
              <a:rect l="0" t="0" r="r" b="b"/>
              <a:pathLst>
                <a:path w="673" h="557">
                  <a:moveTo>
                    <a:pt x="629" y="221"/>
                  </a:moveTo>
                  <a:cubicBezTo>
                    <a:pt x="415" y="63"/>
                    <a:pt x="415" y="63"/>
                    <a:pt x="415" y="63"/>
                  </a:cubicBezTo>
                  <a:cubicBezTo>
                    <a:pt x="408" y="57"/>
                    <a:pt x="401" y="52"/>
                    <a:pt x="393" y="47"/>
                  </a:cubicBezTo>
                  <a:cubicBezTo>
                    <a:pt x="349" y="17"/>
                    <a:pt x="296" y="0"/>
                    <a:pt x="239" y="0"/>
                  </a:cubicBezTo>
                  <a:cubicBezTo>
                    <a:pt x="216" y="0"/>
                    <a:pt x="193" y="3"/>
                    <a:pt x="172" y="9"/>
                  </a:cubicBezTo>
                  <a:cubicBezTo>
                    <a:pt x="99" y="27"/>
                    <a:pt x="38"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8" y="484"/>
                    <a:pt x="99" y="530"/>
                    <a:pt x="172" y="549"/>
                  </a:cubicBezTo>
                  <a:cubicBezTo>
                    <a:pt x="193" y="554"/>
                    <a:pt x="216" y="557"/>
                    <a:pt x="239" y="557"/>
                  </a:cubicBezTo>
                  <a:cubicBezTo>
                    <a:pt x="296" y="557"/>
                    <a:pt x="349" y="540"/>
                    <a:pt x="393" y="511"/>
                  </a:cubicBezTo>
                  <a:cubicBezTo>
                    <a:pt x="401" y="506"/>
                    <a:pt x="408" y="500"/>
                    <a:pt x="415" y="495"/>
                  </a:cubicBezTo>
                  <a:cubicBezTo>
                    <a:pt x="629" y="337"/>
                    <a:pt x="629" y="337"/>
                    <a:pt x="629" y="337"/>
                  </a:cubicBezTo>
                  <a:cubicBezTo>
                    <a:pt x="673" y="305"/>
                    <a:pt x="673" y="253"/>
                    <a:pt x="629" y="221"/>
                  </a:cubicBezTo>
                  <a:close/>
                </a:path>
              </a:pathLst>
            </a:custGeom>
            <a:solidFill>
              <a:schemeClr val="accent2"/>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Oval 27"/>
            <p:cNvSpPr>
              <a:spLocks noChangeArrowheads="1"/>
            </p:cNvSpPr>
            <p:nvPr/>
          </p:nvSpPr>
          <p:spPr bwMode="auto">
            <a:xfrm>
              <a:off x="3921125" y="3217863"/>
              <a:ext cx="2497138" cy="460375"/>
            </a:xfrm>
            <a:prstGeom prst="rect">
              <a:avLst/>
            </a:prstGeom>
            <a:no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zh-CN" altLang="en-US" sz="3200" b="1" dirty="0">
                  <a:effectLst>
                    <a:innerShdw blurRad="63500" dist="50800" dir="16200000">
                      <a:prstClr val="black">
                        <a:alpha val="4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标题</a:t>
              </a:r>
              <a:endParaRPr lang="en-US" altLang="zh-CN" sz="3200" b="1" dirty="0">
                <a:effectLst>
                  <a:innerShdw blurRad="63500" dist="50800" dir="16200000">
                    <a:prstClr val="black">
                      <a:alpha val="4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18" name="组合 17"/>
            <p:cNvGrpSpPr/>
            <p:nvPr/>
          </p:nvGrpSpPr>
          <p:grpSpPr>
            <a:xfrm>
              <a:off x="4252232" y="3225236"/>
              <a:ext cx="509587" cy="527050"/>
              <a:chOff x="3916363" y="2976564"/>
              <a:chExt cx="509587" cy="527050"/>
            </a:xfrm>
            <a:solidFill>
              <a:schemeClr val="bg1"/>
            </a:solidFill>
          </p:grpSpPr>
          <p:sp>
            <p:nvSpPr>
              <p:cNvPr id="19" name="Freeform 141"/>
              <p:cNvSpPr/>
              <p:nvPr/>
            </p:nvSpPr>
            <p:spPr bwMode="auto">
              <a:xfrm>
                <a:off x="4035425" y="3043239"/>
                <a:ext cx="390525" cy="460375"/>
              </a:xfrm>
              <a:custGeom>
                <a:avLst/>
                <a:gdLst>
                  <a:gd name="T0" fmla="*/ 178 w 184"/>
                  <a:gd name="T1" fmla="*/ 116 h 217"/>
                  <a:gd name="T2" fmla="*/ 180 w 184"/>
                  <a:gd name="T3" fmla="*/ 135 h 217"/>
                  <a:gd name="T4" fmla="*/ 161 w 184"/>
                  <a:gd name="T5" fmla="*/ 137 h 217"/>
                  <a:gd name="T6" fmla="*/ 139 w 184"/>
                  <a:gd name="T7" fmla="*/ 120 h 217"/>
                  <a:gd name="T8" fmla="*/ 136 w 184"/>
                  <a:gd name="T9" fmla="*/ 124 h 217"/>
                  <a:gd name="T10" fmla="*/ 157 w 184"/>
                  <a:gd name="T11" fmla="*/ 141 h 217"/>
                  <a:gd name="T12" fmla="*/ 160 w 184"/>
                  <a:gd name="T13" fmla="*/ 160 h 217"/>
                  <a:gd name="T14" fmla="*/ 141 w 184"/>
                  <a:gd name="T15" fmla="*/ 162 h 217"/>
                  <a:gd name="T16" fmla="*/ 119 w 184"/>
                  <a:gd name="T17" fmla="*/ 145 h 217"/>
                  <a:gd name="T18" fmla="*/ 115 w 184"/>
                  <a:gd name="T19" fmla="*/ 149 h 217"/>
                  <a:gd name="T20" fmla="*/ 137 w 184"/>
                  <a:gd name="T21" fmla="*/ 167 h 217"/>
                  <a:gd name="T22" fmla="*/ 139 w 184"/>
                  <a:gd name="T23" fmla="*/ 186 h 217"/>
                  <a:gd name="T24" fmla="*/ 120 w 184"/>
                  <a:gd name="T25" fmla="*/ 188 h 217"/>
                  <a:gd name="T26" fmla="*/ 98 w 184"/>
                  <a:gd name="T27" fmla="*/ 170 h 217"/>
                  <a:gd name="T28" fmla="*/ 95 w 184"/>
                  <a:gd name="T29" fmla="*/ 174 h 217"/>
                  <a:gd name="T30" fmla="*/ 116 w 184"/>
                  <a:gd name="T31" fmla="*/ 192 h 217"/>
                  <a:gd name="T32" fmla="*/ 118 w 184"/>
                  <a:gd name="T33" fmla="*/ 211 h 217"/>
                  <a:gd name="T34" fmla="*/ 99 w 184"/>
                  <a:gd name="T35" fmla="*/ 213 h 217"/>
                  <a:gd name="T36" fmla="*/ 78 w 184"/>
                  <a:gd name="T37" fmla="*/ 196 h 217"/>
                  <a:gd name="T38" fmla="*/ 77 w 184"/>
                  <a:gd name="T39" fmla="*/ 194 h 217"/>
                  <a:gd name="T40" fmla="*/ 74 w 184"/>
                  <a:gd name="T41" fmla="*/ 192 h 217"/>
                  <a:gd name="T42" fmla="*/ 85 w 184"/>
                  <a:gd name="T43" fmla="*/ 178 h 217"/>
                  <a:gd name="T44" fmla="*/ 80 w 184"/>
                  <a:gd name="T45" fmla="*/ 154 h 217"/>
                  <a:gd name="T46" fmla="*/ 55 w 184"/>
                  <a:gd name="T47" fmla="*/ 154 h 217"/>
                  <a:gd name="T48" fmla="*/ 44 w 184"/>
                  <a:gd name="T49" fmla="*/ 168 h 217"/>
                  <a:gd name="T50" fmla="*/ 40 w 184"/>
                  <a:gd name="T51" fmla="*/ 165 h 217"/>
                  <a:gd name="T52" fmla="*/ 51 w 184"/>
                  <a:gd name="T53" fmla="*/ 151 h 217"/>
                  <a:gd name="T54" fmla="*/ 46 w 184"/>
                  <a:gd name="T55" fmla="*/ 126 h 217"/>
                  <a:gd name="T56" fmla="*/ 21 w 184"/>
                  <a:gd name="T57" fmla="*/ 127 h 217"/>
                  <a:gd name="T58" fmla="*/ 10 w 184"/>
                  <a:gd name="T59" fmla="*/ 140 h 217"/>
                  <a:gd name="T60" fmla="*/ 6 w 184"/>
                  <a:gd name="T61" fmla="*/ 137 h 217"/>
                  <a:gd name="T62" fmla="*/ 17 w 184"/>
                  <a:gd name="T63" fmla="*/ 124 h 217"/>
                  <a:gd name="T64" fmla="*/ 12 w 184"/>
                  <a:gd name="T65" fmla="*/ 99 h 217"/>
                  <a:gd name="T66" fmla="*/ 0 w 184"/>
                  <a:gd name="T67" fmla="*/ 94 h 217"/>
                  <a:gd name="T68" fmla="*/ 34 w 184"/>
                  <a:gd name="T69" fmla="*/ 0 h 217"/>
                  <a:gd name="T70" fmla="*/ 155 w 184"/>
                  <a:gd name="T71" fmla="*/ 98 h 217"/>
                  <a:gd name="T72" fmla="*/ 156 w 184"/>
                  <a:gd name="T73" fmla="*/ 99 h 217"/>
                  <a:gd name="T74" fmla="*/ 178 w 184"/>
                  <a:gd name="T75" fmla="*/ 1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4" h="217">
                    <a:moveTo>
                      <a:pt x="178" y="116"/>
                    </a:moveTo>
                    <a:cubicBezTo>
                      <a:pt x="184" y="120"/>
                      <a:pt x="184" y="129"/>
                      <a:pt x="180" y="135"/>
                    </a:cubicBezTo>
                    <a:cubicBezTo>
                      <a:pt x="175" y="141"/>
                      <a:pt x="167" y="141"/>
                      <a:pt x="161" y="137"/>
                    </a:cubicBezTo>
                    <a:cubicBezTo>
                      <a:pt x="139" y="120"/>
                      <a:pt x="139" y="120"/>
                      <a:pt x="139" y="120"/>
                    </a:cubicBezTo>
                    <a:cubicBezTo>
                      <a:pt x="136" y="124"/>
                      <a:pt x="136" y="124"/>
                      <a:pt x="136" y="124"/>
                    </a:cubicBezTo>
                    <a:cubicBezTo>
                      <a:pt x="157" y="141"/>
                      <a:pt x="157" y="141"/>
                      <a:pt x="157" y="141"/>
                    </a:cubicBezTo>
                    <a:cubicBezTo>
                      <a:pt x="163" y="146"/>
                      <a:pt x="164" y="154"/>
                      <a:pt x="160" y="160"/>
                    </a:cubicBezTo>
                    <a:cubicBezTo>
                      <a:pt x="155" y="166"/>
                      <a:pt x="146" y="167"/>
                      <a:pt x="141" y="162"/>
                    </a:cubicBezTo>
                    <a:cubicBezTo>
                      <a:pt x="119" y="145"/>
                      <a:pt x="119" y="145"/>
                      <a:pt x="119" y="145"/>
                    </a:cubicBezTo>
                    <a:cubicBezTo>
                      <a:pt x="115" y="149"/>
                      <a:pt x="115" y="149"/>
                      <a:pt x="115" y="149"/>
                    </a:cubicBezTo>
                    <a:cubicBezTo>
                      <a:pt x="137" y="167"/>
                      <a:pt x="137" y="167"/>
                      <a:pt x="137" y="167"/>
                    </a:cubicBezTo>
                    <a:cubicBezTo>
                      <a:pt x="142" y="171"/>
                      <a:pt x="143" y="180"/>
                      <a:pt x="139" y="186"/>
                    </a:cubicBezTo>
                    <a:cubicBezTo>
                      <a:pt x="134" y="191"/>
                      <a:pt x="125" y="192"/>
                      <a:pt x="120" y="188"/>
                    </a:cubicBezTo>
                    <a:cubicBezTo>
                      <a:pt x="98" y="170"/>
                      <a:pt x="98" y="170"/>
                      <a:pt x="98" y="170"/>
                    </a:cubicBezTo>
                    <a:cubicBezTo>
                      <a:pt x="95" y="174"/>
                      <a:pt x="95" y="174"/>
                      <a:pt x="95" y="174"/>
                    </a:cubicBezTo>
                    <a:cubicBezTo>
                      <a:pt x="116" y="192"/>
                      <a:pt x="116" y="192"/>
                      <a:pt x="116" y="192"/>
                    </a:cubicBezTo>
                    <a:cubicBezTo>
                      <a:pt x="122" y="196"/>
                      <a:pt x="123" y="205"/>
                      <a:pt x="118" y="211"/>
                    </a:cubicBezTo>
                    <a:cubicBezTo>
                      <a:pt x="114" y="217"/>
                      <a:pt x="105" y="217"/>
                      <a:pt x="99" y="213"/>
                    </a:cubicBezTo>
                    <a:cubicBezTo>
                      <a:pt x="78" y="196"/>
                      <a:pt x="78" y="196"/>
                      <a:pt x="78" y="196"/>
                    </a:cubicBezTo>
                    <a:cubicBezTo>
                      <a:pt x="77" y="194"/>
                      <a:pt x="77" y="194"/>
                      <a:pt x="77" y="194"/>
                    </a:cubicBezTo>
                    <a:cubicBezTo>
                      <a:pt x="74" y="192"/>
                      <a:pt x="74" y="192"/>
                      <a:pt x="74" y="192"/>
                    </a:cubicBezTo>
                    <a:cubicBezTo>
                      <a:pt x="85" y="178"/>
                      <a:pt x="85" y="178"/>
                      <a:pt x="85" y="178"/>
                    </a:cubicBezTo>
                    <a:cubicBezTo>
                      <a:pt x="90" y="172"/>
                      <a:pt x="88" y="160"/>
                      <a:pt x="80" y="154"/>
                    </a:cubicBezTo>
                    <a:cubicBezTo>
                      <a:pt x="72" y="147"/>
                      <a:pt x="60" y="147"/>
                      <a:pt x="55" y="154"/>
                    </a:cubicBezTo>
                    <a:cubicBezTo>
                      <a:pt x="44" y="168"/>
                      <a:pt x="44" y="168"/>
                      <a:pt x="44" y="168"/>
                    </a:cubicBezTo>
                    <a:cubicBezTo>
                      <a:pt x="40" y="165"/>
                      <a:pt x="40" y="165"/>
                      <a:pt x="40" y="165"/>
                    </a:cubicBezTo>
                    <a:cubicBezTo>
                      <a:pt x="51" y="151"/>
                      <a:pt x="51" y="151"/>
                      <a:pt x="51" y="151"/>
                    </a:cubicBezTo>
                    <a:cubicBezTo>
                      <a:pt x="56" y="144"/>
                      <a:pt x="54" y="133"/>
                      <a:pt x="46" y="126"/>
                    </a:cubicBezTo>
                    <a:cubicBezTo>
                      <a:pt x="38" y="120"/>
                      <a:pt x="26" y="120"/>
                      <a:pt x="21" y="127"/>
                    </a:cubicBezTo>
                    <a:cubicBezTo>
                      <a:pt x="10" y="140"/>
                      <a:pt x="10" y="140"/>
                      <a:pt x="10" y="140"/>
                    </a:cubicBezTo>
                    <a:cubicBezTo>
                      <a:pt x="6" y="137"/>
                      <a:pt x="6" y="137"/>
                      <a:pt x="6" y="137"/>
                    </a:cubicBezTo>
                    <a:cubicBezTo>
                      <a:pt x="17" y="124"/>
                      <a:pt x="17" y="124"/>
                      <a:pt x="17" y="124"/>
                    </a:cubicBezTo>
                    <a:cubicBezTo>
                      <a:pt x="22" y="117"/>
                      <a:pt x="20" y="106"/>
                      <a:pt x="12" y="99"/>
                    </a:cubicBezTo>
                    <a:cubicBezTo>
                      <a:pt x="8" y="96"/>
                      <a:pt x="4" y="94"/>
                      <a:pt x="0" y="94"/>
                    </a:cubicBezTo>
                    <a:cubicBezTo>
                      <a:pt x="34" y="0"/>
                      <a:pt x="34" y="0"/>
                      <a:pt x="34" y="0"/>
                    </a:cubicBezTo>
                    <a:cubicBezTo>
                      <a:pt x="155" y="98"/>
                      <a:pt x="155" y="98"/>
                      <a:pt x="155" y="98"/>
                    </a:cubicBezTo>
                    <a:cubicBezTo>
                      <a:pt x="156" y="99"/>
                      <a:pt x="156" y="99"/>
                      <a:pt x="156" y="99"/>
                    </a:cubicBezTo>
                    <a:lnTo>
                      <a:pt x="178" y="116"/>
                    </a:ln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Freeform 142"/>
              <p:cNvSpPr/>
              <p:nvPr/>
            </p:nvSpPr>
            <p:spPr bwMode="auto">
              <a:xfrm>
                <a:off x="4206875" y="2976564"/>
                <a:ext cx="207962" cy="179388"/>
              </a:xfrm>
              <a:custGeom>
                <a:avLst/>
                <a:gdLst>
                  <a:gd name="T0" fmla="*/ 92 w 98"/>
                  <a:gd name="T1" fmla="*/ 60 h 84"/>
                  <a:gd name="T2" fmla="*/ 94 w 98"/>
                  <a:gd name="T3" fmla="*/ 78 h 84"/>
                  <a:gd name="T4" fmla="*/ 76 w 98"/>
                  <a:gd name="T5" fmla="*/ 79 h 84"/>
                  <a:gd name="T6" fmla="*/ 7 w 98"/>
                  <a:gd name="T7" fmla="*/ 22 h 84"/>
                  <a:gd name="T8" fmla="*/ 5 w 98"/>
                  <a:gd name="T9" fmla="*/ 4 h 84"/>
                  <a:gd name="T10" fmla="*/ 14 w 98"/>
                  <a:gd name="T11" fmla="*/ 0 h 84"/>
                  <a:gd name="T12" fmla="*/ 22 w 98"/>
                  <a:gd name="T13" fmla="*/ 3 h 84"/>
                  <a:gd name="T14" fmla="*/ 92 w 98"/>
                  <a:gd name="T15" fmla="*/ 6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84">
                    <a:moveTo>
                      <a:pt x="92" y="60"/>
                    </a:moveTo>
                    <a:cubicBezTo>
                      <a:pt x="98" y="64"/>
                      <a:pt x="98" y="72"/>
                      <a:pt x="94" y="78"/>
                    </a:cubicBezTo>
                    <a:cubicBezTo>
                      <a:pt x="90" y="83"/>
                      <a:pt x="82" y="84"/>
                      <a:pt x="76" y="79"/>
                    </a:cubicBezTo>
                    <a:cubicBezTo>
                      <a:pt x="7" y="22"/>
                      <a:pt x="7" y="22"/>
                      <a:pt x="7" y="22"/>
                    </a:cubicBezTo>
                    <a:cubicBezTo>
                      <a:pt x="1" y="17"/>
                      <a:pt x="0" y="10"/>
                      <a:pt x="5" y="4"/>
                    </a:cubicBezTo>
                    <a:cubicBezTo>
                      <a:pt x="7" y="1"/>
                      <a:pt x="11" y="0"/>
                      <a:pt x="14" y="0"/>
                    </a:cubicBezTo>
                    <a:cubicBezTo>
                      <a:pt x="17" y="0"/>
                      <a:pt x="20" y="1"/>
                      <a:pt x="22" y="3"/>
                    </a:cubicBezTo>
                    <a:lnTo>
                      <a:pt x="92" y="60"/>
                    </a:ln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1" name="Freeform 143"/>
              <p:cNvSpPr/>
              <p:nvPr/>
            </p:nvSpPr>
            <p:spPr bwMode="auto">
              <a:xfrm>
                <a:off x="4148138" y="3025776"/>
                <a:ext cx="227012" cy="188913"/>
              </a:xfrm>
              <a:custGeom>
                <a:avLst/>
                <a:gdLst>
                  <a:gd name="T0" fmla="*/ 143 w 143"/>
                  <a:gd name="T1" fmla="*/ 88 h 119"/>
                  <a:gd name="T2" fmla="*/ 124 w 143"/>
                  <a:gd name="T3" fmla="*/ 119 h 119"/>
                  <a:gd name="T4" fmla="*/ 0 w 143"/>
                  <a:gd name="T5" fmla="*/ 17 h 119"/>
                  <a:gd name="T6" fmla="*/ 37 w 143"/>
                  <a:gd name="T7" fmla="*/ 0 h 119"/>
                  <a:gd name="T8" fmla="*/ 143 w 143"/>
                  <a:gd name="T9" fmla="*/ 88 h 119"/>
                </a:gdLst>
                <a:ahLst/>
                <a:cxnLst>
                  <a:cxn ang="0">
                    <a:pos x="T0" y="T1"/>
                  </a:cxn>
                  <a:cxn ang="0">
                    <a:pos x="T2" y="T3"/>
                  </a:cxn>
                  <a:cxn ang="0">
                    <a:pos x="T4" y="T5"/>
                  </a:cxn>
                  <a:cxn ang="0">
                    <a:pos x="T6" y="T7"/>
                  </a:cxn>
                  <a:cxn ang="0">
                    <a:pos x="T8" y="T9"/>
                  </a:cxn>
                </a:cxnLst>
                <a:rect l="0" t="0" r="r" b="b"/>
                <a:pathLst>
                  <a:path w="143" h="119">
                    <a:moveTo>
                      <a:pt x="143" y="88"/>
                    </a:moveTo>
                    <a:lnTo>
                      <a:pt x="124" y="119"/>
                    </a:lnTo>
                    <a:lnTo>
                      <a:pt x="0" y="17"/>
                    </a:lnTo>
                    <a:lnTo>
                      <a:pt x="37" y="0"/>
                    </a:lnTo>
                    <a:lnTo>
                      <a:pt x="143" y="88"/>
                    </a:ln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Freeform 144"/>
              <p:cNvSpPr/>
              <p:nvPr/>
            </p:nvSpPr>
            <p:spPr bwMode="auto">
              <a:xfrm>
                <a:off x="4111625" y="3367089"/>
                <a:ext cx="100012" cy="112713"/>
              </a:xfrm>
              <a:custGeom>
                <a:avLst/>
                <a:gdLst>
                  <a:gd name="T0" fmla="*/ 40 w 47"/>
                  <a:gd name="T1" fmla="*/ 5 h 53"/>
                  <a:gd name="T2" fmla="*/ 42 w 47"/>
                  <a:gd name="T3" fmla="*/ 24 h 53"/>
                  <a:gd name="T4" fmla="*/ 24 w 47"/>
                  <a:gd name="T5" fmla="*/ 47 h 53"/>
                  <a:gd name="T6" fmla="*/ 5 w 47"/>
                  <a:gd name="T7" fmla="*/ 49 h 53"/>
                  <a:gd name="T8" fmla="*/ 0 w 47"/>
                  <a:gd name="T9" fmla="*/ 38 h 53"/>
                  <a:gd name="T10" fmla="*/ 3 w 47"/>
                  <a:gd name="T11" fmla="*/ 30 h 53"/>
                  <a:gd name="T12" fmla="*/ 21 w 47"/>
                  <a:gd name="T13" fmla="*/ 7 h 53"/>
                  <a:gd name="T14" fmla="*/ 40 w 47"/>
                  <a:gd name="T15" fmla="*/ 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53">
                    <a:moveTo>
                      <a:pt x="40" y="5"/>
                    </a:moveTo>
                    <a:cubicBezTo>
                      <a:pt x="46" y="10"/>
                      <a:pt x="47" y="18"/>
                      <a:pt x="42" y="24"/>
                    </a:cubicBezTo>
                    <a:cubicBezTo>
                      <a:pt x="24" y="47"/>
                      <a:pt x="24" y="47"/>
                      <a:pt x="24" y="47"/>
                    </a:cubicBezTo>
                    <a:cubicBezTo>
                      <a:pt x="19" y="53"/>
                      <a:pt x="11" y="53"/>
                      <a:pt x="5" y="49"/>
                    </a:cubicBezTo>
                    <a:cubicBezTo>
                      <a:pt x="2" y="46"/>
                      <a:pt x="0" y="42"/>
                      <a:pt x="0" y="38"/>
                    </a:cubicBezTo>
                    <a:cubicBezTo>
                      <a:pt x="0" y="35"/>
                      <a:pt x="1" y="32"/>
                      <a:pt x="3" y="30"/>
                    </a:cubicBezTo>
                    <a:cubicBezTo>
                      <a:pt x="21" y="7"/>
                      <a:pt x="21" y="7"/>
                      <a:pt x="21" y="7"/>
                    </a:cubicBezTo>
                    <a:cubicBezTo>
                      <a:pt x="26" y="1"/>
                      <a:pt x="35" y="0"/>
                      <a:pt x="40" y="5"/>
                    </a:cubicBezTo>
                    <a:close/>
                  </a:path>
                </a:pathLst>
              </a:custGeom>
              <a:gradFill>
                <a:gsLst>
                  <a:gs pos="0">
                    <a:srgbClr val="E4E4E4"/>
                  </a:gs>
                  <a:gs pos="100000">
                    <a:schemeClr val="bg1"/>
                  </a:gs>
                </a:gsLst>
                <a:lin ang="2700000" scaled="0"/>
              </a:gra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Freeform 145"/>
              <p:cNvSpPr/>
              <p:nvPr/>
            </p:nvSpPr>
            <p:spPr bwMode="auto">
              <a:xfrm>
                <a:off x="4041775" y="3309939"/>
                <a:ext cx="100012" cy="112713"/>
              </a:xfrm>
              <a:custGeom>
                <a:avLst/>
                <a:gdLst>
                  <a:gd name="T0" fmla="*/ 40 w 47"/>
                  <a:gd name="T1" fmla="*/ 5 h 53"/>
                  <a:gd name="T2" fmla="*/ 42 w 47"/>
                  <a:gd name="T3" fmla="*/ 24 h 53"/>
                  <a:gd name="T4" fmla="*/ 24 w 47"/>
                  <a:gd name="T5" fmla="*/ 47 h 53"/>
                  <a:gd name="T6" fmla="*/ 5 w 47"/>
                  <a:gd name="T7" fmla="*/ 49 h 53"/>
                  <a:gd name="T8" fmla="*/ 0 w 47"/>
                  <a:gd name="T9" fmla="*/ 38 h 53"/>
                  <a:gd name="T10" fmla="*/ 3 w 47"/>
                  <a:gd name="T11" fmla="*/ 30 h 53"/>
                  <a:gd name="T12" fmla="*/ 21 w 47"/>
                  <a:gd name="T13" fmla="*/ 7 h 53"/>
                  <a:gd name="T14" fmla="*/ 40 w 47"/>
                  <a:gd name="T15" fmla="*/ 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53">
                    <a:moveTo>
                      <a:pt x="40" y="5"/>
                    </a:moveTo>
                    <a:cubicBezTo>
                      <a:pt x="46" y="10"/>
                      <a:pt x="47" y="18"/>
                      <a:pt x="42" y="24"/>
                    </a:cubicBezTo>
                    <a:cubicBezTo>
                      <a:pt x="24" y="47"/>
                      <a:pt x="24" y="47"/>
                      <a:pt x="24" y="47"/>
                    </a:cubicBezTo>
                    <a:cubicBezTo>
                      <a:pt x="19" y="52"/>
                      <a:pt x="10" y="53"/>
                      <a:pt x="5" y="49"/>
                    </a:cubicBezTo>
                    <a:cubicBezTo>
                      <a:pt x="1" y="46"/>
                      <a:pt x="0" y="42"/>
                      <a:pt x="0" y="38"/>
                    </a:cubicBezTo>
                    <a:cubicBezTo>
                      <a:pt x="0" y="35"/>
                      <a:pt x="1" y="32"/>
                      <a:pt x="3" y="30"/>
                    </a:cubicBezTo>
                    <a:cubicBezTo>
                      <a:pt x="21" y="7"/>
                      <a:pt x="21" y="7"/>
                      <a:pt x="21" y="7"/>
                    </a:cubicBezTo>
                    <a:cubicBezTo>
                      <a:pt x="26" y="1"/>
                      <a:pt x="34" y="0"/>
                      <a:pt x="40" y="5"/>
                    </a:cubicBez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4" name="Freeform 146"/>
              <p:cNvSpPr/>
              <p:nvPr/>
            </p:nvSpPr>
            <p:spPr bwMode="auto">
              <a:xfrm>
                <a:off x="3981450" y="3043239"/>
                <a:ext cx="111125" cy="182563"/>
              </a:xfrm>
              <a:custGeom>
                <a:avLst/>
                <a:gdLst>
                  <a:gd name="T0" fmla="*/ 70 w 70"/>
                  <a:gd name="T1" fmla="*/ 6 h 115"/>
                  <a:gd name="T2" fmla="*/ 29 w 70"/>
                  <a:gd name="T3" fmla="*/ 115 h 115"/>
                  <a:gd name="T4" fmla="*/ 0 w 70"/>
                  <a:gd name="T5" fmla="*/ 96 h 115"/>
                  <a:gd name="T6" fmla="*/ 38 w 70"/>
                  <a:gd name="T7" fmla="*/ 0 h 115"/>
                  <a:gd name="T8" fmla="*/ 70 w 70"/>
                  <a:gd name="T9" fmla="*/ 6 h 115"/>
                </a:gdLst>
                <a:ahLst/>
                <a:cxnLst>
                  <a:cxn ang="0">
                    <a:pos x="T0" y="T1"/>
                  </a:cxn>
                  <a:cxn ang="0">
                    <a:pos x="T2" y="T3"/>
                  </a:cxn>
                  <a:cxn ang="0">
                    <a:pos x="T4" y="T5"/>
                  </a:cxn>
                  <a:cxn ang="0">
                    <a:pos x="T6" y="T7"/>
                  </a:cxn>
                  <a:cxn ang="0">
                    <a:pos x="T8" y="T9"/>
                  </a:cxn>
                </a:cxnLst>
                <a:rect l="0" t="0" r="r" b="b"/>
                <a:pathLst>
                  <a:path w="70" h="115">
                    <a:moveTo>
                      <a:pt x="70" y="6"/>
                    </a:moveTo>
                    <a:lnTo>
                      <a:pt x="29" y="115"/>
                    </a:lnTo>
                    <a:lnTo>
                      <a:pt x="0" y="96"/>
                    </a:lnTo>
                    <a:lnTo>
                      <a:pt x="38" y="0"/>
                    </a:lnTo>
                    <a:lnTo>
                      <a:pt x="70" y="6"/>
                    </a:ln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5" name="Freeform 147"/>
              <p:cNvSpPr/>
              <p:nvPr/>
            </p:nvSpPr>
            <p:spPr bwMode="auto">
              <a:xfrm>
                <a:off x="3968750" y="3254376"/>
                <a:ext cx="100012" cy="112713"/>
              </a:xfrm>
              <a:custGeom>
                <a:avLst/>
                <a:gdLst>
                  <a:gd name="T0" fmla="*/ 41 w 47"/>
                  <a:gd name="T1" fmla="*/ 4 h 53"/>
                  <a:gd name="T2" fmla="*/ 43 w 47"/>
                  <a:gd name="T3" fmla="*/ 23 h 53"/>
                  <a:gd name="T4" fmla="*/ 24 w 47"/>
                  <a:gd name="T5" fmla="*/ 46 h 53"/>
                  <a:gd name="T6" fmla="*/ 5 w 47"/>
                  <a:gd name="T7" fmla="*/ 48 h 53"/>
                  <a:gd name="T8" fmla="*/ 0 w 47"/>
                  <a:gd name="T9" fmla="*/ 37 h 53"/>
                  <a:gd name="T10" fmla="*/ 3 w 47"/>
                  <a:gd name="T11" fmla="*/ 29 h 53"/>
                  <a:gd name="T12" fmla="*/ 22 w 47"/>
                  <a:gd name="T13" fmla="*/ 6 h 53"/>
                  <a:gd name="T14" fmla="*/ 41 w 47"/>
                  <a:gd name="T15" fmla="*/ 4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53">
                    <a:moveTo>
                      <a:pt x="41" y="4"/>
                    </a:moveTo>
                    <a:cubicBezTo>
                      <a:pt x="47" y="9"/>
                      <a:pt x="47" y="17"/>
                      <a:pt x="43" y="23"/>
                    </a:cubicBezTo>
                    <a:cubicBezTo>
                      <a:pt x="24" y="46"/>
                      <a:pt x="24" y="46"/>
                      <a:pt x="24" y="46"/>
                    </a:cubicBezTo>
                    <a:cubicBezTo>
                      <a:pt x="20" y="52"/>
                      <a:pt x="11" y="53"/>
                      <a:pt x="5" y="48"/>
                    </a:cubicBezTo>
                    <a:cubicBezTo>
                      <a:pt x="2" y="45"/>
                      <a:pt x="0" y="41"/>
                      <a:pt x="0" y="37"/>
                    </a:cubicBezTo>
                    <a:cubicBezTo>
                      <a:pt x="0" y="34"/>
                      <a:pt x="1" y="31"/>
                      <a:pt x="3" y="29"/>
                    </a:cubicBezTo>
                    <a:cubicBezTo>
                      <a:pt x="22" y="6"/>
                      <a:pt x="22" y="6"/>
                      <a:pt x="22" y="6"/>
                    </a:cubicBezTo>
                    <a:cubicBezTo>
                      <a:pt x="26" y="0"/>
                      <a:pt x="35" y="0"/>
                      <a:pt x="41" y="4"/>
                    </a:cubicBez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Freeform 148"/>
              <p:cNvSpPr/>
              <p:nvPr/>
            </p:nvSpPr>
            <p:spPr bwMode="auto">
              <a:xfrm>
                <a:off x="3922713" y="3003551"/>
                <a:ext cx="106362" cy="200025"/>
              </a:xfrm>
              <a:custGeom>
                <a:avLst/>
                <a:gdLst>
                  <a:gd name="T0" fmla="*/ 50 w 50"/>
                  <a:gd name="T1" fmla="*/ 13 h 94"/>
                  <a:gd name="T2" fmla="*/ 49 w 50"/>
                  <a:gd name="T3" fmla="*/ 17 h 94"/>
                  <a:gd name="T4" fmla="*/ 24 w 50"/>
                  <a:gd name="T5" fmla="*/ 85 h 94"/>
                  <a:gd name="T6" fmla="*/ 8 w 50"/>
                  <a:gd name="T7" fmla="*/ 92 h 94"/>
                  <a:gd name="T8" fmla="*/ 0 w 50"/>
                  <a:gd name="T9" fmla="*/ 81 h 94"/>
                  <a:gd name="T10" fmla="*/ 1 w 50"/>
                  <a:gd name="T11" fmla="*/ 76 h 94"/>
                  <a:gd name="T12" fmla="*/ 27 w 50"/>
                  <a:gd name="T13" fmla="*/ 9 h 94"/>
                  <a:gd name="T14" fmla="*/ 42 w 50"/>
                  <a:gd name="T15" fmla="*/ 2 h 94"/>
                  <a:gd name="T16" fmla="*/ 50 w 50"/>
                  <a:gd name="T1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94">
                    <a:moveTo>
                      <a:pt x="50" y="13"/>
                    </a:moveTo>
                    <a:cubicBezTo>
                      <a:pt x="50" y="15"/>
                      <a:pt x="50" y="16"/>
                      <a:pt x="49" y="17"/>
                    </a:cubicBezTo>
                    <a:cubicBezTo>
                      <a:pt x="24" y="85"/>
                      <a:pt x="24" y="85"/>
                      <a:pt x="24" y="85"/>
                    </a:cubicBezTo>
                    <a:cubicBezTo>
                      <a:pt x="21" y="91"/>
                      <a:pt x="14" y="94"/>
                      <a:pt x="8" y="92"/>
                    </a:cubicBezTo>
                    <a:cubicBezTo>
                      <a:pt x="3" y="90"/>
                      <a:pt x="0" y="85"/>
                      <a:pt x="0" y="81"/>
                    </a:cubicBezTo>
                    <a:cubicBezTo>
                      <a:pt x="0" y="79"/>
                      <a:pt x="1" y="78"/>
                      <a:pt x="1" y="76"/>
                    </a:cubicBezTo>
                    <a:cubicBezTo>
                      <a:pt x="27" y="9"/>
                      <a:pt x="27" y="9"/>
                      <a:pt x="27" y="9"/>
                    </a:cubicBezTo>
                    <a:cubicBezTo>
                      <a:pt x="29" y="3"/>
                      <a:pt x="36" y="0"/>
                      <a:pt x="42" y="2"/>
                    </a:cubicBezTo>
                    <a:cubicBezTo>
                      <a:pt x="47" y="4"/>
                      <a:pt x="50" y="8"/>
                      <a:pt x="50" y="13"/>
                    </a:cubicBez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Freeform 149"/>
              <p:cNvSpPr/>
              <p:nvPr/>
            </p:nvSpPr>
            <p:spPr bwMode="auto">
              <a:xfrm>
                <a:off x="3916363" y="3209926"/>
                <a:ext cx="100012" cy="112713"/>
              </a:xfrm>
              <a:custGeom>
                <a:avLst/>
                <a:gdLst>
                  <a:gd name="T0" fmla="*/ 40 w 47"/>
                  <a:gd name="T1" fmla="*/ 5 h 53"/>
                  <a:gd name="T2" fmla="*/ 42 w 47"/>
                  <a:gd name="T3" fmla="*/ 24 h 53"/>
                  <a:gd name="T4" fmla="*/ 24 w 47"/>
                  <a:gd name="T5" fmla="*/ 46 h 53"/>
                  <a:gd name="T6" fmla="*/ 5 w 47"/>
                  <a:gd name="T7" fmla="*/ 48 h 53"/>
                  <a:gd name="T8" fmla="*/ 0 w 47"/>
                  <a:gd name="T9" fmla="*/ 38 h 53"/>
                  <a:gd name="T10" fmla="*/ 3 w 47"/>
                  <a:gd name="T11" fmla="*/ 29 h 53"/>
                  <a:gd name="T12" fmla="*/ 21 w 47"/>
                  <a:gd name="T13" fmla="*/ 7 h 53"/>
                  <a:gd name="T14" fmla="*/ 40 w 47"/>
                  <a:gd name="T15" fmla="*/ 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53">
                    <a:moveTo>
                      <a:pt x="40" y="5"/>
                    </a:moveTo>
                    <a:cubicBezTo>
                      <a:pt x="46" y="9"/>
                      <a:pt x="47" y="18"/>
                      <a:pt x="42" y="24"/>
                    </a:cubicBezTo>
                    <a:cubicBezTo>
                      <a:pt x="24" y="46"/>
                      <a:pt x="24" y="46"/>
                      <a:pt x="24" y="46"/>
                    </a:cubicBezTo>
                    <a:cubicBezTo>
                      <a:pt x="19" y="52"/>
                      <a:pt x="11" y="53"/>
                      <a:pt x="5" y="48"/>
                    </a:cubicBezTo>
                    <a:cubicBezTo>
                      <a:pt x="2" y="46"/>
                      <a:pt x="0" y="42"/>
                      <a:pt x="0" y="38"/>
                    </a:cubicBezTo>
                    <a:cubicBezTo>
                      <a:pt x="0" y="35"/>
                      <a:pt x="1" y="32"/>
                      <a:pt x="3" y="29"/>
                    </a:cubicBezTo>
                    <a:cubicBezTo>
                      <a:pt x="21" y="7"/>
                      <a:pt x="21" y="7"/>
                      <a:pt x="21" y="7"/>
                    </a:cubicBezTo>
                    <a:cubicBezTo>
                      <a:pt x="26" y="1"/>
                      <a:pt x="34" y="0"/>
                      <a:pt x="40" y="5"/>
                    </a:cubicBez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28" name="TextBox 57"/>
          <p:cNvSpPr txBox="1"/>
          <p:nvPr/>
        </p:nvSpPr>
        <p:spPr bwMode="auto">
          <a:xfrm>
            <a:off x="1286458" y="4712198"/>
            <a:ext cx="2671263" cy="814977"/>
          </a:xfrm>
          <a:prstGeom prst="rect">
            <a:avLst/>
          </a:prstGeom>
          <a:noFill/>
        </p:spPr>
        <p:txBody>
          <a:bodyPr lIns="91385" tIns="45693" rIns="91385" bIns="45693">
            <a:spAutoFit/>
          </a:bodyPr>
          <a:lstStyle/>
          <a:p>
            <a:pPr algn="ctr">
              <a:lnSpc>
                <a:spcPct val="130000"/>
              </a:lnSpc>
              <a:defRPr/>
            </a:pPr>
            <a:r>
              <a:rPr lang="zh-CN" altLang="en-US"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请在此处输入您的文本</a:t>
            </a:r>
            <a:endParaRPr lang="en-US" altLang="zh-CN"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ctr">
              <a:lnSpc>
                <a:spcPct val="130000"/>
              </a:lnSpc>
              <a:defRPr/>
            </a:pPr>
            <a:r>
              <a:rPr lang="zh-CN" altLang="en-US"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请在此处输入您的文本</a:t>
            </a:r>
            <a:endParaRPr lang="en-US" altLang="zh-CN"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9" name="TextBox 57"/>
          <p:cNvSpPr txBox="1"/>
          <p:nvPr/>
        </p:nvSpPr>
        <p:spPr bwMode="auto">
          <a:xfrm>
            <a:off x="3367632" y="1449053"/>
            <a:ext cx="2671263" cy="814977"/>
          </a:xfrm>
          <a:prstGeom prst="rect">
            <a:avLst/>
          </a:prstGeom>
          <a:noFill/>
        </p:spPr>
        <p:txBody>
          <a:bodyPr lIns="91385" tIns="45693" rIns="91385" bIns="45693">
            <a:spAutoFit/>
          </a:bodyPr>
          <a:lstStyle/>
          <a:p>
            <a:pPr algn="ctr">
              <a:lnSpc>
                <a:spcPct val="130000"/>
              </a:lnSpc>
              <a:defRPr/>
            </a:pPr>
            <a:r>
              <a:rPr lang="zh-CN" altLang="en-US"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请在此处输入您的文本</a:t>
            </a:r>
            <a:endParaRPr lang="en-US" altLang="zh-CN"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ctr">
              <a:lnSpc>
                <a:spcPct val="130000"/>
              </a:lnSpc>
              <a:defRPr/>
            </a:pPr>
            <a:r>
              <a:rPr lang="zh-CN" altLang="en-US"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请在此处输入您的文本</a:t>
            </a:r>
            <a:endParaRPr lang="en-US" altLang="zh-CN"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TextBox 57"/>
          <p:cNvSpPr txBox="1"/>
          <p:nvPr/>
        </p:nvSpPr>
        <p:spPr bwMode="auto">
          <a:xfrm>
            <a:off x="5585225" y="4712198"/>
            <a:ext cx="2671263" cy="814977"/>
          </a:xfrm>
          <a:prstGeom prst="rect">
            <a:avLst/>
          </a:prstGeom>
          <a:noFill/>
        </p:spPr>
        <p:txBody>
          <a:bodyPr lIns="91385" tIns="45693" rIns="91385" bIns="45693">
            <a:spAutoFit/>
          </a:bodyPr>
          <a:lstStyle/>
          <a:p>
            <a:pPr algn="ctr">
              <a:lnSpc>
                <a:spcPct val="130000"/>
              </a:lnSpc>
              <a:defRPr/>
            </a:pPr>
            <a:r>
              <a:rPr lang="zh-CN" altLang="en-US"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请在此处输入您的文本</a:t>
            </a:r>
            <a:endParaRPr lang="en-US" altLang="zh-CN"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ctr">
              <a:lnSpc>
                <a:spcPct val="130000"/>
              </a:lnSpc>
              <a:defRPr/>
            </a:pPr>
            <a:r>
              <a:rPr lang="zh-CN" altLang="en-US"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请在此处输入您的文本</a:t>
            </a:r>
            <a:endParaRPr lang="en-US" altLang="zh-CN"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TextBox 57"/>
          <p:cNvSpPr txBox="1"/>
          <p:nvPr/>
        </p:nvSpPr>
        <p:spPr bwMode="auto">
          <a:xfrm>
            <a:off x="7279351" y="1449053"/>
            <a:ext cx="2671263" cy="814977"/>
          </a:xfrm>
          <a:prstGeom prst="rect">
            <a:avLst/>
          </a:prstGeom>
          <a:noFill/>
        </p:spPr>
        <p:txBody>
          <a:bodyPr lIns="91385" tIns="45693" rIns="91385" bIns="45693">
            <a:spAutoFit/>
          </a:bodyPr>
          <a:lstStyle/>
          <a:p>
            <a:pPr algn="ctr">
              <a:lnSpc>
                <a:spcPct val="130000"/>
              </a:lnSpc>
              <a:defRPr/>
            </a:pPr>
            <a:r>
              <a:rPr lang="zh-CN" altLang="en-US"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请在此处输入您的文本</a:t>
            </a:r>
            <a:endParaRPr lang="en-US" altLang="zh-CN"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algn="ctr">
              <a:lnSpc>
                <a:spcPct val="130000"/>
              </a:lnSpc>
              <a:defRPr/>
            </a:pPr>
            <a:r>
              <a:rPr lang="zh-CN" altLang="en-US"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请在此处输入您的文本</a:t>
            </a:r>
            <a:endParaRPr lang="en-US" altLang="zh-CN" sz="1900" kern="0" dirty="0">
              <a:solidFill>
                <a:schemeClr val="tx1">
                  <a:lumMod val="50000"/>
                  <a:lumOff val="50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32" name="组合 31"/>
          <p:cNvGrpSpPr/>
          <p:nvPr/>
        </p:nvGrpSpPr>
        <p:grpSpPr>
          <a:xfrm>
            <a:off x="1598952" y="2409267"/>
            <a:ext cx="2801336" cy="2075969"/>
            <a:chOff x="1600200" y="2409825"/>
            <a:chExt cx="2803525" cy="2076450"/>
          </a:xfrm>
        </p:grpSpPr>
        <p:sp>
          <p:nvSpPr>
            <p:cNvPr id="33" name="Freeform 9"/>
            <p:cNvSpPr/>
            <p:nvPr/>
          </p:nvSpPr>
          <p:spPr bwMode="auto">
            <a:xfrm>
              <a:off x="1600200" y="2409825"/>
              <a:ext cx="2654300" cy="2076450"/>
            </a:xfrm>
            <a:custGeom>
              <a:avLst/>
              <a:gdLst/>
              <a:ahLst/>
              <a:cxnLst>
                <a:cxn ang="0">
                  <a:pos x="669" y="221"/>
                </a:cxn>
                <a:cxn ang="0">
                  <a:pos x="454" y="63"/>
                </a:cxn>
                <a:cxn ang="0">
                  <a:pos x="432" y="47"/>
                </a:cxn>
                <a:cxn ang="0">
                  <a:pos x="279" y="0"/>
                </a:cxn>
                <a:cxn ang="0">
                  <a:pos x="211" y="9"/>
                </a:cxn>
                <a:cxn ang="0">
                  <a:pos x="0" y="279"/>
                </a:cxn>
                <a:cxn ang="0">
                  <a:pos x="211" y="549"/>
                </a:cxn>
                <a:cxn ang="0">
                  <a:pos x="279" y="557"/>
                </a:cxn>
                <a:cxn ang="0">
                  <a:pos x="432" y="511"/>
                </a:cxn>
                <a:cxn ang="0">
                  <a:pos x="454" y="495"/>
                </a:cxn>
                <a:cxn ang="0">
                  <a:pos x="669" y="337"/>
                </a:cxn>
                <a:cxn ang="0">
                  <a:pos x="669" y="221"/>
                </a:cxn>
              </a:cxnLst>
              <a:rect l="0" t="0" r="r" b="b"/>
              <a:pathLst>
                <a:path w="712" h="557">
                  <a:moveTo>
                    <a:pt x="669" y="221"/>
                  </a:moveTo>
                  <a:cubicBezTo>
                    <a:pt x="454" y="63"/>
                    <a:pt x="454" y="63"/>
                    <a:pt x="454" y="63"/>
                  </a:cubicBezTo>
                  <a:cubicBezTo>
                    <a:pt x="447" y="57"/>
                    <a:pt x="440" y="52"/>
                    <a:pt x="432" y="47"/>
                  </a:cubicBezTo>
                  <a:cubicBezTo>
                    <a:pt x="388" y="17"/>
                    <a:pt x="336" y="0"/>
                    <a:pt x="279" y="0"/>
                  </a:cubicBezTo>
                  <a:cubicBezTo>
                    <a:pt x="255" y="0"/>
                    <a:pt x="233" y="3"/>
                    <a:pt x="211" y="9"/>
                  </a:cubicBezTo>
                  <a:cubicBezTo>
                    <a:pt x="90" y="39"/>
                    <a:pt x="0" y="148"/>
                    <a:pt x="0" y="279"/>
                  </a:cubicBezTo>
                  <a:cubicBezTo>
                    <a:pt x="0" y="409"/>
                    <a:pt x="90" y="518"/>
                    <a:pt x="211" y="549"/>
                  </a:cubicBezTo>
                  <a:cubicBezTo>
                    <a:pt x="233" y="554"/>
                    <a:pt x="255" y="557"/>
                    <a:pt x="279" y="557"/>
                  </a:cubicBezTo>
                  <a:cubicBezTo>
                    <a:pt x="336" y="557"/>
                    <a:pt x="388" y="540"/>
                    <a:pt x="432" y="511"/>
                  </a:cubicBezTo>
                  <a:cubicBezTo>
                    <a:pt x="440" y="506"/>
                    <a:pt x="447" y="500"/>
                    <a:pt x="454" y="495"/>
                  </a:cubicBezTo>
                  <a:cubicBezTo>
                    <a:pt x="669" y="337"/>
                    <a:pt x="669" y="337"/>
                    <a:pt x="669" y="337"/>
                  </a:cubicBezTo>
                  <a:cubicBezTo>
                    <a:pt x="712" y="305"/>
                    <a:pt x="712" y="253"/>
                    <a:pt x="669" y="221"/>
                  </a:cubicBezTo>
                  <a:close/>
                </a:path>
              </a:pathLst>
            </a:custGeom>
            <a:solidFill>
              <a:schemeClr val="accent1"/>
            </a:soli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4" name="Oval 27"/>
            <p:cNvSpPr>
              <a:spLocks noChangeArrowheads="1"/>
            </p:cNvSpPr>
            <p:nvPr/>
          </p:nvSpPr>
          <p:spPr bwMode="auto">
            <a:xfrm>
              <a:off x="1906588" y="3217863"/>
              <a:ext cx="2497137" cy="460375"/>
            </a:xfrm>
            <a:prstGeom prst="rect">
              <a:avLst/>
            </a:prstGeom>
            <a:no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r>
                <a:rPr lang="zh-CN" altLang="en-US" sz="3200" b="1" dirty="0">
                  <a:effectLst>
                    <a:innerShdw blurRad="63500" dist="50800" dir="16200000">
                      <a:prstClr val="black">
                        <a:alpha val="4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标题</a:t>
              </a:r>
              <a:endParaRPr lang="en-US" altLang="zh-CN" sz="3200" b="1" dirty="0">
                <a:effectLst>
                  <a:innerShdw blurRad="63500" dist="50800" dir="16200000">
                    <a:prstClr val="black">
                      <a:alpha val="4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35" name="组合 34"/>
            <p:cNvGrpSpPr/>
            <p:nvPr/>
          </p:nvGrpSpPr>
          <p:grpSpPr>
            <a:xfrm>
              <a:off x="1654856" y="3220245"/>
              <a:ext cx="654050" cy="384175"/>
              <a:chOff x="1300163" y="3046414"/>
              <a:chExt cx="654050" cy="384175"/>
            </a:xfrm>
            <a:solidFill>
              <a:schemeClr val="bg1"/>
            </a:solidFill>
          </p:grpSpPr>
          <p:sp>
            <p:nvSpPr>
              <p:cNvPr id="36" name="Oval 128"/>
              <p:cNvSpPr>
                <a:spLocks noChangeArrowheads="1"/>
              </p:cNvSpPr>
              <p:nvPr/>
            </p:nvSpPr>
            <p:spPr bwMode="auto">
              <a:xfrm>
                <a:off x="1743075" y="3240089"/>
                <a:ext cx="34925" cy="33338"/>
              </a:xfrm>
              <a:prstGeom prst="ellipse">
                <a:avLst/>
              </a:prstGeom>
              <a:gradFill>
                <a:gsLst>
                  <a:gs pos="0">
                    <a:srgbClr val="E4E4E4"/>
                  </a:gs>
                  <a:gs pos="100000">
                    <a:schemeClr val="bg1"/>
                  </a:gs>
                </a:gsLst>
                <a:lin ang="2700000" scaled="0"/>
              </a:gradFill>
              <a:ln w="571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7" name="Freeform 129"/>
              <p:cNvSpPr>
                <a:spLocks noEditPoints="1"/>
              </p:cNvSpPr>
              <p:nvPr/>
            </p:nvSpPr>
            <p:spPr bwMode="auto">
              <a:xfrm>
                <a:off x="1617663" y="3046414"/>
                <a:ext cx="336550" cy="384175"/>
              </a:xfrm>
              <a:custGeom>
                <a:avLst/>
                <a:gdLst>
                  <a:gd name="T0" fmla="*/ 158 w 158"/>
                  <a:gd name="T1" fmla="*/ 91 h 181"/>
                  <a:gd name="T2" fmla="*/ 67 w 158"/>
                  <a:gd name="T3" fmla="*/ 181 h 181"/>
                  <a:gd name="T4" fmla="*/ 12 w 158"/>
                  <a:gd name="T5" fmla="*/ 162 h 181"/>
                  <a:gd name="T6" fmla="*/ 15 w 158"/>
                  <a:gd name="T7" fmla="*/ 152 h 181"/>
                  <a:gd name="T8" fmla="*/ 15 w 158"/>
                  <a:gd name="T9" fmla="*/ 48 h 181"/>
                  <a:gd name="T10" fmla="*/ 0 w 158"/>
                  <a:gd name="T11" fmla="*/ 31 h 181"/>
                  <a:gd name="T12" fmla="*/ 67 w 158"/>
                  <a:gd name="T13" fmla="*/ 0 h 181"/>
                  <a:gd name="T14" fmla="*/ 158 w 158"/>
                  <a:gd name="T15" fmla="*/ 91 h 181"/>
                  <a:gd name="T16" fmla="*/ 125 w 158"/>
                  <a:gd name="T17" fmla="*/ 102 h 181"/>
                  <a:gd name="T18" fmla="*/ 118 w 158"/>
                  <a:gd name="T19" fmla="*/ 94 h 181"/>
                  <a:gd name="T20" fmla="*/ 82 w 158"/>
                  <a:gd name="T21" fmla="*/ 94 h 181"/>
                  <a:gd name="T22" fmla="*/ 74 w 158"/>
                  <a:gd name="T23" fmla="*/ 84 h 181"/>
                  <a:gd name="T24" fmla="*/ 74 w 158"/>
                  <a:gd name="T25" fmla="*/ 49 h 181"/>
                  <a:gd name="T26" fmla="*/ 67 w 158"/>
                  <a:gd name="T27" fmla="*/ 42 h 181"/>
                  <a:gd name="T28" fmla="*/ 59 w 158"/>
                  <a:gd name="T29" fmla="*/ 49 h 181"/>
                  <a:gd name="T30" fmla="*/ 59 w 158"/>
                  <a:gd name="T31" fmla="*/ 85 h 181"/>
                  <a:gd name="T32" fmla="*/ 51 w 158"/>
                  <a:gd name="T33" fmla="*/ 99 h 181"/>
                  <a:gd name="T34" fmla="*/ 67 w 158"/>
                  <a:gd name="T35" fmla="*/ 115 h 181"/>
                  <a:gd name="T36" fmla="*/ 80 w 158"/>
                  <a:gd name="T37" fmla="*/ 109 h 181"/>
                  <a:gd name="T38" fmla="*/ 118 w 158"/>
                  <a:gd name="T39" fmla="*/ 109 h 181"/>
                  <a:gd name="T40" fmla="*/ 125 w 158"/>
                  <a:gd name="T41" fmla="*/ 10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8" h="181">
                    <a:moveTo>
                      <a:pt x="158" y="91"/>
                    </a:moveTo>
                    <a:cubicBezTo>
                      <a:pt x="158" y="141"/>
                      <a:pt x="117" y="181"/>
                      <a:pt x="67" y="181"/>
                    </a:cubicBezTo>
                    <a:cubicBezTo>
                      <a:pt x="46" y="181"/>
                      <a:pt x="27" y="174"/>
                      <a:pt x="12" y="162"/>
                    </a:cubicBezTo>
                    <a:cubicBezTo>
                      <a:pt x="14" y="159"/>
                      <a:pt x="15" y="156"/>
                      <a:pt x="15" y="152"/>
                    </a:cubicBezTo>
                    <a:cubicBezTo>
                      <a:pt x="15" y="48"/>
                      <a:pt x="15" y="48"/>
                      <a:pt x="15" y="48"/>
                    </a:cubicBezTo>
                    <a:cubicBezTo>
                      <a:pt x="15" y="39"/>
                      <a:pt x="8" y="32"/>
                      <a:pt x="0" y="31"/>
                    </a:cubicBezTo>
                    <a:cubicBezTo>
                      <a:pt x="16" y="12"/>
                      <a:pt x="40" y="0"/>
                      <a:pt x="67" y="0"/>
                    </a:cubicBezTo>
                    <a:cubicBezTo>
                      <a:pt x="117" y="0"/>
                      <a:pt x="158" y="41"/>
                      <a:pt x="158" y="91"/>
                    </a:cubicBezTo>
                    <a:close/>
                    <a:moveTo>
                      <a:pt x="125" y="102"/>
                    </a:moveTo>
                    <a:cubicBezTo>
                      <a:pt x="125" y="98"/>
                      <a:pt x="122" y="94"/>
                      <a:pt x="118" y="94"/>
                    </a:cubicBezTo>
                    <a:cubicBezTo>
                      <a:pt x="82" y="94"/>
                      <a:pt x="82" y="94"/>
                      <a:pt x="82" y="94"/>
                    </a:cubicBezTo>
                    <a:cubicBezTo>
                      <a:pt x="81" y="90"/>
                      <a:pt x="78" y="86"/>
                      <a:pt x="74" y="84"/>
                    </a:cubicBezTo>
                    <a:cubicBezTo>
                      <a:pt x="74" y="49"/>
                      <a:pt x="74" y="49"/>
                      <a:pt x="74" y="49"/>
                    </a:cubicBezTo>
                    <a:cubicBezTo>
                      <a:pt x="74" y="45"/>
                      <a:pt x="71" y="42"/>
                      <a:pt x="67" y="42"/>
                    </a:cubicBezTo>
                    <a:cubicBezTo>
                      <a:pt x="63" y="42"/>
                      <a:pt x="59" y="45"/>
                      <a:pt x="59" y="49"/>
                    </a:cubicBezTo>
                    <a:cubicBezTo>
                      <a:pt x="59" y="85"/>
                      <a:pt x="59" y="85"/>
                      <a:pt x="59" y="85"/>
                    </a:cubicBezTo>
                    <a:cubicBezTo>
                      <a:pt x="54" y="87"/>
                      <a:pt x="51" y="93"/>
                      <a:pt x="51" y="99"/>
                    </a:cubicBezTo>
                    <a:cubicBezTo>
                      <a:pt x="51" y="108"/>
                      <a:pt x="58" y="115"/>
                      <a:pt x="67" y="115"/>
                    </a:cubicBezTo>
                    <a:cubicBezTo>
                      <a:pt x="72" y="115"/>
                      <a:pt x="77" y="113"/>
                      <a:pt x="80" y="109"/>
                    </a:cubicBezTo>
                    <a:cubicBezTo>
                      <a:pt x="118" y="109"/>
                      <a:pt x="118" y="109"/>
                      <a:pt x="118" y="109"/>
                    </a:cubicBezTo>
                    <a:cubicBezTo>
                      <a:pt x="122" y="109"/>
                      <a:pt x="125" y="106"/>
                      <a:pt x="125" y="102"/>
                    </a:cubicBez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8" name="Freeform 130"/>
              <p:cNvSpPr>
                <a:spLocks noEditPoints="1"/>
              </p:cNvSpPr>
              <p:nvPr/>
            </p:nvSpPr>
            <p:spPr bwMode="auto">
              <a:xfrm>
                <a:off x="1300163" y="3122614"/>
                <a:ext cx="334962" cy="280988"/>
              </a:xfrm>
              <a:custGeom>
                <a:avLst/>
                <a:gdLst>
                  <a:gd name="T0" fmla="*/ 15 w 158"/>
                  <a:gd name="T1" fmla="*/ 34 h 132"/>
                  <a:gd name="T2" fmla="*/ 15 w 158"/>
                  <a:gd name="T3" fmla="*/ 55 h 132"/>
                  <a:gd name="T4" fmla="*/ 49 w 158"/>
                  <a:gd name="T5" fmla="*/ 55 h 132"/>
                  <a:gd name="T6" fmla="*/ 49 w 158"/>
                  <a:gd name="T7" fmla="*/ 34 h 132"/>
                  <a:gd name="T8" fmla="*/ 15 w 158"/>
                  <a:gd name="T9" fmla="*/ 34 h 132"/>
                  <a:gd name="T10" fmla="*/ 106 w 158"/>
                  <a:gd name="T11" fmla="*/ 67 h 132"/>
                  <a:gd name="T12" fmla="*/ 106 w 158"/>
                  <a:gd name="T13" fmla="*/ 88 h 132"/>
                  <a:gd name="T14" fmla="*/ 139 w 158"/>
                  <a:gd name="T15" fmla="*/ 88 h 132"/>
                  <a:gd name="T16" fmla="*/ 139 w 158"/>
                  <a:gd name="T17" fmla="*/ 67 h 132"/>
                  <a:gd name="T18" fmla="*/ 106 w 158"/>
                  <a:gd name="T19" fmla="*/ 67 h 132"/>
                  <a:gd name="T20" fmla="*/ 94 w 158"/>
                  <a:gd name="T21" fmla="*/ 67 h 132"/>
                  <a:gd name="T22" fmla="*/ 61 w 158"/>
                  <a:gd name="T23" fmla="*/ 67 h 132"/>
                  <a:gd name="T24" fmla="*/ 61 w 158"/>
                  <a:gd name="T25" fmla="*/ 87 h 132"/>
                  <a:gd name="T26" fmla="*/ 94 w 158"/>
                  <a:gd name="T27" fmla="*/ 87 h 132"/>
                  <a:gd name="T28" fmla="*/ 94 w 158"/>
                  <a:gd name="T29" fmla="*/ 67 h 132"/>
                  <a:gd name="T30" fmla="*/ 49 w 158"/>
                  <a:gd name="T31" fmla="*/ 117 h 132"/>
                  <a:gd name="T32" fmla="*/ 49 w 158"/>
                  <a:gd name="T33" fmla="*/ 96 h 132"/>
                  <a:gd name="T34" fmla="*/ 15 w 158"/>
                  <a:gd name="T35" fmla="*/ 96 h 132"/>
                  <a:gd name="T36" fmla="*/ 15 w 158"/>
                  <a:gd name="T37" fmla="*/ 117 h 132"/>
                  <a:gd name="T38" fmla="*/ 49 w 158"/>
                  <a:gd name="T39" fmla="*/ 117 h 132"/>
                  <a:gd name="T40" fmla="*/ 139 w 158"/>
                  <a:gd name="T41" fmla="*/ 56 h 132"/>
                  <a:gd name="T42" fmla="*/ 139 w 158"/>
                  <a:gd name="T43" fmla="*/ 36 h 132"/>
                  <a:gd name="T44" fmla="*/ 106 w 158"/>
                  <a:gd name="T45" fmla="*/ 36 h 132"/>
                  <a:gd name="T46" fmla="*/ 106 w 158"/>
                  <a:gd name="T47" fmla="*/ 56 h 132"/>
                  <a:gd name="T48" fmla="*/ 139 w 158"/>
                  <a:gd name="T49" fmla="*/ 56 h 132"/>
                  <a:gd name="T50" fmla="*/ 158 w 158"/>
                  <a:gd name="T51" fmla="*/ 115 h 132"/>
                  <a:gd name="T52" fmla="*/ 141 w 158"/>
                  <a:gd name="T53" fmla="*/ 132 h 132"/>
                  <a:gd name="T54" fmla="*/ 17 w 158"/>
                  <a:gd name="T55" fmla="*/ 132 h 132"/>
                  <a:gd name="T56" fmla="*/ 0 w 158"/>
                  <a:gd name="T57" fmla="*/ 115 h 132"/>
                  <a:gd name="T58" fmla="*/ 0 w 158"/>
                  <a:gd name="T59" fmla="*/ 17 h 132"/>
                  <a:gd name="T60" fmla="*/ 17 w 158"/>
                  <a:gd name="T61" fmla="*/ 0 h 132"/>
                  <a:gd name="T62" fmla="*/ 32 w 158"/>
                  <a:gd name="T63" fmla="*/ 0 h 132"/>
                  <a:gd name="T64" fmla="*/ 32 w 158"/>
                  <a:gd name="T65" fmla="*/ 18 h 132"/>
                  <a:gd name="T66" fmla="*/ 56 w 158"/>
                  <a:gd name="T67" fmla="*/ 18 h 132"/>
                  <a:gd name="T68" fmla="*/ 56 w 158"/>
                  <a:gd name="T69" fmla="*/ 0 h 132"/>
                  <a:gd name="T70" fmla="*/ 106 w 158"/>
                  <a:gd name="T71" fmla="*/ 0 h 132"/>
                  <a:gd name="T72" fmla="*/ 106 w 158"/>
                  <a:gd name="T73" fmla="*/ 18 h 132"/>
                  <a:gd name="T74" fmla="*/ 129 w 158"/>
                  <a:gd name="T75" fmla="*/ 18 h 132"/>
                  <a:gd name="T76" fmla="*/ 129 w 158"/>
                  <a:gd name="T77" fmla="*/ 0 h 132"/>
                  <a:gd name="T78" fmla="*/ 141 w 158"/>
                  <a:gd name="T79" fmla="*/ 0 h 132"/>
                  <a:gd name="T80" fmla="*/ 158 w 158"/>
                  <a:gd name="T81" fmla="*/ 17 h 132"/>
                  <a:gd name="T82" fmla="*/ 158 w 158"/>
                  <a:gd name="T83" fmla="*/ 115 h 132"/>
                  <a:gd name="T84" fmla="*/ 94 w 158"/>
                  <a:gd name="T85" fmla="*/ 118 h 132"/>
                  <a:gd name="T86" fmla="*/ 94 w 158"/>
                  <a:gd name="T87" fmla="*/ 97 h 132"/>
                  <a:gd name="T88" fmla="*/ 61 w 158"/>
                  <a:gd name="T89" fmla="*/ 97 h 132"/>
                  <a:gd name="T90" fmla="*/ 61 w 158"/>
                  <a:gd name="T91" fmla="*/ 118 h 132"/>
                  <a:gd name="T92" fmla="*/ 94 w 158"/>
                  <a:gd name="T93" fmla="*/ 118 h 132"/>
                  <a:gd name="T94" fmla="*/ 94 w 158"/>
                  <a:gd name="T95" fmla="*/ 56 h 132"/>
                  <a:gd name="T96" fmla="*/ 94 w 158"/>
                  <a:gd name="T97" fmla="*/ 35 h 132"/>
                  <a:gd name="T98" fmla="*/ 61 w 158"/>
                  <a:gd name="T99" fmla="*/ 35 h 132"/>
                  <a:gd name="T100" fmla="*/ 61 w 158"/>
                  <a:gd name="T101" fmla="*/ 56 h 132"/>
                  <a:gd name="T102" fmla="*/ 94 w 158"/>
                  <a:gd name="T103" fmla="*/ 56 h 132"/>
                  <a:gd name="T104" fmla="*/ 49 w 158"/>
                  <a:gd name="T105" fmla="*/ 87 h 132"/>
                  <a:gd name="T106" fmla="*/ 49 w 158"/>
                  <a:gd name="T107" fmla="*/ 66 h 132"/>
                  <a:gd name="T108" fmla="*/ 15 w 158"/>
                  <a:gd name="T109" fmla="*/ 66 h 132"/>
                  <a:gd name="T110" fmla="*/ 15 w 158"/>
                  <a:gd name="T111" fmla="*/ 87 h 132"/>
                  <a:gd name="T112" fmla="*/ 49 w 158"/>
                  <a:gd name="T113"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8" h="132">
                    <a:moveTo>
                      <a:pt x="15" y="34"/>
                    </a:moveTo>
                    <a:cubicBezTo>
                      <a:pt x="15" y="55"/>
                      <a:pt x="15" y="55"/>
                      <a:pt x="15" y="55"/>
                    </a:cubicBezTo>
                    <a:cubicBezTo>
                      <a:pt x="49" y="55"/>
                      <a:pt x="49" y="55"/>
                      <a:pt x="49" y="55"/>
                    </a:cubicBezTo>
                    <a:cubicBezTo>
                      <a:pt x="49" y="34"/>
                      <a:pt x="49" y="34"/>
                      <a:pt x="49" y="34"/>
                    </a:cubicBezTo>
                    <a:lnTo>
                      <a:pt x="15" y="34"/>
                    </a:lnTo>
                    <a:close/>
                    <a:moveTo>
                      <a:pt x="106" y="67"/>
                    </a:moveTo>
                    <a:cubicBezTo>
                      <a:pt x="106" y="88"/>
                      <a:pt x="106" y="88"/>
                      <a:pt x="106" y="88"/>
                    </a:cubicBezTo>
                    <a:cubicBezTo>
                      <a:pt x="139" y="88"/>
                      <a:pt x="139" y="88"/>
                      <a:pt x="139" y="88"/>
                    </a:cubicBezTo>
                    <a:cubicBezTo>
                      <a:pt x="139" y="67"/>
                      <a:pt x="139" y="67"/>
                      <a:pt x="139" y="67"/>
                    </a:cubicBezTo>
                    <a:lnTo>
                      <a:pt x="106" y="67"/>
                    </a:lnTo>
                    <a:close/>
                    <a:moveTo>
                      <a:pt x="94" y="67"/>
                    </a:moveTo>
                    <a:cubicBezTo>
                      <a:pt x="61" y="67"/>
                      <a:pt x="61" y="67"/>
                      <a:pt x="61" y="67"/>
                    </a:cubicBezTo>
                    <a:cubicBezTo>
                      <a:pt x="61" y="87"/>
                      <a:pt x="61" y="87"/>
                      <a:pt x="61" y="87"/>
                    </a:cubicBezTo>
                    <a:cubicBezTo>
                      <a:pt x="94" y="87"/>
                      <a:pt x="94" y="87"/>
                      <a:pt x="94" y="87"/>
                    </a:cubicBezTo>
                    <a:lnTo>
                      <a:pt x="94" y="67"/>
                    </a:lnTo>
                    <a:close/>
                    <a:moveTo>
                      <a:pt x="49" y="117"/>
                    </a:moveTo>
                    <a:cubicBezTo>
                      <a:pt x="49" y="96"/>
                      <a:pt x="49" y="96"/>
                      <a:pt x="49" y="96"/>
                    </a:cubicBezTo>
                    <a:cubicBezTo>
                      <a:pt x="15" y="96"/>
                      <a:pt x="15" y="96"/>
                      <a:pt x="15" y="96"/>
                    </a:cubicBezTo>
                    <a:cubicBezTo>
                      <a:pt x="15" y="117"/>
                      <a:pt x="15" y="117"/>
                      <a:pt x="15" y="117"/>
                    </a:cubicBezTo>
                    <a:lnTo>
                      <a:pt x="49" y="117"/>
                    </a:lnTo>
                    <a:close/>
                    <a:moveTo>
                      <a:pt x="139" y="56"/>
                    </a:moveTo>
                    <a:cubicBezTo>
                      <a:pt x="139" y="36"/>
                      <a:pt x="139" y="36"/>
                      <a:pt x="139" y="36"/>
                    </a:cubicBezTo>
                    <a:cubicBezTo>
                      <a:pt x="106" y="36"/>
                      <a:pt x="106" y="36"/>
                      <a:pt x="106" y="36"/>
                    </a:cubicBezTo>
                    <a:cubicBezTo>
                      <a:pt x="106" y="56"/>
                      <a:pt x="106" y="56"/>
                      <a:pt x="106" y="56"/>
                    </a:cubicBezTo>
                    <a:lnTo>
                      <a:pt x="139" y="56"/>
                    </a:lnTo>
                    <a:close/>
                    <a:moveTo>
                      <a:pt x="158" y="115"/>
                    </a:moveTo>
                    <a:cubicBezTo>
                      <a:pt x="158" y="124"/>
                      <a:pt x="150" y="132"/>
                      <a:pt x="141" y="132"/>
                    </a:cubicBezTo>
                    <a:cubicBezTo>
                      <a:pt x="17" y="132"/>
                      <a:pt x="17" y="132"/>
                      <a:pt x="17" y="132"/>
                    </a:cubicBezTo>
                    <a:cubicBezTo>
                      <a:pt x="8" y="132"/>
                      <a:pt x="0" y="124"/>
                      <a:pt x="0" y="115"/>
                    </a:cubicBezTo>
                    <a:cubicBezTo>
                      <a:pt x="0" y="17"/>
                      <a:pt x="0" y="17"/>
                      <a:pt x="0" y="17"/>
                    </a:cubicBezTo>
                    <a:cubicBezTo>
                      <a:pt x="0" y="8"/>
                      <a:pt x="8" y="0"/>
                      <a:pt x="17" y="0"/>
                    </a:cubicBezTo>
                    <a:cubicBezTo>
                      <a:pt x="32" y="0"/>
                      <a:pt x="32" y="0"/>
                      <a:pt x="32" y="0"/>
                    </a:cubicBezTo>
                    <a:cubicBezTo>
                      <a:pt x="32" y="18"/>
                      <a:pt x="32" y="18"/>
                      <a:pt x="32" y="18"/>
                    </a:cubicBezTo>
                    <a:cubicBezTo>
                      <a:pt x="56" y="18"/>
                      <a:pt x="56" y="18"/>
                      <a:pt x="56" y="18"/>
                    </a:cubicBezTo>
                    <a:cubicBezTo>
                      <a:pt x="56" y="0"/>
                      <a:pt x="56" y="0"/>
                      <a:pt x="56" y="0"/>
                    </a:cubicBezTo>
                    <a:cubicBezTo>
                      <a:pt x="106" y="0"/>
                      <a:pt x="106" y="0"/>
                      <a:pt x="106" y="0"/>
                    </a:cubicBezTo>
                    <a:cubicBezTo>
                      <a:pt x="106" y="18"/>
                      <a:pt x="106" y="18"/>
                      <a:pt x="106" y="18"/>
                    </a:cubicBezTo>
                    <a:cubicBezTo>
                      <a:pt x="129" y="18"/>
                      <a:pt x="129" y="18"/>
                      <a:pt x="129" y="18"/>
                    </a:cubicBezTo>
                    <a:cubicBezTo>
                      <a:pt x="129" y="0"/>
                      <a:pt x="129" y="0"/>
                      <a:pt x="129" y="0"/>
                    </a:cubicBezTo>
                    <a:cubicBezTo>
                      <a:pt x="141" y="0"/>
                      <a:pt x="141" y="0"/>
                      <a:pt x="141" y="0"/>
                    </a:cubicBezTo>
                    <a:cubicBezTo>
                      <a:pt x="150" y="0"/>
                      <a:pt x="158" y="8"/>
                      <a:pt x="158" y="17"/>
                    </a:cubicBezTo>
                    <a:lnTo>
                      <a:pt x="158" y="115"/>
                    </a:lnTo>
                    <a:close/>
                    <a:moveTo>
                      <a:pt x="94" y="118"/>
                    </a:moveTo>
                    <a:cubicBezTo>
                      <a:pt x="94" y="97"/>
                      <a:pt x="94" y="97"/>
                      <a:pt x="94" y="97"/>
                    </a:cubicBezTo>
                    <a:cubicBezTo>
                      <a:pt x="61" y="97"/>
                      <a:pt x="61" y="97"/>
                      <a:pt x="61" y="97"/>
                    </a:cubicBezTo>
                    <a:cubicBezTo>
                      <a:pt x="61" y="118"/>
                      <a:pt x="61" y="118"/>
                      <a:pt x="61" y="118"/>
                    </a:cubicBezTo>
                    <a:lnTo>
                      <a:pt x="94" y="118"/>
                    </a:lnTo>
                    <a:close/>
                    <a:moveTo>
                      <a:pt x="94" y="56"/>
                    </a:moveTo>
                    <a:cubicBezTo>
                      <a:pt x="94" y="35"/>
                      <a:pt x="94" y="35"/>
                      <a:pt x="94" y="35"/>
                    </a:cubicBezTo>
                    <a:cubicBezTo>
                      <a:pt x="61" y="35"/>
                      <a:pt x="61" y="35"/>
                      <a:pt x="61" y="35"/>
                    </a:cubicBezTo>
                    <a:cubicBezTo>
                      <a:pt x="61" y="56"/>
                      <a:pt x="61" y="56"/>
                      <a:pt x="61" y="56"/>
                    </a:cubicBezTo>
                    <a:lnTo>
                      <a:pt x="94" y="56"/>
                    </a:lnTo>
                    <a:close/>
                    <a:moveTo>
                      <a:pt x="49" y="87"/>
                    </a:moveTo>
                    <a:cubicBezTo>
                      <a:pt x="49" y="66"/>
                      <a:pt x="49" y="66"/>
                      <a:pt x="49" y="66"/>
                    </a:cubicBezTo>
                    <a:cubicBezTo>
                      <a:pt x="15" y="66"/>
                      <a:pt x="15" y="66"/>
                      <a:pt x="15" y="66"/>
                    </a:cubicBezTo>
                    <a:cubicBezTo>
                      <a:pt x="15" y="87"/>
                      <a:pt x="15" y="87"/>
                      <a:pt x="15" y="87"/>
                    </a:cubicBezTo>
                    <a:lnTo>
                      <a:pt x="49" y="87"/>
                    </a:lnTo>
                    <a:close/>
                  </a:path>
                </a:pathLst>
              </a:cu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9" name="Rectangle 131"/>
              <p:cNvSpPr>
                <a:spLocks noChangeArrowheads="1"/>
              </p:cNvSpPr>
              <p:nvPr/>
            </p:nvSpPr>
            <p:spPr bwMode="auto">
              <a:xfrm>
                <a:off x="1538288" y="3095626"/>
                <a:ext cx="25400" cy="57150"/>
              </a:xfrm>
              <a:prstGeom prst="rect">
                <a:avLst/>
              </a:pr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0" name="Rectangle 132"/>
              <p:cNvSpPr>
                <a:spLocks noChangeArrowheads="1"/>
              </p:cNvSpPr>
              <p:nvPr/>
            </p:nvSpPr>
            <p:spPr bwMode="auto">
              <a:xfrm>
                <a:off x="1377950" y="3095626"/>
                <a:ext cx="25400" cy="57150"/>
              </a:xfrm>
              <a:prstGeom prst="rect">
                <a:avLst/>
              </a:prstGeom>
              <a:gradFill>
                <a:gsLst>
                  <a:gs pos="0">
                    <a:srgbClr val="E4E4E4"/>
                  </a:gs>
                  <a:gs pos="100000">
                    <a:schemeClr val="bg1"/>
                  </a:gs>
                </a:gsLst>
                <a:lin ang="2700000" scaled="0"/>
              </a:gradFill>
              <a:ln w="57150">
                <a:no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23" tIns="35662" rIns="71323" bIns="35662" rtlCol="0" anchor="ctr"/>
              <a:lstStyle/>
              <a:p>
                <a:pPr algn="ctr"/>
                <a:endParaRPr lang="zh-CN" altLang="en-US">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randombar(horizontal)">
                                      <p:cBhvr>
                                        <p:cTn id="12" dur="500"/>
                                        <p:tgtEl>
                                          <p:spTgt spid="28"/>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randombar(horizontal)">
                                      <p:cBhvr>
                                        <p:cTn id="21" dur="500"/>
                                        <p:tgtEl>
                                          <p:spTgt spid="29"/>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randombar(horizontal)">
                                      <p:cBhvr>
                                        <p:cTn id="30" dur="500"/>
                                        <p:tgtEl>
                                          <p:spTgt spid="30"/>
                                        </p:tgtEl>
                                      </p:cBhvr>
                                    </p:animEffec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0-#ppt_w/2"/>
                                          </p:val>
                                        </p:tav>
                                        <p:tav tm="100000">
                                          <p:val>
                                            <p:strVal val="#ppt_x"/>
                                          </p:val>
                                        </p:tav>
                                      </p:tavLst>
                                    </p:anim>
                                    <p:anim calcmode="lin" valueType="num">
                                      <p:cBhvr additive="base">
                                        <p:cTn id="35" dur="500" fill="hold"/>
                                        <p:tgtEl>
                                          <p:spTgt spid="2"/>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randombar(horizontal)">
                                      <p:cBhvr>
                                        <p:cTn id="3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2"/>
          <p:cNvCxnSpPr/>
          <p:nvPr/>
        </p:nvCxnSpPr>
        <p:spPr bwMode="auto">
          <a:xfrm>
            <a:off x="6225308" y="2080627"/>
            <a:ext cx="5069036" cy="0"/>
          </a:xfrm>
          <a:prstGeom prst="line">
            <a:avLst/>
          </a:prstGeom>
          <a:blipFill dpi="0" rotWithShape="0">
            <a:blip r:embed="rId3"/>
            <a:srcRect/>
            <a:tile tx="0" ty="0" sx="100000" sy="100000" flip="none" algn="tl"/>
          </a:blipFill>
          <a:ln w="25400"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 name="Straight Connector 17"/>
          <p:cNvCxnSpPr/>
          <p:nvPr/>
        </p:nvCxnSpPr>
        <p:spPr bwMode="auto">
          <a:xfrm>
            <a:off x="6225308" y="3214459"/>
            <a:ext cx="5069036" cy="0"/>
          </a:xfrm>
          <a:prstGeom prst="line">
            <a:avLst/>
          </a:prstGeom>
          <a:blipFill dpi="0" rotWithShape="0">
            <a:blip r:embed="rId3"/>
            <a:srcRect/>
            <a:tile tx="0" ty="0" sx="100000" sy="100000" flip="none" algn="tl"/>
          </a:blipFill>
          <a:ln w="25400"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Straight Connector 18"/>
          <p:cNvCxnSpPr/>
          <p:nvPr/>
        </p:nvCxnSpPr>
        <p:spPr bwMode="auto">
          <a:xfrm>
            <a:off x="6225308" y="4358503"/>
            <a:ext cx="5069036" cy="0"/>
          </a:xfrm>
          <a:prstGeom prst="line">
            <a:avLst/>
          </a:prstGeom>
          <a:blipFill dpi="0" rotWithShape="0">
            <a:blip r:embed="rId3"/>
            <a:srcRect/>
            <a:tile tx="0" ty="0" sx="100000" sy="100000" flip="none" algn="tl"/>
          </a:blipFill>
          <a:ln w="25400"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Straight Connector 19"/>
          <p:cNvCxnSpPr/>
          <p:nvPr/>
        </p:nvCxnSpPr>
        <p:spPr bwMode="auto">
          <a:xfrm>
            <a:off x="6225308" y="5504033"/>
            <a:ext cx="5069036" cy="0"/>
          </a:xfrm>
          <a:prstGeom prst="line">
            <a:avLst/>
          </a:prstGeom>
          <a:blipFill dpi="0" rotWithShape="0">
            <a:blip r:embed="rId3"/>
            <a:srcRect/>
            <a:tile tx="0" ty="0" sx="100000" sy="100000" flip="none" algn="tl"/>
          </a:blipFill>
          <a:ln w="25400"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Group 1"/>
          <p:cNvGrpSpPr/>
          <p:nvPr/>
        </p:nvGrpSpPr>
        <p:grpSpPr>
          <a:xfrm>
            <a:off x="5779894" y="1629700"/>
            <a:ext cx="4271098" cy="901864"/>
            <a:chOff x="11725004" y="3429000"/>
            <a:chExt cx="7972696" cy="1681940"/>
          </a:xfrm>
          <a:solidFill>
            <a:schemeClr val="accent1"/>
          </a:solidFill>
        </p:grpSpPr>
        <p:sp>
          <p:nvSpPr>
            <p:cNvPr id="7" name="Rounded Rectangle 3"/>
            <p:cNvSpPr/>
            <p:nvPr/>
          </p:nvSpPr>
          <p:spPr bwMode="auto">
            <a:xfrm>
              <a:off x="13220700" y="4095750"/>
              <a:ext cx="6477000" cy="342900"/>
            </a:xfrm>
            <a:prstGeom prst="roundRect">
              <a:avLst/>
            </a:prstGeom>
            <a:solidFill>
              <a:schemeClr val="accent1"/>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Oval 13"/>
            <p:cNvSpPr/>
            <p:nvPr/>
          </p:nvSpPr>
          <p:spPr bwMode="auto">
            <a:xfrm>
              <a:off x="11725004" y="3429000"/>
              <a:ext cx="1681940" cy="1681940"/>
            </a:xfrm>
            <a:prstGeom prst="ellipse">
              <a:avLst/>
            </a:prstGeom>
            <a:solidFill>
              <a:schemeClr val="accent1"/>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9" name="Group 4"/>
          <p:cNvGrpSpPr/>
          <p:nvPr/>
        </p:nvGrpSpPr>
        <p:grpSpPr>
          <a:xfrm>
            <a:off x="5779895" y="2763531"/>
            <a:ext cx="3597703" cy="901864"/>
            <a:chOff x="11725004" y="5543550"/>
            <a:chExt cx="6715696" cy="1681940"/>
          </a:xfrm>
          <a:solidFill>
            <a:srgbClr val="2399A5"/>
          </a:solidFill>
        </p:grpSpPr>
        <p:sp>
          <p:nvSpPr>
            <p:cNvPr id="10" name="Rounded Rectangle 20"/>
            <p:cNvSpPr/>
            <p:nvPr/>
          </p:nvSpPr>
          <p:spPr bwMode="auto">
            <a:xfrm>
              <a:off x="13220700" y="6213070"/>
              <a:ext cx="5220000" cy="342900"/>
            </a:xfrm>
            <a:prstGeom prst="roundRect">
              <a:avLst/>
            </a:prstGeom>
            <a:solidFill>
              <a:schemeClr val="accent2"/>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Oval 14"/>
            <p:cNvSpPr/>
            <p:nvPr/>
          </p:nvSpPr>
          <p:spPr bwMode="auto">
            <a:xfrm>
              <a:off x="11725004" y="5543550"/>
              <a:ext cx="1681940" cy="1681940"/>
            </a:xfrm>
            <a:prstGeom prst="ellipse">
              <a:avLst/>
            </a:prstGeom>
            <a:solidFill>
              <a:schemeClr val="accent2"/>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2" name="Group 5"/>
          <p:cNvGrpSpPr/>
          <p:nvPr/>
        </p:nvGrpSpPr>
        <p:grpSpPr>
          <a:xfrm>
            <a:off x="5779892" y="3907576"/>
            <a:ext cx="4889850" cy="901864"/>
            <a:chOff x="11725004" y="7677150"/>
            <a:chExt cx="9127696" cy="1681940"/>
          </a:xfrm>
          <a:solidFill>
            <a:srgbClr val="76913B"/>
          </a:solidFill>
        </p:grpSpPr>
        <p:sp>
          <p:nvSpPr>
            <p:cNvPr id="13" name="Rounded Rectangle 21"/>
            <p:cNvSpPr/>
            <p:nvPr/>
          </p:nvSpPr>
          <p:spPr bwMode="auto">
            <a:xfrm>
              <a:off x="13220700" y="8346670"/>
              <a:ext cx="7632000" cy="342900"/>
            </a:xfrm>
            <a:prstGeom prst="roundRect">
              <a:avLst/>
            </a:prstGeom>
            <a:solidFill>
              <a:schemeClr val="accent3"/>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Oval 15"/>
            <p:cNvSpPr/>
            <p:nvPr/>
          </p:nvSpPr>
          <p:spPr bwMode="auto">
            <a:xfrm>
              <a:off x="11725004" y="7677150"/>
              <a:ext cx="1681940" cy="1681940"/>
            </a:xfrm>
            <a:prstGeom prst="ellipse">
              <a:avLst/>
            </a:prstGeom>
            <a:solidFill>
              <a:schemeClr val="accent3"/>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5" name="Group 6"/>
          <p:cNvGrpSpPr/>
          <p:nvPr/>
        </p:nvGrpSpPr>
        <p:grpSpPr>
          <a:xfrm>
            <a:off x="5779889" y="5041403"/>
            <a:ext cx="3964134" cy="901864"/>
            <a:chOff x="11725004" y="9791700"/>
            <a:chExt cx="7399696" cy="1681940"/>
          </a:xfrm>
          <a:solidFill>
            <a:srgbClr val="FFBE3F"/>
          </a:solidFill>
        </p:grpSpPr>
        <p:sp>
          <p:nvSpPr>
            <p:cNvPr id="16" name="Rounded Rectangle 22"/>
            <p:cNvSpPr/>
            <p:nvPr/>
          </p:nvSpPr>
          <p:spPr bwMode="auto">
            <a:xfrm>
              <a:off x="13220700" y="10461220"/>
              <a:ext cx="5904000" cy="342900"/>
            </a:xfrm>
            <a:prstGeom prst="roundRect">
              <a:avLst/>
            </a:prstGeom>
            <a:solidFill>
              <a:schemeClr val="accent4"/>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Oval 16"/>
            <p:cNvSpPr/>
            <p:nvPr/>
          </p:nvSpPr>
          <p:spPr bwMode="auto">
            <a:xfrm>
              <a:off x="11725004" y="9791700"/>
              <a:ext cx="1681940" cy="1681940"/>
            </a:xfrm>
            <a:prstGeom prst="ellipse">
              <a:avLst/>
            </a:prstGeom>
            <a:solidFill>
              <a:schemeClr val="accent4"/>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8" name="Rectangle 6"/>
          <p:cNvSpPr/>
          <p:nvPr/>
        </p:nvSpPr>
        <p:spPr bwMode="auto">
          <a:xfrm>
            <a:off x="5689529" y="1911417"/>
            <a:ext cx="1081770" cy="379282"/>
          </a:xfrm>
          <a:prstGeom prst="rect">
            <a:avLst/>
          </a:prstGeom>
          <a:noFill/>
          <a:ln>
            <a:noFill/>
          </a:ln>
        </p:spPr>
        <p:txBody>
          <a:bodyPr lIns="0" tIns="0" rIns="0" bIns="0" anchor="ctr"/>
          <a:lstStyle/>
          <a:p>
            <a:pPr algn="ctr">
              <a:lnSpc>
                <a:spcPct val="140000"/>
              </a:lnSpc>
            </a:pPr>
            <a:r>
              <a:rPr lang="en-US" sz="2100" dirty="0">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rPr>
              <a:t>78%</a:t>
            </a:r>
            <a:endParaRPr lang="en-US" sz="1500" dirty="0">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Rectangle 6"/>
          <p:cNvSpPr/>
          <p:nvPr/>
        </p:nvSpPr>
        <p:spPr bwMode="auto">
          <a:xfrm>
            <a:off x="5689529" y="3045249"/>
            <a:ext cx="1081770" cy="379282"/>
          </a:xfrm>
          <a:prstGeom prst="rect">
            <a:avLst/>
          </a:prstGeom>
          <a:no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r>
              <a:rPr lang="en-US" b="1" dirty="0">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rPr>
              <a:t>58%</a:t>
            </a:r>
          </a:p>
        </p:txBody>
      </p:sp>
      <p:sp>
        <p:nvSpPr>
          <p:cNvPr id="20" name="Rectangle 6"/>
          <p:cNvSpPr/>
          <p:nvPr/>
        </p:nvSpPr>
        <p:spPr bwMode="auto">
          <a:xfrm>
            <a:off x="5689529" y="4189293"/>
            <a:ext cx="1081770" cy="379282"/>
          </a:xfrm>
          <a:prstGeom prst="rect">
            <a:avLst/>
          </a:prstGeom>
          <a:noFill/>
          <a:ln>
            <a:noFill/>
          </a:ln>
        </p:spPr>
        <p:txBody>
          <a:bodyPr lIns="0" tIns="0" rIns="0" bIns="0" anchor="ctr"/>
          <a:lstStyle/>
          <a:p>
            <a:pPr algn="ctr">
              <a:lnSpc>
                <a:spcPct val="140000"/>
              </a:lnSpc>
            </a:pPr>
            <a:r>
              <a:rPr lang="en-US" sz="2100" dirty="0">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rPr>
              <a:t>98%</a:t>
            </a:r>
            <a:endParaRPr lang="en-US" sz="1500" dirty="0">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1" name="Rectangle 6"/>
          <p:cNvSpPr/>
          <p:nvPr/>
        </p:nvSpPr>
        <p:spPr bwMode="auto">
          <a:xfrm>
            <a:off x="5689529" y="5323124"/>
            <a:ext cx="1081770" cy="379282"/>
          </a:xfrm>
          <a:prstGeom prst="rect">
            <a:avLst/>
          </a:prstGeom>
          <a:noFill/>
          <a:ln>
            <a:noFill/>
          </a:ln>
        </p:spPr>
        <p:txBody>
          <a:bodyPr lIns="0" tIns="0" rIns="0" bIns="0" anchor="ctr"/>
          <a:lstStyle/>
          <a:p>
            <a:pPr algn="ctr">
              <a:lnSpc>
                <a:spcPct val="140000"/>
              </a:lnSpc>
            </a:pPr>
            <a:r>
              <a:rPr lang="en-US" sz="2100" dirty="0">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rPr>
              <a:t>68%</a:t>
            </a:r>
            <a:endParaRPr lang="en-US" sz="1500" dirty="0">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Rectangle 6"/>
          <p:cNvSpPr/>
          <p:nvPr/>
        </p:nvSpPr>
        <p:spPr bwMode="auto">
          <a:xfrm>
            <a:off x="886559" y="1706025"/>
            <a:ext cx="1750573" cy="379282"/>
          </a:xfrm>
          <a:prstGeom prst="rect">
            <a:avLst/>
          </a:prstGeom>
          <a:noFill/>
          <a:ln>
            <a:noFill/>
          </a:ln>
        </p:spPr>
        <p:txBody>
          <a:bodyPr lIns="0" tIns="0" rIns="0" bIns="0" anchor="ctr"/>
          <a:lstStyle/>
          <a:p>
            <a:pPr>
              <a:lnSpc>
                <a:spcPct val="140000"/>
              </a:lnSpc>
            </a:pPr>
            <a:r>
              <a:rPr lang="zh-CN" altLang="en-US" sz="2100"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点击更新内容</a:t>
            </a:r>
          </a:p>
        </p:txBody>
      </p:sp>
      <p:sp>
        <p:nvSpPr>
          <p:cNvPr id="23" name="Rectangle 6"/>
          <p:cNvSpPr/>
          <p:nvPr/>
        </p:nvSpPr>
        <p:spPr bwMode="auto">
          <a:xfrm>
            <a:off x="886559" y="2893494"/>
            <a:ext cx="1750573" cy="379282"/>
          </a:xfrm>
          <a:prstGeom prst="rect">
            <a:avLst/>
          </a:prstGeom>
          <a:noFill/>
          <a:ln>
            <a:noFill/>
          </a:ln>
        </p:spPr>
        <p:txBody>
          <a:bodyPr lIns="0" tIns="0" rIns="0" bIns="0" anchor="ctr"/>
          <a:lstStyle/>
          <a:p>
            <a:pPr>
              <a:lnSpc>
                <a:spcPct val="140000"/>
              </a:lnSpc>
            </a:pPr>
            <a:r>
              <a:rPr lang="zh-CN" altLang="en-US" sz="2100"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点击更新内容</a:t>
            </a:r>
          </a:p>
        </p:txBody>
      </p:sp>
      <p:sp>
        <p:nvSpPr>
          <p:cNvPr id="24" name="Rectangle 6"/>
          <p:cNvSpPr/>
          <p:nvPr/>
        </p:nvSpPr>
        <p:spPr bwMode="auto">
          <a:xfrm>
            <a:off x="886559" y="3983904"/>
            <a:ext cx="1750573" cy="379282"/>
          </a:xfrm>
          <a:prstGeom prst="rect">
            <a:avLst/>
          </a:prstGeom>
          <a:noFill/>
          <a:ln>
            <a:noFill/>
          </a:ln>
        </p:spPr>
        <p:txBody>
          <a:bodyPr lIns="0" tIns="0" rIns="0" bIns="0" anchor="ctr"/>
          <a:lstStyle/>
          <a:p>
            <a:pPr>
              <a:lnSpc>
                <a:spcPct val="140000"/>
              </a:lnSpc>
            </a:pPr>
            <a:r>
              <a:rPr lang="zh-CN" altLang="en-US" sz="2100"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点击更新内容</a:t>
            </a:r>
          </a:p>
        </p:txBody>
      </p:sp>
      <p:sp>
        <p:nvSpPr>
          <p:cNvPr id="25" name="Rectangle 6"/>
          <p:cNvSpPr/>
          <p:nvPr/>
        </p:nvSpPr>
        <p:spPr bwMode="auto">
          <a:xfrm>
            <a:off x="886559" y="5171367"/>
            <a:ext cx="1750573" cy="379282"/>
          </a:xfrm>
          <a:prstGeom prst="rect">
            <a:avLst/>
          </a:prstGeom>
          <a:noFill/>
          <a:ln>
            <a:noFill/>
          </a:ln>
        </p:spPr>
        <p:txBody>
          <a:bodyPr lIns="0" tIns="0" rIns="0" bIns="0" anchor="ctr"/>
          <a:lstStyle/>
          <a:p>
            <a:pPr>
              <a:lnSpc>
                <a:spcPct val="140000"/>
              </a:lnSpc>
            </a:pPr>
            <a:r>
              <a:rPr lang="zh-CN" altLang="en-US" sz="2100"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点击更新内容</a:t>
            </a:r>
          </a:p>
        </p:txBody>
      </p:sp>
      <p:sp>
        <p:nvSpPr>
          <p:cNvPr id="26" name="矩形 1"/>
          <p:cNvSpPr>
            <a:spLocks noChangeArrowheads="1"/>
          </p:cNvSpPr>
          <p:nvPr/>
        </p:nvSpPr>
        <p:spPr bwMode="auto">
          <a:xfrm>
            <a:off x="886555" y="2066205"/>
            <a:ext cx="4268520" cy="652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4" tIns="60917" rIns="121834" bIns="60917">
            <a:spAutoFit/>
          </a:bodyPr>
          <a:lstStyle/>
          <a:p>
            <a:pPr fontAlgn="base">
              <a:lnSpc>
                <a:spcPct val="140000"/>
              </a:lnSpc>
              <a:spcBef>
                <a:spcPct val="0"/>
              </a:spcBef>
              <a:spcAft>
                <a:spcPct val="0"/>
              </a:spcAft>
            </a:pPr>
            <a:r>
              <a:rPr lang="zh-CN" altLang="en-US" sz="1300"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单击此处添加文本单击此处添加文本单击此处添加文本单击此处添加文本单击此处添加文本单击</a:t>
            </a:r>
          </a:p>
        </p:txBody>
      </p:sp>
      <p:sp>
        <p:nvSpPr>
          <p:cNvPr id="27" name="矩形 1"/>
          <p:cNvSpPr>
            <a:spLocks noChangeArrowheads="1"/>
          </p:cNvSpPr>
          <p:nvPr/>
        </p:nvSpPr>
        <p:spPr bwMode="auto">
          <a:xfrm>
            <a:off x="886555" y="3213080"/>
            <a:ext cx="4268520" cy="652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4" tIns="60917" rIns="121834" bIns="60917">
            <a:spAutoFit/>
          </a:bodyPr>
          <a:lstStyle/>
          <a:p>
            <a:pPr fontAlgn="base">
              <a:lnSpc>
                <a:spcPct val="140000"/>
              </a:lnSpc>
              <a:spcBef>
                <a:spcPct val="0"/>
              </a:spcBef>
              <a:spcAft>
                <a:spcPct val="0"/>
              </a:spcAft>
            </a:pPr>
            <a:r>
              <a:rPr lang="zh-CN" altLang="en-US" sz="1300"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单击此处添加文本单击此处添加文本单击此处添加文本单击此处添加文本单击此处添加文本单击</a:t>
            </a:r>
          </a:p>
        </p:txBody>
      </p:sp>
      <p:sp>
        <p:nvSpPr>
          <p:cNvPr id="28" name="矩形 1"/>
          <p:cNvSpPr>
            <a:spLocks noChangeArrowheads="1"/>
          </p:cNvSpPr>
          <p:nvPr/>
        </p:nvSpPr>
        <p:spPr bwMode="auto">
          <a:xfrm>
            <a:off x="886555" y="4327622"/>
            <a:ext cx="4268520" cy="652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4" tIns="60917" rIns="121834" bIns="60917">
            <a:spAutoFit/>
          </a:bodyPr>
          <a:lstStyle/>
          <a:p>
            <a:pPr fontAlgn="base">
              <a:lnSpc>
                <a:spcPct val="140000"/>
              </a:lnSpc>
              <a:spcBef>
                <a:spcPct val="0"/>
              </a:spcBef>
              <a:spcAft>
                <a:spcPct val="0"/>
              </a:spcAft>
            </a:pPr>
            <a:r>
              <a:rPr lang="zh-CN" altLang="en-US" sz="1300"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单击此处添加文本单击此处添加文本单击此处添加文本单击此处添加文本单击此处添加文本单击</a:t>
            </a:r>
          </a:p>
        </p:txBody>
      </p:sp>
      <p:sp>
        <p:nvSpPr>
          <p:cNvPr id="29" name="矩形 1"/>
          <p:cNvSpPr>
            <a:spLocks noChangeArrowheads="1"/>
          </p:cNvSpPr>
          <p:nvPr/>
        </p:nvSpPr>
        <p:spPr bwMode="auto">
          <a:xfrm>
            <a:off x="886555" y="5512765"/>
            <a:ext cx="4268520" cy="6524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4" tIns="60917" rIns="121834" bIns="60917">
            <a:spAutoFit/>
          </a:bodyPr>
          <a:lstStyle/>
          <a:p>
            <a:pPr fontAlgn="base">
              <a:lnSpc>
                <a:spcPct val="140000"/>
              </a:lnSpc>
              <a:spcBef>
                <a:spcPct val="0"/>
              </a:spcBef>
              <a:spcAft>
                <a:spcPct val="0"/>
              </a:spcAft>
            </a:pPr>
            <a:r>
              <a:rPr lang="zh-CN" altLang="en-US" sz="1300" dirty="0">
                <a:solidFill>
                  <a:schemeClr val="bg1">
                    <a:lumMod val="50000"/>
                  </a:scheme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单击此处添加文本单击此处添加文本单击此处添加文本单击此处添加文本单击此处添加文本单击</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
                                        </p:tgtEl>
                                        <p:attrNameLst>
                                          <p:attrName>ppt_y</p:attrName>
                                        </p:attrNameLst>
                                      </p:cBhvr>
                                      <p:tavLst>
                                        <p:tav tm="0">
                                          <p:val>
                                            <p:strVal val="#ppt_y"/>
                                          </p:val>
                                        </p:tav>
                                        <p:tav tm="100000">
                                          <p:val>
                                            <p:strVal val="#ppt_y"/>
                                          </p:val>
                                        </p:tav>
                                      </p:tavLst>
                                    </p:anim>
                                    <p:anim calcmode="lin" valueType="num">
                                      <p:cBhvr>
                                        <p:cTn id="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2"/>
                                        </p:tgtEl>
                                      </p:cBhvr>
                                    </p:animEffect>
                                  </p:childTnLst>
                                </p:cTn>
                              </p:par>
                            </p:childTnLst>
                          </p:cTn>
                        </p:par>
                        <p:par>
                          <p:cTn id="12" fill="hold">
                            <p:stCondLst>
                              <p:cond delay="75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26"/>
                                        </p:tgtEl>
                                        <p:attrNameLst>
                                          <p:attrName>style.visibility</p:attrName>
                                        </p:attrNameLst>
                                      </p:cBhvr>
                                      <p:to>
                                        <p:strVal val="visible"/>
                                      </p:to>
                                    </p:set>
                                    <p:anim by="(-#ppt_w*2)" calcmode="lin" valueType="num">
                                      <p:cBhvr rctx="PPT">
                                        <p:cTn id="15" dur="50" autoRev="1" fill="hold">
                                          <p:stCondLst>
                                            <p:cond delay="0"/>
                                          </p:stCondLst>
                                        </p:cTn>
                                        <p:tgtEl>
                                          <p:spTgt spid="26"/>
                                        </p:tgtEl>
                                        <p:attrNameLst>
                                          <p:attrName>ppt_w</p:attrName>
                                        </p:attrNameLst>
                                      </p:cBhvr>
                                    </p:anim>
                                    <p:anim by="(#ppt_w*0.50)" calcmode="lin" valueType="num">
                                      <p:cBhvr>
                                        <p:cTn id="16" dur="50" decel="50000" autoRev="1" fill="hold">
                                          <p:stCondLst>
                                            <p:cond delay="0"/>
                                          </p:stCondLst>
                                        </p:cTn>
                                        <p:tgtEl>
                                          <p:spTgt spid="26"/>
                                        </p:tgtEl>
                                        <p:attrNameLst>
                                          <p:attrName>ppt_x</p:attrName>
                                        </p:attrNameLst>
                                      </p:cBhvr>
                                    </p:anim>
                                    <p:anim from="(-#ppt_h/2)" to="(#ppt_y)" calcmode="lin" valueType="num">
                                      <p:cBhvr>
                                        <p:cTn id="17" dur="100" fill="hold">
                                          <p:stCondLst>
                                            <p:cond delay="0"/>
                                          </p:stCondLst>
                                        </p:cTn>
                                        <p:tgtEl>
                                          <p:spTgt spid="26"/>
                                        </p:tgtEl>
                                        <p:attrNameLst>
                                          <p:attrName>ppt_y</p:attrName>
                                        </p:attrNameLst>
                                      </p:cBhvr>
                                    </p:anim>
                                    <p:animRot by="21600000">
                                      <p:cBhvr>
                                        <p:cTn id="18" dur="100" fill="hold">
                                          <p:stCondLst>
                                            <p:cond delay="0"/>
                                          </p:stCondLst>
                                        </p:cTn>
                                        <p:tgtEl>
                                          <p:spTgt spid="26"/>
                                        </p:tgtEl>
                                        <p:attrNameLst>
                                          <p:attrName>r</p:attrName>
                                        </p:attrNameLst>
                                      </p:cBhvr>
                                    </p:animRot>
                                  </p:childTnLst>
                                </p:cTn>
                              </p:par>
                            </p:childTnLst>
                          </p:cTn>
                        </p:par>
                        <p:par>
                          <p:cTn id="19" fill="hold">
                            <p:stCondLst>
                              <p:cond delay="1259"/>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1759"/>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par>
                                <p:cTn id="27" presetID="41" presetClass="entr" presetSubtype="0" fill="hold" grpId="0" nodeType="withEffect">
                                  <p:stCondLst>
                                    <p:cond delay="0"/>
                                  </p:stCondLst>
                                  <p:iterate type="lt">
                                    <p:tmPct val="10000"/>
                                  </p:iterate>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23"/>
                                        </p:tgtEl>
                                        <p:attrNameLst>
                                          <p:attrName>ppt_y</p:attrName>
                                        </p:attrNameLst>
                                      </p:cBhvr>
                                      <p:tavLst>
                                        <p:tav tm="0">
                                          <p:val>
                                            <p:strVal val="#ppt_y"/>
                                          </p:val>
                                        </p:tav>
                                        <p:tav tm="100000">
                                          <p:val>
                                            <p:strVal val="#ppt_y"/>
                                          </p:val>
                                        </p:tav>
                                      </p:tavLst>
                                    </p:anim>
                                    <p:anim calcmode="lin" valueType="num">
                                      <p:cBhvr>
                                        <p:cTn id="31"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23"/>
                                        </p:tgtEl>
                                      </p:cBhvr>
                                    </p:animEffect>
                                  </p:childTnLst>
                                </p:cTn>
                              </p:par>
                            </p:childTnLst>
                          </p:cTn>
                        </p:par>
                        <p:par>
                          <p:cTn id="34" fill="hold">
                            <p:stCondLst>
                              <p:cond delay="2509"/>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by="(-#ppt_w*2)" calcmode="lin" valueType="num">
                                      <p:cBhvr rctx="PPT">
                                        <p:cTn id="37" dur="50" autoRev="1" fill="hold">
                                          <p:stCondLst>
                                            <p:cond delay="0"/>
                                          </p:stCondLst>
                                        </p:cTn>
                                        <p:tgtEl>
                                          <p:spTgt spid="27"/>
                                        </p:tgtEl>
                                        <p:attrNameLst>
                                          <p:attrName>ppt_w</p:attrName>
                                        </p:attrNameLst>
                                      </p:cBhvr>
                                    </p:anim>
                                    <p:anim by="(#ppt_w*0.50)" calcmode="lin" valueType="num">
                                      <p:cBhvr>
                                        <p:cTn id="38" dur="50" decel="50000" autoRev="1" fill="hold">
                                          <p:stCondLst>
                                            <p:cond delay="0"/>
                                          </p:stCondLst>
                                        </p:cTn>
                                        <p:tgtEl>
                                          <p:spTgt spid="27"/>
                                        </p:tgtEl>
                                        <p:attrNameLst>
                                          <p:attrName>ppt_x</p:attrName>
                                        </p:attrNameLst>
                                      </p:cBhvr>
                                    </p:anim>
                                    <p:anim from="(-#ppt_h/2)" to="(#ppt_y)" calcmode="lin" valueType="num">
                                      <p:cBhvr>
                                        <p:cTn id="39" dur="100" fill="hold">
                                          <p:stCondLst>
                                            <p:cond delay="0"/>
                                          </p:stCondLst>
                                        </p:cTn>
                                        <p:tgtEl>
                                          <p:spTgt spid="27"/>
                                        </p:tgtEl>
                                        <p:attrNameLst>
                                          <p:attrName>ppt_y</p:attrName>
                                        </p:attrNameLst>
                                      </p:cBhvr>
                                    </p:anim>
                                    <p:animRot by="21600000">
                                      <p:cBhvr>
                                        <p:cTn id="40" dur="100" fill="hold">
                                          <p:stCondLst>
                                            <p:cond delay="0"/>
                                          </p:stCondLst>
                                        </p:cTn>
                                        <p:tgtEl>
                                          <p:spTgt spid="27"/>
                                        </p:tgtEl>
                                        <p:attrNameLst>
                                          <p:attrName>r</p:attrName>
                                        </p:attrNameLst>
                                      </p:cBhvr>
                                    </p:animRot>
                                  </p:childTnLst>
                                </p:cTn>
                              </p:par>
                            </p:childTnLst>
                          </p:cTn>
                        </p:par>
                        <p:par>
                          <p:cTn id="41" fill="hold">
                            <p:stCondLst>
                              <p:cond delay="3019"/>
                            </p:stCondLst>
                            <p:childTnLst>
                              <p:par>
                                <p:cTn id="42" presetID="22" presetClass="entr" presetSubtype="8"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500"/>
                                        <p:tgtEl>
                                          <p:spTgt spid="3"/>
                                        </p:tgtEl>
                                      </p:cBhvr>
                                    </p:animEffect>
                                  </p:childTnLst>
                                </p:cTn>
                              </p:par>
                            </p:childTnLst>
                          </p:cTn>
                        </p:par>
                        <p:par>
                          <p:cTn id="45" fill="hold">
                            <p:stCondLst>
                              <p:cond delay="3519"/>
                            </p:stCondLst>
                            <p:childTnLst>
                              <p:par>
                                <p:cTn id="46" presetID="22" presetClass="entr" presetSubtype="8"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par>
                                <p:cTn id="49" presetID="41" presetClass="entr" presetSubtype="0" fill="hold" grpId="0" nodeType="withEffect">
                                  <p:stCondLst>
                                    <p:cond delay="0"/>
                                  </p:stCondLst>
                                  <p:iterate type="lt">
                                    <p:tmPct val="10000"/>
                                  </p:iterate>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4"/>
                                        </p:tgtEl>
                                        <p:attrNameLst>
                                          <p:attrName>ppt_y</p:attrName>
                                        </p:attrNameLst>
                                      </p:cBhvr>
                                      <p:tavLst>
                                        <p:tav tm="0">
                                          <p:val>
                                            <p:strVal val="#ppt_y"/>
                                          </p:val>
                                        </p:tav>
                                        <p:tav tm="100000">
                                          <p:val>
                                            <p:strVal val="#ppt_y"/>
                                          </p:val>
                                        </p:tav>
                                      </p:tavLst>
                                    </p:anim>
                                    <p:anim calcmode="lin" valueType="num">
                                      <p:cBhvr>
                                        <p:cTn id="53"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4"/>
                                        </p:tgtEl>
                                      </p:cBhvr>
                                    </p:animEffect>
                                  </p:childTnLst>
                                </p:cTn>
                              </p:par>
                            </p:childTnLst>
                          </p:cTn>
                        </p:par>
                        <p:par>
                          <p:cTn id="56" fill="hold">
                            <p:stCondLst>
                              <p:cond delay="4269"/>
                            </p:stCondLst>
                            <p:childTnLst>
                              <p:par>
                                <p:cTn id="57" presetID="56" presetClass="entr" presetSubtype="0" fill="hold" grpId="0" nodeType="afterEffect">
                                  <p:stCondLst>
                                    <p:cond delay="0"/>
                                  </p:stCondLst>
                                  <p:iterate type="lt">
                                    <p:tmPct val="10000"/>
                                  </p:iterate>
                                  <p:childTnLst>
                                    <p:set>
                                      <p:cBhvr>
                                        <p:cTn id="58" dur="1" fill="hold">
                                          <p:stCondLst>
                                            <p:cond delay="0"/>
                                          </p:stCondLst>
                                        </p:cTn>
                                        <p:tgtEl>
                                          <p:spTgt spid="28"/>
                                        </p:tgtEl>
                                        <p:attrNameLst>
                                          <p:attrName>style.visibility</p:attrName>
                                        </p:attrNameLst>
                                      </p:cBhvr>
                                      <p:to>
                                        <p:strVal val="visible"/>
                                      </p:to>
                                    </p:set>
                                    <p:anim by="(-#ppt_w*2)" calcmode="lin" valueType="num">
                                      <p:cBhvr rctx="PPT">
                                        <p:cTn id="59" dur="50" autoRev="1" fill="hold">
                                          <p:stCondLst>
                                            <p:cond delay="0"/>
                                          </p:stCondLst>
                                        </p:cTn>
                                        <p:tgtEl>
                                          <p:spTgt spid="28"/>
                                        </p:tgtEl>
                                        <p:attrNameLst>
                                          <p:attrName>ppt_w</p:attrName>
                                        </p:attrNameLst>
                                      </p:cBhvr>
                                    </p:anim>
                                    <p:anim by="(#ppt_w*0.50)" calcmode="lin" valueType="num">
                                      <p:cBhvr>
                                        <p:cTn id="60" dur="50" decel="50000" autoRev="1" fill="hold">
                                          <p:stCondLst>
                                            <p:cond delay="0"/>
                                          </p:stCondLst>
                                        </p:cTn>
                                        <p:tgtEl>
                                          <p:spTgt spid="28"/>
                                        </p:tgtEl>
                                        <p:attrNameLst>
                                          <p:attrName>ppt_x</p:attrName>
                                        </p:attrNameLst>
                                      </p:cBhvr>
                                    </p:anim>
                                    <p:anim from="(-#ppt_h/2)" to="(#ppt_y)" calcmode="lin" valueType="num">
                                      <p:cBhvr>
                                        <p:cTn id="61" dur="100" fill="hold">
                                          <p:stCondLst>
                                            <p:cond delay="0"/>
                                          </p:stCondLst>
                                        </p:cTn>
                                        <p:tgtEl>
                                          <p:spTgt spid="28"/>
                                        </p:tgtEl>
                                        <p:attrNameLst>
                                          <p:attrName>ppt_y</p:attrName>
                                        </p:attrNameLst>
                                      </p:cBhvr>
                                    </p:anim>
                                    <p:animRot by="21600000">
                                      <p:cBhvr>
                                        <p:cTn id="62" dur="100" fill="hold">
                                          <p:stCondLst>
                                            <p:cond delay="0"/>
                                          </p:stCondLst>
                                        </p:cTn>
                                        <p:tgtEl>
                                          <p:spTgt spid="28"/>
                                        </p:tgtEl>
                                        <p:attrNameLst>
                                          <p:attrName>r</p:attrName>
                                        </p:attrNameLst>
                                      </p:cBhvr>
                                    </p:animRot>
                                  </p:childTnLst>
                                </p:cTn>
                              </p:par>
                            </p:childTnLst>
                          </p:cTn>
                        </p:par>
                        <p:par>
                          <p:cTn id="63" fill="hold">
                            <p:stCondLst>
                              <p:cond delay="4779"/>
                            </p:stCondLst>
                            <p:childTnLst>
                              <p:par>
                                <p:cTn id="64" presetID="22" presetClass="entr" presetSubtype="8"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left)">
                                      <p:cBhvr>
                                        <p:cTn id="66" dur="500"/>
                                        <p:tgtEl>
                                          <p:spTgt spid="4"/>
                                        </p:tgtEl>
                                      </p:cBhvr>
                                    </p:animEffect>
                                  </p:childTnLst>
                                </p:cTn>
                              </p:par>
                            </p:childTnLst>
                          </p:cTn>
                        </p:par>
                        <p:par>
                          <p:cTn id="67" fill="hold">
                            <p:stCondLst>
                              <p:cond delay="5279"/>
                            </p:stCondLst>
                            <p:childTnLst>
                              <p:par>
                                <p:cTn id="68" presetID="22" presetClass="entr" presetSubtype="8"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left)">
                                      <p:cBhvr>
                                        <p:cTn id="70" dur="500"/>
                                        <p:tgtEl>
                                          <p:spTgt spid="12"/>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25"/>
                                        </p:tgtEl>
                                        <p:attrNameLst>
                                          <p:attrName>ppt_y</p:attrName>
                                        </p:attrNameLst>
                                      </p:cBhvr>
                                      <p:tavLst>
                                        <p:tav tm="0">
                                          <p:val>
                                            <p:strVal val="#ppt_y"/>
                                          </p:val>
                                        </p:tav>
                                        <p:tav tm="100000">
                                          <p:val>
                                            <p:strVal val="#ppt_y"/>
                                          </p:val>
                                        </p:tav>
                                      </p:tavLst>
                                    </p:anim>
                                    <p:anim calcmode="lin" valueType="num">
                                      <p:cBhvr>
                                        <p:cTn id="75"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25"/>
                                        </p:tgtEl>
                                      </p:cBhvr>
                                    </p:animEffect>
                                  </p:childTnLst>
                                </p:cTn>
                              </p:par>
                            </p:childTnLst>
                          </p:cTn>
                        </p:par>
                        <p:par>
                          <p:cTn id="78" fill="hold">
                            <p:stCondLst>
                              <p:cond delay="6029"/>
                            </p:stCondLst>
                            <p:childTnLst>
                              <p:par>
                                <p:cTn id="79" presetID="56" presetClass="entr" presetSubtype="0" fill="hold" grpId="0" nodeType="afterEffect">
                                  <p:stCondLst>
                                    <p:cond delay="0"/>
                                  </p:stCondLst>
                                  <p:iterate type="lt">
                                    <p:tmPct val="10000"/>
                                  </p:iterate>
                                  <p:childTnLst>
                                    <p:set>
                                      <p:cBhvr>
                                        <p:cTn id="80" dur="1" fill="hold">
                                          <p:stCondLst>
                                            <p:cond delay="0"/>
                                          </p:stCondLst>
                                        </p:cTn>
                                        <p:tgtEl>
                                          <p:spTgt spid="29"/>
                                        </p:tgtEl>
                                        <p:attrNameLst>
                                          <p:attrName>style.visibility</p:attrName>
                                        </p:attrNameLst>
                                      </p:cBhvr>
                                      <p:to>
                                        <p:strVal val="visible"/>
                                      </p:to>
                                    </p:set>
                                    <p:anim by="(-#ppt_w*2)" calcmode="lin" valueType="num">
                                      <p:cBhvr rctx="PPT">
                                        <p:cTn id="81" dur="50" autoRev="1" fill="hold">
                                          <p:stCondLst>
                                            <p:cond delay="0"/>
                                          </p:stCondLst>
                                        </p:cTn>
                                        <p:tgtEl>
                                          <p:spTgt spid="29"/>
                                        </p:tgtEl>
                                        <p:attrNameLst>
                                          <p:attrName>ppt_w</p:attrName>
                                        </p:attrNameLst>
                                      </p:cBhvr>
                                    </p:anim>
                                    <p:anim by="(#ppt_w*0.50)" calcmode="lin" valueType="num">
                                      <p:cBhvr>
                                        <p:cTn id="82" dur="50" decel="50000" autoRev="1" fill="hold">
                                          <p:stCondLst>
                                            <p:cond delay="0"/>
                                          </p:stCondLst>
                                        </p:cTn>
                                        <p:tgtEl>
                                          <p:spTgt spid="29"/>
                                        </p:tgtEl>
                                        <p:attrNameLst>
                                          <p:attrName>ppt_x</p:attrName>
                                        </p:attrNameLst>
                                      </p:cBhvr>
                                    </p:anim>
                                    <p:anim from="(-#ppt_h/2)" to="(#ppt_y)" calcmode="lin" valueType="num">
                                      <p:cBhvr>
                                        <p:cTn id="83" dur="100" fill="hold">
                                          <p:stCondLst>
                                            <p:cond delay="0"/>
                                          </p:stCondLst>
                                        </p:cTn>
                                        <p:tgtEl>
                                          <p:spTgt spid="29"/>
                                        </p:tgtEl>
                                        <p:attrNameLst>
                                          <p:attrName>ppt_y</p:attrName>
                                        </p:attrNameLst>
                                      </p:cBhvr>
                                    </p:anim>
                                    <p:animRot by="21600000">
                                      <p:cBhvr>
                                        <p:cTn id="84" dur="100" fill="hold">
                                          <p:stCondLst>
                                            <p:cond delay="0"/>
                                          </p:stCondLst>
                                        </p:cTn>
                                        <p:tgtEl>
                                          <p:spTgt spid="29"/>
                                        </p:tgtEl>
                                        <p:attrNameLst>
                                          <p:attrName>r</p:attrName>
                                        </p:attrNameLst>
                                      </p:cBhvr>
                                    </p:animRot>
                                  </p:childTnLst>
                                </p:cTn>
                              </p:par>
                            </p:childTnLst>
                          </p:cTn>
                        </p:par>
                        <p:par>
                          <p:cTn id="85" fill="hold">
                            <p:stCondLst>
                              <p:cond delay="6539"/>
                            </p:stCondLst>
                            <p:childTnLst>
                              <p:par>
                                <p:cTn id="86" presetID="22" presetClass="entr" presetSubtype="8" fill="hold" nodeType="after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500"/>
                                        <p:tgtEl>
                                          <p:spTgt spid="15"/>
                                        </p:tgtEl>
                                      </p:cBhvr>
                                    </p:animEffect>
                                  </p:childTnLst>
                                </p:cTn>
                              </p:par>
                            </p:childTnLst>
                          </p:cTn>
                        </p:par>
                        <p:par>
                          <p:cTn id="89" fill="hold">
                            <p:stCondLst>
                              <p:cond delay="7039"/>
                            </p:stCondLst>
                            <p:childTnLst>
                              <p:par>
                                <p:cTn id="90" presetID="22" presetClass="entr" presetSubtype="8" fill="hold" nodeType="after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wipe(left)">
                                      <p:cBhvr>
                                        <p:cTn id="9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821743" y="1696851"/>
            <a:ext cx="1349663" cy="1248139"/>
            <a:chOff x="5359953" y="1203598"/>
            <a:chExt cx="1012247" cy="936104"/>
          </a:xfrm>
        </p:grpSpPr>
        <p:sp>
          <p:nvSpPr>
            <p:cNvPr id="3" name="椭圆 2"/>
            <p:cNvSpPr/>
            <p:nvPr/>
          </p:nvSpPr>
          <p:spPr>
            <a:xfrm>
              <a:off x="5364088" y="1203598"/>
              <a:ext cx="936104" cy="9361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 name="文本框 3"/>
            <p:cNvSpPr txBox="1"/>
            <p:nvPr/>
          </p:nvSpPr>
          <p:spPr>
            <a:xfrm>
              <a:off x="5359953" y="1324929"/>
              <a:ext cx="1012247" cy="742814"/>
            </a:xfrm>
            <a:prstGeom prst="rect">
              <a:avLst/>
            </a:prstGeom>
            <a:noFill/>
          </p:spPr>
          <p:txBody>
            <a:bodyPr wrap="square" lIns="86697" tIns="43348" rIns="86697" bIns="43348" rtlCol="0">
              <a:spAutoFit/>
            </a:bodyPr>
            <a:lstStyle/>
            <a:p>
              <a:pPr algn="ctr"/>
              <a:r>
                <a:rPr lang="en-US" altLang="zh-CN" sz="5865"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04</a:t>
              </a:r>
              <a:endParaRPr lang="zh-CN" altLang="en-US" sz="5865"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5" name="矩形 4"/>
          <p:cNvSpPr/>
          <p:nvPr/>
        </p:nvSpPr>
        <p:spPr>
          <a:xfrm>
            <a:off x="1907664" y="3151674"/>
            <a:ext cx="3019291" cy="533544"/>
          </a:xfrm>
          <a:prstGeom prst="rect">
            <a:avLst/>
          </a:prstGeom>
        </p:spPr>
        <p:txBody>
          <a:bodyPr wrap="square" lIns="0" tIns="0" rIns="0" bIns="0">
            <a:spAutoFit/>
          </a:bodyPr>
          <a:lstStyle/>
          <a:p>
            <a:pPr algn="ctr"/>
            <a:r>
              <a:rPr lang="zh-CN" altLang="en-US" sz="346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单击输入标题</a:t>
            </a:r>
          </a:p>
        </p:txBody>
      </p:sp>
      <p:sp>
        <p:nvSpPr>
          <p:cNvPr id="6" name="TextBox 11"/>
          <p:cNvSpPr txBox="1"/>
          <p:nvPr/>
        </p:nvSpPr>
        <p:spPr>
          <a:xfrm>
            <a:off x="1602747" y="3897909"/>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3695215" y="3897909"/>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1602747" y="4211658"/>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3695215" y="4211658"/>
            <a:ext cx="1664558" cy="225767"/>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465"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6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strVal val="4*#ppt_w"/>
                                          </p:val>
                                        </p:tav>
                                        <p:tav tm="100000">
                                          <p:val>
                                            <p:strVal val="#ppt_w"/>
                                          </p:val>
                                        </p:tav>
                                      </p:tavLst>
                                    </p:anim>
                                    <p:anim calcmode="lin" valueType="num">
                                      <p:cBhvr>
                                        <p:cTn id="15" dur="500" fill="hold"/>
                                        <p:tgtEl>
                                          <p:spTgt spid="5"/>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right)">
                                      <p:cBhvr>
                                        <p:cTn id="20" dur="500"/>
                                        <p:tgtEl>
                                          <p:spTgt spid="6"/>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p:tgtEl>
                                          <p:spTgt spid="7"/>
                                        </p:tgtEl>
                                        <p:attrNameLst>
                                          <p:attrName>ppt_x</p:attrName>
                                        </p:attrNameLst>
                                      </p:cBhvr>
                                      <p:tavLst>
                                        <p:tav tm="0">
                                          <p:val>
                                            <p:strVal val="#ppt_x-#ppt_w*1.125000"/>
                                          </p:val>
                                        </p:tav>
                                        <p:tav tm="100000">
                                          <p:val>
                                            <p:strVal val="#ppt_x"/>
                                          </p:val>
                                        </p:tav>
                                      </p:tavLst>
                                    </p:anim>
                                    <p:animEffect transition="in" filter="wipe(right)">
                                      <p:cBhvr>
                                        <p:cTn id="25" dur="500"/>
                                        <p:tgtEl>
                                          <p:spTgt spid="7"/>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ppt_x</p:attrName>
                                        </p:attrNameLst>
                                      </p:cBhvr>
                                      <p:tavLst>
                                        <p:tav tm="0">
                                          <p:val>
                                            <p:strVal val="#ppt_x-#ppt_w*1.125000"/>
                                          </p:val>
                                        </p:tav>
                                        <p:tav tm="100000">
                                          <p:val>
                                            <p:strVal val="#ppt_x"/>
                                          </p:val>
                                        </p:tav>
                                      </p:tavLst>
                                    </p:anim>
                                    <p:animEffect transition="in" filter="wipe(right)">
                                      <p:cBhvr>
                                        <p:cTn id="30" dur="500"/>
                                        <p:tgtEl>
                                          <p:spTgt spid="8"/>
                                        </p:tgtEl>
                                      </p:cBhvr>
                                    </p:animEffect>
                                  </p:childTnLst>
                                </p:cTn>
                              </p:par>
                            </p:childTnLst>
                          </p:cTn>
                        </p:par>
                        <p:par>
                          <p:cTn id="31" fill="hold">
                            <p:stCondLst>
                              <p:cond delay="2000"/>
                            </p:stCondLst>
                            <p:childTnLst>
                              <p:par>
                                <p:cTn id="32" presetID="1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p:tgtEl>
                                          <p:spTgt spid="9"/>
                                        </p:tgtEl>
                                        <p:attrNameLst>
                                          <p:attrName>ppt_x</p:attrName>
                                        </p:attrNameLst>
                                      </p:cBhvr>
                                      <p:tavLst>
                                        <p:tav tm="0">
                                          <p:val>
                                            <p:strVal val="#ppt_x-#ppt_w*1.125000"/>
                                          </p:val>
                                        </p:tav>
                                        <p:tav tm="100000">
                                          <p:val>
                                            <p:strVal val="#ppt_x"/>
                                          </p:val>
                                        </p:tav>
                                      </p:tavLst>
                                    </p:anim>
                                    <p:animEffect transition="in" filter="wipe(right)">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46080" y="2421369"/>
            <a:ext cx="7917027" cy="2288670"/>
            <a:chOff x="2347913" y="2421930"/>
            <a:chExt cx="7923212" cy="2289200"/>
          </a:xfrm>
        </p:grpSpPr>
        <p:sp>
          <p:nvSpPr>
            <p:cNvPr id="3" name="Line 11"/>
            <p:cNvSpPr>
              <a:spLocks noChangeShapeType="1"/>
            </p:cNvSpPr>
            <p:nvPr/>
          </p:nvSpPr>
          <p:spPr bwMode="auto">
            <a:xfrm>
              <a:off x="2728911" y="4210644"/>
              <a:ext cx="7542213" cy="0"/>
            </a:xfrm>
            <a:prstGeom prst="line">
              <a:avLst/>
            </a:prstGeom>
            <a:noFill/>
            <a:ln w="12700">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 name="Line 11"/>
            <p:cNvSpPr>
              <a:spLocks noChangeShapeType="1"/>
            </p:cNvSpPr>
            <p:nvPr/>
          </p:nvSpPr>
          <p:spPr bwMode="auto">
            <a:xfrm>
              <a:off x="2728911" y="3709044"/>
              <a:ext cx="7542213" cy="0"/>
            </a:xfrm>
            <a:prstGeom prst="line">
              <a:avLst/>
            </a:prstGeom>
            <a:noFill/>
            <a:ln w="12700">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 name="Line 11"/>
            <p:cNvSpPr>
              <a:spLocks noChangeShapeType="1"/>
            </p:cNvSpPr>
            <p:nvPr/>
          </p:nvSpPr>
          <p:spPr bwMode="auto">
            <a:xfrm>
              <a:off x="2728911" y="3286026"/>
              <a:ext cx="7542213" cy="0"/>
            </a:xfrm>
            <a:prstGeom prst="line">
              <a:avLst/>
            </a:prstGeom>
            <a:noFill/>
            <a:ln w="12700">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 name="Line 11"/>
            <p:cNvSpPr>
              <a:spLocks noChangeShapeType="1"/>
            </p:cNvSpPr>
            <p:nvPr/>
          </p:nvSpPr>
          <p:spPr bwMode="auto">
            <a:xfrm>
              <a:off x="2728911" y="2853978"/>
              <a:ext cx="7542213" cy="0"/>
            </a:xfrm>
            <a:prstGeom prst="line">
              <a:avLst/>
            </a:prstGeom>
            <a:noFill/>
            <a:ln w="12700">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 name="Line 11"/>
            <p:cNvSpPr>
              <a:spLocks noChangeShapeType="1"/>
            </p:cNvSpPr>
            <p:nvPr/>
          </p:nvSpPr>
          <p:spPr bwMode="auto">
            <a:xfrm>
              <a:off x="2728911" y="2421930"/>
              <a:ext cx="7542213" cy="0"/>
            </a:xfrm>
            <a:prstGeom prst="line">
              <a:avLst/>
            </a:prstGeom>
            <a:noFill/>
            <a:ln w="12700">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Line 11"/>
            <p:cNvSpPr>
              <a:spLocks noChangeShapeType="1"/>
            </p:cNvSpPr>
            <p:nvPr/>
          </p:nvSpPr>
          <p:spPr bwMode="auto">
            <a:xfrm>
              <a:off x="2347913" y="4711130"/>
              <a:ext cx="7923212" cy="0"/>
            </a:xfrm>
            <a:prstGeom prst="line">
              <a:avLst/>
            </a:prstGeom>
            <a:noFill/>
            <a:ln w="12700">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9" name="Line 12"/>
          <p:cNvSpPr>
            <a:spLocks noChangeShapeType="1"/>
          </p:cNvSpPr>
          <p:nvPr/>
        </p:nvSpPr>
        <p:spPr bwMode="auto">
          <a:xfrm rot="16200000" flipV="1">
            <a:off x="1165838" y="3376054"/>
            <a:ext cx="3121889" cy="0"/>
          </a:xfrm>
          <a:prstGeom prst="line">
            <a:avLst/>
          </a:prstGeom>
          <a:noFill/>
          <a:ln w="12700">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5" tIns="45693" rIns="91385" bIns="45693"/>
          <a:lstStyle/>
          <a:p>
            <a:endParaRPr lang="zh-CN" altLang="en-US">
              <a:sym typeface="Agency FB" panose="020B0503020202020204" pitchFamily="34" charset="0"/>
            </a:endParaRPr>
          </a:p>
        </p:txBody>
      </p:sp>
      <p:sp>
        <p:nvSpPr>
          <p:cNvPr id="10" name="Rectangle 13"/>
          <p:cNvSpPr>
            <a:spLocks noChangeArrowheads="1"/>
          </p:cNvSpPr>
          <p:nvPr/>
        </p:nvSpPr>
        <p:spPr bwMode="auto">
          <a:xfrm>
            <a:off x="3464393" y="3034027"/>
            <a:ext cx="532984" cy="1676012"/>
          </a:xfrm>
          <a:prstGeom prst="rect">
            <a:avLst/>
          </a:prstGeom>
          <a:solidFill>
            <a:schemeClr val="accent1"/>
          </a:solidFill>
          <a:ln w="38100">
            <a:gradFill flip="none" rotWithShape="1">
              <a:gsLst>
                <a:gs pos="0">
                  <a:schemeClr val="bg1"/>
                </a:gs>
                <a:gs pos="100000">
                  <a:schemeClr val="bg1">
                    <a:lumMod val="85000"/>
                  </a:schemeClr>
                </a:gs>
              </a:gsLst>
              <a:lin ang="2700000" scaled="1"/>
              <a:tileRect/>
            </a:gradFill>
          </a:ln>
          <a:effectLst>
            <a:innerShdw blurRad="190500" dist="2032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dirty="0">
              <a:sym typeface="Agency FB" panose="020B0503020202020204" pitchFamily="34" charset="0"/>
            </a:endParaRPr>
          </a:p>
        </p:txBody>
      </p:sp>
      <p:sp>
        <p:nvSpPr>
          <p:cNvPr id="11" name="Rectangle 14"/>
          <p:cNvSpPr>
            <a:spLocks noChangeArrowheads="1"/>
          </p:cNvSpPr>
          <p:nvPr/>
        </p:nvSpPr>
        <p:spPr bwMode="auto">
          <a:xfrm>
            <a:off x="4544637" y="2729298"/>
            <a:ext cx="532984" cy="1980741"/>
          </a:xfrm>
          <a:prstGeom prst="rect">
            <a:avLst/>
          </a:prstGeom>
          <a:solidFill>
            <a:schemeClr val="accent2"/>
          </a:solidFill>
          <a:ln w="38100">
            <a:gradFill flip="none" rotWithShape="1">
              <a:gsLst>
                <a:gs pos="0">
                  <a:schemeClr val="bg1"/>
                </a:gs>
                <a:gs pos="100000">
                  <a:schemeClr val="bg1">
                    <a:lumMod val="85000"/>
                  </a:schemeClr>
                </a:gs>
              </a:gsLst>
              <a:lin ang="2700000" scaled="1"/>
              <a:tileRect/>
            </a:gradFill>
          </a:ln>
          <a:effectLst>
            <a:innerShdw blurRad="190500" dist="2032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12" name="Rectangle 15"/>
          <p:cNvSpPr>
            <a:spLocks noChangeArrowheads="1"/>
          </p:cNvSpPr>
          <p:nvPr/>
        </p:nvSpPr>
        <p:spPr bwMode="auto">
          <a:xfrm>
            <a:off x="5624880" y="3414939"/>
            <a:ext cx="532984" cy="1295100"/>
          </a:xfrm>
          <a:prstGeom prst="rect">
            <a:avLst/>
          </a:prstGeom>
          <a:solidFill>
            <a:schemeClr val="accent3"/>
          </a:solidFill>
          <a:ln w="38100">
            <a:gradFill flip="none" rotWithShape="1">
              <a:gsLst>
                <a:gs pos="0">
                  <a:schemeClr val="bg1"/>
                </a:gs>
                <a:gs pos="100000">
                  <a:schemeClr val="bg1">
                    <a:lumMod val="85000"/>
                  </a:schemeClr>
                </a:gs>
              </a:gsLst>
              <a:lin ang="2700000" scaled="1"/>
              <a:tileRect/>
            </a:gradFill>
          </a:ln>
          <a:effectLst>
            <a:innerShdw blurRad="190500" dist="2032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dirty="0">
              <a:sym typeface="Agency FB" panose="020B0503020202020204" pitchFamily="34" charset="0"/>
            </a:endParaRPr>
          </a:p>
        </p:txBody>
      </p:sp>
      <p:sp>
        <p:nvSpPr>
          <p:cNvPr id="13" name="Rectangle 16"/>
          <p:cNvSpPr>
            <a:spLocks noChangeArrowheads="1"/>
          </p:cNvSpPr>
          <p:nvPr/>
        </p:nvSpPr>
        <p:spPr bwMode="auto">
          <a:xfrm>
            <a:off x="6706710" y="2348386"/>
            <a:ext cx="532984" cy="2361653"/>
          </a:xfrm>
          <a:prstGeom prst="rect">
            <a:avLst/>
          </a:prstGeom>
          <a:solidFill>
            <a:schemeClr val="accent4"/>
          </a:solidFill>
          <a:ln w="38100">
            <a:gradFill flip="none" rotWithShape="1">
              <a:gsLst>
                <a:gs pos="0">
                  <a:schemeClr val="bg1"/>
                </a:gs>
                <a:gs pos="100000">
                  <a:schemeClr val="bg1">
                    <a:lumMod val="85000"/>
                  </a:schemeClr>
                </a:gs>
              </a:gsLst>
              <a:lin ang="2700000" scaled="1"/>
              <a:tileRect/>
            </a:gradFill>
          </a:ln>
          <a:effectLst>
            <a:innerShdw blurRad="190500" dist="2032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dirty="0">
              <a:sym typeface="Agency FB" panose="020B0503020202020204" pitchFamily="34" charset="0"/>
            </a:endParaRPr>
          </a:p>
        </p:txBody>
      </p:sp>
      <p:sp>
        <p:nvSpPr>
          <p:cNvPr id="14" name="Rectangle 17"/>
          <p:cNvSpPr>
            <a:spLocks noChangeArrowheads="1"/>
          </p:cNvSpPr>
          <p:nvPr/>
        </p:nvSpPr>
        <p:spPr bwMode="auto">
          <a:xfrm>
            <a:off x="7786954" y="3034027"/>
            <a:ext cx="532984" cy="1676012"/>
          </a:xfrm>
          <a:prstGeom prst="rect">
            <a:avLst/>
          </a:prstGeom>
          <a:solidFill>
            <a:schemeClr val="accent5"/>
          </a:solidFill>
          <a:ln w="38100">
            <a:gradFill flip="none" rotWithShape="1">
              <a:gsLst>
                <a:gs pos="0">
                  <a:schemeClr val="bg1"/>
                </a:gs>
                <a:gs pos="100000">
                  <a:schemeClr val="bg1">
                    <a:lumMod val="85000"/>
                  </a:schemeClr>
                </a:gs>
              </a:gsLst>
              <a:lin ang="2700000" scaled="1"/>
              <a:tileRect/>
            </a:gradFill>
          </a:ln>
          <a:effectLst>
            <a:innerShdw blurRad="190500" dist="2032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dirty="0">
              <a:sym typeface="Agency FB" panose="020B0503020202020204" pitchFamily="34" charset="0"/>
            </a:endParaRPr>
          </a:p>
        </p:txBody>
      </p:sp>
      <p:sp>
        <p:nvSpPr>
          <p:cNvPr id="15" name="Rectangle 18"/>
          <p:cNvSpPr>
            <a:spLocks noChangeArrowheads="1"/>
          </p:cNvSpPr>
          <p:nvPr/>
        </p:nvSpPr>
        <p:spPr bwMode="auto">
          <a:xfrm>
            <a:off x="8868784" y="1586562"/>
            <a:ext cx="532984" cy="3123477"/>
          </a:xfrm>
          <a:prstGeom prst="rect">
            <a:avLst/>
          </a:prstGeom>
          <a:solidFill>
            <a:schemeClr val="accent6"/>
          </a:solidFill>
          <a:ln w="38100">
            <a:gradFill flip="none" rotWithShape="1">
              <a:gsLst>
                <a:gs pos="0">
                  <a:schemeClr val="bg1"/>
                </a:gs>
                <a:gs pos="100000">
                  <a:schemeClr val="bg1">
                    <a:lumMod val="85000"/>
                  </a:schemeClr>
                </a:gs>
              </a:gsLst>
              <a:lin ang="2700000" scaled="1"/>
              <a:tileRect/>
            </a:gradFill>
          </a:ln>
          <a:effectLst>
            <a:innerShdw blurRad="190500" dist="2032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dirty="0">
              <a:sym typeface="Agency FB" panose="020B0503020202020204" pitchFamily="34" charset="0"/>
            </a:endParaRPr>
          </a:p>
        </p:txBody>
      </p:sp>
      <p:sp>
        <p:nvSpPr>
          <p:cNvPr id="16" name="未知"/>
          <p:cNvSpPr/>
          <p:nvPr/>
        </p:nvSpPr>
        <p:spPr bwMode="auto">
          <a:xfrm>
            <a:off x="3673780" y="1197270"/>
            <a:ext cx="5589983" cy="1836759"/>
          </a:xfrm>
          <a:custGeom>
            <a:avLst/>
            <a:gdLst>
              <a:gd name="T0" fmla="*/ 0 w 3524"/>
              <a:gd name="T1" fmla="*/ 2147483647 h 1273"/>
              <a:gd name="T2" fmla="*/ 1776710950 w 3524"/>
              <a:gd name="T3" fmla="*/ 2121971037 h 1273"/>
              <a:gd name="T4" fmla="*/ 2147483647 w 3524"/>
              <a:gd name="T5" fmla="*/ 2147483647 h 1273"/>
              <a:gd name="T6" fmla="*/ 2147483647 w 3524"/>
              <a:gd name="T7" fmla="*/ 1451609641 h 1273"/>
              <a:gd name="T8" fmla="*/ 2147483647 w 3524"/>
              <a:gd name="T9" fmla="*/ 2147483647 h 1273"/>
              <a:gd name="T10" fmla="*/ 2147483647 w 3524"/>
              <a:gd name="T11" fmla="*/ 604837350 h 1273"/>
              <a:gd name="T12" fmla="*/ 2147483647 w 3524"/>
              <a:gd name="T13" fmla="*/ 0 h 1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24" h="1273">
                <a:moveTo>
                  <a:pt x="0" y="1040"/>
                </a:moveTo>
                <a:cubicBezTo>
                  <a:pt x="118" y="1007"/>
                  <a:pt x="469" y="810"/>
                  <a:pt x="705" y="842"/>
                </a:cubicBezTo>
                <a:cubicBezTo>
                  <a:pt x="941" y="874"/>
                  <a:pt x="1196" y="1273"/>
                  <a:pt x="1418" y="1229"/>
                </a:cubicBezTo>
                <a:cubicBezTo>
                  <a:pt x="1640" y="1185"/>
                  <a:pt x="1811" y="605"/>
                  <a:pt x="2037" y="576"/>
                </a:cubicBezTo>
                <a:cubicBezTo>
                  <a:pt x="2263" y="547"/>
                  <a:pt x="2582" y="1113"/>
                  <a:pt x="2777" y="1057"/>
                </a:cubicBezTo>
                <a:cubicBezTo>
                  <a:pt x="2972" y="1001"/>
                  <a:pt x="3082" y="416"/>
                  <a:pt x="3206" y="240"/>
                </a:cubicBezTo>
                <a:cubicBezTo>
                  <a:pt x="3330" y="64"/>
                  <a:pt x="3458" y="50"/>
                  <a:pt x="3524" y="0"/>
                </a:cubicBezTo>
              </a:path>
            </a:pathLst>
          </a:custGeom>
          <a:noFill/>
          <a:ln w="57150" cmpd="sng">
            <a:solidFill>
              <a:schemeClr val="accent1"/>
            </a:solidFill>
            <a:beve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lIns="91385" tIns="45693" rIns="91385" bIns="45693"/>
          <a:lstStyle/>
          <a:p>
            <a:endParaRPr lang="zh-CN" altLang="en-US" dirty="0">
              <a:sym typeface="Agency FB" panose="020B0503020202020204" pitchFamily="34" charset="0"/>
            </a:endParaRPr>
          </a:p>
        </p:txBody>
      </p:sp>
      <p:grpSp>
        <p:nvGrpSpPr>
          <p:cNvPr id="17" name="组合 16"/>
          <p:cNvGrpSpPr/>
          <p:nvPr/>
        </p:nvGrpSpPr>
        <p:grpSpPr>
          <a:xfrm>
            <a:off x="1921210" y="2274202"/>
            <a:ext cx="695471" cy="2157632"/>
            <a:chOff x="1922711" y="2214181"/>
            <a:chExt cx="696015" cy="2158131"/>
          </a:xfrm>
        </p:grpSpPr>
        <p:sp>
          <p:nvSpPr>
            <p:cNvPr id="18" name="TextBox 17"/>
            <p:cNvSpPr txBox="1"/>
            <p:nvPr/>
          </p:nvSpPr>
          <p:spPr>
            <a:xfrm>
              <a:off x="2079374" y="4002895"/>
              <a:ext cx="529726" cy="369417"/>
            </a:xfrm>
            <a:prstGeom prst="rect">
              <a:avLst/>
            </a:prstGeom>
            <a:noFill/>
          </p:spPr>
          <p:txBody>
            <a:bodyPr wrap="none" rtlCol="0">
              <a:spAutoFit/>
            </a:bodyPr>
            <a:lstStyle/>
            <a:p>
              <a:r>
                <a:rPr lang="en-US" altLang="zh-CN" dirty="0">
                  <a:latin typeface="Agency FB" panose="020B0503020202020204" pitchFamily="34" charset="0"/>
                  <a:ea typeface="微软雅黑" panose="020B0503020204020204" pitchFamily="34" charset="-122"/>
                  <a:cs typeface="+mn-ea"/>
                  <a:sym typeface="Agency FB" panose="020B0503020202020204" pitchFamily="34" charset="0"/>
                </a:rPr>
                <a:t>20%</a:t>
              </a:r>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TextBox 18"/>
            <p:cNvSpPr txBox="1"/>
            <p:nvPr/>
          </p:nvSpPr>
          <p:spPr>
            <a:xfrm>
              <a:off x="2079374" y="3501295"/>
              <a:ext cx="528122" cy="369417"/>
            </a:xfrm>
            <a:prstGeom prst="rect">
              <a:avLst/>
            </a:prstGeom>
            <a:noFill/>
          </p:spPr>
          <p:txBody>
            <a:bodyPr wrap="none" rtlCol="0">
              <a:spAutoFit/>
            </a:bodyPr>
            <a:lstStyle/>
            <a:p>
              <a:r>
                <a:rPr lang="en-US" altLang="zh-CN" dirty="0">
                  <a:latin typeface="Agency FB" panose="020B0503020202020204" pitchFamily="34" charset="0"/>
                  <a:ea typeface="微软雅黑" panose="020B0503020204020204" pitchFamily="34" charset="-122"/>
                  <a:cs typeface="+mn-ea"/>
                  <a:sym typeface="Agency FB" panose="020B0503020202020204" pitchFamily="34" charset="0"/>
                </a:rPr>
                <a:t>40%</a:t>
              </a:r>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TextBox 19"/>
            <p:cNvSpPr txBox="1"/>
            <p:nvPr/>
          </p:nvSpPr>
          <p:spPr>
            <a:xfrm>
              <a:off x="2079374" y="3074417"/>
              <a:ext cx="537747" cy="369417"/>
            </a:xfrm>
            <a:prstGeom prst="rect">
              <a:avLst/>
            </a:prstGeom>
            <a:noFill/>
          </p:spPr>
          <p:txBody>
            <a:bodyPr wrap="none" rtlCol="0">
              <a:spAutoFit/>
            </a:bodyPr>
            <a:lstStyle/>
            <a:p>
              <a:r>
                <a:rPr lang="en-US" altLang="zh-CN" dirty="0">
                  <a:latin typeface="Agency FB" panose="020B0503020202020204" pitchFamily="34" charset="0"/>
                  <a:ea typeface="微软雅黑" panose="020B0503020204020204" pitchFamily="34" charset="-122"/>
                  <a:cs typeface="+mn-ea"/>
                  <a:sym typeface="Agency FB" panose="020B0503020202020204" pitchFamily="34" charset="0"/>
                </a:rPr>
                <a:t>60%</a:t>
              </a:r>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1" name="TextBox 20"/>
            <p:cNvSpPr txBox="1"/>
            <p:nvPr/>
          </p:nvSpPr>
          <p:spPr>
            <a:xfrm>
              <a:off x="2079374" y="2646229"/>
              <a:ext cx="539352" cy="369417"/>
            </a:xfrm>
            <a:prstGeom prst="rect">
              <a:avLst/>
            </a:prstGeom>
            <a:noFill/>
          </p:spPr>
          <p:txBody>
            <a:bodyPr wrap="none" rtlCol="0">
              <a:spAutoFit/>
            </a:bodyPr>
            <a:lstStyle/>
            <a:p>
              <a:r>
                <a:rPr lang="en-US" altLang="zh-CN" dirty="0">
                  <a:latin typeface="Agency FB" panose="020B0503020202020204" pitchFamily="34" charset="0"/>
                  <a:ea typeface="微软雅黑" panose="020B0503020204020204" pitchFamily="34" charset="-122"/>
                  <a:cs typeface="+mn-ea"/>
                  <a:sym typeface="Agency FB" panose="020B0503020202020204" pitchFamily="34" charset="0"/>
                </a:rPr>
                <a:t>80%</a:t>
              </a:r>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TextBox 21"/>
            <p:cNvSpPr txBox="1"/>
            <p:nvPr/>
          </p:nvSpPr>
          <p:spPr>
            <a:xfrm>
              <a:off x="1922711" y="2214181"/>
              <a:ext cx="587479" cy="369417"/>
            </a:xfrm>
            <a:prstGeom prst="rect">
              <a:avLst/>
            </a:prstGeom>
            <a:noFill/>
          </p:spPr>
          <p:txBody>
            <a:bodyPr wrap="none" rtlCol="0">
              <a:spAutoFit/>
            </a:bodyPr>
            <a:lstStyle/>
            <a:p>
              <a:r>
                <a:rPr lang="en-US" altLang="zh-CN" dirty="0">
                  <a:latin typeface="Agency FB" panose="020B0503020202020204" pitchFamily="34" charset="0"/>
                  <a:ea typeface="微软雅黑" panose="020B0503020204020204" pitchFamily="34" charset="-122"/>
                  <a:cs typeface="+mn-ea"/>
                  <a:sym typeface="Agency FB" panose="020B0503020202020204" pitchFamily="34" charset="0"/>
                </a:rPr>
                <a:t>100%</a:t>
              </a:r>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3" name="组合 22"/>
          <p:cNvGrpSpPr/>
          <p:nvPr/>
        </p:nvGrpSpPr>
        <p:grpSpPr>
          <a:xfrm>
            <a:off x="3360887" y="4811513"/>
            <a:ext cx="6165681" cy="374593"/>
            <a:chOff x="3363512" y="4752074"/>
            <a:chExt cx="6170498" cy="374679"/>
          </a:xfrm>
        </p:grpSpPr>
        <p:sp>
          <p:nvSpPr>
            <p:cNvPr id="24" name="TextBox 23"/>
            <p:cNvSpPr txBox="1"/>
            <p:nvPr/>
          </p:nvSpPr>
          <p:spPr>
            <a:xfrm>
              <a:off x="3409031" y="4752074"/>
              <a:ext cx="184875" cy="369417"/>
            </a:xfrm>
            <a:prstGeom prst="rect">
              <a:avLst/>
            </a:prstGeom>
            <a:noFill/>
          </p:spPr>
          <p:txBody>
            <a:bodyPr wrap="none" rtlCol="0">
              <a:spAutoFit/>
            </a:bodyPr>
            <a:lstStyle/>
            <a:p>
              <a:endParaRPr lang="zh-CN" altLang="en-US"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5" name="TextBox 24"/>
            <p:cNvSpPr txBox="1"/>
            <p:nvPr/>
          </p:nvSpPr>
          <p:spPr>
            <a:xfrm>
              <a:off x="3363512" y="4752074"/>
              <a:ext cx="736674" cy="369417"/>
            </a:xfrm>
            <a:prstGeom prst="rect">
              <a:avLst/>
            </a:prstGeom>
            <a:noFill/>
          </p:spPr>
          <p:txBody>
            <a:bodyPr wrap="none" rtlCol="0">
              <a:spAutoFit/>
            </a:bodyPr>
            <a:lstStyle/>
            <a:p>
              <a:pPr algn="ctr"/>
              <a:r>
                <a:rPr lang="en-US" altLang="zh-CN" dirty="0">
                  <a:latin typeface="Agency FB" panose="020B0503020202020204" pitchFamily="34" charset="0"/>
                  <a:ea typeface="微软雅黑" panose="020B0503020204020204" pitchFamily="34" charset="-122"/>
                  <a:cs typeface="+mn-ea"/>
                  <a:sym typeface="Agency FB" panose="020B0503020202020204" pitchFamily="34" charset="0"/>
                </a:rPr>
                <a:t>2</a:t>
              </a:r>
              <a:r>
                <a:rPr lang="zh-CN" altLang="en-US" dirty="0">
                  <a:latin typeface="Agency FB" panose="020B0503020202020204" pitchFamily="34" charset="0"/>
                  <a:ea typeface="微软雅黑" panose="020B0503020204020204" pitchFamily="34" charset="-122"/>
                  <a:cs typeface="+mn-ea"/>
                  <a:sym typeface="Agency FB" panose="020B0503020202020204" pitchFamily="34" charset="0"/>
                </a:rPr>
                <a:t>月份</a:t>
              </a:r>
            </a:p>
          </p:txBody>
        </p:sp>
        <p:sp>
          <p:nvSpPr>
            <p:cNvPr id="26" name="TextBox 25"/>
            <p:cNvSpPr txBox="1"/>
            <p:nvPr/>
          </p:nvSpPr>
          <p:spPr>
            <a:xfrm>
              <a:off x="4447353" y="4757336"/>
              <a:ext cx="735070" cy="369417"/>
            </a:xfrm>
            <a:prstGeom prst="rect">
              <a:avLst/>
            </a:prstGeom>
            <a:noFill/>
          </p:spPr>
          <p:txBody>
            <a:bodyPr wrap="none" rtlCol="0">
              <a:spAutoFit/>
            </a:bodyPr>
            <a:lstStyle/>
            <a:p>
              <a:pPr algn="ctr"/>
              <a:r>
                <a:rPr lang="en-US" altLang="zh-CN" dirty="0">
                  <a:latin typeface="Agency FB" panose="020B0503020202020204" pitchFamily="34" charset="0"/>
                  <a:ea typeface="微软雅黑" panose="020B0503020204020204" pitchFamily="34" charset="-122"/>
                  <a:cs typeface="+mn-ea"/>
                  <a:sym typeface="Agency FB" panose="020B0503020202020204" pitchFamily="34" charset="0"/>
                </a:rPr>
                <a:t>4</a:t>
              </a:r>
              <a:r>
                <a:rPr lang="zh-CN" altLang="en-US" dirty="0">
                  <a:latin typeface="Agency FB" panose="020B0503020202020204" pitchFamily="34" charset="0"/>
                  <a:ea typeface="微软雅黑" panose="020B0503020204020204" pitchFamily="34" charset="-122"/>
                  <a:cs typeface="+mn-ea"/>
                  <a:sym typeface="Agency FB" panose="020B0503020202020204" pitchFamily="34" charset="0"/>
                </a:rPr>
                <a:t>月份</a:t>
              </a:r>
            </a:p>
          </p:txBody>
        </p:sp>
        <p:sp>
          <p:nvSpPr>
            <p:cNvPr id="27" name="TextBox 26"/>
            <p:cNvSpPr txBox="1"/>
            <p:nvPr/>
          </p:nvSpPr>
          <p:spPr>
            <a:xfrm>
              <a:off x="5496185" y="4757336"/>
              <a:ext cx="744694" cy="369417"/>
            </a:xfrm>
            <a:prstGeom prst="rect">
              <a:avLst/>
            </a:prstGeom>
            <a:noFill/>
          </p:spPr>
          <p:txBody>
            <a:bodyPr wrap="none" rtlCol="0">
              <a:spAutoFit/>
            </a:bodyPr>
            <a:lstStyle/>
            <a:p>
              <a:pPr algn="ctr"/>
              <a:r>
                <a:rPr lang="en-US" altLang="zh-CN" dirty="0">
                  <a:latin typeface="Agency FB" panose="020B0503020202020204" pitchFamily="34" charset="0"/>
                  <a:ea typeface="微软雅黑" panose="020B0503020204020204" pitchFamily="34" charset="-122"/>
                  <a:cs typeface="+mn-ea"/>
                  <a:sym typeface="Agency FB" panose="020B0503020202020204" pitchFamily="34" charset="0"/>
                </a:rPr>
                <a:t>6</a:t>
              </a:r>
              <a:r>
                <a:rPr lang="zh-CN" altLang="en-US" dirty="0">
                  <a:latin typeface="Agency FB" panose="020B0503020202020204" pitchFamily="34" charset="0"/>
                  <a:ea typeface="微软雅黑" panose="020B0503020204020204" pitchFamily="34" charset="-122"/>
                  <a:cs typeface="+mn-ea"/>
                  <a:sym typeface="Agency FB" panose="020B0503020202020204" pitchFamily="34" charset="0"/>
                </a:rPr>
                <a:t>月份</a:t>
              </a:r>
            </a:p>
          </p:txBody>
        </p:sp>
        <p:sp>
          <p:nvSpPr>
            <p:cNvPr id="28" name="TextBox 27"/>
            <p:cNvSpPr txBox="1"/>
            <p:nvPr/>
          </p:nvSpPr>
          <p:spPr>
            <a:xfrm>
              <a:off x="6591060" y="4757336"/>
              <a:ext cx="775177" cy="369417"/>
            </a:xfrm>
            <a:prstGeom prst="rect">
              <a:avLst/>
            </a:prstGeom>
            <a:noFill/>
          </p:spPr>
          <p:txBody>
            <a:bodyPr wrap="none" rtlCol="0">
              <a:spAutoFit/>
            </a:bodyPr>
            <a:lstStyle/>
            <a:p>
              <a:pPr algn="ctr"/>
              <a:r>
                <a:rPr lang="en-US" altLang="zh-CN" dirty="0">
                  <a:latin typeface="Agency FB" panose="020B0503020202020204" pitchFamily="34" charset="0"/>
                  <a:ea typeface="微软雅黑" panose="020B0503020204020204" pitchFamily="34" charset="-122"/>
                  <a:cs typeface="+mn-ea"/>
                  <a:sym typeface="Agency FB" panose="020B0503020202020204" pitchFamily="34" charset="0"/>
                </a:rPr>
                <a:t>8</a:t>
              </a:r>
              <a:r>
                <a:rPr lang="zh-CN" altLang="en-US" dirty="0">
                  <a:latin typeface="Agency FB" panose="020B0503020202020204" pitchFamily="34" charset="0"/>
                  <a:ea typeface="微软雅黑" panose="020B0503020204020204" pitchFamily="34" charset="-122"/>
                  <a:cs typeface="+mn-ea"/>
                  <a:sym typeface="Agency FB" panose="020B0503020202020204" pitchFamily="34" charset="0"/>
                </a:rPr>
                <a:t>月份</a:t>
              </a:r>
            </a:p>
          </p:txBody>
        </p:sp>
        <p:sp>
          <p:nvSpPr>
            <p:cNvPr id="29" name="TextBox 28"/>
            <p:cNvSpPr txBox="1"/>
            <p:nvPr/>
          </p:nvSpPr>
          <p:spPr>
            <a:xfrm>
              <a:off x="7662524" y="4757336"/>
              <a:ext cx="794427" cy="369417"/>
            </a:xfrm>
            <a:prstGeom prst="rect">
              <a:avLst/>
            </a:prstGeom>
            <a:noFill/>
          </p:spPr>
          <p:txBody>
            <a:bodyPr wrap="none" rtlCol="0">
              <a:spAutoFit/>
            </a:bodyPr>
            <a:lstStyle/>
            <a:p>
              <a:pPr algn="ctr"/>
              <a:r>
                <a:rPr lang="en-US" altLang="zh-CN" dirty="0">
                  <a:latin typeface="Agency FB" panose="020B0503020202020204" pitchFamily="34" charset="0"/>
                  <a:ea typeface="微软雅黑" panose="020B0503020204020204" pitchFamily="34" charset="-122"/>
                  <a:cs typeface="+mn-ea"/>
                  <a:sym typeface="Agency FB" panose="020B0503020202020204" pitchFamily="34" charset="0"/>
                </a:rPr>
                <a:t>10</a:t>
              </a:r>
              <a:r>
                <a:rPr lang="zh-CN" altLang="en-US" dirty="0">
                  <a:latin typeface="Agency FB" panose="020B0503020202020204" pitchFamily="34" charset="0"/>
                  <a:ea typeface="微软雅黑" panose="020B0503020204020204" pitchFamily="34" charset="-122"/>
                  <a:cs typeface="+mn-ea"/>
                  <a:sym typeface="Agency FB" panose="020B0503020202020204" pitchFamily="34" charset="0"/>
                </a:rPr>
                <a:t>月份</a:t>
              </a:r>
            </a:p>
          </p:txBody>
        </p:sp>
        <p:sp>
          <p:nvSpPr>
            <p:cNvPr id="30" name="TextBox 29"/>
            <p:cNvSpPr txBox="1"/>
            <p:nvPr/>
          </p:nvSpPr>
          <p:spPr>
            <a:xfrm>
              <a:off x="8750812" y="4757336"/>
              <a:ext cx="783198" cy="369417"/>
            </a:xfrm>
            <a:prstGeom prst="rect">
              <a:avLst/>
            </a:prstGeom>
            <a:noFill/>
          </p:spPr>
          <p:txBody>
            <a:bodyPr wrap="none" rtlCol="0">
              <a:spAutoFit/>
            </a:bodyPr>
            <a:lstStyle/>
            <a:p>
              <a:pPr algn="ctr"/>
              <a:r>
                <a:rPr lang="en-US" altLang="zh-CN" dirty="0">
                  <a:latin typeface="Agency FB" panose="020B0503020202020204" pitchFamily="34" charset="0"/>
                  <a:ea typeface="微软雅黑" panose="020B0503020204020204" pitchFamily="34" charset="-122"/>
                  <a:cs typeface="+mn-ea"/>
                  <a:sym typeface="Agency FB" panose="020B0503020202020204" pitchFamily="34" charset="0"/>
                </a:rPr>
                <a:t>12</a:t>
              </a:r>
              <a:r>
                <a:rPr lang="zh-CN" altLang="en-US" dirty="0">
                  <a:latin typeface="Agency FB" panose="020B0503020202020204" pitchFamily="34" charset="0"/>
                  <a:ea typeface="微软雅黑" panose="020B0503020204020204" pitchFamily="34" charset="-122"/>
                  <a:cs typeface="+mn-ea"/>
                  <a:sym typeface="Agency FB" panose="020B0503020202020204" pitchFamily="34" charset="0"/>
                </a:rPr>
                <a:t>月份</a:t>
              </a:r>
            </a:p>
          </p:txBody>
        </p:sp>
      </p:grpSp>
      <p:sp>
        <p:nvSpPr>
          <p:cNvPr id="31" name="矩形 30"/>
          <p:cNvSpPr/>
          <p:nvPr/>
        </p:nvSpPr>
        <p:spPr>
          <a:xfrm>
            <a:off x="1417547" y="5473240"/>
            <a:ext cx="9929347" cy="907405"/>
          </a:xfrm>
          <a:prstGeom prst="rect">
            <a:avLst/>
          </a:prstGeom>
        </p:spPr>
        <p:txBody>
          <a:bodyPr lIns="91385" tIns="45693" rIns="91385" bIns="45693"/>
          <a:lstStyle/>
          <a:p>
            <a:pPr algn="just">
              <a:spcAft>
                <a:spcPts val="600"/>
              </a:spcAft>
              <a:buClr>
                <a:srgbClr val="00B050"/>
              </a:buClr>
              <a:buSzPct val="80000"/>
              <a:defRPr/>
            </a:pPr>
            <a:r>
              <a:rPr lang="zh-CN" altLang="en-US" sz="1600" dirty="0">
                <a:latin typeface="Agency FB" panose="020B0503020202020204" pitchFamily="34" charset="0"/>
                <a:ea typeface="微软雅黑" panose="020B0503020204020204" pitchFamily="34" charset="-122"/>
                <a:cs typeface="+mn-ea"/>
                <a:sym typeface="Agency FB" panose="020B0503020202020204" pitchFamily="34" charset="0"/>
              </a:rPr>
              <a:t>请在此处输入您的文本或者复制您的文本粘贴到此处，请在此处输入您的文本或者复制您的文本粘贴到此处。</a:t>
            </a:r>
            <a:endParaRPr lang="en-US" altLang="zh-CN" sz="1600" dirty="0">
              <a:latin typeface="Agency FB" panose="020B0503020202020204" pitchFamily="34" charset="0"/>
              <a:ea typeface="微软雅黑" panose="020B0503020204020204" pitchFamily="34" charset="-122"/>
              <a:cs typeface="+mn-ea"/>
              <a:sym typeface="Agency FB" panose="020B0503020202020204" pitchFamily="34" charset="0"/>
            </a:endParaRPr>
          </a:p>
          <a:p>
            <a:pPr algn="just">
              <a:spcAft>
                <a:spcPts val="600"/>
              </a:spcAft>
              <a:buClr>
                <a:srgbClr val="00B050"/>
              </a:buClr>
              <a:buSzPct val="80000"/>
              <a:defRPr/>
            </a:pPr>
            <a:r>
              <a:rPr lang="zh-CN" altLang="en-US" sz="1600" dirty="0">
                <a:latin typeface="Agency FB" panose="020B0503020202020204" pitchFamily="34" charset="0"/>
                <a:ea typeface="微软雅黑" panose="020B0503020204020204" pitchFamily="34" charset="-122"/>
                <a:cs typeface="+mn-ea"/>
                <a:sym typeface="Agency FB" panose="020B0503020202020204" pitchFamily="34" charset="0"/>
              </a:rPr>
              <a:t>请在此处输入您的文本或者复制您的文本粘贴到此处，请在此处输入您的文本或者复制您的文本粘贴到此处。</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42"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000"/>
                                        <p:tgtEl>
                                          <p:spTgt spid="23"/>
                                        </p:tgtEl>
                                      </p:cBhvr>
                                    </p:animEffect>
                                    <p:anim calcmode="lin" valueType="num">
                                      <p:cBhvr>
                                        <p:cTn id="19" dur="1000" fill="hold"/>
                                        <p:tgtEl>
                                          <p:spTgt spid="23"/>
                                        </p:tgtEl>
                                        <p:attrNameLst>
                                          <p:attrName>ppt_x</p:attrName>
                                        </p:attrNameLst>
                                      </p:cBhvr>
                                      <p:tavLst>
                                        <p:tav tm="0">
                                          <p:val>
                                            <p:strVal val="#ppt_x"/>
                                          </p:val>
                                        </p:tav>
                                        <p:tav tm="100000">
                                          <p:val>
                                            <p:strVal val="#ppt_x"/>
                                          </p:val>
                                        </p:tav>
                                      </p:tavLst>
                                    </p:anim>
                                    <p:anim calcmode="lin" valueType="num">
                                      <p:cBhvr>
                                        <p:cTn id="20" dur="1000" fill="hold"/>
                                        <p:tgtEl>
                                          <p:spTgt spid="23"/>
                                        </p:tgtEl>
                                        <p:attrNameLst>
                                          <p:attrName>ppt_y</p:attrName>
                                        </p:attrNameLst>
                                      </p:cBhvr>
                                      <p:tavLst>
                                        <p:tav tm="0">
                                          <p:val>
                                            <p:strVal val="#ppt_y+.1"/>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par>
                          <p:cTn id="44" fill="hold">
                            <p:stCondLst>
                              <p:cond delay="1500"/>
                            </p:stCondLst>
                            <p:childTnLst>
                              <p:par>
                                <p:cTn id="45" presetID="42" presetClass="entr" presetSubtype="0" fill="hold" grpId="0" nodeType="afterEffect">
                                  <p:stCondLst>
                                    <p:cond delay="0"/>
                                  </p:stCondLst>
                                  <p:iterate type="wd">
                                    <p:tmPct val="10000"/>
                                  </p:iterate>
                                  <p:childTnLst>
                                    <p:set>
                                      <p:cBhvr>
                                        <p:cTn id="46" dur="1" fill="hold">
                                          <p:stCondLst>
                                            <p:cond delay="0"/>
                                          </p:stCondLst>
                                        </p:cTn>
                                        <p:tgtEl>
                                          <p:spTgt spid="31"/>
                                        </p:tgtEl>
                                        <p:attrNameLst>
                                          <p:attrName>style.visibility</p:attrName>
                                        </p:attrNameLst>
                                      </p:cBhvr>
                                      <p:to>
                                        <p:strVal val="visible"/>
                                      </p:to>
                                    </p:set>
                                    <p:animEffect transition="in" filter="fade">
                                      <p:cBhvr>
                                        <p:cTn id="47" dur="250"/>
                                        <p:tgtEl>
                                          <p:spTgt spid="31"/>
                                        </p:tgtEl>
                                      </p:cBhvr>
                                    </p:animEffect>
                                    <p:anim calcmode="lin" valueType="num">
                                      <p:cBhvr>
                                        <p:cTn id="48" dur="250" fill="hold"/>
                                        <p:tgtEl>
                                          <p:spTgt spid="31"/>
                                        </p:tgtEl>
                                        <p:attrNameLst>
                                          <p:attrName>ppt_x</p:attrName>
                                        </p:attrNameLst>
                                      </p:cBhvr>
                                      <p:tavLst>
                                        <p:tav tm="0">
                                          <p:val>
                                            <p:strVal val="#ppt_x"/>
                                          </p:val>
                                        </p:tav>
                                        <p:tav tm="100000">
                                          <p:val>
                                            <p:strVal val="#ppt_x"/>
                                          </p:val>
                                        </p:tav>
                                      </p:tavLst>
                                    </p:anim>
                                    <p:anim calcmode="lin" valueType="num">
                                      <p:cBhvr>
                                        <p:cTn id="49" dur="250" fill="hold"/>
                                        <p:tgtEl>
                                          <p:spTgt spid="31"/>
                                        </p:tgtEl>
                                        <p:attrNameLst>
                                          <p:attrName>ppt_y</p:attrName>
                                        </p:attrNameLst>
                                      </p:cBhvr>
                                      <p:tavLst>
                                        <p:tav tm="0">
                                          <p:val>
                                            <p:strVal val="#ppt_y+.1"/>
                                          </p:val>
                                        </p:tav>
                                        <p:tav tm="100000">
                                          <p:val>
                                            <p:strVal val="#ppt_y"/>
                                          </p:val>
                                        </p:tav>
                                      </p:tavLst>
                                    </p:anim>
                                  </p:childTnLst>
                                </p:cTn>
                              </p:par>
                              <p:par>
                                <p:cTn id="50" presetID="1" presetClass="entr" presetSubtype="0" fill="hold" grpId="1" nodeType="withEffect">
                                  <p:stCondLst>
                                    <p:cond delay="0"/>
                                  </p:stCondLst>
                                  <p:iterate type="wd">
                                    <p:tmAbs val="0"/>
                                  </p:iterate>
                                  <p:childTnLst>
                                    <p:set>
                                      <p:cBhvr>
                                        <p:cTn id="51" dur="1" fill="hold">
                                          <p:stCondLst>
                                            <p:cond delay="999"/>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autoUpdateAnimBg="0"/>
      <p:bldP spid="11" grpId="0" animBg="1" autoUpdateAnimBg="0"/>
      <p:bldP spid="12" grpId="0" animBg="1" autoUpdateAnimBg="0"/>
      <p:bldP spid="13" grpId="0" animBg="1" autoUpdateAnimBg="0"/>
      <p:bldP spid="14" grpId="0" animBg="1" autoUpdateAnimBg="0"/>
      <p:bldP spid="15" grpId="0" animBg="1" autoUpdateAnimBg="0"/>
      <p:bldP spid="16" grpId="0" animBg="1"/>
      <p:bldP spid="31" grpId="0"/>
      <p:bldP spid="31"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25340" y="2983525"/>
            <a:ext cx="1286216" cy="1231337"/>
            <a:chOff x="1664154" y="1934950"/>
            <a:chExt cx="963741" cy="897257"/>
          </a:xfrm>
        </p:grpSpPr>
        <p:grpSp>
          <p:nvGrpSpPr>
            <p:cNvPr id="3" name="组合 2"/>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 name="椭圆 5"/>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4" name="TextBox 3"/>
            <p:cNvSpPr txBox="1"/>
            <p:nvPr/>
          </p:nvSpPr>
          <p:spPr>
            <a:xfrm>
              <a:off x="1807549" y="2188595"/>
              <a:ext cx="820346" cy="381263"/>
            </a:xfrm>
            <a:prstGeom prst="rect">
              <a:avLst/>
            </a:prstGeom>
            <a:noFill/>
          </p:spPr>
          <p:txBody>
            <a:bodyPr wrap="square" rtlCol="0">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rPr>
                <a:t>45%</a:t>
              </a:r>
              <a:endParaRPr lang="zh-CN" altLang="en-US" sz="28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7" name="组合 6"/>
          <p:cNvGrpSpPr/>
          <p:nvPr/>
        </p:nvGrpSpPr>
        <p:grpSpPr>
          <a:xfrm>
            <a:off x="4432138" y="2996972"/>
            <a:ext cx="1197488" cy="1231337"/>
            <a:chOff x="3293884" y="1912625"/>
            <a:chExt cx="897259" cy="897258"/>
          </a:xfrm>
        </p:grpSpPr>
        <p:grpSp>
          <p:nvGrpSpPr>
            <p:cNvPr id="8" name="组合 7"/>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1" name="椭圆 10"/>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9" name="TextBox 8"/>
            <p:cNvSpPr txBox="1"/>
            <p:nvPr/>
          </p:nvSpPr>
          <p:spPr>
            <a:xfrm>
              <a:off x="3404406" y="2201081"/>
              <a:ext cx="753231" cy="370049"/>
            </a:xfrm>
            <a:prstGeom prst="rect">
              <a:avLst/>
            </a:prstGeom>
            <a:noFill/>
          </p:spPr>
          <p:txBody>
            <a:bodyPr wrap="square" rtlCol="0">
              <a:spAutoFit/>
            </a:bodyPr>
            <a:lstStyle/>
            <a:p>
              <a:r>
                <a:rPr lang="en-US" altLang="zh-CN" sz="27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rPr>
                <a:t>68%</a:t>
              </a:r>
              <a:endParaRPr lang="zh-CN" altLang="en-US" sz="27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12" name="组合 11"/>
          <p:cNvGrpSpPr/>
          <p:nvPr/>
        </p:nvGrpSpPr>
        <p:grpSpPr>
          <a:xfrm>
            <a:off x="6841728" y="2989618"/>
            <a:ext cx="1257095" cy="1231337"/>
            <a:chOff x="4849324" y="1995712"/>
            <a:chExt cx="941921" cy="897257"/>
          </a:xfrm>
        </p:grpSpPr>
        <p:grpSp>
          <p:nvGrpSpPr>
            <p:cNvPr id="13" name="组合 12"/>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6" name="椭圆 15"/>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4" name="TextBox 13"/>
            <p:cNvSpPr txBox="1"/>
            <p:nvPr/>
          </p:nvSpPr>
          <p:spPr>
            <a:xfrm>
              <a:off x="4963049" y="2222298"/>
              <a:ext cx="828196" cy="381263"/>
            </a:xfrm>
            <a:prstGeom prst="rect">
              <a:avLst/>
            </a:prstGeom>
            <a:noFill/>
          </p:spPr>
          <p:txBody>
            <a:bodyPr wrap="square" rtlCol="0">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rPr>
                <a:t>79%</a:t>
              </a:r>
              <a:endParaRPr lang="zh-CN" altLang="en-US" sz="28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17" name="组合 16"/>
          <p:cNvGrpSpPr/>
          <p:nvPr/>
        </p:nvGrpSpPr>
        <p:grpSpPr>
          <a:xfrm>
            <a:off x="9309383" y="2981591"/>
            <a:ext cx="1269264" cy="1231337"/>
            <a:chOff x="6380261" y="2029113"/>
            <a:chExt cx="951040" cy="897257"/>
          </a:xfrm>
        </p:grpSpPr>
        <p:grpSp>
          <p:nvGrpSpPr>
            <p:cNvPr id="18" name="组合 17"/>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1" name="椭圆 20"/>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9" name="TextBox 18"/>
            <p:cNvSpPr txBox="1"/>
            <p:nvPr/>
          </p:nvSpPr>
          <p:spPr>
            <a:xfrm>
              <a:off x="6501314" y="2303662"/>
              <a:ext cx="829987" cy="381263"/>
            </a:xfrm>
            <a:prstGeom prst="rect">
              <a:avLst/>
            </a:prstGeom>
            <a:noFill/>
          </p:spPr>
          <p:txBody>
            <a:bodyPr wrap="square" rtlCol="0">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rPr>
                <a:t>92%</a:t>
              </a:r>
              <a:endParaRPr lang="zh-CN" altLang="en-US" sz="28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2" name="Freeform 8"/>
          <p:cNvSpPr/>
          <p:nvPr/>
        </p:nvSpPr>
        <p:spPr bwMode="auto">
          <a:xfrm rot="18900000">
            <a:off x="1883726" y="3440102"/>
            <a:ext cx="1622006" cy="881176"/>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accent1"/>
          </a:solidFill>
          <a:ln w="3175" cap="flat">
            <a:noFill/>
            <a:prstDash val="solid"/>
            <a:miter lim="800000"/>
          </a:ln>
        </p:spPr>
        <p:txBody>
          <a:bodyPr vert="horz" wrap="square" lIns="123209" tIns="61605" rIns="123209" bIns="61605" numCol="1" anchor="t" anchorCtr="0" compatLnSpc="1"/>
          <a:lstStyle/>
          <a:p>
            <a:endParaRPr lang="zh-CN" altLang="en-US" dirty="0">
              <a:sym typeface="Agency FB" panose="020B0503020202020204" pitchFamily="34" charset="0"/>
            </a:endParaRPr>
          </a:p>
        </p:txBody>
      </p:sp>
      <p:sp>
        <p:nvSpPr>
          <p:cNvPr id="23" name="Freeform 7"/>
          <p:cNvSpPr/>
          <p:nvPr/>
        </p:nvSpPr>
        <p:spPr bwMode="auto">
          <a:xfrm rot="19087048">
            <a:off x="4430222" y="3302725"/>
            <a:ext cx="1585075" cy="1070609"/>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accent2"/>
          </a:solidFill>
          <a:ln w="3175" cap="flat">
            <a:noFill/>
            <a:prstDash val="solid"/>
            <a:miter lim="800000"/>
          </a:ln>
        </p:spPr>
        <p:txBody>
          <a:bodyPr vert="horz" wrap="square" lIns="123209" tIns="61605" rIns="123209" bIns="61605" numCol="1" anchor="t" anchorCtr="0" compatLnSpc="1"/>
          <a:lstStyle/>
          <a:p>
            <a:endParaRPr lang="zh-CN" altLang="en-US" dirty="0">
              <a:sym typeface="Agency FB" panose="020B0503020202020204" pitchFamily="34" charset="0"/>
            </a:endParaRPr>
          </a:p>
        </p:txBody>
      </p:sp>
      <p:sp>
        <p:nvSpPr>
          <p:cNvPr id="24" name="Freeform 6"/>
          <p:cNvSpPr/>
          <p:nvPr/>
        </p:nvSpPr>
        <p:spPr bwMode="auto">
          <a:xfrm rot="19290703">
            <a:off x="6752557" y="3114245"/>
            <a:ext cx="1620584" cy="1261279"/>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accent3"/>
          </a:solidFill>
          <a:ln w="3175" cap="flat">
            <a:noFill/>
            <a:prstDash val="solid"/>
            <a:miter lim="800000"/>
          </a:ln>
        </p:spPr>
        <p:txBody>
          <a:bodyPr vert="horz" wrap="square" lIns="123209" tIns="61605" rIns="123209" bIns="61605" numCol="1" anchor="t" anchorCtr="0" compatLnSpc="1"/>
          <a:lstStyle/>
          <a:p>
            <a:endParaRPr lang="zh-CN" altLang="en-US">
              <a:sym typeface="Agency FB" panose="020B0503020202020204" pitchFamily="34" charset="0"/>
            </a:endParaRPr>
          </a:p>
        </p:txBody>
      </p:sp>
      <p:sp>
        <p:nvSpPr>
          <p:cNvPr id="25" name="Freeform 5"/>
          <p:cNvSpPr/>
          <p:nvPr/>
        </p:nvSpPr>
        <p:spPr bwMode="auto">
          <a:xfrm rot="19810786">
            <a:off x="9153409" y="2852654"/>
            <a:ext cx="1561097" cy="1522278"/>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accent4"/>
          </a:solidFill>
          <a:ln w="3175" cap="flat">
            <a:noFill/>
            <a:prstDash val="solid"/>
            <a:miter lim="800000"/>
          </a:ln>
        </p:spPr>
        <p:txBody>
          <a:bodyPr vert="horz" wrap="square" lIns="123209" tIns="61605" rIns="123209" bIns="61605" numCol="1" anchor="t" anchorCtr="0" compatLnSpc="1"/>
          <a:lstStyle/>
          <a:p>
            <a:endParaRPr lang="zh-CN" altLang="en-US">
              <a:sym typeface="Agency FB" panose="020B0503020202020204" pitchFamily="34" charset="0"/>
            </a:endParaRPr>
          </a:p>
        </p:txBody>
      </p:sp>
      <p:grpSp>
        <p:nvGrpSpPr>
          <p:cNvPr id="26" name="组合 25"/>
          <p:cNvGrpSpPr/>
          <p:nvPr/>
        </p:nvGrpSpPr>
        <p:grpSpPr>
          <a:xfrm>
            <a:off x="1854784" y="1989300"/>
            <a:ext cx="1282110" cy="323165"/>
            <a:chOff x="3477359" y="8005745"/>
            <a:chExt cx="2534423" cy="626362"/>
          </a:xfrm>
          <a:effectLst>
            <a:outerShdw blurRad="203200" dist="114300" dir="5400000" sx="102000" sy="102000" algn="t" rotWithShape="0">
              <a:prstClr val="black">
                <a:alpha val="29000"/>
              </a:prstClr>
            </a:outerShdw>
          </a:effectLst>
        </p:grpSpPr>
        <p:sp>
          <p:nvSpPr>
            <p:cNvPr id="27" name="流程图: 可选过程 26"/>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28" name="TextBox 27"/>
            <p:cNvSpPr txBox="1"/>
            <p:nvPr/>
          </p:nvSpPr>
          <p:spPr>
            <a:xfrm>
              <a:off x="3758088" y="8005745"/>
              <a:ext cx="1886040" cy="626362"/>
            </a:xfrm>
            <a:prstGeom prst="rect">
              <a:avLst/>
            </a:prstGeom>
            <a:noFill/>
          </p:spPr>
          <p:txBody>
            <a:bodyPr wrap="none" rtlCol="0">
              <a:spAutoFit/>
            </a:bodyPr>
            <a:lstStyle/>
            <a:p>
              <a:pPr algn="ctr"/>
              <a:r>
                <a:rPr lang="zh-CN" altLang="en-US" sz="15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添加标题</a:t>
              </a:r>
            </a:p>
          </p:txBody>
        </p:sp>
      </p:grpSp>
      <p:grpSp>
        <p:nvGrpSpPr>
          <p:cNvPr id="29" name="组合 28"/>
          <p:cNvGrpSpPr/>
          <p:nvPr/>
        </p:nvGrpSpPr>
        <p:grpSpPr>
          <a:xfrm>
            <a:off x="4277719" y="1989300"/>
            <a:ext cx="1282110" cy="323165"/>
            <a:chOff x="3477359" y="8005745"/>
            <a:chExt cx="2534423" cy="626362"/>
          </a:xfrm>
          <a:effectLst>
            <a:outerShdw blurRad="203200" dist="114300" dir="5400000" sx="102000" sy="102000" algn="t" rotWithShape="0">
              <a:prstClr val="black">
                <a:alpha val="29000"/>
              </a:prstClr>
            </a:outerShdw>
          </a:effectLst>
        </p:grpSpPr>
        <p:sp>
          <p:nvSpPr>
            <p:cNvPr id="30" name="流程图: 可选过程 29"/>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31" name="TextBox 30"/>
            <p:cNvSpPr txBox="1"/>
            <p:nvPr/>
          </p:nvSpPr>
          <p:spPr>
            <a:xfrm>
              <a:off x="3758088" y="8005745"/>
              <a:ext cx="1886040" cy="626362"/>
            </a:xfrm>
            <a:prstGeom prst="rect">
              <a:avLst/>
            </a:prstGeom>
            <a:noFill/>
          </p:spPr>
          <p:txBody>
            <a:bodyPr wrap="none" rtlCol="0">
              <a:spAutoFit/>
            </a:bodyPr>
            <a:lstStyle/>
            <a:p>
              <a:pPr algn="ctr"/>
              <a:r>
                <a:rPr lang="zh-CN" altLang="en-US" sz="15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添加标题</a:t>
              </a:r>
            </a:p>
          </p:txBody>
        </p:sp>
      </p:grpSp>
      <p:grpSp>
        <p:nvGrpSpPr>
          <p:cNvPr id="32" name="组合 31"/>
          <p:cNvGrpSpPr/>
          <p:nvPr/>
        </p:nvGrpSpPr>
        <p:grpSpPr>
          <a:xfrm>
            <a:off x="6666827" y="1989300"/>
            <a:ext cx="1282110" cy="323165"/>
            <a:chOff x="3477359" y="8005745"/>
            <a:chExt cx="2534423" cy="626362"/>
          </a:xfrm>
          <a:effectLst>
            <a:outerShdw blurRad="203200" dist="114300" dir="5400000" sx="102000" sy="102000" algn="t" rotWithShape="0">
              <a:prstClr val="black">
                <a:alpha val="29000"/>
              </a:prstClr>
            </a:outerShdw>
          </a:effectLst>
        </p:grpSpPr>
        <p:sp>
          <p:nvSpPr>
            <p:cNvPr id="33" name="流程图: 可选过程 32"/>
            <p:cNvSpPr/>
            <p:nvPr/>
          </p:nvSpPr>
          <p:spPr>
            <a:xfrm>
              <a:off x="3477359" y="8032286"/>
              <a:ext cx="2534423" cy="584775"/>
            </a:xfrm>
            <a:prstGeom prst="flowChartAlternate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34" name="TextBox 33"/>
            <p:cNvSpPr txBox="1"/>
            <p:nvPr/>
          </p:nvSpPr>
          <p:spPr>
            <a:xfrm>
              <a:off x="3758088" y="8005745"/>
              <a:ext cx="1886040" cy="626362"/>
            </a:xfrm>
            <a:prstGeom prst="rect">
              <a:avLst/>
            </a:prstGeom>
            <a:noFill/>
          </p:spPr>
          <p:txBody>
            <a:bodyPr wrap="none" rtlCol="0">
              <a:spAutoFit/>
            </a:bodyPr>
            <a:lstStyle/>
            <a:p>
              <a:pPr algn="ctr"/>
              <a:r>
                <a:rPr lang="zh-CN" altLang="en-US" sz="15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添加标题</a:t>
              </a:r>
            </a:p>
          </p:txBody>
        </p:sp>
      </p:grpSp>
      <p:grpSp>
        <p:nvGrpSpPr>
          <p:cNvPr id="35" name="组合 34"/>
          <p:cNvGrpSpPr/>
          <p:nvPr/>
        </p:nvGrpSpPr>
        <p:grpSpPr>
          <a:xfrm>
            <a:off x="9196226" y="1989300"/>
            <a:ext cx="1282110" cy="323165"/>
            <a:chOff x="3477359" y="8005745"/>
            <a:chExt cx="2534423" cy="626362"/>
          </a:xfrm>
          <a:effectLst>
            <a:outerShdw blurRad="203200" dist="114300" dir="5400000" sx="102000" sy="102000" algn="t" rotWithShape="0">
              <a:prstClr val="black">
                <a:alpha val="29000"/>
              </a:prstClr>
            </a:outerShdw>
          </a:effectLst>
        </p:grpSpPr>
        <p:sp>
          <p:nvSpPr>
            <p:cNvPr id="36" name="流程图: 可选过程 35"/>
            <p:cNvSpPr/>
            <p:nvPr/>
          </p:nvSpPr>
          <p:spPr>
            <a:xfrm>
              <a:off x="3477359" y="8032286"/>
              <a:ext cx="2534423" cy="584775"/>
            </a:xfrm>
            <a:prstGeom prst="flowChartAlternateProces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37" name="TextBox 36"/>
            <p:cNvSpPr txBox="1"/>
            <p:nvPr/>
          </p:nvSpPr>
          <p:spPr>
            <a:xfrm>
              <a:off x="3758088" y="8005745"/>
              <a:ext cx="1886040" cy="626362"/>
            </a:xfrm>
            <a:prstGeom prst="rect">
              <a:avLst/>
            </a:prstGeom>
            <a:noFill/>
          </p:spPr>
          <p:txBody>
            <a:bodyPr wrap="none" rtlCol="0">
              <a:spAutoFit/>
            </a:bodyPr>
            <a:lstStyle/>
            <a:p>
              <a:pPr algn="ctr"/>
              <a:r>
                <a:rPr lang="zh-CN" altLang="en-US" sz="150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添加标题</a:t>
              </a:r>
            </a:p>
          </p:txBody>
        </p:sp>
      </p:grpSp>
      <p:sp>
        <p:nvSpPr>
          <p:cNvPr id="38" name="TextBox 37"/>
          <p:cNvSpPr txBox="1"/>
          <p:nvPr/>
        </p:nvSpPr>
        <p:spPr>
          <a:xfrm>
            <a:off x="1584736" y="4714199"/>
            <a:ext cx="2198658" cy="932803"/>
          </a:xfrm>
          <a:prstGeom prst="rect">
            <a:avLst/>
          </a:prstGeom>
          <a:noFill/>
        </p:spPr>
        <p:txBody>
          <a:bodyPr wrap="square" lIns="91517" tIns="45758" rIns="91517" bIns="45758" rtlCol="0">
            <a:spAutoFit/>
          </a:bodyPr>
          <a:lstStyle/>
          <a:p>
            <a:pPr algn="ctr" defTabSz="1219835" fontAlgn="auto">
              <a:lnSpc>
                <a:spcPct val="130000"/>
              </a:lnSpc>
              <a:spcBef>
                <a:spcPts val="0"/>
              </a:spcBef>
              <a:spcAft>
                <a:spcPts val="0"/>
              </a:spcAft>
              <a:defRPr/>
            </a:pPr>
            <a:r>
              <a:rPr lang="zh-CN" altLang="en-US" sz="1400" kern="0" dirty="0">
                <a:solidFill>
                  <a:schemeClr val="tx1">
                    <a:lumMod val="85000"/>
                    <a:lumOff val="15000"/>
                  </a:schemeClr>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a:t>
            </a:r>
          </a:p>
        </p:txBody>
      </p:sp>
      <p:sp>
        <p:nvSpPr>
          <p:cNvPr id="39" name="TextBox 38"/>
          <p:cNvSpPr txBox="1"/>
          <p:nvPr/>
        </p:nvSpPr>
        <p:spPr>
          <a:xfrm>
            <a:off x="4039520" y="4714199"/>
            <a:ext cx="2198658" cy="932803"/>
          </a:xfrm>
          <a:prstGeom prst="rect">
            <a:avLst/>
          </a:prstGeom>
          <a:noFill/>
        </p:spPr>
        <p:txBody>
          <a:bodyPr wrap="square" lIns="91517" tIns="45758" rIns="91517" bIns="45758" rtlCol="0">
            <a:spAutoFit/>
          </a:bodyPr>
          <a:lstStyle/>
          <a:p>
            <a:pPr algn="ctr" defTabSz="1219835" fontAlgn="auto">
              <a:lnSpc>
                <a:spcPct val="130000"/>
              </a:lnSpc>
              <a:spcBef>
                <a:spcPts val="0"/>
              </a:spcBef>
              <a:spcAft>
                <a:spcPts val="0"/>
              </a:spcAft>
              <a:defRPr/>
            </a:pPr>
            <a:r>
              <a:rPr lang="zh-CN" altLang="en-US" sz="1400" kern="0" dirty="0">
                <a:solidFill>
                  <a:schemeClr val="tx1">
                    <a:lumMod val="85000"/>
                    <a:lumOff val="15000"/>
                  </a:schemeClr>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a:t>
            </a:r>
          </a:p>
        </p:txBody>
      </p:sp>
      <p:sp>
        <p:nvSpPr>
          <p:cNvPr id="40" name="TextBox 39"/>
          <p:cNvSpPr txBox="1"/>
          <p:nvPr/>
        </p:nvSpPr>
        <p:spPr>
          <a:xfrm>
            <a:off x="6400332" y="4714199"/>
            <a:ext cx="2198658" cy="932803"/>
          </a:xfrm>
          <a:prstGeom prst="rect">
            <a:avLst/>
          </a:prstGeom>
          <a:noFill/>
        </p:spPr>
        <p:txBody>
          <a:bodyPr wrap="square" lIns="91517" tIns="45758" rIns="91517" bIns="45758" rtlCol="0">
            <a:spAutoFit/>
          </a:bodyPr>
          <a:lstStyle/>
          <a:p>
            <a:pPr algn="ctr" defTabSz="1219835" fontAlgn="auto">
              <a:lnSpc>
                <a:spcPct val="130000"/>
              </a:lnSpc>
              <a:spcBef>
                <a:spcPts val="0"/>
              </a:spcBef>
              <a:spcAft>
                <a:spcPts val="0"/>
              </a:spcAft>
              <a:defRPr/>
            </a:pPr>
            <a:r>
              <a:rPr lang="zh-CN" altLang="en-US" sz="1400" kern="0" dirty="0">
                <a:solidFill>
                  <a:schemeClr val="tx1">
                    <a:lumMod val="85000"/>
                    <a:lumOff val="15000"/>
                  </a:schemeClr>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a:t>
            </a:r>
          </a:p>
        </p:txBody>
      </p:sp>
      <p:sp>
        <p:nvSpPr>
          <p:cNvPr id="41" name="TextBox 40"/>
          <p:cNvSpPr txBox="1"/>
          <p:nvPr/>
        </p:nvSpPr>
        <p:spPr>
          <a:xfrm>
            <a:off x="8994645" y="4714199"/>
            <a:ext cx="2198658" cy="932803"/>
          </a:xfrm>
          <a:prstGeom prst="rect">
            <a:avLst/>
          </a:prstGeom>
          <a:noFill/>
        </p:spPr>
        <p:txBody>
          <a:bodyPr wrap="square" lIns="91517" tIns="45758" rIns="91517" bIns="45758" rtlCol="0">
            <a:spAutoFit/>
          </a:bodyPr>
          <a:lstStyle/>
          <a:p>
            <a:pPr algn="ctr" defTabSz="1219835" fontAlgn="auto">
              <a:lnSpc>
                <a:spcPct val="130000"/>
              </a:lnSpc>
              <a:spcBef>
                <a:spcPts val="0"/>
              </a:spcBef>
              <a:spcAft>
                <a:spcPts val="0"/>
              </a:spcAft>
              <a:defRPr/>
            </a:pPr>
            <a:r>
              <a:rPr lang="zh-CN" altLang="en-US" sz="1400" kern="0" dirty="0">
                <a:solidFill>
                  <a:schemeClr val="tx1">
                    <a:lumMod val="85000"/>
                    <a:lumOff val="15000"/>
                  </a:schemeClr>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anim calcmode="lin" valueType="num">
                                      <p:cBhvr>
                                        <p:cTn id="8" dur="500" fill="hold"/>
                                        <p:tgtEl>
                                          <p:spTgt spid="26"/>
                                        </p:tgtEl>
                                        <p:attrNameLst>
                                          <p:attrName>ppt_x</p:attrName>
                                        </p:attrNameLst>
                                      </p:cBhvr>
                                      <p:tavLst>
                                        <p:tav tm="0">
                                          <p:val>
                                            <p:strVal val="#ppt_x"/>
                                          </p:val>
                                        </p:tav>
                                        <p:tav tm="100000">
                                          <p:val>
                                            <p:strVal val="#ppt_x"/>
                                          </p:val>
                                        </p:tav>
                                      </p:tavLst>
                                    </p:anim>
                                    <p:anim calcmode="lin" valueType="num">
                                      <p:cBhvr>
                                        <p:cTn id="9" dur="5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anim calcmode="lin" valueType="num">
                                      <p:cBhvr>
                                        <p:cTn id="14" dur="500" fill="hold"/>
                                        <p:tgtEl>
                                          <p:spTgt spid="29"/>
                                        </p:tgtEl>
                                        <p:attrNameLst>
                                          <p:attrName>ppt_x</p:attrName>
                                        </p:attrNameLst>
                                      </p:cBhvr>
                                      <p:tavLst>
                                        <p:tav tm="0">
                                          <p:val>
                                            <p:strVal val="#ppt_x"/>
                                          </p:val>
                                        </p:tav>
                                        <p:tav tm="100000">
                                          <p:val>
                                            <p:strVal val="#ppt_x"/>
                                          </p:val>
                                        </p:tav>
                                      </p:tavLst>
                                    </p:anim>
                                    <p:anim calcmode="lin" valueType="num">
                                      <p:cBhvr>
                                        <p:cTn id="15" dur="500" fill="hold"/>
                                        <p:tgtEl>
                                          <p:spTgt spid="2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anim calcmode="lin" valueType="num">
                                      <p:cBhvr>
                                        <p:cTn id="20" dur="500" fill="hold"/>
                                        <p:tgtEl>
                                          <p:spTgt spid="32"/>
                                        </p:tgtEl>
                                        <p:attrNameLst>
                                          <p:attrName>ppt_x</p:attrName>
                                        </p:attrNameLst>
                                      </p:cBhvr>
                                      <p:tavLst>
                                        <p:tav tm="0">
                                          <p:val>
                                            <p:strVal val="#ppt_x"/>
                                          </p:val>
                                        </p:tav>
                                        <p:tav tm="100000">
                                          <p:val>
                                            <p:strVal val="#ppt_x"/>
                                          </p:val>
                                        </p:tav>
                                      </p:tavLst>
                                    </p:anim>
                                    <p:anim calcmode="lin" valueType="num">
                                      <p:cBhvr>
                                        <p:cTn id="21" dur="500" fill="hold"/>
                                        <p:tgtEl>
                                          <p:spTgt spid="3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anim calcmode="lin" valueType="num">
                                      <p:cBhvr>
                                        <p:cTn id="26" dur="500" fill="hold"/>
                                        <p:tgtEl>
                                          <p:spTgt spid="35"/>
                                        </p:tgtEl>
                                        <p:attrNameLst>
                                          <p:attrName>ppt_x</p:attrName>
                                        </p:attrNameLst>
                                      </p:cBhvr>
                                      <p:tavLst>
                                        <p:tav tm="0">
                                          <p:val>
                                            <p:strVal val="#ppt_x"/>
                                          </p:val>
                                        </p:tav>
                                        <p:tav tm="100000">
                                          <p:val>
                                            <p:strVal val="#ppt_x"/>
                                          </p:val>
                                        </p:tav>
                                      </p:tavLst>
                                    </p:anim>
                                    <p:anim calcmode="lin" valueType="num">
                                      <p:cBhvr>
                                        <p:cTn id="27" dur="500" fill="hold"/>
                                        <p:tgtEl>
                                          <p:spTgt spid="3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strVal val="2/3*#ppt_w"/>
                                          </p:val>
                                        </p:tav>
                                        <p:tav tm="100000">
                                          <p:val>
                                            <p:strVal val="#ppt_w"/>
                                          </p:val>
                                        </p:tav>
                                      </p:tavLst>
                                    </p:anim>
                                    <p:anim calcmode="lin" valueType="num">
                                      <p:cBhvr>
                                        <p:cTn id="32" dur="500" fill="hold"/>
                                        <p:tgtEl>
                                          <p:spTgt spid="2"/>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heel(1)">
                                      <p:cBhvr>
                                        <p:cTn id="35" dur="1000"/>
                                        <p:tgtEl>
                                          <p:spTgt spid="22"/>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strVal val="2/3*#ppt_w"/>
                                          </p:val>
                                        </p:tav>
                                        <p:tav tm="100000">
                                          <p:val>
                                            <p:strVal val="#ppt_w"/>
                                          </p:val>
                                        </p:tav>
                                      </p:tavLst>
                                    </p:anim>
                                    <p:anim calcmode="lin" valueType="num">
                                      <p:cBhvr>
                                        <p:cTn id="40" dur="500" fill="hold"/>
                                        <p:tgtEl>
                                          <p:spTgt spid="7"/>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heel(1)">
                                      <p:cBhvr>
                                        <p:cTn id="43" dur="1000"/>
                                        <p:tgtEl>
                                          <p:spTgt spid="23"/>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strVal val="2/3*#ppt_w"/>
                                          </p:val>
                                        </p:tav>
                                        <p:tav tm="100000">
                                          <p:val>
                                            <p:strVal val="#ppt_w"/>
                                          </p:val>
                                        </p:tav>
                                      </p:tavLst>
                                    </p:anim>
                                    <p:anim calcmode="lin" valueType="num">
                                      <p:cBhvr>
                                        <p:cTn id="48" dur="500" fill="hold"/>
                                        <p:tgtEl>
                                          <p:spTgt spid="12"/>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heel(1)">
                                      <p:cBhvr>
                                        <p:cTn id="51" dur="1000"/>
                                        <p:tgtEl>
                                          <p:spTgt spid="24"/>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strVal val="2/3*#ppt_w"/>
                                          </p:val>
                                        </p:tav>
                                        <p:tav tm="100000">
                                          <p:val>
                                            <p:strVal val="#ppt_w"/>
                                          </p:val>
                                        </p:tav>
                                      </p:tavLst>
                                    </p:anim>
                                    <p:anim calcmode="lin" valueType="num">
                                      <p:cBhvr>
                                        <p:cTn id="56" dur="500" fill="hold"/>
                                        <p:tgtEl>
                                          <p:spTgt spid="17"/>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heel(1)">
                                      <p:cBhvr>
                                        <p:cTn id="59" dur="1000"/>
                                        <p:tgtEl>
                                          <p:spTgt spid="25"/>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randombar(horizontal)">
                                      <p:cBhvr>
                                        <p:cTn id="63" dur="500"/>
                                        <p:tgtEl>
                                          <p:spTgt spid="38"/>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randombar(horizontal)">
                                      <p:cBhvr>
                                        <p:cTn id="67" dur="500"/>
                                        <p:tgtEl>
                                          <p:spTgt spid="39"/>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randombar(horizontal)">
                                      <p:cBhvr>
                                        <p:cTn id="71" dur="500"/>
                                        <p:tgtEl>
                                          <p:spTgt spid="40"/>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randombar(horizontal)">
                                      <p:cBhvr>
                                        <p:cTn id="7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38" grpId="0"/>
      <p:bldP spid="39" grpId="0"/>
      <p:bldP spid="4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角星 1"/>
          <p:cNvSpPr/>
          <p:nvPr/>
        </p:nvSpPr>
        <p:spPr>
          <a:xfrm>
            <a:off x="2737578" y="2318213"/>
            <a:ext cx="2889389" cy="2887802"/>
          </a:xfrm>
          <a:prstGeom prst="star5">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90" tIns="60995" rIns="121990" bIns="60995" rtlCol="0" anchor="ctr"/>
          <a:lstStyle/>
          <a:p>
            <a:pPr algn="ctr"/>
            <a:endParaRPr lang="zh-CN" altLang="en-US">
              <a:sym typeface="Agency FB" panose="020B0503020202020204" pitchFamily="34" charset="0"/>
            </a:endParaRPr>
          </a:p>
        </p:txBody>
      </p:sp>
      <p:grpSp>
        <p:nvGrpSpPr>
          <p:cNvPr id="3" name="组合 2"/>
          <p:cNvGrpSpPr/>
          <p:nvPr/>
        </p:nvGrpSpPr>
        <p:grpSpPr>
          <a:xfrm>
            <a:off x="3369169" y="3139669"/>
            <a:ext cx="1626208" cy="1625315"/>
            <a:chOff x="3962648" y="2819400"/>
            <a:chExt cx="1218704" cy="1218704"/>
          </a:xfrm>
        </p:grpSpPr>
        <p:grpSp>
          <p:nvGrpSpPr>
            <p:cNvPr id="4" name="组合 3"/>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5" name="TextBox 4"/>
            <p:cNvSpPr txBox="1"/>
            <p:nvPr/>
          </p:nvSpPr>
          <p:spPr>
            <a:xfrm>
              <a:off x="4236444" y="3144335"/>
              <a:ext cx="657359" cy="484636"/>
            </a:xfrm>
            <a:prstGeom prst="rect">
              <a:avLst/>
            </a:prstGeom>
            <a:noFill/>
          </p:spPr>
          <p:txBody>
            <a:bodyPr wrap="none" rtlCol="0">
              <a:spAutoFit/>
            </a:bodyPr>
            <a:lstStyle/>
            <a:p>
              <a:pPr algn="ctr"/>
              <a:r>
                <a:rPr lang="zh-CN" altLang="en-US" dirty="0">
                  <a:solidFill>
                    <a:schemeClr val="tx1">
                      <a:lumMod val="75000"/>
                      <a:lumOff val="25000"/>
                    </a:schemeClr>
                  </a:solidFill>
                  <a:latin typeface="Agency FB" panose="020B0503020202020204" pitchFamily="34" charset="0"/>
                  <a:ea typeface="微软雅黑" panose="020B0503020204020204" pitchFamily="34" charset="-122"/>
                  <a:sym typeface="Agency FB" panose="020B0503020202020204" pitchFamily="34" charset="0"/>
                </a:rPr>
                <a:t>利益</a:t>
              </a:r>
              <a:endParaRPr lang="en-US" altLang="zh-CN" dirty="0">
                <a:solidFill>
                  <a:schemeClr val="tx1">
                    <a:lumMod val="75000"/>
                    <a:lumOff val="25000"/>
                  </a:schemeClr>
                </a:solidFill>
                <a:latin typeface="Agency FB" panose="020B0503020202020204" pitchFamily="34" charset="0"/>
                <a:ea typeface="微软雅黑" panose="020B0503020204020204" pitchFamily="34" charset="-122"/>
                <a:sym typeface="Agency FB" panose="020B0503020202020204" pitchFamily="34" charset="0"/>
              </a:endParaRPr>
            </a:p>
            <a:p>
              <a:pPr algn="ctr"/>
              <a:r>
                <a:rPr lang="zh-CN" altLang="en-US" dirty="0">
                  <a:solidFill>
                    <a:schemeClr val="tx1">
                      <a:lumMod val="75000"/>
                      <a:lumOff val="25000"/>
                    </a:schemeClr>
                  </a:solidFill>
                  <a:latin typeface="Agency FB" panose="020B0503020202020204" pitchFamily="34" charset="0"/>
                  <a:ea typeface="微软雅黑" panose="020B0503020204020204" pitchFamily="34" charset="-122"/>
                  <a:sym typeface="Agency FB" panose="020B0503020202020204" pitchFamily="34" charset="0"/>
                </a:rPr>
                <a:t>最大化</a:t>
              </a:r>
              <a:endParaRPr lang="en-US" altLang="zh-CN" dirty="0">
                <a:solidFill>
                  <a:schemeClr val="tx1">
                    <a:lumMod val="75000"/>
                    <a:lumOff val="25000"/>
                  </a:schemeClr>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8" name="椭圆 7"/>
          <p:cNvSpPr/>
          <p:nvPr/>
        </p:nvSpPr>
        <p:spPr>
          <a:xfrm>
            <a:off x="2066726" y="2959010"/>
            <a:ext cx="947592" cy="947071"/>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90" tIns="60995" rIns="121990" bIns="60995" rtlCol="0" anchor="ctr"/>
          <a:lstStyle/>
          <a:p>
            <a:pPr algn="ctr"/>
            <a:endParaRPr lang="zh-CN" altLang="en-US">
              <a:sym typeface="Agency FB" panose="020B0503020202020204" pitchFamily="34" charset="0"/>
            </a:endParaRPr>
          </a:p>
        </p:txBody>
      </p:sp>
      <p:sp>
        <p:nvSpPr>
          <p:cNvPr id="9" name="椭圆 8"/>
          <p:cNvSpPr/>
          <p:nvPr/>
        </p:nvSpPr>
        <p:spPr>
          <a:xfrm>
            <a:off x="3708478" y="1629435"/>
            <a:ext cx="947592" cy="947071"/>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90" tIns="60995" rIns="121990" bIns="60995" rtlCol="0" anchor="ctr"/>
          <a:lstStyle/>
          <a:p>
            <a:pPr algn="ctr"/>
            <a:endParaRPr lang="zh-CN" altLang="en-US" dirty="0">
              <a:sym typeface="Agency FB" panose="020B0503020202020204" pitchFamily="34" charset="0"/>
            </a:endParaRPr>
          </a:p>
        </p:txBody>
      </p:sp>
      <p:sp>
        <p:nvSpPr>
          <p:cNvPr id="10" name="椭圆 9"/>
          <p:cNvSpPr/>
          <p:nvPr/>
        </p:nvSpPr>
        <p:spPr>
          <a:xfrm>
            <a:off x="5369240" y="2959010"/>
            <a:ext cx="947592" cy="947071"/>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90" tIns="60995" rIns="121990" bIns="60995" rtlCol="0" anchor="ctr"/>
          <a:lstStyle/>
          <a:p>
            <a:pPr algn="ctr"/>
            <a:endParaRPr lang="zh-CN" altLang="en-US">
              <a:sym typeface="Agency FB" panose="020B0503020202020204" pitchFamily="34" charset="0"/>
            </a:endParaRPr>
          </a:p>
        </p:txBody>
      </p:sp>
      <p:sp>
        <p:nvSpPr>
          <p:cNvPr id="11" name="椭圆 10"/>
          <p:cNvSpPr/>
          <p:nvPr/>
        </p:nvSpPr>
        <p:spPr>
          <a:xfrm>
            <a:off x="4713269" y="4883546"/>
            <a:ext cx="947592" cy="947071"/>
          </a:xfrm>
          <a:prstGeom prst="ellipse">
            <a:avLst/>
          </a:prstGeom>
          <a:solidFill>
            <a:schemeClr val="accent5"/>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90" tIns="60995" rIns="121990" bIns="60995" rtlCol="0" anchor="ctr"/>
          <a:lstStyle/>
          <a:p>
            <a:pPr algn="ctr"/>
            <a:endParaRPr lang="zh-CN" altLang="en-US">
              <a:sym typeface="Agency FB" panose="020B0503020202020204" pitchFamily="34" charset="0"/>
            </a:endParaRPr>
          </a:p>
        </p:txBody>
      </p:sp>
      <p:sp>
        <p:nvSpPr>
          <p:cNvPr id="12" name="椭圆 11"/>
          <p:cNvSpPr/>
          <p:nvPr/>
        </p:nvSpPr>
        <p:spPr>
          <a:xfrm>
            <a:off x="2720571" y="4866609"/>
            <a:ext cx="947592" cy="947071"/>
          </a:xfrm>
          <a:prstGeom prst="ellipse">
            <a:avLst/>
          </a:prstGeom>
          <a:solidFill>
            <a:schemeClr val="accent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90" tIns="60995" rIns="121990" bIns="60995" rtlCol="0" anchor="ctr"/>
          <a:lstStyle/>
          <a:p>
            <a:pPr algn="ctr"/>
            <a:endParaRPr lang="zh-CN" altLang="en-US">
              <a:sym typeface="Agency FB" panose="020B0503020202020204" pitchFamily="34" charset="0"/>
            </a:endParaRPr>
          </a:p>
        </p:txBody>
      </p:sp>
      <p:sp>
        <p:nvSpPr>
          <p:cNvPr id="13" name="TextBox 12"/>
          <p:cNvSpPr txBox="1"/>
          <p:nvPr/>
        </p:nvSpPr>
        <p:spPr>
          <a:xfrm>
            <a:off x="2369929" y="1869255"/>
            <a:ext cx="1220989" cy="415569"/>
          </a:xfrm>
          <a:prstGeom prst="rect">
            <a:avLst/>
          </a:prstGeom>
          <a:noFill/>
        </p:spPr>
        <p:txBody>
          <a:bodyPr wrap="none" lIns="121990" tIns="60995" rIns="121990" bIns="60995" rtlCol="0">
            <a:spAutoFit/>
          </a:bodyPr>
          <a:lstStyle/>
          <a:p>
            <a:pPr algn="ctr"/>
            <a:r>
              <a:rPr lang="zh-CN" altLang="en-US" sz="19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rPr>
              <a:t>管理成本</a:t>
            </a:r>
          </a:p>
        </p:txBody>
      </p:sp>
      <p:sp>
        <p:nvSpPr>
          <p:cNvPr id="14" name="TextBox 13"/>
          <p:cNvSpPr txBox="1"/>
          <p:nvPr/>
        </p:nvSpPr>
        <p:spPr>
          <a:xfrm>
            <a:off x="6464882" y="3224910"/>
            <a:ext cx="1220988" cy="415569"/>
          </a:xfrm>
          <a:prstGeom prst="rect">
            <a:avLst/>
          </a:prstGeom>
          <a:noFill/>
        </p:spPr>
        <p:txBody>
          <a:bodyPr wrap="none" lIns="121990" tIns="60995" rIns="121990" bIns="60995" rtlCol="0">
            <a:spAutoFit/>
          </a:bodyPr>
          <a:lstStyle/>
          <a:p>
            <a:r>
              <a:rPr lang="zh-CN" altLang="en-US" sz="19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rPr>
              <a:t>其他成本</a:t>
            </a:r>
          </a:p>
        </p:txBody>
      </p:sp>
      <p:sp>
        <p:nvSpPr>
          <p:cNvPr id="15" name="TextBox 14"/>
          <p:cNvSpPr txBox="1"/>
          <p:nvPr/>
        </p:nvSpPr>
        <p:spPr>
          <a:xfrm>
            <a:off x="5788811" y="5228087"/>
            <a:ext cx="1220988" cy="415569"/>
          </a:xfrm>
          <a:prstGeom prst="rect">
            <a:avLst/>
          </a:prstGeom>
          <a:noFill/>
        </p:spPr>
        <p:txBody>
          <a:bodyPr wrap="none" lIns="121990" tIns="60995" rIns="121990" bIns="60995" rtlCol="0">
            <a:spAutoFit/>
          </a:bodyPr>
          <a:lstStyle/>
          <a:p>
            <a:r>
              <a:rPr lang="zh-CN" altLang="en-US" sz="19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rPr>
              <a:t>人员成本</a:t>
            </a:r>
          </a:p>
        </p:txBody>
      </p:sp>
      <p:sp>
        <p:nvSpPr>
          <p:cNvPr id="16" name="TextBox 15"/>
          <p:cNvSpPr txBox="1"/>
          <p:nvPr/>
        </p:nvSpPr>
        <p:spPr>
          <a:xfrm>
            <a:off x="658168" y="3269558"/>
            <a:ext cx="1220989" cy="415569"/>
          </a:xfrm>
          <a:prstGeom prst="rect">
            <a:avLst/>
          </a:prstGeom>
          <a:noFill/>
        </p:spPr>
        <p:txBody>
          <a:bodyPr wrap="none" lIns="121990" tIns="60995" rIns="121990" bIns="60995" rtlCol="0">
            <a:spAutoFit/>
          </a:bodyPr>
          <a:lstStyle/>
          <a:p>
            <a:pPr algn="ctr"/>
            <a:r>
              <a:rPr lang="zh-CN" altLang="en-US" sz="19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rPr>
              <a:t>办公成本</a:t>
            </a:r>
          </a:p>
        </p:txBody>
      </p:sp>
      <p:sp>
        <p:nvSpPr>
          <p:cNvPr id="17" name="TextBox 16"/>
          <p:cNvSpPr txBox="1"/>
          <p:nvPr/>
        </p:nvSpPr>
        <p:spPr>
          <a:xfrm>
            <a:off x="1339407" y="5161614"/>
            <a:ext cx="1220989" cy="415569"/>
          </a:xfrm>
          <a:prstGeom prst="rect">
            <a:avLst/>
          </a:prstGeom>
          <a:noFill/>
        </p:spPr>
        <p:txBody>
          <a:bodyPr wrap="none" lIns="121990" tIns="60995" rIns="121990" bIns="60995" rtlCol="0">
            <a:spAutoFit/>
          </a:bodyPr>
          <a:lstStyle/>
          <a:p>
            <a:pPr algn="ctr"/>
            <a:r>
              <a:rPr lang="zh-CN" altLang="en-US" sz="1900" b="1" dirty="0">
                <a:solidFill>
                  <a:schemeClr val="tx1">
                    <a:lumMod val="65000"/>
                    <a:lumOff val="35000"/>
                  </a:schemeClr>
                </a:solidFill>
                <a:latin typeface="Agency FB" panose="020B0503020202020204" pitchFamily="34" charset="0"/>
                <a:ea typeface="微软雅黑" panose="020B0503020204020204" pitchFamily="34" charset="-122"/>
                <a:sym typeface="Agency FB" panose="020B0503020202020204" pitchFamily="34" charset="0"/>
              </a:rPr>
              <a:t>营销成本</a:t>
            </a:r>
          </a:p>
        </p:txBody>
      </p:sp>
      <p:grpSp>
        <p:nvGrpSpPr>
          <p:cNvPr id="18" name="组合 17"/>
          <p:cNvGrpSpPr/>
          <p:nvPr/>
        </p:nvGrpSpPr>
        <p:grpSpPr>
          <a:xfrm>
            <a:off x="8222008" y="1700551"/>
            <a:ext cx="2771764" cy="576848"/>
            <a:chOff x="814328" y="3219334"/>
            <a:chExt cx="2077200" cy="432536"/>
          </a:xfrm>
          <a:solidFill>
            <a:srgbClr val="EA6254"/>
          </a:solidFill>
        </p:grpSpPr>
        <p:grpSp>
          <p:nvGrpSpPr>
            <p:cNvPr id="19" name="组合 18"/>
            <p:cNvGrpSpPr/>
            <p:nvPr/>
          </p:nvGrpSpPr>
          <p:grpSpPr>
            <a:xfrm>
              <a:off x="814328" y="3219334"/>
              <a:ext cx="2077200" cy="432536"/>
              <a:chOff x="4304043" y="1286668"/>
              <a:chExt cx="5877487" cy="2757793"/>
            </a:xfrm>
            <a:grpFill/>
            <a:effectLst>
              <a:outerShdw blurRad="381000" dist="254000" dir="8100000" algn="tr" rotWithShape="0">
                <a:prstClr val="black">
                  <a:alpha val="40000"/>
                </a:prstClr>
              </a:outerShdw>
            </a:effectLst>
          </p:grpSpPr>
          <p:sp>
            <p:nvSpPr>
              <p:cNvPr id="21" name="圆角矩形 20"/>
              <p:cNvSpPr/>
              <p:nvPr/>
            </p:nvSpPr>
            <p:spPr>
              <a:xfrm>
                <a:off x="4304043" y="1286668"/>
                <a:ext cx="5877487" cy="2757793"/>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sp>
            <p:nvSpPr>
              <p:cNvPr id="22" name="圆角矩形 21"/>
              <p:cNvSpPr/>
              <p:nvPr/>
            </p:nvSpPr>
            <p:spPr>
              <a:xfrm>
                <a:off x="4351924" y="1373342"/>
                <a:ext cx="5775624" cy="2584452"/>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0" name="TextBox 19"/>
            <p:cNvSpPr txBox="1"/>
            <p:nvPr/>
          </p:nvSpPr>
          <p:spPr>
            <a:xfrm>
              <a:off x="831250" y="3331792"/>
              <a:ext cx="1999302" cy="23077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2000" dirty="0">
                  <a:latin typeface="Agency FB" panose="020B0503020202020204" pitchFamily="34" charset="0"/>
                  <a:sym typeface="Agency FB" panose="020B0503020202020204" pitchFamily="34" charset="0"/>
                </a:rPr>
                <a:t>点击输入标题文本</a:t>
              </a:r>
            </a:p>
          </p:txBody>
        </p:sp>
      </p:grpSp>
      <p:sp>
        <p:nvSpPr>
          <p:cNvPr id="23" name="TextBox 22"/>
          <p:cNvSpPr txBox="1"/>
          <p:nvPr/>
        </p:nvSpPr>
        <p:spPr>
          <a:xfrm>
            <a:off x="7926391" y="2673351"/>
            <a:ext cx="3363000" cy="1023428"/>
          </a:xfrm>
          <a:prstGeom prst="rect">
            <a:avLst/>
          </a:prstGeom>
          <a:noFill/>
        </p:spPr>
        <p:txBody>
          <a:bodyPr wrap="square" lIns="121990" tIns="60995" rIns="121990" bIns="60995" rtlCol="0">
            <a:spAutoFit/>
          </a:bodyPr>
          <a:lstStyle/>
          <a:p>
            <a:pPr>
              <a:lnSpc>
                <a:spcPct val="130000"/>
              </a:lnSpc>
              <a:defRPr/>
            </a:pPr>
            <a:r>
              <a:rPr lang="en-US" altLang="zh-CN" sz="1500" dirty="0">
                <a:latin typeface="Agency FB" panose="020B0503020202020204" pitchFamily="34" charset="0"/>
                <a:ea typeface="微软雅黑" panose="020B0503020204020204" pitchFamily="34" charset="-122"/>
                <a:sym typeface="Agency FB" panose="020B0503020202020204" pitchFamily="34" charset="0"/>
              </a:rPr>
              <a:t>01</a:t>
            </a:r>
            <a:r>
              <a:rPr lang="zh-CN" altLang="en-US" sz="1500" dirty="0">
                <a:latin typeface="Agency FB" panose="020B0503020202020204" pitchFamily="34" charset="0"/>
                <a:ea typeface="微软雅黑" panose="020B0503020204020204" pitchFamily="34" charset="-122"/>
                <a:sym typeface="Agency FB" panose="020B0503020202020204" pitchFamily="34" charset="0"/>
              </a:rPr>
              <a:t>、点击输入简要文字内容，文字内容需概括精炼，不用多余的文字修饰，言简意赅的说明分项内容</a:t>
            </a:r>
            <a:r>
              <a:rPr lang="en-US" altLang="zh-CN" sz="1500" dirty="0">
                <a:latin typeface="Agency FB" panose="020B0503020202020204" pitchFamily="34" charset="0"/>
                <a:ea typeface="微软雅黑" panose="020B0503020204020204" pitchFamily="34" charset="-122"/>
                <a:sym typeface="Agency FB" panose="020B0503020202020204" pitchFamily="34" charset="0"/>
              </a:rPr>
              <a:t>……</a:t>
            </a:r>
            <a:endParaRPr lang="zh-CN" altLang="en-US" sz="150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24" name="TextBox 23"/>
          <p:cNvSpPr txBox="1"/>
          <p:nvPr/>
        </p:nvSpPr>
        <p:spPr>
          <a:xfrm>
            <a:off x="7926391" y="3770670"/>
            <a:ext cx="3363000" cy="1023428"/>
          </a:xfrm>
          <a:prstGeom prst="rect">
            <a:avLst/>
          </a:prstGeom>
          <a:noFill/>
        </p:spPr>
        <p:txBody>
          <a:bodyPr wrap="square" lIns="121990" tIns="60995" rIns="121990" bIns="60995" rtlCol="0">
            <a:spAutoFit/>
          </a:bodyPr>
          <a:lstStyle/>
          <a:p>
            <a:pPr>
              <a:lnSpc>
                <a:spcPct val="130000"/>
              </a:lnSpc>
              <a:defRPr/>
            </a:pPr>
            <a:r>
              <a:rPr lang="en-US" altLang="zh-CN" sz="1500" dirty="0">
                <a:latin typeface="Agency FB" panose="020B0503020202020204" pitchFamily="34" charset="0"/>
                <a:ea typeface="微软雅黑" panose="020B0503020204020204" pitchFamily="34" charset="-122"/>
                <a:sym typeface="Agency FB" panose="020B0503020202020204" pitchFamily="34" charset="0"/>
              </a:rPr>
              <a:t>02</a:t>
            </a:r>
            <a:r>
              <a:rPr lang="zh-CN" altLang="en-US" sz="1500" dirty="0">
                <a:latin typeface="Agency FB" panose="020B0503020202020204" pitchFamily="34" charset="0"/>
                <a:ea typeface="微软雅黑" panose="020B0503020204020204" pitchFamily="34" charset="-122"/>
                <a:sym typeface="Agency FB" panose="020B0503020202020204" pitchFamily="34" charset="0"/>
              </a:rPr>
              <a:t>、点击输入简要文字内容，文字内容需概括精炼，不用多余的文字修饰，言简意赅的说明分项内容</a:t>
            </a:r>
            <a:r>
              <a:rPr lang="en-US" altLang="zh-CN" sz="1500" dirty="0">
                <a:latin typeface="Agency FB" panose="020B0503020202020204" pitchFamily="34" charset="0"/>
                <a:ea typeface="微软雅黑" panose="020B0503020204020204" pitchFamily="34" charset="-122"/>
                <a:sym typeface="Agency FB" panose="020B0503020202020204" pitchFamily="34" charset="0"/>
              </a:rPr>
              <a:t>……</a:t>
            </a:r>
            <a:endParaRPr lang="zh-CN" altLang="en-US" sz="150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25" name="TextBox 24"/>
          <p:cNvSpPr txBox="1"/>
          <p:nvPr/>
        </p:nvSpPr>
        <p:spPr>
          <a:xfrm>
            <a:off x="7926391" y="4923065"/>
            <a:ext cx="3363000" cy="1023428"/>
          </a:xfrm>
          <a:prstGeom prst="rect">
            <a:avLst/>
          </a:prstGeom>
          <a:noFill/>
        </p:spPr>
        <p:txBody>
          <a:bodyPr wrap="square" lIns="121990" tIns="60995" rIns="121990" bIns="60995" rtlCol="0">
            <a:spAutoFit/>
          </a:bodyPr>
          <a:lstStyle/>
          <a:p>
            <a:pPr>
              <a:lnSpc>
                <a:spcPct val="130000"/>
              </a:lnSpc>
              <a:defRPr/>
            </a:pPr>
            <a:r>
              <a:rPr lang="en-US" altLang="zh-CN" sz="1500" dirty="0">
                <a:latin typeface="Agency FB" panose="020B0503020202020204" pitchFamily="34" charset="0"/>
                <a:ea typeface="微软雅黑" panose="020B0503020204020204" pitchFamily="34" charset="-122"/>
                <a:sym typeface="Agency FB" panose="020B0503020202020204" pitchFamily="34" charset="0"/>
              </a:rPr>
              <a:t>03</a:t>
            </a:r>
            <a:r>
              <a:rPr lang="zh-CN" altLang="en-US" sz="1500" dirty="0">
                <a:latin typeface="Agency FB" panose="020B0503020202020204" pitchFamily="34" charset="0"/>
                <a:ea typeface="微软雅黑" panose="020B0503020204020204" pitchFamily="34" charset="-122"/>
                <a:sym typeface="Agency FB" panose="020B0503020202020204" pitchFamily="34" charset="0"/>
              </a:rPr>
              <a:t>、点击输入简要文字内容，文字内容需概括精炼，不用多余的文字修饰，言简意赅的说明分项内容</a:t>
            </a:r>
            <a:r>
              <a:rPr lang="en-US" altLang="zh-CN" sz="1500" dirty="0">
                <a:latin typeface="Agency FB" panose="020B0503020202020204" pitchFamily="34" charset="0"/>
                <a:ea typeface="微软雅黑" panose="020B0503020204020204" pitchFamily="34" charset="-122"/>
                <a:sym typeface="Agency FB" panose="020B0503020202020204" pitchFamily="34" charset="0"/>
              </a:rPr>
              <a:t>……</a:t>
            </a:r>
            <a:endParaRPr lang="zh-CN" altLang="en-US" sz="1500"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26" name="TextBox 25"/>
          <p:cNvSpPr txBox="1"/>
          <p:nvPr/>
        </p:nvSpPr>
        <p:spPr>
          <a:xfrm>
            <a:off x="3735530" y="1935513"/>
            <a:ext cx="895845" cy="328371"/>
          </a:xfrm>
          <a:prstGeom prst="rect">
            <a:avLst/>
          </a:prstGeom>
          <a:noFill/>
        </p:spPr>
        <p:txBody>
          <a:bodyPr wrap="square" lIns="0" tIns="0" rIns="0" bIns="0" rtlCol="0">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20%</a:t>
            </a:r>
            <a:endParaRPr lang="zh-CN" altLang="en-US" sz="2100" b="1"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7" name="TextBox 26"/>
          <p:cNvSpPr txBox="1"/>
          <p:nvPr/>
        </p:nvSpPr>
        <p:spPr>
          <a:xfrm>
            <a:off x="2084577" y="3271930"/>
            <a:ext cx="895845" cy="328371"/>
          </a:xfrm>
          <a:prstGeom prst="rect">
            <a:avLst/>
          </a:prstGeom>
          <a:noFill/>
        </p:spPr>
        <p:txBody>
          <a:bodyPr wrap="square" lIns="0" tIns="0" rIns="0" bIns="0" rtlCol="0">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15%</a:t>
            </a:r>
            <a:endParaRPr lang="zh-CN" altLang="en-US" sz="2100" b="1"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8" name="TextBox 27"/>
          <p:cNvSpPr txBox="1"/>
          <p:nvPr/>
        </p:nvSpPr>
        <p:spPr>
          <a:xfrm>
            <a:off x="5395112" y="3271930"/>
            <a:ext cx="895845" cy="328371"/>
          </a:xfrm>
          <a:prstGeom prst="rect">
            <a:avLst/>
          </a:prstGeom>
          <a:noFill/>
        </p:spPr>
        <p:txBody>
          <a:bodyPr wrap="square" lIns="0" tIns="0" rIns="0" bIns="0" rtlCol="0">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10%</a:t>
            </a:r>
            <a:endParaRPr lang="zh-CN" altLang="en-US" sz="2100" b="1"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9" name="TextBox 28"/>
          <p:cNvSpPr txBox="1"/>
          <p:nvPr/>
        </p:nvSpPr>
        <p:spPr>
          <a:xfrm>
            <a:off x="2746443" y="5192895"/>
            <a:ext cx="895845" cy="328371"/>
          </a:xfrm>
          <a:prstGeom prst="rect">
            <a:avLst/>
          </a:prstGeom>
          <a:noFill/>
        </p:spPr>
        <p:txBody>
          <a:bodyPr wrap="square" lIns="0" tIns="0" rIns="0" bIns="0" rtlCol="0">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35%</a:t>
            </a:r>
            <a:endParaRPr lang="zh-CN" altLang="en-US" sz="2100" b="1"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0" name="TextBox 29"/>
          <p:cNvSpPr txBox="1"/>
          <p:nvPr/>
        </p:nvSpPr>
        <p:spPr>
          <a:xfrm>
            <a:off x="4731123" y="5202660"/>
            <a:ext cx="895845" cy="328371"/>
          </a:xfrm>
          <a:prstGeom prst="rect">
            <a:avLst/>
          </a:prstGeom>
          <a:noFill/>
        </p:spPr>
        <p:txBody>
          <a:bodyPr wrap="square" lIns="0" tIns="0" rIns="0" bIns="0" rtlCol="0">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20%</a:t>
            </a:r>
            <a:endParaRPr lang="zh-CN" altLang="en-US" sz="2100" b="1"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6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p:tgtEl>
                                              <p:spTgt spid="13"/>
                                            </p:tgtEl>
                                            <p:attrNameLst>
                                              <p:attrName>ppt_x</p:attrName>
                                            </p:attrNameLst>
                                          </p:cBhvr>
                                          <p:tavLst>
                                            <p:tav tm="0">
                                              <p:val>
                                                <p:strVal val="#ppt_x+#ppt_w*1.125000"/>
                                              </p:val>
                                            </p:tav>
                                            <p:tav tm="100000">
                                              <p:val>
                                                <p:strVal val="#ppt_x"/>
                                              </p:val>
                                            </p:tav>
                                          </p:tavLst>
                                        </p:anim>
                                        <p:animEffect transition="in" filter="wipe(left)">
                                          <p:cBhvr>
                                            <p:cTn id="61" dur="500"/>
                                            <p:tgtEl>
                                              <p:spTgt spid="13"/>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p:tgtEl>
                                              <p:spTgt spid="16"/>
                                            </p:tgtEl>
                                            <p:attrNameLst>
                                              <p:attrName>ppt_x</p:attrName>
                                            </p:attrNameLst>
                                          </p:cBhvr>
                                          <p:tavLst>
                                            <p:tav tm="0">
                                              <p:val>
                                                <p:strVal val="#ppt_x+#ppt_w*1.125000"/>
                                              </p:val>
                                            </p:tav>
                                            <p:tav tm="100000">
                                              <p:val>
                                                <p:strVal val="#ppt_x"/>
                                              </p:val>
                                            </p:tav>
                                          </p:tavLst>
                                        </p:anim>
                                        <p:animEffect transition="in" filter="wipe(left)">
                                          <p:cBhvr>
                                            <p:cTn id="65" dur="500"/>
                                            <p:tgtEl>
                                              <p:spTgt spid="16"/>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p:tgtEl>
                                              <p:spTgt spid="17"/>
                                            </p:tgtEl>
                                            <p:attrNameLst>
                                              <p:attrName>ppt_x</p:attrName>
                                            </p:attrNameLst>
                                          </p:cBhvr>
                                          <p:tavLst>
                                            <p:tav tm="0">
                                              <p:val>
                                                <p:strVal val="#ppt_x+#ppt_w*1.125000"/>
                                              </p:val>
                                            </p:tav>
                                            <p:tav tm="100000">
                                              <p:val>
                                                <p:strVal val="#ppt_x"/>
                                              </p:val>
                                            </p:tav>
                                          </p:tavLst>
                                        </p:anim>
                                        <p:animEffect transition="in" filter="wipe(left)">
                                          <p:cBhvr>
                                            <p:cTn id="69" dur="500"/>
                                            <p:tgtEl>
                                              <p:spTgt spid="17"/>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p:tgtEl>
                                              <p:spTgt spid="14"/>
                                            </p:tgtEl>
                                            <p:attrNameLst>
                                              <p:attrName>ppt_x</p:attrName>
                                            </p:attrNameLst>
                                          </p:cBhvr>
                                          <p:tavLst>
                                            <p:tav tm="0">
                                              <p:val>
                                                <p:strVal val="#ppt_x-#ppt_w*1.125000"/>
                                              </p:val>
                                            </p:tav>
                                            <p:tav tm="100000">
                                              <p:val>
                                                <p:strVal val="#ppt_x"/>
                                              </p:val>
                                            </p:tav>
                                          </p:tavLst>
                                        </p:anim>
                                        <p:animEffect transition="in" filter="wipe(right)">
                                          <p:cBhvr>
                                            <p:cTn id="73" dur="500"/>
                                            <p:tgtEl>
                                              <p:spTgt spid="14"/>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additive="base">
                                            <p:cTn id="76" dur="500"/>
                                            <p:tgtEl>
                                              <p:spTgt spid="15"/>
                                            </p:tgtEl>
                                            <p:attrNameLst>
                                              <p:attrName>ppt_x</p:attrName>
                                            </p:attrNameLst>
                                          </p:cBhvr>
                                          <p:tavLst>
                                            <p:tav tm="0">
                                              <p:val>
                                                <p:strVal val="#ppt_x-#ppt_w*1.125000"/>
                                              </p:val>
                                            </p:tav>
                                            <p:tav tm="100000">
                                              <p:val>
                                                <p:strVal val="#ppt_x"/>
                                              </p:val>
                                            </p:tav>
                                          </p:tavLst>
                                        </p:anim>
                                        <p:animEffect transition="in" filter="wipe(right)">
                                          <p:cBhvr>
                                            <p:cTn id="77" dur="500"/>
                                            <p:tgtEl>
                                              <p:spTgt spid="15"/>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500"/>
                                            <p:tgtEl>
                                              <p:spTgt spid="18"/>
                                            </p:tgtEl>
                                          </p:cBhvr>
                                        </p:animEffect>
                                        <p:anim calcmode="lin" valueType="num">
                                          <p:cBhvr>
                                            <p:cTn id="82" dur="500" fill="hold"/>
                                            <p:tgtEl>
                                              <p:spTgt spid="18"/>
                                            </p:tgtEl>
                                            <p:attrNameLst>
                                              <p:attrName>ppt_x</p:attrName>
                                            </p:attrNameLst>
                                          </p:cBhvr>
                                          <p:tavLst>
                                            <p:tav tm="0">
                                              <p:val>
                                                <p:strVal val="#ppt_x"/>
                                              </p:val>
                                            </p:tav>
                                            <p:tav tm="100000">
                                              <p:val>
                                                <p:strVal val="#ppt_x"/>
                                              </p:val>
                                            </p:tav>
                                          </p:tavLst>
                                        </p:anim>
                                        <p:anim calcmode="lin" valueType="num">
                                          <p:cBhvr>
                                            <p:cTn id="83" dur="500" fill="hold"/>
                                            <p:tgtEl>
                                              <p:spTgt spid="18"/>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4"/>
                                            </p:tgtEl>
                                            <p:attrNameLst>
                                              <p:attrName>style.visibility</p:attrName>
                                            </p:attrNameLst>
                                          </p:cBhvr>
                                          <p:to>
                                            <p:strVal val="visible"/>
                                          </p:to>
                                        </p:set>
                                        <p:animEffect transition="in" filter="wipe(up)">
                                          <p:cBhvr>
                                            <p:cTn id="90" dur="500"/>
                                            <p:tgtEl>
                                              <p:spTgt spid="24"/>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5"/>
                                            </p:tgtEl>
                                            <p:attrNameLst>
                                              <p:attrName>style.visibility</p:attrName>
                                            </p:attrNameLst>
                                          </p:cBhvr>
                                          <p:to>
                                            <p:strVal val="visible"/>
                                          </p:to>
                                        </p:set>
                                        <p:animEffect transition="in" filter="wipe(up)">
                                          <p:cBhvr>
                                            <p:cTn id="9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12" grpId="0" animBg="1"/>
          <p:bldP spid="13" grpId="0"/>
          <p:bldP spid="14" grpId="0"/>
          <p:bldP spid="15" grpId="0"/>
          <p:bldP spid="16" grpId="0"/>
          <p:bldP spid="17" grpId="0"/>
          <p:bldP spid="23" grpId="0"/>
          <p:bldP spid="24" grpId="0"/>
          <p:bldP spid="25" grpId="0"/>
          <p:bldP spid="26" grpId="0"/>
          <p:bldP spid="27" grpId="0"/>
          <p:bldP spid="28" grpId="0"/>
          <p:bldP spid="29"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p:tgtEl>
                                              <p:spTgt spid="13"/>
                                            </p:tgtEl>
                                            <p:attrNameLst>
                                              <p:attrName>ppt_x</p:attrName>
                                            </p:attrNameLst>
                                          </p:cBhvr>
                                          <p:tavLst>
                                            <p:tav tm="0">
                                              <p:val>
                                                <p:strVal val="#ppt_x+#ppt_w*1.125000"/>
                                              </p:val>
                                            </p:tav>
                                            <p:tav tm="100000">
                                              <p:val>
                                                <p:strVal val="#ppt_x"/>
                                              </p:val>
                                            </p:tav>
                                          </p:tavLst>
                                        </p:anim>
                                        <p:animEffect transition="in" filter="wipe(left)">
                                          <p:cBhvr>
                                            <p:cTn id="61" dur="500"/>
                                            <p:tgtEl>
                                              <p:spTgt spid="13"/>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p:tgtEl>
                                              <p:spTgt spid="16"/>
                                            </p:tgtEl>
                                            <p:attrNameLst>
                                              <p:attrName>ppt_x</p:attrName>
                                            </p:attrNameLst>
                                          </p:cBhvr>
                                          <p:tavLst>
                                            <p:tav tm="0">
                                              <p:val>
                                                <p:strVal val="#ppt_x+#ppt_w*1.125000"/>
                                              </p:val>
                                            </p:tav>
                                            <p:tav tm="100000">
                                              <p:val>
                                                <p:strVal val="#ppt_x"/>
                                              </p:val>
                                            </p:tav>
                                          </p:tavLst>
                                        </p:anim>
                                        <p:animEffect transition="in" filter="wipe(left)">
                                          <p:cBhvr>
                                            <p:cTn id="65" dur="500"/>
                                            <p:tgtEl>
                                              <p:spTgt spid="16"/>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p:tgtEl>
                                              <p:spTgt spid="17"/>
                                            </p:tgtEl>
                                            <p:attrNameLst>
                                              <p:attrName>ppt_x</p:attrName>
                                            </p:attrNameLst>
                                          </p:cBhvr>
                                          <p:tavLst>
                                            <p:tav tm="0">
                                              <p:val>
                                                <p:strVal val="#ppt_x+#ppt_w*1.125000"/>
                                              </p:val>
                                            </p:tav>
                                            <p:tav tm="100000">
                                              <p:val>
                                                <p:strVal val="#ppt_x"/>
                                              </p:val>
                                            </p:tav>
                                          </p:tavLst>
                                        </p:anim>
                                        <p:animEffect transition="in" filter="wipe(left)">
                                          <p:cBhvr>
                                            <p:cTn id="69" dur="500"/>
                                            <p:tgtEl>
                                              <p:spTgt spid="17"/>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p:tgtEl>
                                              <p:spTgt spid="14"/>
                                            </p:tgtEl>
                                            <p:attrNameLst>
                                              <p:attrName>ppt_x</p:attrName>
                                            </p:attrNameLst>
                                          </p:cBhvr>
                                          <p:tavLst>
                                            <p:tav tm="0">
                                              <p:val>
                                                <p:strVal val="#ppt_x-#ppt_w*1.125000"/>
                                              </p:val>
                                            </p:tav>
                                            <p:tav tm="100000">
                                              <p:val>
                                                <p:strVal val="#ppt_x"/>
                                              </p:val>
                                            </p:tav>
                                          </p:tavLst>
                                        </p:anim>
                                        <p:animEffect transition="in" filter="wipe(right)">
                                          <p:cBhvr>
                                            <p:cTn id="73" dur="500"/>
                                            <p:tgtEl>
                                              <p:spTgt spid="14"/>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additive="base">
                                            <p:cTn id="76" dur="500"/>
                                            <p:tgtEl>
                                              <p:spTgt spid="15"/>
                                            </p:tgtEl>
                                            <p:attrNameLst>
                                              <p:attrName>ppt_x</p:attrName>
                                            </p:attrNameLst>
                                          </p:cBhvr>
                                          <p:tavLst>
                                            <p:tav tm="0">
                                              <p:val>
                                                <p:strVal val="#ppt_x-#ppt_w*1.125000"/>
                                              </p:val>
                                            </p:tav>
                                            <p:tav tm="100000">
                                              <p:val>
                                                <p:strVal val="#ppt_x"/>
                                              </p:val>
                                            </p:tav>
                                          </p:tavLst>
                                        </p:anim>
                                        <p:animEffect transition="in" filter="wipe(right)">
                                          <p:cBhvr>
                                            <p:cTn id="77" dur="500"/>
                                            <p:tgtEl>
                                              <p:spTgt spid="15"/>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500"/>
                                            <p:tgtEl>
                                              <p:spTgt spid="18"/>
                                            </p:tgtEl>
                                          </p:cBhvr>
                                        </p:animEffect>
                                        <p:anim calcmode="lin" valueType="num">
                                          <p:cBhvr>
                                            <p:cTn id="82" dur="500" fill="hold"/>
                                            <p:tgtEl>
                                              <p:spTgt spid="18"/>
                                            </p:tgtEl>
                                            <p:attrNameLst>
                                              <p:attrName>ppt_x</p:attrName>
                                            </p:attrNameLst>
                                          </p:cBhvr>
                                          <p:tavLst>
                                            <p:tav tm="0">
                                              <p:val>
                                                <p:strVal val="#ppt_x"/>
                                              </p:val>
                                            </p:tav>
                                            <p:tav tm="100000">
                                              <p:val>
                                                <p:strVal val="#ppt_x"/>
                                              </p:val>
                                            </p:tav>
                                          </p:tavLst>
                                        </p:anim>
                                        <p:anim calcmode="lin" valueType="num">
                                          <p:cBhvr>
                                            <p:cTn id="83" dur="500" fill="hold"/>
                                            <p:tgtEl>
                                              <p:spTgt spid="18"/>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4"/>
                                            </p:tgtEl>
                                            <p:attrNameLst>
                                              <p:attrName>style.visibility</p:attrName>
                                            </p:attrNameLst>
                                          </p:cBhvr>
                                          <p:to>
                                            <p:strVal val="visible"/>
                                          </p:to>
                                        </p:set>
                                        <p:animEffect transition="in" filter="wipe(up)">
                                          <p:cBhvr>
                                            <p:cTn id="90" dur="500"/>
                                            <p:tgtEl>
                                              <p:spTgt spid="24"/>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5"/>
                                            </p:tgtEl>
                                            <p:attrNameLst>
                                              <p:attrName>style.visibility</p:attrName>
                                            </p:attrNameLst>
                                          </p:cBhvr>
                                          <p:to>
                                            <p:strVal val="visible"/>
                                          </p:to>
                                        </p:set>
                                        <p:animEffect transition="in" filter="wipe(up)">
                                          <p:cBhvr>
                                            <p:cTn id="9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12" grpId="0" animBg="1"/>
          <p:bldP spid="13" grpId="0"/>
          <p:bldP spid="14" grpId="0"/>
          <p:bldP spid="15" grpId="0"/>
          <p:bldP spid="16" grpId="0"/>
          <p:bldP spid="17" grpId="0"/>
          <p:bldP spid="23" grpId="0"/>
          <p:bldP spid="24" grpId="0"/>
          <p:bldP spid="25" grpId="0"/>
          <p:bldP spid="26" grpId="0"/>
          <p:bldP spid="27" grpId="0"/>
          <p:bldP spid="28" grpId="0"/>
          <p:bldP spid="29" grpId="0"/>
          <p:bldP spid="30"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2328" y="1543164"/>
            <a:ext cx="4119974" cy="3686036"/>
            <a:chOff x="1187624" y="1199204"/>
            <a:chExt cx="2340564" cy="2587976"/>
          </a:xfrm>
          <a:effectLst>
            <a:outerShdw blurRad="50800" dist="38100" dir="13500000" algn="br" rotWithShape="0">
              <a:prstClr val="black">
                <a:alpha val="40000"/>
              </a:prstClr>
            </a:outerShdw>
          </a:effectLst>
        </p:grpSpPr>
        <p:graphicFrame>
          <p:nvGraphicFramePr>
            <p:cNvPr id="3" name="Chart 15359"/>
            <p:cNvGraphicFramePr/>
            <p:nvPr/>
          </p:nvGraphicFramePr>
          <p:xfrm>
            <a:off x="1187624" y="1199204"/>
            <a:ext cx="2340564" cy="2587976"/>
          </p:xfrm>
          <a:graphic>
            <a:graphicData uri="http://schemas.openxmlformats.org/drawingml/2006/chart">
              <c:chart xmlns:c="http://schemas.openxmlformats.org/drawingml/2006/chart" xmlns:r="http://schemas.openxmlformats.org/officeDocument/2006/relationships" r:id="rId3"/>
            </a:graphicData>
          </a:graphic>
        </p:graphicFrame>
        <p:sp>
          <p:nvSpPr>
            <p:cNvPr id="4" name="Shape 15360"/>
            <p:cNvSpPr/>
            <p:nvPr/>
          </p:nvSpPr>
          <p:spPr>
            <a:xfrm>
              <a:off x="1403648" y="2469999"/>
              <a:ext cx="621079" cy="194482"/>
            </a:xfrm>
            <a:prstGeom prst="rect">
              <a:avLst/>
            </a:prstGeom>
            <a:ln w="12700">
              <a:miter lim="400000"/>
            </a:ln>
          </p:spPr>
          <p:txBody>
            <a:bodyPr lIns="0" tIns="0" rIns="0" bIns="0" anchor="ctr">
              <a:spAutoFit/>
            </a:bodyPr>
            <a:lstStyle>
              <a:lvl1pPr algn="ctr">
                <a:spcBef>
                  <a:spcPts val="300"/>
                </a:spcBef>
                <a:defRPr sz="1600">
                  <a:solidFill>
                    <a:srgbClr val="FFFFFF"/>
                  </a:solidFill>
                  <a:uFill>
                    <a:solidFill>
                      <a:srgbClr val="FFFFFF"/>
                    </a:solidFill>
                  </a:uFill>
                  <a:latin typeface="Roboto Condensed Regular"/>
                  <a:ea typeface="Roboto Condensed Regular"/>
                  <a:cs typeface="Roboto Condensed Regular"/>
                  <a:sym typeface="Roboto Condensed Regular"/>
                </a:defRPr>
              </a:lvl1pPr>
            </a:lstStyle>
            <a:p>
              <a:pPr fontAlgn="base">
                <a:spcAft>
                  <a:spcPct val="0"/>
                </a:spcAft>
                <a:defRPr sz="1800">
                  <a:solidFill>
                    <a:srgbClr val="000000"/>
                  </a:solidFill>
                  <a:uFillTx/>
                </a:defRPr>
              </a:pPr>
              <a:r>
                <a:rPr>
                  <a:solidFill>
                    <a:prstClr val="white"/>
                  </a:solidFill>
                  <a:latin typeface="Agency FB" panose="020B0503020202020204" pitchFamily="34" charset="0"/>
                  <a:ea typeface="微软雅黑" panose="020B0503020204020204" pitchFamily="34" charset="-122"/>
                  <a:cs typeface="+mn-ea"/>
                  <a:sym typeface="Agency FB" panose="020B0503020202020204" pitchFamily="34" charset="0"/>
                </a:rPr>
                <a:t>31%</a:t>
              </a:r>
            </a:p>
          </p:txBody>
        </p:sp>
        <p:sp>
          <p:nvSpPr>
            <p:cNvPr id="5" name="Shape 15361"/>
            <p:cNvSpPr/>
            <p:nvPr/>
          </p:nvSpPr>
          <p:spPr>
            <a:xfrm>
              <a:off x="1758637" y="1517499"/>
              <a:ext cx="621079" cy="194482"/>
            </a:xfrm>
            <a:prstGeom prst="rect">
              <a:avLst/>
            </a:prstGeom>
            <a:ln w="12700">
              <a:miter lim="400000"/>
            </a:ln>
          </p:spPr>
          <p:txBody>
            <a:bodyPr lIns="0" tIns="0" rIns="0" bIns="0" anchor="ctr">
              <a:spAutoFit/>
            </a:bodyPr>
            <a:lstStyle>
              <a:lvl1pPr algn="ctr">
                <a:spcBef>
                  <a:spcPts val="300"/>
                </a:spcBef>
                <a:defRPr sz="1600">
                  <a:solidFill>
                    <a:srgbClr val="FFFFFF"/>
                  </a:solidFill>
                  <a:uFill>
                    <a:solidFill>
                      <a:srgbClr val="FFFFFF"/>
                    </a:solidFill>
                  </a:uFill>
                  <a:latin typeface="Roboto Condensed Regular"/>
                  <a:ea typeface="Roboto Condensed Regular"/>
                  <a:cs typeface="Roboto Condensed Regular"/>
                  <a:sym typeface="Roboto Condensed Regular"/>
                </a:defRPr>
              </a:lvl1pPr>
            </a:lstStyle>
            <a:p>
              <a:pPr fontAlgn="base">
                <a:spcAft>
                  <a:spcPct val="0"/>
                </a:spcAft>
                <a:defRPr sz="1800">
                  <a:solidFill>
                    <a:srgbClr val="000000"/>
                  </a:solidFill>
                  <a:uFillTx/>
                </a:defRPr>
              </a:pPr>
              <a:r>
                <a:rPr>
                  <a:solidFill>
                    <a:prstClr val="white"/>
                  </a:solidFill>
                  <a:latin typeface="Agency FB" panose="020B0503020202020204" pitchFamily="34" charset="0"/>
                  <a:ea typeface="微软雅黑" panose="020B0503020204020204" pitchFamily="34" charset="-122"/>
                  <a:cs typeface="+mn-ea"/>
                  <a:sym typeface="Agency FB" panose="020B0503020202020204" pitchFamily="34" charset="0"/>
                </a:rPr>
                <a:t>17%</a:t>
              </a:r>
            </a:p>
          </p:txBody>
        </p:sp>
        <p:sp>
          <p:nvSpPr>
            <p:cNvPr id="6" name="Shape 15362"/>
            <p:cNvSpPr/>
            <p:nvPr/>
          </p:nvSpPr>
          <p:spPr>
            <a:xfrm>
              <a:off x="2666687" y="1936599"/>
              <a:ext cx="621079" cy="194482"/>
            </a:xfrm>
            <a:prstGeom prst="rect">
              <a:avLst/>
            </a:prstGeom>
            <a:ln w="12700">
              <a:miter lim="400000"/>
            </a:ln>
          </p:spPr>
          <p:txBody>
            <a:bodyPr lIns="0" tIns="0" rIns="0" bIns="0" anchor="ctr">
              <a:spAutoFit/>
            </a:bodyPr>
            <a:lstStyle>
              <a:lvl1pPr algn="ctr">
                <a:spcBef>
                  <a:spcPts val="300"/>
                </a:spcBef>
                <a:defRPr sz="1600">
                  <a:solidFill>
                    <a:srgbClr val="FFFFFF"/>
                  </a:solidFill>
                  <a:uFill>
                    <a:solidFill>
                      <a:srgbClr val="FFFFFF"/>
                    </a:solidFill>
                  </a:uFill>
                  <a:latin typeface="Roboto Condensed Regular"/>
                  <a:ea typeface="Roboto Condensed Regular"/>
                  <a:cs typeface="Roboto Condensed Regular"/>
                  <a:sym typeface="Roboto Condensed Regular"/>
                </a:defRPr>
              </a:lvl1pPr>
            </a:lstStyle>
            <a:p>
              <a:pPr fontAlgn="base">
                <a:spcAft>
                  <a:spcPct val="0"/>
                </a:spcAft>
                <a:defRPr sz="1800">
                  <a:solidFill>
                    <a:srgbClr val="000000"/>
                  </a:solidFill>
                  <a:uFillTx/>
                </a:defRPr>
              </a:pPr>
              <a:r>
                <a:rPr dirty="0">
                  <a:solidFill>
                    <a:prstClr val="white"/>
                  </a:solidFill>
                  <a:latin typeface="Agency FB" panose="020B0503020202020204" pitchFamily="34" charset="0"/>
                  <a:ea typeface="微软雅黑" panose="020B0503020204020204" pitchFamily="34" charset="-122"/>
                  <a:cs typeface="+mn-ea"/>
                  <a:sym typeface="Agency FB" panose="020B0503020202020204" pitchFamily="34" charset="0"/>
                </a:rPr>
                <a:t>38%</a:t>
              </a:r>
            </a:p>
          </p:txBody>
        </p:sp>
        <p:sp>
          <p:nvSpPr>
            <p:cNvPr id="7" name="Shape 15363"/>
            <p:cNvSpPr/>
            <p:nvPr/>
          </p:nvSpPr>
          <p:spPr>
            <a:xfrm>
              <a:off x="2379715" y="2965006"/>
              <a:ext cx="621079" cy="194482"/>
            </a:xfrm>
            <a:prstGeom prst="rect">
              <a:avLst/>
            </a:prstGeom>
            <a:ln w="12700">
              <a:miter lim="400000"/>
            </a:ln>
          </p:spPr>
          <p:txBody>
            <a:bodyPr lIns="0" tIns="0" rIns="0" bIns="0" anchor="ctr">
              <a:spAutoFit/>
            </a:bodyPr>
            <a:lstStyle>
              <a:lvl1pPr algn="ctr">
                <a:spcBef>
                  <a:spcPts val="300"/>
                </a:spcBef>
                <a:defRPr sz="1600">
                  <a:solidFill>
                    <a:srgbClr val="FFFFFF"/>
                  </a:solidFill>
                  <a:uFill>
                    <a:solidFill>
                      <a:srgbClr val="FFFFFF"/>
                    </a:solidFill>
                  </a:uFill>
                  <a:latin typeface="Roboto Condensed Regular"/>
                  <a:ea typeface="Roboto Condensed Regular"/>
                  <a:cs typeface="Roboto Condensed Regular"/>
                  <a:sym typeface="Roboto Condensed Regular"/>
                </a:defRPr>
              </a:lvl1pPr>
            </a:lstStyle>
            <a:p>
              <a:pPr fontAlgn="base">
                <a:spcAft>
                  <a:spcPct val="0"/>
                </a:spcAft>
                <a:defRPr sz="1800">
                  <a:solidFill>
                    <a:srgbClr val="000000"/>
                  </a:solidFill>
                  <a:uFillTx/>
                </a:defRPr>
              </a:pPr>
              <a:r>
                <a:rPr dirty="0">
                  <a:solidFill>
                    <a:prstClr val="white"/>
                  </a:solidFill>
                  <a:latin typeface="Agency FB" panose="020B0503020202020204" pitchFamily="34" charset="0"/>
                  <a:ea typeface="微软雅黑" panose="020B0503020204020204" pitchFamily="34" charset="-122"/>
                  <a:cs typeface="+mn-ea"/>
                  <a:sym typeface="Agency FB" panose="020B0503020202020204" pitchFamily="34" charset="0"/>
                </a:rPr>
                <a:t>19%</a:t>
              </a:r>
            </a:p>
          </p:txBody>
        </p:sp>
      </p:grpSp>
      <p:sp>
        <p:nvSpPr>
          <p:cNvPr id="8" name="Shape 15364"/>
          <p:cNvSpPr/>
          <p:nvPr/>
        </p:nvSpPr>
        <p:spPr>
          <a:xfrm>
            <a:off x="6830059" y="1755484"/>
            <a:ext cx="3881107" cy="714038"/>
          </a:xfrm>
          <a:prstGeom prst="rect">
            <a:avLst/>
          </a:prstGeom>
          <a:ln w="12700">
            <a:miter lim="400000"/>
          </a:ln>
        </p:spPr>
        <p:txBody>
          <a:bodyPr lIns="60957" tIns="60958" rIns="60957" bIns="60958">
            <a:spAutoFit/>
          </a:bodyPr>
          <a:lstStyle>
            <a:lvl1pPr>
              <a:lnSpc>
                <a:spcPct val="120000"/>
              </a:lnSpc>
              <a:spcBef>
                <a:spcPts val="100"/>
              </a:spcBef>
              <a:defRPr sz="800">
                <a:solidFill>
                  <a:srgbClr val="808080"/>
                </a:solidFill>
                <a:uFill>
                  <a:solidFill>
                    <a:srgbClr val="808080"/>
                  </a:solidFill>
                </a:uFill>
                <a:latin typeface="Roboto Condensed" panose="02000000000000000000"/>
                <a:ea typeface="Roboto Condensed" panose="02000000000000000000"/>
                <a:cs typeface="Roboto Condensed" panose="02000000000000000000"/>
                <a:sym typeface="Roboto Condensed" panose="02000000000000000000"/>
              </a:defRPr>
            </a:lvl1pPr>
          </a:lstStyle>
          <a:p>
            <a:pPr fontAlgn="base">
              <a:spcAft>
                <a:spcPct val="0"/>
              </a:spcAft>
              <a:defRPr sz="1800">
                <a:solidFill>
                  <a:srgbClr val="000000"/>
                </a:solidFill>
                <a:uFillTx/>
              </a:defRPr>
            </a:pPr>
            <a:r>
              <a:rPr lang="zh-CN" altLang="en-US" sz="1600" dirty="0">
                <a:solidFill>
                  <a:prstClr val="black">
                    <a:lumMod val="75000"/>
                    <a:lumOff val="25000"/>
                  </a:prstClr>
                </a:solidFill>
                <a:uFillTx/>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a:t>
            </a:r>
            <a:endParaRPr sz="70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 name="Shape 15365"/>
          <p:cNvSpPr/>
          <p:nvPr/>
        </p:nvSpPr>
        <p:spPr>
          <a:xfrm flipH="1">
            <a:off x="6292592" y="1892628"/>
            <a:ext cx="427325" cy="4273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5" tIns="47548" rIns="95095" bIns="47548" rtlCol="0" anchor="ctr"/>
          <a:lstStyle/>
          <a:p>
            <a:pPr algn="ctr"/>
            <a:endParaRPr>
              <a:sym typeface="Agency FB" panose="020B0503020202020204" pitchFamily="34" charset="0"/>
            </a:endParaRPr>
          </a:p>
        </p:txBody>
      </p:sp>
      <p:sp>
        <p:nvSpPr>
          <p:cNvPr id="10" name="Shape 15368"/>
          <p:cNvSpPr/>
          <p:nvPr/>
        </p:nvSpPr>
        <p:spPr>
          <a:xfrm flipH="1">
            <a:off x="6292592" y="2783910"/>
            <a:ext cx="427325" cy="4273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5" tIns="47548" rIns="95095" bIns="47548" rtlCol="0" anchor="ctr"/>
          <a:lstStyle/>
          <a:p>
            <a:pPr algn="ctr"/>
            <a:endParaRPr>
              <a:sym typeface="Agency FB" panose="020B0503020202020204" pitchFamily="34" charset="0"/>
            </a:endParaRPr>
          </a:p>
        </p:txBody>
      </p:sp>
      <p:sp>
        <p:nvSpPr>
          <p:cNvPr id="11" name="Shape 15371"/>
          <p:cNvSpPr/>
          <p:nvPr/>
        </p:nvSpPr>
        <p:spPr>
          <a:xfrm flipH="1">
            <a:off x="6292592" y="3675192"/>
            <a:ext cx="427325" cy="4273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5" tIns="47548" rIns="95095" bIns="47548" rtlCol="0" anchor="ctr"/>
          <a:lstStyle/>
          <a:p>
            <a:pPr algn="ctr"/>
            <a:endParaRPr>
              <a:sym typeface="Agency FB" panose="020B0503020202020204" pitchFamily="34" charset="0"/>
            </a:endParaRPr>
          </a:p>
        </p:txBody>
      </p:sp>
      <p:sp>
        <p:nvSpPr>
          <p:cNvPr id="12" name="Shape 15374"/>
          <p:cNvSpPr/>
          <p:nvPr/>
        </p:nvSpPr>
        <p:spPr>
          <a:xfrm flipH="1">
            <a:off x="6292592" y="4566473"/>
            <a:ext cx="427325" cy="4273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w="19050">
            <a:gradFill>
              <a:gsLst>
                <a:gs pos="0">
                  <a:schemeClr val="bg1">
                    <a:lumMod val="65000"/>
                  </a:schemeClr>
                </a:gs>
                <a:gs pos="100000">
                  <a:schemeClr val="bg1"/>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5095" tIns="47548" rIns="95095" bIns="47548" rtlCol="0" anchor="ctr"/>
          <a:lstStyle/>
          <a:p>
            <a:pPr algn="ctr"/>
            <a:endParaRPr>
              <a:sym typeface="Agency FB" panose="020B0503020202020204" pitchFamily="34" charset="0"/>
            </a:endParaRPr>
          </a:p>
        </p:txBody>
      </p:sp>
      <p:sp>
        <p:nvSpPr>
          <p:cNvPr id="13" name="Shape 15384"/>
          <p:cNvSpPr/>
          <p:nvPr/>
        </p:nvSpPr>
        <p:spPr>
          <a:xfrm>
            <a:off x="1487489" y="5638813"/>
            <a:ext cx="9181343" cy="530145"/>
          </a:xfrm>
          <a:prstGeom prst="rect">
            <a:avLst/>
          </a:prstGeom>
          <a:ln w="12700">
            <a:miter lim="400000"/>
          </a:ln>
        </p:spPr>
        <p:txBody>
          <a:bodyPr wrap="square" lIns="0" tIns="0" rIns="0" bIns="0">
            <a:spAutoFit/>
          </a:bodyPr>
          <a:lstStyle>
            <a:lvl1pPr algn="ctr">
              <a:lnSpc>
                <a:spcPct val="120000"/>
              </a:lnSpc>
              <a:defRPr sz="700">
                <a:solidFill>
                  <a:srgbClr val="808080"/>
                </a:solidFill>
                <a:uFill>
                  <a:solidFill>
                    <a:srgbClr val="808080"/>
                  </a:solidFill>
                </a:uFill>
                <a:latin typeface="Roboto Condensed" panose="02000000000000000000"/>
                <a:ea typeface="Roboto Condensed" panose="02000000000000000000"/>
                <a:cs typeface="Roboto Condensed" panose="02000000000000000000"/>
                <a:sym typeface="Roboto Condensed" panose="02000000000000000000"/>
              </a:defRPr>
            </a:lvl1pPr>
          </a:lstStyle>
          <a:p>
            <a:pPr fontAlgn="base">
              <a:spcBef>
                <a:spcPct val="0"/>
              </a:spcBef>
              <a:spcAft>
                <a:spcPct val="0"/>
              </a:spcAft>
            </a:pPr>
            <a:r>
              <a:rPr lang="zh-CN" altLang="en-US" sz="150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p>
        </p:txBody>
      </p:sp>
      <p:sp>
        <p:nvSpPr>
          <p:cNvPr id="14" name="Shape 15385"/>
          <p:cNvSpPr/>
          <p:nvPr/>
        </p:nvSpPr>
        <p:spPr>
          <a:xfrm>
            <a:off x="2413832" y="5437963"/>
            <a:ext cx="8255000" cy="1"/>
          </a:xfrm>
          <a:prstGeom prst="line">
            <a:avLst/>
          </a:prstGeom>
          <a:ln w="3175">
            <a:solidFill>
              <a:schemeClr val="bg1">
                <a:lumMod val="65000"/>
              </a:schemeClr>
            </a:solidFill>
            <a:round/>
          </a:ln>
        </p:spPr>
        <p:txBody>
          <a:bodyPr lIns="0" tIns="0" rIns="0" bIns="0"/>
          <a:lstStyle/>
          <a:p>
            <a:pPr fontAlgn="base">
              <a:spcBef>
                <a:spcPct val="0"/>
              </a:spcBef>
              <a:spcAft>
                <a:spcPct val="0"/>
              </a:spcAft>
              <a:defRPr sz="1200">
                <a:uFillTx/>
                <a:latin typeface="+mj-lt"/>
                <a:ea typeface="+mj-ea"/>
                <a:cs typeface="+mj-cs"/>
                <a:sym typeface="Helvetica"/>
              </a:defRPr>
            </a:pPr>
            <a:endParaRPr>
              <a:sym typeface="Agency FB" panose="020B0503020202020204" pitchFamily="34" charset="0"/>
            </a:endParaRPr>
          </a:p>
        </p:txBody>
      </p:sp>
      <p:sp>
        <p:nvSpPr>
          <p:cNvPr id="15" name="Shape 15364"/>
          <p:cNvSpPr/>
          <p:nvPr/>
        </p:nvSpPr>
        <p:spPr>
          <a:xfrm>
            <a:off x="6830059" y="2633486"/>
            <a:ext cx="3881107" cy="714038"/>
          </a:xfrm>
          <a:prstGeom prst="rect">
            <a:avLst/>
          </a:prstGeom>
          <a:ln w="12700">
            <a:miter lim="400000"/>
          </a:ln>
        </p:spPr>
        <p:txBody>
          <a:bodyPr lIns="60957" tIns="60958" rIns="60957" bIns="60958">
            <a:spAutoFit/>
          </a:bodyPr>
          <a:lstStyle>
            <a:lvl1pPr>
              <a:lnSpc>
                <a:spcPct val="120000"/>
              </a:lnSpc>
              <a:spcBef>
                <a:spcPts val="100"/>
              </a:spcBef>
              <a:defRPr sz="800">
                <a:solidFill>
                  <a:srgbClr val="808080"/>
                </a:solidFill>
                <a:uFill>
                  <a:solidFill>
                    <a:srgbClr val="808080"/>
                  </a:solidFill>
                </a:uFill>
                <a:latin typeface="Roboto Condensed" panose="02000000000000000000"/>
                <a:ea typeface="Roboto Condensed" panose="02000000000000000000"/>
                <a:cs typeface="Roboto Condensed" panose="02000000000000000000"/>
                <a:sym typeface="Roboto Condensed" panose="02000000000000000000"/>
              </a:defRPr>
            </a:lvl1pPr>
          </a:lstStyle>
          <a:p>
            <a:pPr fontAlgn="base">
              <a:spcAft>
                <a:spcPct val="0"/>
              </a:spcAft>
              <a:defRPr sz="1800">
                <a:solidFill>
                  <a:srgbClr val="000000"/>
                </a:solidFill>
                <a:uFillTx/>
              </a:defRPr>
            </a:pPr>
            <a:r>
              <a:rPr lang="zh-CN" altLang="en-US" sz="1600" dirty="0">
                <a:solidFill>
                  <a:prstClr val="black">
                    <a:lumMod val="75000"/>
                    <a:lumOff val="25000"/>
                  </a:prstClr>
                </a:solidFill>
                <a:uFillTx/>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a:t>
            </a:r>
            <a:endParaRPr sz="70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6" name="Shape 15364"/>
          <p:cNvSpPr/>
          <p:nvPr/>
        </p:nvSpPr>
        <p:spPr>
          <a:xfrm>
            <a:off x="6830059" y="3511487"/>
            <a:ext cx="3881107" cy="714038"/>
          </a:xfrm>
          <a:prstGeom prst="rect">
            <a:avLst/>
          </a:prstGeom>
          <a:ln w="12700">
            <a:miter lim="400000"/>
          </a:ln>
        </p:spPr>
        <p:txBody>
          <a:bodyPr lIns="60957" tIns="60958" rIns="60957" bIns="60958">
            <a:spAutoFit/>
          </a:bodyPr>
          <a:lstStyle>
            <a:lvl1pPr>
              <a:lnSpc>
                <a:spcPct val="120000"/>
              </a:lnSpc>
              <a:spcBef>
                <a:spcPts val="100"/>
              </a:spcBef>
              <a:defRPr sz="800">
                <a:solidFill>
                  <a:srgbClr val="808080"/>
                </a:solidFill>
                <a:uFill>
                  <a:solidFill>
                    <a:srgbClr val="808080"/>
                  </a:solidFill>
                </a:uFill>
                <a:latin typeface="Roboto Condensed" panose="02000000000000000000"/>
                <a:ea typeface="Roboto Condensed" panose="02000000000000000000"/>
                <a:cs typeface="Roboto Condensed" panose="02000000000000000000"/>
                <a:sym typeface="Roboto Condensed" panose="02000000000000000000"/>
              </a:defRPr>
            </a:lvl1pPr>
          </a:lstStyle>
          <a:p>
            <a:pPr fontAlgn="base">
              <a:spcAft>
                <a:spcPct val="0"/>
              </a:spcAft>
              <a:defRPr sz="1800">
                <a:solidFill>
                  <a:srgbClr val="000000"/>
                </a:solidFill>
                <a:uFillTx/>
              </a:defRPr>
            </a:pPr>
            <a:r>
              <a:rPr lang="zh-CN" altLang="en-US" sz="1600" dirty="0">
                <a:solidFill>
                  <a:prstClr val="black">
                    <a:lumMod val="75000"/>
                    <a:lumOff val="25000"/>
                  </a:prstClr>
                </a:solidFill>
                <a:uFillTx/>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a:t>
            </a:r>
            <a:endParaRPr sz="70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Shape 15364"/>
          <p:cNvSpPr/>
          <p:nvPr/>
        </p:nvSpPr>
        <p:spPr>
          <a:xfrm>
            <a:off x="6830059" y="4389488"/>
            <a:ext cx="3881107" cy="714038"/>
          </a:xfrm>
          <a:prstGeom prst="rect">
            <a:avLst/>
          </a:prstGeom>
          <a:ln w="12700">
            <a:miter lim="400000"/>
          </a:ln>
        </p:spPr>
        <p:txBody>
          <a:bodyPr lIns="60957" tIns="60958" rIns="60957" bIns="60958">
            <a:spAutoFit/>
          </a:bodyPr>
          <a:lstStyle>
            <a:lvl1pPr>
              <a:lnSpc>
                <a:spcPct val="120000"/>
              </a:lnSpc>
              <a:spcBef>
                <a:spcPts val="100"/>
              </a:spcBef>
              <a:defRPr sz="800">
                <a:solidFill>
                  <a:srgbClr val="808080"/>
                </a:solidFill>
                <a:uFill>
                  <a:solidFill>
                    <a:srgbClr val="808080"/>
                  </a:solidFill>
                </a:uFill>
                <a:latin typeface="Roboto Condensed" panose="02000000000000000000"/>
                <a:ea typeface="Roboto Condensed" panose="02000000000000000000"/>
                <a:cs typeface="Roboto Condensed" panose="02000000000000000000"/>
                <a:sym typeface="Roboto Condensed" panose="02000000000000000000"/>
              </a:defRPr>
            </a:lvl1pPr>
          </a:lstStyle>
          <a:p>
            <a:pPr fontAlgn="base">
              <a:spcAft>
                <a:spcPct val="0"/>
              </a:spcAft>
              <a:defRPr sz="1800">
                <a:solidFill>
                  <a:srgbClr val="000000"/>
                </a:solidFill>
                <a:uFillTx/>
              </a:defRPr>
            </a:pPr>
            <a:r>
              <a:rPr lang="zh-CN" altLang="en-US" sz="1600" dirty="0">
                <a:solidFill>
                  <a:prstClr val="black">
                    <a:lumMod val="75000"/>
                    <a:lumOff val="25000"/>
                  </a:prstClr>
                </a:solidFill>
                <a:uFillTx/>
                <a:latin typeface="Agency FB" panose="020B0503020202020204" pitchFamily="34" charset="0"/>
                <a:ea typeface="微软雅黑" panose="020B0503020204020204" pitchFamily="34" charset="-122"/>
                <a:cs typeface="+mn-ea"/>
                <a:sym typeface="Agency FB" panose="020B0503020202020204" pitchFamily="34" charset="0"/>
              </a:rPr>
              <a:t>单击此处添加文本单击此处添加文本单击此处添加文本单击此处添加文本</a:t>
            </a:r>
            <a:endParaRPr sz="700" dirty="0">
              <a:solidFill>
                <a:prstClr val="black">
                  <a:lumMod val="75000"/>
                  <a:lumOff val="25000"/>
                </a:prst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42" presetClass="entr" presetSubtype="0" fill="hold" grpId="0" nodeType="afterEffect">
                                  <p:stCondLst>
                                    <p:cond delay="0"/>
                                  </p:stCondLst>
                                  <p:iterate type="wd">
                                    <p:tmPct val="10000"/>
                                  </p:iterate>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anim calcmode="lin" valueType="num">
                                      <p:cBhvr>
                                        <p:cTn id="16" dur="500" fill="hold"/>
                                        <p:tgtEl>
                                          <p:spTgt spid="8"/>
                                        </p:tgtEl>
                                        <p:attrNameLst>
                                          <p:attrName>ppt_x</p:attrName>
                                        </p:attrNameLst>
                                      </p:cBhvr>
                                      <p:tavLst>
                                        <p:tav tm="0">
                                          <p:val>
                                            <p:strVal val="#ppt_x"/>
                                          </p:val>
                                        </p:tav>
                                        <p:tav tm="100000">
                                          <p:val>
                                            <p:strVal val="#ppt_x"/>
                                          </p:val>
                                        </p:tav>
                                      </p:tavLst>
                                    </p:anim>
                                    <p:anim calcmode="lin" valueType="num">
                                      <p:cBhvr>
                                        <p:cTn id="17" dur="5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049"/>
                            </p:stCondLst>
                            <p:childTnLst>
                              <p:par>
                                <p:cTn id="19" presetID="14" presetClass="entr" presetSubtype="1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par>
                          <p:cTn id="22" fill="hold">
                            <p:stCondLst>
                              <p:cond delay="3549"/>
                            </p:stCondLst>
                            <p:childTnLst>
                              <p:par>
                                <p:cTn id="23" presetID="42" presetClass="entr" presetSubtype="0" fill="hold" grpId="0" nodeType="afterEffect">
                                  <p:stCondLst>
                                    <p:cond delay="0"/>
                                  </p:stCondLst>
                                  <p:iterate type="wd">
                                    <p:tmPct val="10000"/>
                                  </p:iterate>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
                                          </p:val>
                                        </p:tav>
                                        <p:tav tm="100000">
                                          <p:val>
                                            <p:strVal val="#ppt_x"/>
                                          </p:val>
                                        </p:tav>
                                      </p:tavLst>
                                    </p:anim>
                                    <p:anim calcmode="lin" valueType="num">
                                      <p:cBhvr>
                                        <p:cTn id="27" dur="5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5599"/>
                            </p:stCondLst>
                            <p:childTnLst>
                              <p:par>
                                <p:cTn id="29" presetID="14" presetClass="entr" presetSubtype="1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500"/>
                                        <p:tgtEl>
                                          <p:spTgt spid="11"/>
                                        </p:tgtEl>
                                      </p:cBhvr>
                                    </p:animEffect>
                                  </p:childTnLst>
                                </p:cTn>
                              </p:par>
                            </p:childTnLst>
                          </p:cTn>
                        </p:par>
                        <p:par>
                          <p:cTn id="32" fill="hold">
                            <p:stCondLst>
                              <p:cond delay="6099"/>
                            </p:stCondLst>
                            <p:childTnLst>
                              <p:par>
                                <p:cTn id="33" presetID="42" presetClass="entr" presetSubtype="0" fill="hold" grpId="0" nodeType="afterEffect">
                                  <p:stCondLst>
                                    <p:cond delay="0"/>
                                  </p:stCondLst>
                                  <p:iterate type="wd">
                                    <p:tmPct val="10000"/>
                                  </p:iterate>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anim calcmode="lin" valueType="num">
                                      <p:cBhvr>
                                        <p:cTn id="36" dur="500" fill="hold"/>
                                        <p:tgtEl>
                                          <p:spTgt spid="16"/>
                                        </p:tgtEl>
                                        <p:attrNameLst>
                                          <p:attrName>ppt_x</p:attrName>
                                        </p:attrNameLst>
                                      </p:cBhvr>
                                      <p:tavLst>
                                        <p:tav tm="0">
                                          <p:val>
                                            <p:strVal val="#ppt_x"/>
                                          </p:val>
                                        </p:tav>
                                        <p:tav tm="100000">
                                          <p:val>
                                            <p:strVal val="#ppt_x"/>
                                          </p:val>
                                        </p:tav>
                                      </p:tavLst>
                                    </p:anim>
                                    <p:anim calcmode="lin" valueType="num">
                                      <p:cBhvr>
                                        <p:cTn id="37" dur="5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8149"/>
                            </p:stCondLst>
                            <p:childTnLst>
                              <p:par>
                                <p:cTn id="39" presetID="14" presetClass="entr" presetSubtype="1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randombar(horizontal)">
                                      <p:cBhvr>
                                        <p:cTn id="41" dur="500"/>
                                        <p:tgtEl>
                                          <p:spTgt spid="12"/>
                                        </p:tgtEl>
                                      </p:cBhvr>
                                    </p:animEffect>
                                  </p:childTnLst>
                                </p:cTn>
                              </p:par>
                            </p:childTnLst>
                          </p:cTn>
                        </p:par>
                        <p:par>
                          <p:cTn id="42" fill="hold">
                            <p:stCondLst>
                              <p:cond delay="8649"/>
                            </p:stCondLst>
                            <p:childTnLst>
                              <p:par>
                                <p:cTn id="43" presetID="42" presetClass="entr" presetSubtype="0" fill="hold" grpId="0" nodeType="afterEffect">
                                  <p:stCondLst>
                                    <p:cond delay="0"/>
                                  </p:stCondLst>
                                  <p:iterate type="wd">
                                    <p:tmPct val="10000"/>
                                  </p:iterate>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anim calcmode="lin" valueType="num">
                                      <p:cBhvr>
                                        <p:cTn id="46" dur="500" fill="hold"/>
                                        <p:tgtEl>
                                          <p:spTgt spid="17"/>
                                        </p:tgtEl>
                                        <p:attrNameLst>
                                          <p:attrName>ppt_x</p:attrName>
                                        </p:attrNameLst>
                                      </p:cBhvr>
                                      <p:tavLst>
                                        <p:tav tm="0">
                                          <p:val>
                                            <p:strVal val="#ppt_x"/>
                                          </p:val>
                                        </p:tav>
                                        <p:tav tm="100000">
                                          <p:val>
                                            <p:strVal val="#ppt_x"/>
                                          </p:val>
                                        </p:tav>
                                      </p:tavLst>
                                    </p:anim>
                                    <p:anim calcmode="lin" valueType="num">
                                      <p:cBhvr>
                                        <p:cTn id="47" dur="500" fill="hold"/>
                                        <p:tgtEl>
                                          <p:spTgt spid="17"/>
                                        </p:tgtEl>
                                        <p:attrNameLst>
                                          <p:attrName>ppt_y</p:attrName>
                                        </p:attrNameLst>
                                      </p:cBhvr>
                                      <p:tavLst>
                                        <p:tav tm="0">
                                          <p:val>
                                            <p:strVal val="#ppt_y+.1"/>
                                          </p:val>
                                        </p:tav>
                                        <p:tav tm="100000">
                                          <p:val>
                                            <p:strVal val="#ppt_y"/>
                                          </p:val>
                                        </p:tav>
                                      </p:tavLst>
                                    </p:anim>
                                  </p:childTnLst>
                                </p:cTn>
                              </p:par>
                            </p:childTnLst>
                          </p:cTn>
                        </p:par>
                        <p:par>
                          <p:cTn id="48" fill="hold">
                            <p:stCondLst>
                              <p:cond delay="10699"/>
                            </p:stCondLst>
                            <p:childTnLst>
                              <p:par>
                                <p:cTn id="49" presetID="42" presetClass="entr" presetSubtype="0" fill="hold" grpId="0" nodeType="afterEffect">
                                  <p:stCondLst>
                                    <p:cond delay="0"/>
                                  </p:stCondLst>
                                  <p:iterate type="wd">
                                    <p:tmPct val="10000"/>
                                  </p:iterate>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anim calcmode="lin" valueType="num">
                                      <p:cBhvr>
                                        <p:cTn id="52" dur="500" fill="hold"/>
                                        <p:tgtEl>
                                          <p:spTgt spid="13"/>
                                        </p:tgtEl>
                                        <p:attrNameLst>
                                          <p:attrName>ppt_x</p:attrName>
                                        </p:attrNameLst>
                                      </p:cBhvr>
                                      <p:tavLst>
                                        <p:tav tm="0">
                                          <p:val>
                                            <p:strVal val="#ppt_x"/>
                                          </p:val>
                                        </p:tav>
                                        <p:tav tm="100000">
                                          <p:val>
                                            <p:strVal val="#ppt_x"/>
                                          </p:val>
                                        </p:tav>
                                      </p:tavLst>
                                    </p:anim>
                                    <p:anim calcmode="lin" valueType="num">
                                      <p:cBhvr>
                                        <p:cTn id="53"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5"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screen">
            <a:extLst>
              <a:ext uri="{28A0092B-C50C-407E-A947-70E740481C1C}">
                <a14:useLocalDpi xmlns:a14="http://schemas.microsoft.com/office/drawing/2010/main" val="0"/>
              </a:ext>
            </a:extLst>
          </a:blip>
          <a:srcRect l="5574" t="7938" r="8122" b="8255"/>
          <a:stretch>
            <a:fillRect/>
          </a:stretch>
        </p:blipFill>
        <p:spPr>
          <a:xfrm>
            <a:off x="3895294" y="2070101"/>
            <a:ext cx="8055407" cy="4787899"/>
          </a:xfrm>
          <a:prstGeom prst="rect">
            <a:avLst/>
          </a:prstGeom>
          <a:effectLst>
            <a:outerShdw blurRad="50800" dist="38100" dir="18900000" algn="bl" rotWithShape="0">
              <a:prstClr val="black">
                <a:alpha val="40000"/>
              </a:prstClr>
            </a:outerShdw>
          </a:effectLst>
        </p:spPr>
      </p:pic>
      <p:sp>
        <p:nvSpPr>
          <p:cNvPr id="17" name="文本框 16"/>
          <p:cNvSpPr txBox="1"/>
          <p:nvPr/>
        </p:nvSpPr>
        <p:spPr>
          <a:xfrm>
            <a:off x="254044" y="501908"/>
            <a:ext cx="3021981" cy="2215991"/>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3800" b="1" i="0" u="none" strike="noStrike" kern="1200" cap="none" spc="0" normalizeH="0" baseline="0" noProof="0" dirty="0">
                <a:ln>
                  <a:noFill/>
                </a:ln>
                <a:solidFill>
                  <a:schemeClr val="tx1"/>
                </a:solidFill>
                <a:uLnTx/>
                <a:uFillTx/>
                <a:latin typeface="Agency FB" panose="020B0503020202020204" pitchFamily="34" charset="0"/>
                <a:ea typeface="微软雅黑" panose="020B0503020204020204" pitchFamily="34" charset="-122"/>
                <a:cs typeface="+mn-cs"/>
              </a:rPr>
              <a:t>2019</a:t>
            </a:r>
            <a:endParaRPr kumimoji="0" lang="zh-CN" altLang="en-US" sz="13800" b="1" i="0" u="none" strike="noStrike" kern="1200" cap="none" spc="0" normalizeH="0" baseline="0" noProof="0" dirty="0">
              <a:ln>
                <a:noFill/>
              </a:ln>
              <a:solidFill>
                <a:schemeClr val="tx1"/>
              </a:solidFill>
              <a:uLnTx/>
              <a:uFillTx/>
              <a:latin typeface="Agency FB" panose="020B0503020202020204" pitchFamily="34" charset="0"/>
              <a:ea typeface="微软雅黑" panose="020B0503020204020204" pitchFamily="34" charset="-122"/>
              <a:cs typeface="+mn-cs"/>
            </a:endParaRPr>
          </a:p>
        </p:txBody>
      </p:sp>
      <p:sp>
        <p:nvSpPr>
          <p:cNvPr id="18" name="文本框 17"/>
          <p:cNvSpPr txBox="1"/>
          <p:nvPr/>
        </p:nvSpPr>
        <p:spPr>
          <a:xfrm>
            <a:off x="272832" y="2392878"/>
            <a:ext cx="7803590" cy="1107996"/>
          </a:xfrm>
          <a:prstGeom prst="rect">
            <a:avLst/>
          </a:prstGeom>
          <a:noFill/>
        </p:spPr>
        <p:txBody>
          <a:bodyPr wrap="square" rtlCol="0">
            <a:spAutoFit/>
          </a:bodyPr>
          <a:lstStyle/>
          <a:p>
            <a:pPr lvl="0">
              <a:defRPr/>
            </a:pPr>
            <a:r>
              <a:rPr lang="zh-CN" altLang="en-US" sz="6600" b="1" dirty="0">
                <a:latin typeface="微软雅黑" panose="020B0503020204020204" pitchFamily="34" charset="-122"/>
                <a:ea typeface="微软雅黑" panose="020B0503020204020204" pitchFamily="34" charset="-122"/>
              </a:rPr>
              <a:t>感谢您的观看！</a:t>
            </a:r>
            <a:endParaRPr kumimoji="0" lang="zh-CN" altLang="en-US" sz="6600" b="1" i="0" u="none" strike="noStrike" kern="1200" cap="none" spc="0" normalizeH="0" baseline="0" noProof="0" dirty="0">
              <a:ln>
                <a:noFill/>
              </a:ln>
              <a:uLnTx/>
              <a:uFillTx/>
              <a:latin typeface="微软雅黑" panose="020B0503020204020204" pitchFamily="34" charset="-122"/>
              <a:ea typeface="微软雅黑" panose="020B0503020204020204" pitchFamily="34" charset="-122"/>
              <a:cs typeface="+mn-cs"/>
            </a:endParaRPr>
          </a:p>
        </p:txBody>
      </p:sp>
      <p:sp>
        <p:nvSpPr>
          <p:cNvPr id="19" name="文本框 18"/>
          <p:cNvSpPr txBox="1"/>
          <p:nvPr/>
        </p:nvSpPr>
        <p:spPr>
          <a:xfrm>
            <a:off x="360313" y="3573324"/>
            <a:ext cx="5880199" cy="461665"/>
          </a:xfrm>
          <a:prstGeom prst="rect">
            <a:avLst/>
          </a:prstGeom>
          <a:noFill/>
          <a:effectLst>
            <a:outerShdw blurRad="114300" dist="38100" dir="5460000" algn="tr" rotWithShape="0">
              <a:prstClr val="black">
                <a:alpha val="16000"/>
              </a:prstClr>
            </a:outerShdw>
          </a:effectLst>
        </p:spPr>
        <p:txBody>
          <a:bodyPr wrap="none" rtlCol="0">
            <a:spAutoFit/>
          </a:bodyPr>
          <a:lstStyle>
            <a:defPPr>
              <a:defRPr lang="zh-CN"/>
            </a:defPPr>
            <a:lvl1pPr>
              <a:defRPr sz="40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lvl="0">
              <a:defRPr/>
            </a:pPr>
            <a:r>
              <a:rPr lang="zh-CN" altLang="en-US" sz="2400" dirty="0">
                <a:solidFill>
                  <a:schemeClr val="tx1"/>
                </a:solidFill>
                <a:effectLst/>
              </a:rPr>
              <a:t>适用于教育培训</a:t>
            </a:r>
            <a:r>
              <a:rPr lang="en-US" altLang="zh-CN" sz="2400" dirty="0">
                <a:solidFill>
                  <a:schemeClr val="tx1"/>
                </a:solidFill>
                <a:effectLst/>
              </a:rPr>
              <a:t>/</a:t>
            </a:r>
            <a:r>
              <a:rPr lang="zh-CN" altLang="en-US" sz="2400" dirty="0">
                <a:solidFill>
                  <a:schemeClr val="tx1"/>
                </a:solidFill>
                <a:effectLst/>
              </a:rPr>
              <a:t>教学设计</a:t>
            </a:r>
            <a:r>
              <a:rPr lang="en-US" altLang="zh-CN" sz="2400" dirty="0">
                <a:solidFill>
                  <a:schemeClr val="tx1"/>
                </a:solidFill>
                <a:effectLst/>
              </a:rPr>
              <a:t>/</a:t>
            </a:r>
            <a:r>
              <a:rPr lang="zh-CN" altLang="en-US" sz="2400" dirty="0">
                <a:solidFill>
                  <a:schemeClr val="tx1"/>
                </a:solidFill>
                <a:effectLst/>
              </a:rPr>
              <a:t>公开课等模板</a:t>
            </a:r>
          </a:p>
        </p:txBody>
      </p:sp>
      <p:cxnSp>
        <p:nvCxnSpPr>
          <p:cNvPr id="20" name="直接连接符 19"/>
          <p:cNvCxnSpPr/>
          <p:nvPr/>
        </p:nvCxnSpPr>
        <p:spPr>
          <a:xfrm>
            <a:off x="360313" y="3453806"/>
            <a:ext cx="7061788" cy="0"/>
          </a:xfrm>
          <a:prstGeom prst="line">
            <a:avLst/>
          </a:prstGeom>
          <a:ln w="6350">
            <a:solidFill>
              <a:srgbClr val="404040"/>
            </a:solidFill>
          </a:ln>
        </p:spPr>
        <p:style>
          <a:lnRef idx="1">
            <a:schemeClr val="accent1"/>
          </a:lnRef>
          <a:fillRef idx="0">
            <a:schemeClr val="accent1"/>
          </a:fillRef>
          <a:effectRef idx="0">
            <a:schemeClr val="accent1"/>
          </a:effectRef>
          <a:fontRef idx="minor">
            <a:schemeClr val="tx1"/>
          </a:fontRef>
        </p:style>
      </p:cxnSp>
      <p:sp>
        <p:nvSpPr>
          <p:cNvPr id="21" name="TextBox 84"/>
          <p:cNvSpPr txBox="1"/>
          <p:nvPr/>
        </p:nvSpPr>
        <p:spPr>
          <a:xfrm>
            <a:off x="400296" y="4154506"/>
            <a:ext cx="3501390" cy="306705"/>
          </a:xfrm>
          <a:prstGeom prst="rect">
            <a:avLst/>
          </a:prstGeom>
          <a:noFill/>
        </p:spPr>
        <p:txBody>
          <a:bodyPr wrap="none" rtlCol="0">
            <a:spAutoFit/>
          </a:bodyPr>
          <a:lstStyle/>
          <a:p>
            <a:r>
              <a:rPr lang="zh-CN" altLang="en-US" sz="1400" b="1" dirty="0">
                <a:latin typeface="微软雅黑" panose="020B0503020204020204" pitchFamily="34" charset="-122"/>
                <a:ea typeface="微软雅黑" panose="020B0503020204020204" pitchFamily="34" charset="-122"/>
              </a:rPr>
              <a:t>姓名</a:t>
            </a:r>
            <a:r>
              <a:rPr lang="zh-CN" altLang="en-US" sz="1400" b="1" dirty="0" smtClean="0">
                <a:latin typeface="微软雅黑" panose="020B0503020204020204" pitchFamily="34" charset="-122"/>
                <a:ea typeface="微软雅黑" panose="020B0503020204020204" pitchFamily="34" charset="-122"/>
              </a:rPr>
              <a:t>：请输入文字      </a:t>
            </a:r>
            <a:r>
              <a:rPr lang="zh-CN" altLang="en-US" sz="1400" b="1" dirty="0">
                <a:latin typeface="微软雅黑" panose="020B0503020204020204" pitchFamily="34" charset="-122"/>
                <a:ea typeface="微软雅黑" panose="020B0503020204020204" pitchFamily="34" charset="-122"/>
              </a:rPr>
              <a:t>日期：</a:t>
            </a:r>
            <a:r>
              <a:rPr lang="en-US" altLang="zh-CN" sz="1400" b="1" dirty="0">
                <a:latin typeface="微软雅黑" panose="020B0503020204020204" pitchFamily="34" charset="-122"/>
                <a:ea typeface="微软雅黑" panose="020B0503020204020204" pitchFamily="34" charset="-122"/>
              </a:rPr>
              <a:t>2017/12/30</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0000">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14:bounceEnd="40000">
                                          <p:cBhvr additive="base">
                                            <p:cTn id="7"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0"/>
                                </p:stCondLst>
                                <p:childTnLst>
                                  <p:par>
                                    <p:cTn id="10" presetID="2" presetClass="entr" presetSubtype="8" fill="hold" grpId="0" nodeType="afterEffect" p14:presetBounceEnd="40000">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14:bounceEnd="40000">
                                          <p:cBhvr additive="base">
                                            <p:cTn id="12" dur="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16" presetClass="entr" presetSubtype="37"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outVertical)">
                                          <p:cBhvr>
                                            <p:cTn id="16" dur="500"/>
                                            <p:tgtEl>
                                              <p:spTgt spid="20"/>
                                            </p:tgtEl>
                                          </p:cBhvr>
                                        </p:animEffect>
                                      </p:childTnLst>
                                    </p:cTn>
                                  </p:par>
                                </p:childTnLst>
                              </p:cTn>
                            </p:par>
                            <p:par>
                              <p:cTn id="17" fill="hold">
                                <p:stCondLst>
                                  <p:cond delay="800"/>
                                </p:stCondLst>
                                <p:childTnLst>
                                  <p:par>
                                    <p:cTn id="18" presetID="53" presetClass="entr" presetSubtype="16"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Effect transition="in" filter="fade">
                                          <p:cBhvr>
                                            <p:cTn id="22" dur="500"/>
                                            <p:tgtEl>
                                              <p:spTgt spid="19"/>
                                            </p:tgtEl>
                                          </p:cBhvr>
                                        </p:animEffect>
                                      </p:childTnLst>
                                    </p:cTn>
                                  </p:par>
                                </p:childTnLst>
                              </p:cTn>
                            </p:par>
                            <p:par>
                              <p:cTn id="23" fill="hold">
                                <p:stCondLst>
                                  <p:cond delay="1300"/>
                                </p:stCondLst>
                                <p:childTnLst>
                                  <p:par>
                                    <p:cTn id="24" presetID="42" presetClass="entr" presetSubtype="0"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0"/>
                                </p:stCondLst>
                                <p:childTnLst>
                                  <p:par>
                                    <p:cTn id="10" presetID="2" presetClass="entr" presetSubtype="8"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16" presetClass="entr" presetSubtype="37"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outVertical)">
                                          <p:cBhvr>
                                            <p:cTn id="16" dur="500"/>
                                            <p:tgtEl>
                                              <p:spTgt spid="20"/>
                                            </p:tgtEl>
                                          </p:cBhvr>
                                        </p:animEffect>
                                      </p:childTnLst>
                                    </p:cTn>
                                  </p:par>
                                </p:childTnLst>
                              </p:cTn>
                            </p:par>
                            <p:par>
                              <p:cTn id="17" fill="hold">
                                <p:stCondLst>
                                  <p:cond delay="800"/>
                                </p:stCondLst>
                                <p:childTnLst>
                                  <p:par>
                                    <p:cTn id="18" presetID="53" presetClass="entr" presetSubtype="16"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Effect transition="in" filter="fade">
                                          <p:cBhvr>
                                            <p:cTn id="22" dur="500"/>
                                            <p:tgtEl>
                                              <p:spTgt spid="19"/>
                                            </p:tgtEl>
                                          </p:cBhvr>
                                        </p:animEffect>
                                      </p:childTnLst>
                                    </p:cTn>
                                  </p:par>
                                </p:childTnLst>
                              </p:cTn>
                            </p:par>
                            <p:par>
                              <p:cTn id="23" fill="hold">
                                <p:stCondLst>
                                  <p:cond delay="1300"/>
                                </p:stCondLst>
                                <p:childTnLst>
                                  <p:par>
                                    <p:cTn id="24" presetID="42" presetClass="entr" presetSubtype="0"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1"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60830104710"/>
  <p:tag name="MH_LIBRARY" val="CONTENTS"/>
  <p:tag name="MH_TYPE" val="NUMBER"/>
  <p:tag name="ID" val="545816"/>
  <p:tag name="MH_ORDER" val="1"/>
  <p:tag name="PA" val="v3.0.1"/>
</p:tagLst>
</file>

<file path=ppt/tags/tag2.xml><?xml version="1.0" encoding="utf-8"?>
<p:tagLst xmlns:a="http://schemas.openxmlformats.org/drawingml/2006/main" xmlns:r="http://schemas.openxmlformats.org/officeDocument/2006/relationships" xmlns:p="http://schemas.openxmlformats.org/presentationml/2006/main">
  <p:tag name="MH" val="20160830104710"/>
  <p:tag name="MH_LIBRARY" val="CONTENTS"/>
  <p:tag name="MH_TYPE" val="ENTRY"/>
  <p:tag name="ID" val="545816"/>
  <p:tag name="MH_ORDER" val="1"/>
  <p:tag name="PA" val="v3.0.1"/>
</p:tagLst>
</file>

<file path=ppt/tags/tag3.xml><?xml version="1.0" encoding="utf-8"?>
<p:tagLst xmlns:a="http://schemas.openxmlformats.org/drawingml/2006/main" xmlns:r="http://schemas.openxmlformats.org/officeDocument/2006/relationships" xmlns:p="http://schemas.openxmlformats.org/presentationml/2006/main">
  <p:tag name="MH" val="20160830104710"/>
  <p:tag name="MH_LIBRARY" val="CONTENTS"/>
  <p:tag name="MH_TYPE" val="NUMBER"/>
  <p:tag name="ID" val="545816"/>
  <p:tag name="MH_ORDER" val="2"/>
  <p:tag name="PA" val="v3.0.1"/>
</p:tagLst>
</file>

<file path=ppt/tags/tag4.xml><?xml version="1.0" encoding="utf-8"?>
<p:tagLst xmlns:a="http://schemas.openxmlformats.org/drawingml/2006/main" xmlns:r="http://schemas.openxmlformats.org/officeDocument/2006/relationships" xmlns:p="http://schemas.openxmlformats.org/presentationml/2006/main">
  <p:tag name="MH" val="20160830104710"/>
  <p:tag name="MH_LIBRARY" val="CONTENTS"/>
  <p:tag name="MH_TYPE" val="ENTRY"/>
  <p:tag name="ID" val="545816"/>
  <p:tag name="MH_ORDER" val="2"/>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60830104710"/>
  <p:tag name="MH_LIBRARY" val="CONTENTS"/>
  <p:tag name="MH_TYPE" val="NUMBER"/>
  <p:tag name="ID" val="545816"/>
  <p:tag name="MH_ORDER" val="3"/>
  <p:tag name="PA" val="v3.0.1"/>
</p:tagLst>
</file>

<file path=ppt/tags/tag6.xml><?xml version="1.0" encoding="utf-8"?>
<p:tagLst xmlns:a="http://schemas.openxmlformats.org/drawingml/2006/main" xmlns:r="http://schemas.openxmlformats.org/officeDocument/2006/relationships" xmlns:p="http://schemas.openxmlformats.org/presentationml/2006/main">
  <p:tag name="MH" val="20160830104710"/>
  <p:tag name="MH_LIBRARY" val="CONTENTS"/>
  <p:tag name="MH_TYPE" val="ENTRY"/>
  <p:tag name="ID" val="545816"/>
  <p:tag name="MH_ORDER" val="3"/>
  <p:tag name="PA" val="v3.0.1"/>
</p:tagLst>
</file>

<file path=ppt/tags/tag7.xml><?xml version="1.0" encoding="utf-8"?>
<p:tagLst xmlns:a="http://schemas.openxmlformats.org/drawingml/2006/main" xmlns:r="http://schemas.openxmlformats.org/officeDocument/2006/relationships" xmlns:p="http://schemas.openxmlformats.org/presentationml/2006/main">
  <p:tag name="MH" val="20160830104710"/>
  <p:tag name="MH_LIBRARY" val="CONTENTS"/>
  <p:tag name="MH_TYPE" val="NUMBER"/>
  <p:tag name="ID" val="545816"/>
  <p:tag name="MH_ORDER" val="4"/>
  <p:tag name="PA" val="v3.0.1"/>
</p:tagLst>
</file>

<file path=ppt/tags/tag8.xml><?xml version="1.0" encoding="utf-8"?>
<p:tagLst xmlns:a="http://schemas.openxmlformats.org/drawingml/2006/main" xmlns:r="http://schemas.openxmlformats.org/officeDocument/2006/relationships" xmlns:p="http://schemas.openxmlformats.org/presentationml/2006/main">
  <p:tag name="MH" val="20160830104710"/>
  <p:tag name="MH_LIBRARY" val="CONTENTS"/>
  <p:tag name="MH_TYPE" val="ENTRY"/>
  <p:tag name="ID" val="545816"/>
  <p:tag name="MH_ORDER" val="4"/>
  <p:tag name="PA" val="v3.0.1"/>
</p:tagLst>
</file>

<file path=ppt/tags/tag9.xml><?xml version="1.0" encoding="utf-8"?>
<p:tagLst xmlns:a="http://schemas.openxmlformats.org/drawingml/2006/main" xmlns:r="http://schemas.openxmlformats.org/officeDocument/2006/relationships" xmlns:p="http://schemas.openxmlformats.org/presentationml/2006/main">
  <p:tag name="MH" val="20160830104710"/>
  <p:tag name="MH_LIBRARY" val="CONTENTS"/>
  <p:tag name="MH_TYPE" val="OTHERS"/>
  <p:tag name="ID" val="545816"/>
  <p:tag name="PA" val="v3.0.1"/>
</p:tagLst>
</file>

<file path=ppt/tags/tag10.xml><?xml version="1.0" encoding="utf-8"?>
<p:tagLst xmlns:a="http://schemas.openxmlformats.org/drawingml/2006/main" xmlns:r="http://schemas.openxmlformats.org/officeDocument/2006/relationships" xmlns:p="http://schemas.openxmlformats.org/presentationml/2006/main">
  <p:tag name="MH" val="20160830104710"/>
  <p:tag name="MH_LIBRARY" val="CONTENTS"/>
  <p:tag name="MH_TYPE" val="OTHERS"/>
  <p:tag name="ID" val="545816"/>
  <p:tag name="PA" val="v3.0.1"/>
</p:tagLst>
</file>

<file path=ppt/tags/tag11.xml><?xml version="1.0" encoding="utf-8"?>
<p:tagLst xmlns:a="http://schemas.openxmlformats.org/drawingml/2006/main" xmlns:r="http://schemas.openxmlformats.org/officeDocument/2006/relationships" xmlns:p="http://schemas.openxmlformats.org/presentationml/2006/main">
  <p:tag name="MH" val="20160830104710"/>
  <p:tag name="MH_LIBRARY" val="CONTENTS"/>
  <p:tag name="MH_TYPE" val="OTHERS"/>
  <p:tag name="ID" val="545816"/>
  <p:tag name="PA" val="v3.0.1"/>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AE6424"/>
      </a:accent1>
      <a:accent2>
        <a:srgbClr val="AC8C5E"/>
      </a:accent2>
      <a:accent3>
        <a:srgbClr val="959391"/>
      </a:accent3>
      <a:accent4>
        <a:srgbClr val="AE6424"/>
      </a:accent4>
      <a:accent5>
        <a:srgbClr val="AC8C5E"/>
      </a:accent5>
      <a:accent6>
        <a:srgbClr val="959391"/>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Template>
  <TotalTime>81</TotalTime>
  <Words>1593</Words>
  <Application>Microsoft Office PowerPoint</Application>
  <PresentationFormat>自定义</PresentationFormat>
  <Paragraphs>284</Paragraphs>
  <Slides>24</Slides>
  <Notes>24</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Arial</vt:lpstr>
      <vt:lpstr>宋体</vt:lpstr>
      <vt:lpstr>Calibri</vt:lpstr>
      <vt:lpstr>Roboto Condensed</vt:lpstr>
      <vt:lpstr>微软雅黑</vt:lpstr>
      <vt:lpstr>Wingdings</vt:lpstr>
      <vt:lpstr>Agency FB</vt:lpstr>
      <vt:lpstr>等线</vt:lpstr>
      <vt:lpstr>Aharoni</vt: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演示文稿16</dc:title>
  <dc:creator>柚子设计</dc:creator>
  <cp:keywords>MC-PPT模板</cp:keywords>
  <cp:lastModifiedBy>Sky123.Org</cp:lastModifiedBy>
  <cp:revision>13</cp:revision>
  <dcterms:created xsi:type="dcterms:W3CDTF">2017-09-20T07:30:00Z</dcterms:created>
  <dcterms:modified xsi:type="dcterms:W3CDTF">2018-02-07T06:19:43Z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