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54" r:id="rId2"/>
    <p:sldId id="353" r:id="rId3"/>
    <p:sldId id="355" r:id="rId4"/>
    <p:sldId id="356" r:id="rId5"/>
    <p:sldId id="359" r:id="rId6"/>
    <p:sldId id="319" r:id="rId7"/>
    <p:sldId id="364" r:id="rId8"/>
    <p:sldId id="357" r:id="rId9"/>
    <p:sldId id="360" r:id="rId10"/>
    <p:sldId id="338" r:id="rId11"/>
    <p:sldId id="361" r:id="rId12"/>
    <p:sldId id="363" r:id="rId13"/>
    <p:sldId id="365" r:id="rId14"/>
    <p:sldId id="366" r:id="rId15"/>
    <p:sldId id="362" r:id="rId16"/>
    <p:sldId id="367" r:id="rId17"/>
  </p:sldIdLst>
  <p:sldSz cx="9144000" cy="5143500" type="screen16x9"/>
  <p:notesSz cx="6858000" cy="9144000"/>
  <p:embeddedFontLst>
    <p:embeddedFont>
      <p:font typeface="微软雅黑 Light" panose="020B0502040204020203" pitchFamily="34" charset="-122"/>
      <p:regular r:id="rId20"/>
    </p:embeddedFont>
    <p:embeddedFont>
      <p:font typeface="微软雅黑" panose="020B0503020204020204" pitchFamily="34" charset="-122"/>
      <p:regular r:id="rId21"/>
      <p:bold r:id="rId22"/>
    </p:embeddedFont>
    <p:embeddedFont>
      <p:font typeface="Edwardian Script ITC" panose="030303020407070D0804" pitchFamily="66" charset="0"/>
      <p:regular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MS PMincho" panose="02020600040205080304" pitchFamily="18" charset="-128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方正清刻本悦宋简体" panose="02010600030101010101" charset="-122"/>
      <p:regular r:id="rId31"/>
    </p:embeddedFont>
  </p:embeddedFontLst>
  <p:custDataLst>
    <p:tags r:id="rId32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85">
          <p15:clr>
            <a:srgbClr val="A4A3A4"/>
          </p15:clr>
        </p15:guide>
        <p15:guide id="2" pos="5511">
          <p15:clr>
            <a:srgbClr val="A4A3A4"/>
          </p15:clr>
        </p15:guide>
        <p15:guide id="3" orient="horz" pos="55">
          <p15:clr>
            <a:srgbClr val="A4A3A4"/>
          </p15:clr>
        </p15:guide>
        <p15:guide id="4" orient="horz" pos="1869">
          <p15:clr>
            <a:srgbClr val="A4A3A4"/>
          </p15:clr>
        </p15:guide>
        <p15:guide id="5" pos="5624">
          <p15:clr>
            <a:srgbClr val="A4A3A4"/>
          </p15:clr>
        </p15:guide>
        <p15:guide id="6" orient="horz" pos="1733">
          <p15:clr>
            <a:srgbClr val="A4A3A4"/>
          </p15:clr>
        </p15:guide>
        <p15:guide id="7" orient="horz" pos="1847">
          <p15:clr>
            <a:srgbClr val="A4A3A4"/>
          </p15:clr>
        </p15:guide>
        <p15:guide id="8" pos="136">
          <p15:clr>
            <a:srgbClr val="A4A3A4"/>
          </p15:clr>
        </p15:guide>
        <p15:guide id="9" orient="horz" pos="237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162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C0AB"/>
    <a:srgbClr val="FE6385"/>
    <a:srgbClr val="ED6B87"/>
    <a:srgbClr val="EAA992"/>
    <a:srgbClr val="575756"/>
    <a:srgbClr val="FFF3F4"/>
    <a:srgbClr val="C00000"/>
    <a:srgbClr val="F88FA1"/>
    <a:srgbClr val="D0976C"/>
    <a:srgbClr val="658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21" autoAdjust="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-540" y="-102"/>
      </p:cViewPr>
      <p:guideLst>
        <p:guide orient="horz" pos="3185"/>
        <p:guide orient="horz" pos="55"/>
        <p:guide orient="horz" pos="1869"/>
        <p:guide orient="horz" pos="1733"/>
        <p:guide orient="horz" pos="1847"/>
        <p:guide orient="horz" pos="237"/>
        <p:guide orient="horz" pos="1620"/>
        <p:guide pos="5511"/>
        <p:guide pos="5624"/>
        <p:guide pos="13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1" d="100"/>
        <a:sy n="101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18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B9D10-E8FB-4D02-840A-71DC6B10B07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13031-F953-48DA-BD81-EFC398A6DED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97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5F5039-DC8F-4734-B8EC-05D5997D7D1E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CA1CA-2F9F-4B09-8B00-5F6F93B9DBB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841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50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295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87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43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3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168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642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196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950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729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840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126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700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175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283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6CA1CA-2F9F-4B09-8B00-5F6F93B9DBB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948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377624" y="375871"/>
            <a:ext cx="8388752" cy="4391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24948" y="0"/>
            <a:ext cx="2719052" cy="32799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0" y="1863568"/>
            <a:ext cx="2719052" cy="32799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8021" y="4437578"/>
            <a:ext cx="3407959" cy="6462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8021" y="4437578"/>
            <a:ext cx="3407959" cy="646232"/>
          </a:xfrm>
          <a:prstGeom prst="rect">
            <a:avLst/>
          </a:prstGeom>
        </p:spPr>
      </p:pic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78172" y="1015802"/>
            <a:ext cx="3429521" cy="1641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78172" y="2726690"/>
            <a:ext cx="3429521" cy="16412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8021" y="4437578"/>
            <a:ext cx="3407959" cy="646232"/>
          </a:xfrm>
          <a:prstGeom prst="rect">
            <a:avLst/>
          </a:prstGeom>
        </p:spPr>
      </p:pic>
      <p:sp>
        <p:nvSpPr>
          <p:cNvPr id="16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147216" y="931446"/>
            <a:ext cx="8849569" cy="22312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47216" y="229222"/>
            <a:ext cx="4424784" cy="2342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2571750"/>
            <a:ext cx="4424784" cy="2326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1143" y="4497268"/>
            <a:ext cx="3407959" cy="646232"/>
          </a:xfrm>
          <a:prstGeom prst="rect">
            <a:avLst/>
          </a:prstGeom>
        </p:spPr>
      </p:pic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6058" y="343949"/>
            <a:ext cx="2463122" cy="4446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739180" y="343948"/>
            <a:ext cx="2463122" cy="44461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56274" y="246001"/>
            <a:ext cx="3359382" cy="149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256272" y="1808193"/>
            <a:ext cx="3359382" cy="149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256272" y="3370384"/>
            <a:ext cx="3359382" cy="149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991100" y="246001"/>
            <a:ext cx="2892840" cy="46149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276837" y="318782"/>
            <a:ext cx="4295162" cy="2252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2" y="318782"/>
            <a:ext cx="4295161" cy="22529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5045977" y="229222"/>
            <a:ext cx="3804000" cy="4685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94227" y="1491749"/>
            <a:ext cx="2302369" cy="1595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2670102" y="1491748"/>
            <a:ext cx="2302369" cy="1595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51670" y="335560"/>
            <a:ext cx="3305262" cy="4479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3661386" y="335560"/>
            <a:ext cx="5230943" cy="3008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7248417" y="3205946"/>
            <a:ext cx="1548611" cy="18680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47216" y="229223"/>
            <a:ext cx="8849569" cy="46850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260059" y="293615"/>
            <a:ext cx="3280911" cy="4521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3653813" y="2238370"/>
            <a:ext cx="5230128" cy="257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0" indent="0">
              <a:buFontTx/>
              <a:buNone/>
              <a:defRPr lang="en-US"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59AF5-EF36-4F21-887F-7A877F937721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9B4AC-B2A5-48F4-A5C5-DC31374EFE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7"/>
          <p:cNvSpPr txBox="1">
            <a:spLocks noChangeArrowheads="1"/>
          </p:cNvSpPr>
          <p:nvPr/>
        </p:nvSpPr>
        <p:spPr bwMode="auto">
          <a:xfrm>
            <a:off x="1977530" y="2697561"/>
            <a:ext cx="50545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 smtClean="0">
                <a:solidFill>
                  <a:srgbClr val="6583A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浪漫情人节表白画册照片墙</a:t>
            </a:r>
            <a:r>
              <a:rPr lang="en-US" altLang="zh-CN" sz="2400" dirty="0" smtClean="0">
                <a:solidFill>
                  <a:srgbClr val="6583A8"/>
                </a:solidFill>
                <a:latin typeface="MS PMincho" panose="02020600040205080304" pitchFamily="18" charset="-128"/>
                <a:ea typeface="MS PMincho" panose="02020600040205080304" pitchFamily="18" charset="-128"/>
              </a:rPr>
              <a:t>PPT</a:t>
            </a:r>
            <a:r>
              <a:rPr lang="zh-CN" altLang="en-US" sz="2400" dirty="0" smtClean="0">
                <a:solidFill>
                  <a:srgbClr val="6583A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en-US" altLang="zh-CN" sz="2400" dirty="0">
              <a:solidFill>
                <a:srgbClr val="6583A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37" name="组合 16"/>
          <p:cNvGrpSpPr/>
          <p:nvPr/>
        </p:nvGrpSpPr>
        <p:grpSpPr bwMode="auto">
          <a:xfrm>
            <a:off x="2805406" y="3815529"/>
            <a:ext cx="3398837" cy="415498"/>
            <a:chOff x="2906450" y="3780470"/>
            <a:chExt cx="3398631" cy="415230"/>
          </a:xfrm>
        </p:grpSpPr>
        <p:sp>
          <p:nvSpPr>
            <p:cNvPr id="38" name="文本框 6"/>
            <p:cNvSpPr txBox="1">
              <a:spLocks noChangeArrowheads="1"/>
            </p:cNvSpPr>
            <p:nvPr/>
          </p:nvSpPr>
          <p:spPr bwMode="auto">
            <a:xfrm>
              <a:off x="3860478" y="3780470"/>
              <a:ext cx="1513464" cy="415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050" dirty="0">
                  <a:solidFill>
                    <a:srgbClr val="F88FA1"/>
                  </a:solidFill>
                  <a:latin typeface="+mj-ea"/>
                  <a:ea typeface="+mj-ea"/>
                </a:rPr>
                <a:t>汇报人</a:t>
              </a:r>
              <a:r>
                <a:rPr lang="zh-CN" altLang="en-US" sz="1050" dirty="0" smtClean="0">
                  <a:solidFill>
                    <a:srgbClr val="F88FA1"/>
                  </a:solidFill>
                  <a:latin typeface="+mj-ea"/>
                  <a:ea typeface="+mj-ea"/>
                </a:rPr>
                <a:t>：</a:t>
              </a:r>
              <a:r>
                <a:rPr lang="en-US" altLang="zh-CN" sz="1050" dirty="0" smtClean="0">
                  <a:solidFill>
                    <a:srgbClr val="F88FA1"/>
                  </a:solidFill>
                  <a:latin typeface="+mj-ea"/>
                  <a:ea typeface="+mj-ea"/>
                </a:rPr>
                <a:t>xxx</a:t>
              </a:r>
              <a:endParaRPr lang="zh-CN" altLang="en-US" sz="1050" dirty="0">
                <a:solidFill>
                  <a:srgbClr val="F88FA1"/>
                </a:solidFill>
                <a:latin typeface="+mj-ea"/>
                <a:ea typeface="+mj-ea"/>
              </a:endParaRPr>
            </a:p>
            <a:p>
              <a:r>
                <a:rPr lang="zh-CN" altLang="en-US" sz="1050" dirty="0">
                  <a:solidFill>
                    <a:srgbClr val="F88FA1"/>
                  </a:solidFill>
                  <a:latin typeface="+mj-ea"/>
                  <a:ea typeface="+mj-ea"/>
                </a:rPr>
                <a:t>汇报时间</a:t>
              </a:r>
              <a:r>
                <a:rPr lang="zh-CN" altLang="en-US" sz="1050" dirty="0" smtClean="0">
                  <a:solidFill>
                    <a:srgbClr val="F88FA1"/>
                  </a:solidFill>
                  <a:latin typeface="+mj-ea"/>
                  <a:ea typeface="+mj-ea"/>
                </a:rPr>
                <a:t>：</a:t>
              </a:r>
              <a:r>
                <a:rPr lang="en-US" altLang="zh-CN" sz="1050" dirty="0" smtClean="0">
                  <a:solidFill>
                    <a:srgbClr val="F88FA1"/>
                  </a:solidFill>
                  <a:latin typeface="+mj-ea"/>
                  <a:ea typeface="+mj-ea"/>
                </a:rPr>
                <a:t>XX</a:t>
              </a:r>
              <a:r>
                <a:rPr lang="zh-CN" altLang="en-US" sz="1050" dirty="0" smtClean="0">
                  <a:solidFill>
                    <a:srgbClr val="F88FA1"/>
                  </a:solidFill>
                  <a:latin typeface="+mj-ea"/>
                  <a:ea typeface="+mj-ea"/>
                </a:rPr>
                <a:t>年 </a:t>
              </a:r>
              <a:r>
                <a:rPr lang="en-US" altLang="zh-CN" sz="1050" dirty="0">
                  <a:solidFill>
                    <a:srgbClr val="F88FA1"/>
                  </a:solidFill>
                  <a:latin typeface="+mj-ea"/>
                  <a:ea typeface="+mj-ea"/>
                </a:rPr>
                <a:t>XX</a:t>
              </a:r>
              <a:r>
                <a:rPr lang="zh-CN" altLang="en-US" sz="1050" dirty="0">
                  <a:solidFill>
                    <a:srgbClr val="F88FA1"/>
                  </a:solidFill>
                  <a:latin typeface="+mj-ea"/>
                  <a:ea typeface="+mj-ea"/>
                </a:rPr>
                <a:t>月</a:t>
              </a:r>
            </a:p>
          </p:txBody>
        </p:sp>
        <p:grpSp>
          <p:nvGrpSpPr>
            <p:cNvPr id="39" name="组合 12"/>
            <p:cNvGrpSpPr/>
            <p:nvPr/>
          </p:nvGrpSpPr>
          <p:grpSpPr bwMode="auto">
            <a:xfrm>
              <a:off x="2906450" y="3919867"/>
              <a:ext cx="1000064" cy="46007"/>
              <a:chOff x="3310351" y="4389969"/>
              <a:chExt cx="1000064" cy="46007"/>
            </a:xfrm>
          </p:grpSpPr>
          <p:cxnSp>
            <p:nvCxnSpPr>
              <p:cNvPr id="43" name="直接连接符 42"/>
              <p:cNvCxnSpPr/>
              <p:nvPr/>
            </p:nvCxnSpPr>
            <p:spPr>
              <a:xfrm>
                <a:off x="3310351" y="4418114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等腰三角形 43"/>
              <p:cNvSpPr/>
              <p:nvPr/>
            </p:nvSpPr>
            <p:spPr>
              <a:xfrm rot="16200000">
                <a:off x="4264393" y="4389955"/>
                <a:ext cx="46007" cy="46035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88FA1"/>
                  </a:solidFill>
                </a:endParaRPr>
              </a:p>
            </p:txBody>
          </p:sp>
        </p:grpSp>
        <p:grpSp>
          <p:nvGrpSpPr>
            <p:cNvPr id="40" name="组合 13"/>
            <p:cNvGrpSpPr/>
            <p:nvPr/>
          </p:nvGrpSpPr>
          <p:grpSpPr bwMode="auto">
            <a:xfrm flipH="1">
              <a:off x="5281206" y="3940490"/>
              <a:ext cx="1023875" cy="47594"/>
              <a:chOff x="3286539" y="4387733"/>
              <a:chExt cx="1023875" cy="47594"/>
            </a:xfrm>
          </p:grpSpPr>
          <p:cxnSp>
            <p:nvCxnSpPr>
              <p:cNvPr id="41" name="直接连接符 40"/>
              <p:cNvCxnSpPr/>
              <p:nvPr/>
            </p:nvCxnSpPr>
            <p:spPr>
              <a:xfrm>
                <a:off x="3286539" y="4413117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等腰三角形 41"/>
              <p:cNvSpPr/>
              <p:nvPr/>
            </p:nvSpPr>
            <p:spPr>
              <a:xfrm rot="16200000">
                <a:off x="4263600" y="4388513"/>
                <a:ext cx="47594" cy="46034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88FA1"/>
                  </a:solidFill>
                </a:endParaRPr>
              </a:p>
            </p:txBody>
          </p:sp>
        </p:grp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097" y="1240854"/>
            <a:ext cx="2465711" cy="1456707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2704097" y="3121929"/>
            <a:ext cx="3601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Lorem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ipsum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dolor sit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amet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,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consectetuer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adipiscing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elit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.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Aenean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commodo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ligula </a:t>
            </a:r>
            <a:r>
              <a:rPr lang="en-US" altLang="zh-CN" sz="800" kern="0" dirty="0" err="1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eget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dolor</a:t>
            </a:r>
            <a:r>
              <a:rPr lang="zh-CN" altLang="en-US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Lorem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ipsum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dolor sit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amet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,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consectetuer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adipiscing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elit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.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Aenean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commodo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ligula </a:t>
            </a:r>
            <a:r>
              <a:rPr lang="en-US" altLang="zh-CN" sz="800" kern="0" dirty="0" err="1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eget</a:t>
            </a:r>
            <a:r>
              <a:rPr lang="en-US" altLang="zh-CN" sz="800" kern="0" dirty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US" altLang="zh-CN" sz="800" kern="0" dirty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dolor</a:t>
            </a:r>
            <a:endParaRPr lang="zh-CN" altLang="en-US" sz="800" kern="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4" name="Origen - Wedding Can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052237" y="4209016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组合 125"/>
          <p:cNvGrpSpPr/>
          <p:nvPr/>
        </p:nvGrpSpPr>
        <p:grpSpPr>
          <a:xfrm>
            <a:off x="4213287" y="917540"/>
            <a:ext cx="717425" cy="103136"/>
            <a:chOff x="5226987" y="1853919"/>
            <a:chExt cx="1851529" cy="266173"/>
          </a:xfrm>
        </p:grpSpPr>
        <p:sp>
          <p:nvSpPr>
            <p:cNvPr id="5" name="椭圆 4"/>
            <p:cNvSpPr/>
            <p:nvPr/>
          </p:nvSpPr>
          <p:spPr>
            <a:xfrm>
              <a:off x="5226987" y="1853919"/>
              <a:ext cx="266173" cy="26617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5623326" y="1853919"/>
              <a:ext cx="266173" cy="2661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6019665" y="1853919"/>
              <a:ext cx="266173" cy="2661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6416004" y="1853919"/>
              <a:ext cx="266173" cy="2661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6812343" y="1853919"/>
              <a:ext cx="266173" cy="266173"/>
            </a:xfrm>
            <a:prstGeom prst="ellipse">
              <a:avLst/>
            </a:prstGeom>
            <a:solidFill>
              <a:srgbClr val="ED6B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6"/>
          <p:cNvSpPr txBox="1">
            <a:spLocks noChangeArrowheads="1"/>
          </p:cNvSpPr>
          <p:nvPr/>
        </p:nvSpPr>
        <p:spPr bwMode="auto">
          <a:xfrm>
            <a:off x="1356335" y="1602151"/>
            <a:ext cx="1531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 smtClean="0">
                <a:solidFill>
                  <a:srgbClr val="FE6385"/>
                </a:solidFill>
                <a:latin typeface="+mj-lt"/>
                <a:ea typeface="+mn-ea"/>
              </a:rPr>
              <a:t>01.</a:t>
            </a:r>
            <a:r>
              <a:rPr lang="zh-CN" altLang="en-US" sz="1400" dirty="0" smtClean="0">
                <a:solidFill>
                  <a:srgbClr val="FE6385"/>
                </a:solidFill>
                <a:latin typeface="+mj-lt"/>
                <a:ea typeface="+mn-ea"/>
              </a:rPr>
              <a:t>点击</a:t>
            </a:r>
            <a:r>
              <a:rPr lang="zh-CN" altLang="en-US" sz="1400" dirty="0">
                <a:solidFill>
                  <a:srgbClr val="FE6385"/>
                </a:solidFill>
                <a:latin typeface="+mj-lt"/>
                <a:ea typeface="+mn-ea"/>
              </a:rPr>
              <a:t>输入标题</a:t>
            </a:r>
          </a:p>
        </p:txBody>
      </p:sp>
      <p:sp>
        <p:nvSpPr>
          <p:cNvPr id="43" name="文本框 6"/>
          <p:cNvSpPr txBox="1">
            <a:spLocks noChangeArrowheads="1"/>
          </p:cNvSpPr>
          <p:nvPr/>
        </p:nvSpPr>
        <p:spPr bwMode="auto">
          <a:xfrm>
            <a:off x="5700785" y="1624618"/>
            <a:ext cx="1531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 smtClean="0">
                <a:solidFill>
                  <a:srgbClr val="FE6385"/>
                </a:solidFill>
                <a:latin typeface="+mj-lt"/>
                <a:ea typeface="+mn-ea"/>
              </a:rPr>
              <a:t>02.</a:t>
            </a:r>
            <a:r>
              <a:rPr lang="zh-CN" altLang="en-US" sz="1400" dirty="0" smtClean="0">
                <a:solidFill>
                  <a:srgbClr val="FE6385"/>
                </a:solidFill>
                <a:latin typeface="+mj-lt"/>
                <a:ea typeface="+mn-ea"/>
              </a:rPr>
              <a:t>点击</a:t>
            </a:r>
            <a:r>
              <a:rPr lang="zh-CN" altLang="en-US" sz="1400" dirty="0">
                <a:solidFill>
                  <a:srgbClr val="FE6385"/>
                </a:solidFill>
                <a:latin typeface="+mj-lt"/>
                <a:ea typeface="+mn-ea"/>
              </a:rPr>
              <a:t>输入标题</a:t>
            </a:r>
            <a:endParaRPr lang="en-US" altLang="zh-CN" sz="1400" dirty="0">
              <a:solidFill>
                <a:srgbClr val="FE6385"/>
              </a:solidFill>
              <a:latin typeface="+mj-lt"/>
              <a:ea typeface="+mn-ea"/>
            </a:endParaRPr>
          </a:p>
        </p:txBody>
      </p:sp>
      <p:sp>
        <p:nvSpPr>
          <p:cNvPr id="44" name="文本框 6"/>
          <p:cNvSpPr txBox="1">
            <a:spLocks noChangeArrowheads="1"/>
          </p:cNvSpPr>
          <p:nvPr/>
        </p:nvSpPr>
        <p:spPr bwMode="auto">
          <a:xfrm>
            <a:off x="1395671" y="2967038"/>
            <a:ext cx="1531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 smtClean="0">
                <a:solidFill>
                  <a:srgbClr val="FE6385"/>
                </a:solidFill>
                <a:latin typeface="+mj-lt"/>
                <a:ea typeface="+mn-ea"/>
              </a:rPr>
              <a:t>03.</a:t>
            </a:r>
            <a:r>
              <a:rPr lang="zh-CN" altLang="en-US" sz="1400" dirty="0" smtClean="0">
                <a:solidFill>
                  <a:srgbClr val="FE6385"/>
                </a:solidFill>
                <a:latin typeface="+mj-lt"/>
                <a:ea typeface="+mn-ea"/>
              </a:rPr>
              <a:t>点击</a:t>
            </a:r>
            <a:r>
              <a:rPr lang="zh-CN" altLang="en-US" sz="1400" dirty="0">
                <a:solidFill>
                  <a:srgbClr val="FE6385"/>
                </a:solidFill>
                <a:latin typeface="+mj-lt"/>
                <a:ea typeface="+mn-ea"/>
              </a:rPr>
              <a:t>输入标题</a:t>
            </a:r>
            <a:endParaRPr lang="en-US" altLang="zh-CN" sz="1400" dirty="0">
              <a:solidFill>
                <a:srgbClr val="FE6385"/>
              </a:solidFill>
              <a:latin typeface="+mj-lt"/>
              <a:ea typeface="+mn-ea"/>
            </a:endParaRPr>
          </a:p>
        </p:txBody>
      </p:sp>
      <p:sp>
        <p:nvSpPr>
          <p:cNvPr id="45" name="文本框 6"/>
          <p:cNvSpPr txBox="1">
            <a:spLocks noChangeArrowheads="1"/>
          </p:cNvSpPr>
          <p:nvPr/>
        </p:nvSpPr>
        <p:spPr bwMode="auto">
          <a:xfrm>
            <a:off x="5700785" y="2971402"/>
            <a:ext cx="1531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dirty="0" smtClean="0">
                <a:solidFill>
                  <a:srgbClr val="FE6385"/>
                </a:solidFill>
                <a:latin typeface="+mj-lt"/>
                <a:ea typeface="+mn-ea"/>
              </a:rPr>
              <a:t>04.</a:t>
            </a:r>
            <a:r>
              <a:rPr lang="zh-CN" altLang="en-US" sz="1400" dirty="0" smtClean="0">
                <a:solidFill>
                  <a:srgbClr val="FE6385"/>
                </a:solidFill>
                <a:latin typeface="+mj-lt"/>
                <a:ea typeface="+mn-ea"/>
              </a:rPr>
              <a:t>点击</a:t>
            </a:r>
            <a:r>
              <a:rPr lang="zh-CN" altLang="en-US" sz="1400" dirty="0">
                <a:solidFill>
                  <a:srgbClr val="FE6385"/>
                </a:solidFill>
                <a:latin typeface="+mj-lt"/>
                <a:ea typeface="+mn-ea"/>
              </a:rPr>
              <a:t>输入标题</a:t>
            </a:r>
            <a:endParaRPr lang="en-US" altLang="zh-CN" sz="1400" dirty="0">
              <a:solidFill>
                <a:srgbClr val="FE6385"/>
              </a:solidFill>
              <a:latin typeface="+mj-lt"/>
              <a:ea typeface="+mn-ea"/>
            </a:endParaRPr>
          </a:p>
        </p:txBody>
      </p:sp>
      <p:grpSp>
        <p:nvGrpSpPr>
          <p:cNvPr id="21" name="组合 16"/>
          <p:cNvGrpSpPr/>
          <p:nvPr/>
        </p:nvGrpSpPr>
        <p:grpSpPr bwMode="auto">
          <a:xfrm>
            <a:off x="2924149" y="4247796"/>
            <a:ext cx="3398837" cy="461963"/>
            <a:chOff x="2906450" y="3712038"/>
            <a:chExt cx="3398631" cy="461665"/>
          </a:xfrm>
        </p:grpSpPr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3862511" y="3712038"/>
              <a:ext cx="14189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>
                  <a:solidFill>
                    <a:schemeClr val="accent1"/>
                  </a:solidFill>
                  <a:latin typeface="Edwardian Script ITC" panose="030303020407070D0804" pitchFamily="66" charset="0"/>
                </a:rPr>
                <a:t>Forever Love</a:t>
              </a:r>
              <a:endParaRPr lang="zh-CN" altLang="en-US" sz="2400">
                <a:solidFill>
                  <a:schemeClr val="accent1"/>
                </a:solidFill>
                <a:latin typeface="Edwardian Script ITC" panose="030303020407070D0804" pitchFamily="66" charset="0"/>
              </a:endParaRPr>
            </a:p>
          </p:txBody>
        </p:sp>
        <p:grpSp>
          <p:nvGrpSpPr>
            <p:cNvPr id="23" name="组合 12"/>
            <p:cNvGrpSpPr/>
            <p:nvPr/>
          </p:nvGrpSpPr>
          <p:grpSpPr bwMode="auto">
            <a:xfrm>
              <a:off x="2906450" y="3919867"/>
              <a:ext cx="1000064" cy="46007"/>
              <a:chOff x="3310351" y="4389969"/>
              <a:chExt cx="1000064" cy="46007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3310351" y="4418114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等腰三角形 27"/>
              <p:cNvSpPr/>
              <p:nvPr/>
            </p:nvSpPr>
            <p:spPr>
              <a:xfrm rot="16200000">
                <a:off x="4264393" y="4389955"/>
                <a:ext cx="46007" cy="46035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24" name="组合 13"/>
            <p:cNvGrpSpPr/>
            <p:nvPr/>
          </p:nvGrpSpPr>
          <p:grpSpPr bwMode="auto">
            <a:xfrm flipH="1">
              <a:off x="5281489" y="3942870"/>
              <a:ext cx="1023592" cy="45719"/>
              <a:chOff x="3286539" y="4390113"/>
              <a:chExt cx="1023592" cy="45719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3286539" y="4413117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等腰三角形 25"/>
              <p:cNvSpPr/>
              <p:nvPr/>
            </p:nvSpPr>
            <p:spPr>
              <a:xfrm rot="16200000">
                <a:off x="4263600" y="4388513"/>
                <a:ext cx="47594" cy="46034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29" name="文本框 7"/>
          <p:cNvSpPr txBox="1">
            <a:spLocks noChangeArrowheads="1"/>
          </p:cNvSpPr>
          <p:nvPr/>
        </p:nvSpPr>
        <p:spPr bwMode="auto">
          <a:xfrm>
            <a:off x="3783162" y="486440"/>
            <a:ext cx="1577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smtClean="0">
                <a:solidFill>
                  <a:schemeClr val="accent1"/>
                </a:solidFill>
                <a:latin typeface="DeVinne Txt BT" panose="02020604070705020303" pitchFamily="18" charset="0"/>
              </a:rPr>
              <a:t>CONTENTS</a:t>
            </a:r>
            <a:endParaRPr lang="en-US" altLang="zh-CN" sz="2000">
              <a:solidFill>
                <a:schemeClr val="accent1"/>
              </a:solidFill>
              <a:latin typeface="DeVinne Txt BT" panose="02020604070705020303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1975" y="1486394"/>
            <a:ext cx="578143" cy="53928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2642" y="1495922"/>
            <a:ext cx="578143" cy="53928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5661" y="2870507"/>
            <a:ext cx="578143" cy="53928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3573" y="2851281"/>
            <a:ext cx="578143" cy="53928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446413" y="1806944"/>
            <a:ext cx="24462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</a:rPr>
              <a:t>Lorem ipsum dolor sit amet, consectetuer adipiscing </a:t>
            </a:r>
            <a:r>
              <a:rPr lang="en-US" altLang="zh-CN" sz="900" smtClean="0">
                <a:solidFill>
                  <a:schemeClr val="bg1">
                    <a:lumMod val="50000"/>
                  </a:schemeClr>
                </a:solidFill>
              </a:rPr>
              <a:t>elit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723804" y="1806944"/>
            <a:ext cx="24462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</a:rPr>
              <a:t>Lorem ipsum dolor sit amet, consectetuer adipiscing </a:t>
            </a:r>
            <a:r>
              <a:rPr lang="en-US" altLang="zh-CN" sz="900" smtClean="0">
                <a:solidFill>
                  <a:schemeClr val="bg1">
                    <a:lumMod val="50000"/>
                  </a:schemeClr>
                </a:solidFill>
              </a:rPr>
              <a:t>elit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410118" y="3188143"/>
            <a:ext cx="2446269" cy="486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</a:rPr>
              <a:t>Lorem ipsum dolor sit amet, consectetuer adipiscing </a:t>
            </a:r>
            <a:r>
              <a:rPr lang="en-US" altLang="zh-CN" sz="900" smtClean="0">
                <a:solidFill>
                  <a:schemeClr val="bg1">
                    <a:lumMod val="50000"/>
                  </a:schemeClr>
                </a:solidFill>
              </a:rPr>
              <a:t>elit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723804" y="3188143"/>
            <a:ext cx="244626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>
                <a:solidFill>
                  <a:schemeClr val="bg1">
                    <a:lumMod val="50000"/>
                  </a:schemeClr>
                </a:solidFill>
              </a:rPr>
              <a:t>Lorem ipsum dolor sit amet, consectetuer adipiscing </a:t>
            </a:r>
            <a:r>
              <a:rPr lang="en-US" altLang="zh-CN" sz="900" smtClean="0">
                <a:solidFill>
                  <a:schemeClr val="bg1">
                    <a:lumMod val="50000"/>
                  </a:schemeClr>
                </a:solidFill>
              </a:rPr>
              <a:t>elit</a:t>
            </a:r>
            <a:endParaRPr lang="zh-CN" altLang="en-US" sz="9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60" y="958585"/>
            <a:ext cx="3062705" cy="1792553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/>
        </p:spPr>
      </p:pic>
      <p:sp>
        <p:nvSpPr>
          <p:cNvPr id="27" name="文本框 6"/>
          <p:cNvSpPr txBox="1">
            <a:spLocks noChangeArrowheads="1"/>
          </p:cNvSpPr>
          <p:nvPr/>
        </p:nvSpPr>
        <p:spPr bwMode="auto">
          <a:xfrm>
            <a:off x="3642899" y="2893492"/>
            <a:ext cx="18582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800" dirty="0" smtClean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01.</a:t>
            </a:r>
            <a:r>
              <a:rPr lang="zh-CN" altLang="en-US" sz="1800" dirty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点击输入标题</a:t>
            </a:r>
          </a:p>
        </p:txBody>
      </p:sp>
      <p:sp>
        <p:nvSpPr>
          <p:cNvPr id="28" name="文本框 6"/>
          <p:cNvSpPr txBox="1">
            <a:spLocks noChangeArrowheads="1"/>
          </p:cNvSpPr>
          <p:nvPr/>
        </p:nvSpPr>
        <p:spPr bwMode="auto">
          <a:xfrm>
            <a:off x="3987707" y="3832579"/>
            <a:ext cx="1168586" cy="2539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050" smtClean="0">
                <a:solidFill>
                  <a:prstClr val="white"/>
                </a:solidFill>
                <a:latin typeface="Arial" panose="020B0604020202020204"/>
                <a:ea typeface="微软雅黑 Light" panose="020B0502040204020203"/>
              </a:rPr>
              <a:t>ONE PART</a:t>
            </a:r>
            <a:endParaRPr lang="zh-CN" altLang="en-US" sz="1050">
              <a:solidFill>
                <a:prstClr val="white"/>
              </a:solidFill>
              <a:latin typeface="Arial" panose="020B0604020202020204"/>
              <a:ea typeface="微软雅黑 Light" panose="020B0502040204020203"/>
            </a:endParaRPr>
          </a:p>
        </p:txBody>
      </p:sp>
      <p:sp>
        <p:nvSpPr>
          <p:cNvPr id="29" name="文本框 6"/>
          <p:cNvSpPr txBox="1">
            <a:spLocks noChangeArrowheads="1"/>
          </p:cNvSpPr>
          <p:nvPr/>
        </p:nvSpPr>
        <p:spPr bwMode="auto">
          <a:xfrm>
            <a:off x="2857268" y="3324748"/>
            <a:ext cx="342946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900">
                <a:solidFill>
                  <a:prstClr val="black">
                    <a:lumMod val="75000"/>
                    <a:lumOff val="25000"/>
                  </a:prstClr>
                </a:solidFill>
                <a:latin typeface="Calibri Light" panose="020F0302020204030204"/>
                <a:ea typeface="微软雅黑 Light" panose="020B0502040204020203"/>
              </a:rPr>
              <a:t>Lorem ipsum dolor sit amet, consectetur adipiscing elit. Donec luctus nibh sit amet sem vulputate venenatis bibendum orci pulvinar. 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345643" y="3333416"/>
            <a:ext cx="407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1" y="980017"/>
            <a:ext cx="4260216" cy="2840144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softEdge"/>
        </p:spPr>
      </p:pic>
      <p:sp>
        <p:nvSpPr>
          <p:cNvPr id="46" name="矩形 45"/>
          <p:cNvSpPr/>
          <p:nvPr/>
        </p:nvSpPr>
        <p:spPr>
          <a:xfrm>
            <a:off x="4729222" y="2589566"/>
            <a:ext cx="347472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9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9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9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9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9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9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9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729221" y="1902646"/>
            <a:ext cx="347472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9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9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9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9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endParaRPr lang="zh-CN" altLang="en-US" sz="9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829061" y="1924280"/>
            <a:ext cx="2460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6"/>
          <p:cNvSpPr txBox="1">
            <a:spLocks noChangeArrowheads="1"/>
          </p:cNvSpPr>
          <p:nvPr/>
        </p:nvSpPr>
        <p:spPr bwMode="auto">
          <a:xfrm>
            <a:off x="4679456" y="1240941"/>
            <a:ext cx="24513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chemeClr val="accent1"/>
                </a:solidFill>
                <a:latin typeface="Edwardian Script ITC" panose="030303020407070D0804" pitchFamily="66" charset="0"/>
              </a:rPr>
              <a:t>Forever Love</a:t>
            </a:r>
            <a:endParaRPr lang="zh-CN" altLang="en-US" sz="4400">
              <a:solidFill>
                <a:schemeClr val="accent1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192660" y="314316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点击输入标题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73516" y="699077"/>
            <a:ext cx="407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6"/>
          <p:cNvSpPr txBox="1">
            <a:spLocks noChangeArrowheads="1"/>
          </p:cNvSpPr>
          <p:nvPr/>
        </p:nvSpPr>
        <p:spPr bwMode="auto">
          <a:xfrm>
            <a:off x="192660" y="314316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点击输入标题</a:t>
            </a:r>
          </a:p>
        </p:txBody>
      </p:sp>
      <p:cxnSp>
        <p:nvCxnSpPr>
          <p:cNvPr id="43" name="直接连接符 42"/>
          <p:cNvCxnSpPr/>
          <p:nvPr/>
        </p:nvCxnSpPr>
        <p:spPr>
          <a:xfrm>
            <a:off x="273516" y="699077"/>
            <a:ext cx="407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008" y="758200"/>
            <a:ext cx="2051171" cy="4123218"/>
          </a:xfrm>
          <a:prstGeom prst="rect">
            <a:avLst/>
          </a:prstGeom>
          <a:effectLst>
            <a:outerShdw blurRad="114300" dist="1778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52" y="1463457"/>
            <a:ext cx="1642648" cy="2464803"/>
          </a:xfrm>
          <a:prstGeom prst="rect">
            <a:avLst/>
          </a:prstGeom>
        </p:spPr>
      </p:pic>
      <p:sp>
        <p:nvSpPr>
          <p:cNvPr id="50" name="文本框 6"/>
          <p:cNvSpPr txBox="1">
            <a:spLocks noChangeArrowheads="1"/>
          </p:cNvSpPr>
          <p:nvPr/>
        </p:nvSpPr>
        <p:spPr bwMode="auto">
          <a:xfrm>
            <a:off x="792390" y="1687091"/>
            <a:ext cx="24513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chemeClr val="accent1"/>
                </a:solidFill>
                <a:latin typeface="Edwardian Script ITC" panose="030303020407070D0804" pitchFamily="66" charset="0"/>
              </a:rPr>
              <a:t>Forever Love</a:t>
            </a:r>
            <a:endParaRPr lang="zh-CN" altLang="en-US" sz="4400">
              <a:solidFill>
                <a:schemeClr val="accent1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81733" y="2306417"/>
            <a:ext cx="4594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99133" y="2967038"/>
            <a:ext cx="440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6"/>
          <p:cNvSpPr txBox="1">
            <a:spLocks noChangeArrowheads="1"/>
          </p:cNvSpPr>
          <p:nvPr/>
        </p:nvSpPr>
        <p:spPr bwMode="auto">
          <a:xfrm>
            <a:off x="4229791" y="1563565"/>
            <a:ext cx="24513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chemeClr val="accent1"/>
                </a:solidFill>
                <a:latin typeface="Edwardian Script ITC" panose="030303020407070D0804" pitchFamily="66" charset="0"/>
              </a:rPr>
              <a:t>Forever Love</a:t>
            </a:r>
            <a:endParaRPr lang="zh-CN" altLang="en-US" sz="4400">
              <a:solidFill>
                <a:schemeClr val="accent1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365486" y="2262699"/>
            <a:ext cx="3474727" cy="99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文本框 6"/>
          <p:cNvSpPr txBox="1">
            <a:spLocks noChangeArrowheads="1"/>
          </p:cNvSpPr>
          <p:nvPr/>
        </p:nvSpPr>
        <p:spPr bwMode="auto">
          <a:xfrm>
            <a:off x="192660" y="314316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点击输入标题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273516" y="699077"/>
            <a:ext cx="407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占位符 1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9" b="1414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3" b="12343"/>
          <a:stretch>
            <a:fillRect/>
          </a:stretch>
        </p:blipFill>
        <p:spPr/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95" b="31095"/>
          <a:stretch>
            <a:fillRect/>
          </a:stretch>
        </p:blipFill>
        <p:spPr/>
      </p:pic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3448936" y="3246539"/>
            <a:ext cx="22461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>
                <a:solidFill>
                  <a:schemeClr val="accent1"/>
                </a:solidFill>
                <a:latin typeface="Edwardian Script ITC" panose="030303020407070D0804" pitchFamily="66" charset="0"/>
              </a:rPr>
              <a:t>Forever Love</a:t>
            </a:r>
            <a:endParaRPr lang="zh-CN" altLang="en-US" sz="4000">
              <a:solidFill>
                <a:schemeClr val="accent1"/>
              </a:solidFill>
              <a:latin typeface="Edwardian Script ITC" panose="030303020407070D0804" pitchFamily="66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69431" y="3851210"/>
            <a:ext cx="72051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文本框 6"/>
          <p:cNvSpPr txBox="1">
            <a:spLocks noChangeArrowheads="1"/>
          </p:cNvSpPr>
          <p:nvPr/>
        </p:nvSpPr>
        <p:spPr bwMode="auto">
          <a:xfrm>
            <a:off x="3556337" y="271566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lvl="0" defTabSz="5143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DeVinne Txt BT" panose="02020604070705020303"/>
                <a:ea typeface="微软雅黑 Light" panose="020B0502040204020203"/>
              </a:rPr>
              <a:t>点击输入标题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368194" y="699077"/>
            <a:ext cx="40761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6"/>
          <p:cNvSpPr txBox="1">
            <a:spLocks noChangeArrowheads="1"/>
          </p:cNvSpPr>
          <p:nvPr/>
        </p:nvSpPr>
        <p:spPr bwMode="auto">
          <a:xfrm>
            <a:off x="711115" y="2795648"/>
            <a:ext cx="32624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833721" y="3450109"/>
            <a:ext cx="3474727" cy="99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文本框 6"/>
          <p:cNvSpPr txBox="1">
            <a:spLocks noChangeArrowheads="1"/>
          </p:cNvSpPr>
          <p:nvPr/>
        </p:nvSpPr>
        <p:spPr bwMode="auto">
          <a:xfrm>
            <a:off x="4680562" y="837507"/>
            <a:ext cx="32624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4687584" y="1442178"/>
            <a:ext cx="3474727" cy="99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8" name="图片占位符 2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3" b="12923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8" b="10448"/>
          <a:stretch>
            <a:fillRect/>
          </a:stretch>
        </p:blipFill>
        <p:spPr>
          <a:xfrm>
            <a:off x="147216" y="195263"/>
            <a:ext cx="4424784" cy="2375377"/>
          </a:xfr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3" name="图片占位符 207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5" r="10595"/>
          <a:stretch>
            <a:fillRect/>
          </a:stretch>
        </p:blipFill>
        <p:spPr/>
      </p:pic>
      <p:pic>
        <p:nvPicPr>
          <p:cNvPr id="2074" name="图片占位符 2073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9" r="10569"/>
          <a:stretch>
            <a:fillRect/>
          </a:stretch>
        </p:blipFill>
        <p:spPr/>
      </p:pic>
      <p:sp>
        <p:nvSpPr>
          <p:cNvPr id="2075" name="文本框 6"/>
          <p:cNvSpPr txBox="1">
            <a:spLocks noChangeArrowheads="1"/>
          </p:cNvSpPr>
          <p:nvPr/>
        </p:nvSpPr>
        <p:spPr bwMode="auto">
          <a:xfrm>
            <a:off x="5202913" y="1553694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2076" name="矩形 2075"/>
          <p:cNvSpPr/>
          <p:nvPr/>
        </p:nvSpPr>
        <p:spPr>
          <a:xfrm>
            <a:off x="5273986" y="2252828"/>
            <a:ext cx="3474727" cy="99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2" name="图片 208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90" b="16690"/>
          <a:stretch>
            <a:fillRect/>
          </a:stretch>
        </p:blipFill>
        <p:spPr>
          <a:xfrm>
            <a:off x="281938" y="376239"/>
            <a:ext cx="8580125" cy="4187372"/>
          </a:xfrm>
          <a:prstGeom prst="rect">
            <a:avLst/>
          </a:prstGeom>
        </p:spPr>
      </p:pic>
      <p:sp>
        <p:nvSpPr>
          <p:cNvPr id="2078" name="文本框 6"/>
          <p:cNvSpPr txBox="1">
            <a:spLocks noChangeArrowheads="1"/>
          </p:cNvSpPr>
          <p:nvPr/>
        </p:nvSpPr>
        <p:spPr bwMode="auto">
          <a:xfrm>
            <a:off x="835649" y="1871506"/>
            <a:ext cx="32624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2079" name="矩形 2078"/>
          <p:cNvSpPr/>
          <p:nvPr/>
        </p:nvSpPr>
        <p:spPr>
          <a:xfrm>
            <a:off x="842671" y="2476177"/>
            <a:ext cx="3474727" cy="996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4" b="16754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7" b="15137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4" b="16754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9" r="29439"/>
          <a:stretch>
            <a:fillRect/>
          </a:stretch>
        </p:blipFill>
        <p:spPr/>
      </p:pic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3615654" y="1547103"/>
            <a:ext cx="22365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000" dirty="0" smtClean="0">
                <a:solidFill>
                  <a:schemeClr val="accent1"/>
                </a:solidFill>
                <a:latin typeface="Edwardian Script ITC" panose="030303020407070D0804" pitchFamily="66" charset="0"/>
              </a:rPr>
              <a:t>输入</a:t>
            </a:r>
            <a:r>
              <a:rPr lang="zh-CN" altLang="en-US" sz="40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3700462" y="2153958"/>
            <a:ext cx="21613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5" r="22945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" r="1907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4137"/>
          <a:stretch>
            <a:fillRect/>
          </a:stretch>
        </p:blipFill>
        <p:spPr/>
      </p:pic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223154" y="3087147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294227" y="3771991"/>
            <a:ext cx="44539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23435" y="195263"/>
            <a:ext cx="1238760" cy="1494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0800000" flipH="1">
            <a:off x="4036509" y="3532678"/>
            <a:ext cx="1238760" cy="14942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3" b="10443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5" b="10285"/>
          <a:stretch>
            <a:fillRect/>
          </a:stretch>
        </p:blipFill>
        <p:spPr/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397871" y="2751138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>
                <a:solidFill>
                  <a:schemeClr val="accent1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468944" y="3435982"/>
            <a:ext cx="39874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61253" y="3435982"/>
            <a:ext cx="39874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0" b="2600"/>
          <a:stretch>
            <a:fillRect/>
          </a:stretch>
        </p:blipFill>
        <p:spPr/>
      </p:pic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3661386" y="3377998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>
                <a:solidFill>
                  <a:schemeClr val="accent4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3661386" y="3984284"/>
            <a:ext cx="45636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2" r="1326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6" b="1656"/>
          <a:stretch>
            <a:fillRect/>
          </a:stretch>
        </p:blipFill>
        <p:spPr/>
      </p:pic>
      <p:sp>
        <p:nvSpPr>
          <p:cNvPr id="32" name="文本框 6"/>
          <p:cNvSpPr txBox="1">
            <a:spLocks noChangeArrowheads="1"/>
          </p:cNvSpPr>
          <p:nvPr/>
        </p:nvSpPr>
        <p:spPr bwMode="auto">
          <a:xfrm>
            <a:off x="3540970" y="502073"/>
            <a:ext cx="35702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dirty="0">
                <a:solidFill>
                  <a:schemeClr val="accent4"/>
                </a:solidFill>
                <a:latin typeface="Edwardian Script ITC" panose="030303020407070D0804" pitchFamily="66" charset="0"/>
              </a:rPr>
              <a:t>点击输入标题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3612042" y="1201207"/>
            <a:ext cx="43994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kumimoji="0" lang="en-US" altLang="zh-CN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kumimoji="0" lang="zh-CN" altLang="en-US" sz="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</a:t>
            </a:r>
            <a:r>
              <a:rPr lang="zh-CN" altLang="en-US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dolor.</a:t>
            </a:r>
            <a:endParaRPr lang="zh-CN" altLang="en-US" sz="800" ker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6" name="图片占位符 35"/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7" b="12797"/>
          <a:stretch>
            <a:fillRect/>
          </a:stretch>
        </p:blipFill>
        <p:spPr/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7615" y="0"/>
            <a:ext cx="2026385" cy="24443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-8339" y="2713038"/>
            <a:ext cx="2026385" cy="24443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 txBox="1">
            <a:spLocks noChangeArrowheads="1"/>
          </p:cNvSpPr>
          <p:nvPr/>
        </p:nvSpPr>
        <p:spPr bwMode="auto">
          <a:xfrm>
            <a:off x="2873608" y="2697561"/>
            <a:ext cx="3262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6583A8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愿天下有情人终成眷属</a:t>
            </a:r>
            <a:endParaRPr lang="en-US" altLang="zh-CN" sz="2400" dirty="0">
              <a:solidFill>
                <a:srgbClr val="6583A8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9" name="组合 16"/>
          <p:cNvGrpSpPr/>
          <p:nvPr/>
        </p:nvGrpSpPr>
        <p:grpSpPr bwMode="auto">
          <a:xfrm>
            <a:off x="2805406" y="3747053"/>
            <a:ext cx="3398837" cy="461963"/>
            <a:chOff x="2906450" y="3712038"/>
            <a:chExt cx="3398631" cy="461665"/>
          </a:xfrm>
        </p:grpSpPr>
        <p:sp>
          <p:nvSpPr>
            <p:cNvPr id="27" name="文本框 6"/>
            <p:cNvSpPr txBox="1">
              <a:spLocks noChangeArrowheads="1"/>
            </p:cNvSpPr>
            <p:nvPr/>
          </p:nvSpPr>
          <p:spPr bwMode="auto">
            <a:xfrm>
              <a:off x="3862511" y="3712038"/>
              <a:ext cx="141897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400">
                  <a:solidFill>
                    <a:srgbClr val="F88FA1"/>
                  </a:solidFill>
                  <a:latin typeface="Edwardian Script ITC" panose="030303020407070D0804" pitchFamily="66" charset="0"/>
                </a:rPr>
                <a:t>Forever Love</a:t>
              </a:r>
              <a:endParaRPr lang="zh-CN" altLang="en-US" sz="2400">
                <a:solidFill>
                  <a:srgbClr val="F88FA1"/>
                </a:solidFill>
                <a:latin typeface="Edwardian Script ITC" panose="030303020407070D0804" pitchFamily="66" charset="0"/>
              </a:endParaRPr>
            </a:p>
          </p:txBody>
        </p:sp>
        <p:grpSp>
          <p:nvGrpSpPr>
            <p:cNvPr id="28" name="组合 12"/>
            <p:cNvGrpSpPr/>
            <p:nvPr/>
          </p:nvGrpSpPr>
          <p:grpSpPr bwMode="auto">
            <a:xfrm>
              <a:off x="2906450" y="3919867"/>
              <a:ext cx="1000064" cy="46007"/>
              <a:chOff x="3310351" y="4389969"/>
              <a:chExt cx="1000064" cy="46007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3310351" y="4418114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等腰三角形 32"/>
              <p:cNvSpPr/>
              <p:nvPr/>
            </p:nvSpPr>
            <p:spPr>
              <a:xfrm rot="16200000">
                <a:off x="4264393" y="4389955"/>
                <a:ext cx="46007" cy="46035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88FA1"/>
                  </a:solidFill>
                </a:endParaRPr>
              </a:p>
            </p:txBody>
          </p:sp>
        </p:grpSp>
        <p:grpSp>
          <p:nvGrpSpPr>
            <p:cNvPr id="29" name="组合 13"/>
            <p:cNvGrpSpPr/>
            <p:nvPr/>
          </p:nvGrpSpPr>
          <p:grpSpPr bwMode="auto">
            <a:xfrm flipH="1">
              <a:off x="5281489" y="3942870"/>
              <a:ext cx="1023592" cy="45719"/>
              <a:chOff x="3286539" y="4390113"/>
              <a:chExt cx="1023592" cy="45719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3286539" y="4413117"/>
                <a:ext cx="1000064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等腰三角形 30"/>
              <p:cNvSpPr/>
              <p:nvPr/>
            </p:nvSpPr>
            <p:spPr>
              <a:xfrm rot="16200000">
                <a:off x="4263600" y="4388513"/>
                <a:ext cx="47594" cy="46034"/>
              </a:xfrm>
              <a:prstGeom prst="triangl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88FA1"/>
                  </a:solidFill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2704097" y="3121929"/>
            <a:ext cx="3601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zh-CN" sz="800" kern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Lorem ipsum dolor sit amet, consectetuer adipiscing elit. Aenean commodo ligula eget dolor</a:t>
            </a:r>
            <a:r>
              <a:rPr lang="zh-CN" altLang="en-US" sz="800" kern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；</a:t>
            </a:r>
            <a:r>
              <a:rPr lang="en-US" altLang="zh-CN" sz="800" ker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Lorem ipsum dolor sit amet, consectetuer adipiscing elit. Aenean commodo ligula eget </a:t>
            </a:r>
            <a:r>
              <a:rPr lang="en-US" altLang="zh-CN" sz="800" kern="0" smtClean="0">
                <a:solidFill>
                  <a:prstClr val="black">
                    <a:lumMod val="65000"/>
                    <a:lumOff val="35000"/>
                  </a:prstClr>
                </a:solidFill>
                <a:cs typeface="Arial" panose="020B0604020202020204" pitchFamily="34" charset="0"/>
              </a:rPr>
              <a:t>dolor</a:t>
            </a:r>
            <a:endParaRPr lang="zh-CN" altLang="en-US" sz="800" kern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1097" y="1240854"/>
            <a:ext cx="2465711" cy="14567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8c9fd6def42c"/>
  <p:tag name="ISPRING_RESOURCE_PATHS_HASH_PRESENTER" val="586a765a48e63d4142db351817b194fc86d29a8"/>
</p:tagLst>
</file>

<file path=ppt/theme/theme1.xml><?xml version="1.0" encoding="utf-8"?>
<a:theme xmlns:a="http://schemas.openxmlformats.org/drawingml/2006/main" name="Office 主题">
  <a:themeElements>
    <a:clrScheme name="插画小清新21">
      <a:dk1>
        <a:sysClr val="windowText" lastClr="000000"/>
      </a:dk1>
      <a:lt1>
        <a:sysClr val="window" lastClr="FFFFFF"/>
      </a:lt1>
      <a:dk2>
        <a:srgbClr val="FFF3F4"/>
      </a:dk2>
      <a:lt2>
        <a:srgbClr val="FFFEF5"/>
      </a:lt2>
      <a:accent1>
        <a:srgbClr val="F88FA1"/>
      </a:accent1>
      <a:accent2>
        <a:srgbClr val="6583A8"/>
      </a:accent2>
      <a:accent3>
        <a:srgbClr val="EAA992"/>
      </a:accent3>
      <a:accent4>
        <a:srgbClr val="CE976C"/>
      </a:accent4>
      <a:accent5>
        <a:srgbClr val="F88FA1"/>
      </a:accent5>
      <a:accent6>
        <a:srgbClr val="9EE8CA"/>
      </a:accent6>
      <a:hlink>
        <a:srgbClr val="B70B29"/>
      </a:hlink>
      <a:folHlink>
        <a:srgbClr val="954F72"/>
      </a:folHlink>
    </a:clrScheme>
    <a:fontScheme name="自定义 2">
      <a:majorFont>
        <a:latin typeface="DeVinne Txt BT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1212</Words>
  <Application>Microsoft Office PowerPoint</Application>
  <PresentationFormat>全屏显示(16:9)</PresentationFormat>
  <Paragraphs>69</Paragraphs>
  <Slides>16</Slides>
  <Notes>16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宋体</vt:lpstr>
      <vt:lpstr>微软雅黑 Light</vt:lpstr>
      <vt:lpstr>微软雅黑</vt:lpstr>
      <vt:lpstr>Edwardian Script ITC</vt:lpstr>
      <vt:lpstr>Calibri Light</vt:lpstr>
      <vt:lpstr>DeVinne Txt BT</vt:lpstr>
      <vt:lpstr>MS PMincho</vt:lpstr>
      <vt:lpstr>Calibri</vt:lpstr>
      <vt:lpstr>方正清刻本悦宋简体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58c9fd6def42c</dc:title>
  <dc:creator>熊猫设计</dc:creator>
  <cp:lastModifiedBy>拉普耶鲁</cp:lastModifiedBy>
  <cp:revision>674</cp:revision>
  <dcterms:created xsi:type="dcterms:W3CDTF">2016-04-21T16:41:00Z</dcterms:created>
  <dcterms:modified xsi:type="dcterms:W3CDTF">2018-02-07T03:05:30Z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