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3" r:id="rId5"/>
    <p:sldId id="264" r:id="rId6"/>
    <p:sldId id="261" r:id="rId7"/>
    <p:sldId id="262" r:id="rId8"/>
    <p:sldId id="265" r:id="rId9"/>
    <p:sldId id="269" r:id="rId10"/>
    <p:sldId id="271" r:id="rId11"/>
    <p:sldId id="268" r:id="rId12"/>
    <p:sldId id="270" r:id="rId13"/>
    <p:sldId id="266" r:id="rId14"/>
    <p:sldId id="260" r:id="rId15"/>
    <p:sldId id="274" r:id="rId16"/>
    <p:sldId id="275" r:id="rId17"/>
    <p:sldId id="276" r:id="rId18"/>
    <p:sldId id="277" r:id="rId19"/>
    <p:sldId id="280" r:id="rId20"/>
  </p:sldIdLst>
  <p:sldSz cx="9144000" cy="5143500" type="screen16x9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2866"/>
    <a:srgbClr val="E43A13"/>
    <a:srgbClr val="E691B8"/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49124-F313-41D7-9790-0DBB23ACE835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82419-7757-47EC-A320-7CB62BF672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003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997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255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863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696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217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076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311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512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475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457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320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735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979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642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097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369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97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939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82419-7757-47EC-A320-7CB62BF6721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670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4" t="48600" r="24013" b="6272"/>
          <a:stretch/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Inverted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0.png"/><Relationship Id="rId10" Type="http://schemas.openxmlformats.org/officeDocument/2006/relationships/image" Target="../media/image19.jpeg"/><Relationship Id="rId4" Type="http://schemas.openxmlformats.org/officeDocument/2006/relationships/image" Target="../media/image14.pn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3.png"/><Relationship Id="rId10" Type="http://schemas.openxmlformats.org/officeDocument/2006/relationships/image" Target="../media/image27.jpeg"/><Relationship Id="rId4" Type="http://schemas.openxmlformats.org/officeDocument/2006/relationships/image" Target="../media/image22.png"/><Relationship Id="rId9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jpeg"/><Relationship Id="rId3" Type="http://schemas.openxmlformats.org/officeDocument/2006/relationships/image" Target="../media/image8.png"/><Relationship Id="rId7" Type="http://schemas.openxmlformats.org/officeDocument/2006/relationships/image" Target="../media/image33.png"/><Relationship Id="rId12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31.png"/><Relationship Id="rId15" Type="http://schemas.openxmlformats.org/officeDocument/2006/relationships/image" Target="../media/image41.jpeg"/><Relationship Id="rId10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35.png"/><Relationship Id="rId14" Type="http://schemas.openxmlformats.org/officeDocument/2006/relationships/image" Target="../media/image4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8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8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8.pn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8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8.pn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8.png"/><Relationship Id="rId7" Type="http://schemas.openxmlformats.org/officeDocument/2006/relationships/image" Target="../media/image73.jpeg"/><Relationship Id="rId12" Type="http://schemas.openxmlformats.org/officeDocument/2006/relationships/image" Target="../media/image7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11" Type="http://schemas.openxmlformats.org/officeDocument/2006/relationships/image" Target="../media/image77.jpeg"/><Relationship Id="rId5" Type="http://schemas.openxmlformats.org/officeDocument/2006/relationships/image" Target="../media/image9.png"/><Relationship Id="rId10" Type="http://schemas.openxmlformats.org/officeDocument/2006/relationships/image" Target="../media/image76.jpeg"/><Relationship Id="rId4" Type="http://schemas.openxmlformats.org/officeDocument/2006/relationships/image" Target="../media/image71.jpeg"/><Relationship Id="rId9" Type="http://schemas.openxmlformats.org/officeDocument/2006/relationships/image" Target="../media/image7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0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.pn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4" t="48600" r="24013"/>
          <a:stretch/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4408" y="2231041"/>
            <a:ext cx="9144000" cy="3635320"/>
            <a:chOff x="-18859" y="2338725"/>
            <a:chExt cx="9144000" cy="3635320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1376" y="2338725"/>
              <a:ext cx="4240472" cy="363532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859" y="2663514"/>
              <a:ext cx="3040973" cy="2607001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919" y="2752580"/>
              <a:ext cx="3544222" cy="2586418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2302560" y="2154906"/>
            <a:ext cx="4608514" cy="370101"/>
          </a:xfrm>
          <a:prstGeom prst="rect">
            <a:avLst/>
          </a:prstGeom>
        </p:spPr>
        <p:txBody>
          <a:bodyPr wrap="square" lIns="61722" tIns="30861" rIns="61722" bIns="30861">
            <a:spAutoFit/>
          </a:bodyPr>
          <a:lstStyle/>
          <a:p>
            <a:pPr algn="ctr"/>
            <a:r>
              <a:rPr lang="zh-CN" altLang="en-US" sz="2000" dirty="0">
                <a:cs typeface="+mn-ea"/>
                <a:sym typeface="+mn-lt"/>
              </a:rPr>
              <a:t>养老退休金主题</a:t>
            </a:r>
            <a:r>
              <a:rPr lang="en-US" altLang="zh-CN" sz="2000" dirty="0" err="1">
                <a:cs typeface="+mn-ea"/>
                <a:sym typeface="+mn-lt"/>
              </a:rPr>
              <a:t>ppt</a:t>
            </a:r>
            <a:r>
              <a:rPr lang="zh-CN" altLang="en-US" sz="2000" dirty="0">
                <a:cs typeface="+mn-ea"/>
                <a:sym typeface="+mn-lt"/>
              </a:rPr>
              <a:t>模板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5" name="Call Me Maybe - Carly Rae Jepse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29934" y="4619021"/>
            <a:ext cx="487363" cy="4873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989" y="-5206"/>
            <a:ext cx="2360932" cy="23609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" y="-32849"/>
            <a:ext cx="2036166" cy="1740503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115616" y="540910"/>
            <a:ext cx="7411770" cy="1400961"/>
          </a:xfrm>
          <a:prstGeom prst="rect">
            <a:avLst/>
          </a:prstGeom>
          <a:effectLst>
            <a:outerShdw blurRad="63500" dir="12600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46292" tIns="23146" rIns="46292" bIns="23146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B228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退休欢送会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100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5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2"/>
          <p:cNvSpPr>
            <a:spLocks noChangeArrowheads="1"/>
          </p:cNvSpPr>
          <p:nvPr/>
        </p:nvSpPr>
        <p:spPr bwMode="auto">
          <a:xfrm>
            <a:off x="4892072" y="1881402"/>
            <a:ext cx="4026974" cy="1296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80000" anchor="ctr"/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从冰雪到绿草，那是冬天走向春天的路。从失败到成功，那是你冒着风雪，踏着冰层闯出来的路。</a:t>
            </a:r>
            <a:endParaRPr lang="zh-CN" altLang="en-US" sz="1600" dirty="0">
              <a:solidFill>
                <a:srgbClr val="B22866"/>
              </a:solidFill>
              <a:cs typeface="+mn-ea"/>
              <a:sym typeface="+mn-lt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06" y="138091"/>
            <a:ext cx="2100076" cy="141427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41921">
            <a:off x="937261" y="1184484"/>
            <a:ext cx="3252131" cy="216808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0643">
            <a:off x="1472852" y="1451474"/>
            <a:ext cx="3004169" cy="199745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1326661" y="1066537"/>
            <a:ext cx="3000910" cy="200060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7087932" y="3207566"/>
            <a:ext cx="336079" cy="357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2541363" y="729689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我们一起奋斗拼搏的日子，历历在目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200" y="1009732"/>
            <a:ext cx="1777272" cy="119688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97562">
            <a:off x="4307148" y="3048882"/>
            <a:ext cx="1461381" cy="97425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822">
            <a:off x="4256592" y="1520100"/>
            <a:ext cx="1379161" cy="91699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570">
            <a:off x="8235954" y="2730597"/>
            <a:ext cx="600354" cy="63843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9504">
            <a:off x="2856682" y="2830695"/>
            <a:ext cx="1108443" cy="1665797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1092247" y="3081844"/>
            <a:ext cx="1431239" cy="95415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9504">
            <a:off x="1253265" y="1442016"/>
            <a:ext cx="916376" cy="137715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5194">
            <a:off x="2503598" y="1451148"/>
            <a:ext cx="1440039" cy="95906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4"/>
          <p:cNvSpPr txBox="1"/>
          <p:nvPr/>
        </p:nvSpPr>
        <p:spPr>
          <a:xfrm>
            <a:off x="5572695" y="2508639"/>
            <a:ext cx="3103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B22866"/>
                </a:solidFill>
                <a:cs typeface="+mn-ea"/>
                <a:sym typeface="+mn-lt"/>
              </a:rPr>
              <a:t>愿我的临别赠言是一把伞，能为你遮挡征途上的烈日与风雨。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B22866"/>
                </a:solidFill>
                <a:cs typeface="+mn-ea"/>
                <a:sym typeface="+mn-lt"/>
              </a:rPr>
              <a:t>4</a:t>
            </a:r>
            <a:r>
              <a:rPr lang="zh-CN" altLang="en-US" sz="1600" dirty="0">
                <a:solidFill>
                  <a:srgbClr val="B22866"/>
                </a:solidFill>
                <a:cs typeface="+mn-ea"/>
                <a:sym typeface="+mn-lt"/>
              </a:rPr>
              <a:t>、我们一起奋斗拼搏的日子，历历在目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37" y="3398837"/>
            <a:ext cx="1748878" cy="1509716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5608863" y="513578"/>
            <a:ext cx="1840311" cy="1862350"/>
            <a:chOff x="5679856" y="714834"/>
            <a:chExt cx="1840311" cy="186235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9856" y="714834"/>
              <a:ext cx="1840311" cy="186235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24189" y="875068"/>
              <a:ext cx="1484115" cy="1578696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516" y="1433035"/>
            <a:ext cx="1377847" cy="92789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586754" y="347186"/>
            <a:ext cx="1840311" cy="1862350"/>
            <a:chOff x="3586754" y="347186"/>
            <a:chExt cx="1840311" cy="186235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754" y="347186"/>
              <a:ext cx="1840311" cy="186235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9302" y="555526"/>
              <a:ext cx="1471134" cy="1440160"/>
            </a:xfrm>
            <a:prstGeom prst="rect">
              <a:avLst/>
            </a:prstGeom>
            <a:ln>
              <a:noFill/>
            </a:ln>
            <a:effectLst/>
          </p:spPr>
        </p:pic>
      </p:grpSp>
      <p:grpSp>
        <p:nvGrpSpPr>
          <p:cNvPr id="4" name="组合 3"/>
          <p:cNvGrpSpPr/>
          <p:nvPr/>
        </p:nvGrpSpPr>
        <p:grpSpPr>
          <a:xfrm>
            <a:off x="1541963" y="1207552"/>
            <a:ext cx="1840311" cy="1862350"/>
            <a:chOff x="1564645" y="1524008"/>
            <a:chExt cx="1840311" cy="186235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4645" y="1524008"/>
              <a:ext cx="1840311" cy="1862350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6155" y="1715976"/>
              <a:ext cx="1529124" cy="15038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3" name="组合 2"/>
          <p:cNvGrpSpPr/>
          <p:nvPr/>
        </p:nvGrpSpPr>
        <p:grpSpPr>
          <a:xfrm>
            <a:off x="3586754" y="2280997"/>
            <a:ext cx="1840311" cy="1862350"/>
            <a:chOff x="3586754" y="2280997"/>
            <a:chExt cx="1840311" cy="186235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6754" y="2280997"/>
              <a:ext cx="1840311" cy="186235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2686" y="2453764"/>
              <a:ext cx="1508572" cy="14861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3785" y="2283718"/>
            <a:ext cx="2880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离别的眼泪是海，重逢的相拥是帆。离別是为了再相逢。离别是为了再相逢。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38" y="1180466"/>
            <a:ext cx="2100076" cy="141427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3643">
            <a:off x="2838379" y="627220"/>
            <a:ext cx="2170510" cy="136457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4437897" y="1251365"/>
            <a:ext cx="2506641" cy="167109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328">
            <a:off x="3664450" y="2582706"/>
            <a:ext cx="2030361" cy="140858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74"/>
          <p:cNvSpPr/>
          <p:nvPr/>
        </p:nvSpPr>
        <p:spPr>
          <a:xfrm>
            <a:off x="2231657" y="2923551"/>
            <a:ext cx="3416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我们团结一致，奋勇向前的日子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282" y="3117712"/>
            <a:ext cx="2100076" cy="141427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-65694" y="-164554"/>
            <a:ext cx="9729405" cy="3101402"/>
            <a:chOff x="-65694" y="-164554"/>
            <a:chExt cx="9729405" cy="3101402"/>
          </a:xfrm>
        </p:grpSpPr>
        <p:grpSp>
          <p:nvGrpSpPr>
            <p:cNvPr id="5" name="组合 4"/>
            <p:cNvGrpSpPr/>
            <p:nvPr/>
          </p:nvGrpSpPr>
          <p:grpSpPr>
            <a:xfrm>
              <a:off x="-65694" y="-164554"/>
              <a:ext cx="9729405" cy="3101402"/>
              <a:chOff x="-65694" y="-164554"/>
              <a:chExt cx="9729405" cy="3101402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-65694" y="-164554"/>
                <a:ext cx="9729405" cy="3101402"/>
                <a:chOff x="-65694" y="-164554"/>
                <a:chExt cx="9729405" cy="3101402"/>
              </a:xfrm>
            </p:grpSpPr>
            <p:grpSp>
              <p:nvGrpSpPr>
                <p:cNvPr id="3" name="组合 2"/>
                <p:cNvGrpSpPr/>
                <p:nvPr/>
              </p:nvGrpSpPr>
              <p:grpSpPr>
                <a:xfrm>
                  <a:off x="-65694" y="-164554"/>
                  <a:ext cx="9729405" cy="3101402"/>
                  <a:chOff x="-180528" y="123478"/>
                  <a:chExt cx="9729405" cy="3101402"/>
                </a:xfrm>
              </p:grpSpPr>
              <p:grpSp>
                <p:nvGrpSpPr>
                  <p:cNvPr id="2" name="组合 1"/>
                  <p:cNvGrpSpPr/>
                  <p:nvPr/>
                </p:nvGrpSpPr>
                <p:grpSpPr>
                  <a:xfrm>
                    <a:off x="-180528" y="123478"/>
                    <a:ext cx="9729405" cy="3101402"/>
                    <a:chOff x="-180528" y="123478"/>
                    <a:chExt cx="9729405" cy="3101402"/>
                  </a:xfrm>
                </p:grpSpPr>
                <p:grpSp>
                  <p:nvGrpSpPr>
                    <p:cNvPr id="73" name="组合 72"/>
                    <p:cNvGrpSpPr/>
                    <p:nvPr/>
                  </p:nvGrpSpPr>
                  <p:grpSpPr>
                    <a:xfrm>
                      <a:off x="-180528" y="123478"/>
                      <a:ext cx="9729405" cy="3101402"/>
                      <a:chOff x="-1321845" y="692993"/>
                      <a:chExt cx="11787691" cy="3757514"/>
                    </a:xfrm>
                  </p:grpSpPr>
                  <p:pic>
                    <p:nvPicPr>
                      <p:cNvPr id="57" name="图片 56"/>
                      <p:cNvPicPr>
                        <a:picLocks noChangeAspect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-1321845" y="692993"/>
                        <a:ext cx="11787691" cy="1663936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2" name="图片 71"/>
                      <p:cNvPicPr>
                        <a:picLocks noChangeAspect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194576" y="905456"/>
                        <a:ext cx="2780952" cy="261587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0" name="图片 69"/>
                      <p:cNvPicPr>
                        <a:picLocks noChangeAspect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-929320" y="1567967"/>
                        <a:ext cx="2057143" cy="288254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8" name="图片 67"/>
                      <p:cNvPicPr>
                        <a:picLocks noChangeAspect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089571" y="1174585"/>
                        <a:ext cx="2488889" cy="3111112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6" name="图片 65"/>
                      <p:cNvPicPr>
                        <a:picLocks noChangeAspect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498076" y="1676264"/>
                        <a:ext cx="1917460" cy="2666666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4" name="图片 63"/>
                      <p:cNvPicPr>
                        <a:picLocks noChangeAspect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43624" y="1567967"/>
                        <a:ext cx="2577778" cy="2577778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25" name="图片 24"/>
                    <p:cNvPicPr>
                      <a:picLocks noChangeAspect="1"/>
                    </p:cNvPicPr>
                    <p:nvPr/>
                  </p:nvPicPr>
                  <p:blipFill>
                    <a:blip r:embed="rId1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87609">
                      <a:off x="384178" y="1451993"/>
                      <a:ext cx="1140819" cy="1318133"/>
                    </a:xfrm>
                    <a:prstGeom prst="rect">
                      <a:avLst/>
                    </a:prstGeom>
                    <a:ln>
                      <a:noFill/>
                    </a:ln>
                    <a:effectLst/>
                  </p:spPr>
                </p:pic>
              </p:grpSp>
              <p:pic>
                <p:nvPicPr>
                  <p:cNvPr id="26" name="图片 25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rot="21316157">
                    <a:off x="1818449" y="1444628"/>
                    <a:ext cx="1575619" cy="1099715"/>
                  </a:xfrm>
                  <a:prstGeom prst="rect">
                    <a:avLst/>
                  </a:prstGeom>
                  <a:ln>
                    <a:noFill/>
                  </a:ln>
                  <a:effectLst/>
                </p:spPr>
              </p:pic>
            </p:grpSp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9922607">
                  <a:off x="7270150" y="422437"/>
                  <a:ext cx="1587126" cy="1107700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</p:grpSp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017895">
                <a:off x="4100602" y="999202"/>
                <a:ext cx="1154332" cy="1370636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86504">
              <a:off x="5588993" y="845292"/>
              <a:ext cx="1167258" cy="1378772"/>
            </a:xfrm>
            <a:prstGeom prst="rect">
              <a:avLst/>
            </a:prstGeom>
            <a:ln>
              <a:noFill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897801" y="695818"/>
            <a:ext cx="3069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你默默无闻、早出晚归、积极主动、对待工作认真负责，是我们的榜样</a:t>
            </a:r>
            <a:r>
              <a:rPr lang="zh-CN" altLang="en-US" dirty="0" smtClean="0">
                <a:solidFill>
                  <a:srgbClr val="B22866"/>
                </a:solidFill>
                <a:cs typeface="+mn-ea"/>
                <a:sym typeface="+mn-lt"/>
              </a:rPr>
              <a:t>。</a:t>
            </a:r>
            <a:endParaRPr lang="zh-CN" altLang="en-US" dirty="0">
              <a:solidFill>
                <a:srgbClr val="B22866"/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492">
            <a:off x="1045796" y="2578340"/>
            <a:ext cx="2556705" cy="1704470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9005">
            <a:off x="452985" y="1754437"/>
            <a:ext cx="2208924" cy="147114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8573">
            <a:off x="5987409" y="2419061"/>
            <a:ext cx="2584808" cy="151186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7562">
            <a:off x="3697972" y="2420341"/>
            <a:ext cx="2584808" cy="171996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78133">
            <a:off x="6549026" y="695811"/>
            <a:ext cx="1894703" cy="1263135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/>
          <p:cNvSpPr txBox="1"/>
          <p:nvPr/>
        </p:nvSpPr>
        <p:spPr>
          <a:xfrm>
            <a:off x="3237970" y="2529653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rgbClr val="B22866"/>
                </a:solidFill>
                <a:cs typeface="+mn-ea"/>
                <a:sym typeface="+mn-lt"/>
              </a:rPr>
              <a:t> </a:t>
            </a:r>
            <a:r>
              <a:rPr lang="zh-CN" altLang="en-US" sz="1600" dirty="0" smtClean="0">
                <a:solidFill>
                  <a:srgbClr val="B22866"/>
                </a:solidFill>
                <a:cs typeface="+mn-ea"/>
                <a:sym typeface="+mn-lt"/>
              </a:rPr>
              <a:t>  回顾</a:t>
            </a:r>
            <a:r>
              <a:rPr lang="zh-CN" altLang="en-US" sz="1600" dirty="0">
                <a:solidFill>
                  <a:srgbClr val="B22866"/>
                </a:solidFill>
                <a:cs typeface="+mn-ea"/>
                <a:sym typeface="+mn-lt"/>
              </a:rPr>
              <a:t>多年来，你做出了非凡的成绩，你是大家前进的动力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643758"/>
            <a:ext cx="1560524" cy="105091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4019003" y="657268"/>
            <a:ext cx="1765289" cy="117676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5777660" y="328690"/>
            <a:ext cx="1765142" cy="117676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2354516" y="1180857"/>
            <a:ext cx="1766908" cy="117480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691631" y="1855081"/>
            <a:ext cx="1766908" cy="117676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1"/>
          <p:cNvSpPr txBox="1"/>
          <p:nvPr/>
        </p:nvSpPr>
        <p:spPr>
          <a:xfrm>
            <a:off x="865905" y="3108986"/>
            <a:ext cx="2813393" cy="11495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225" dirty="0" smtClean="0">
                <a:solidFill>
                  <a:srgbClr val="B22866"/>
                </a:solidFill>
                <a:cs typeface="+mn-ea"/>
                <a:sym typeface="+mn-lt"/>
              </a:rPr>
              <a:t>任</a:t>
            </a:r>
            <a:r>
              <a:rPr lang="zh-CN" altLang="en-US" spc="225" dirty="0">
                <a:solidFill>
                  <a:srgbClr val="B22866"/>
                </a:solidFill>
                <a:cs typeface="+mn-ea"/>
                <a:sym typeface="+mn-lt"/>
              </a:rPr>
              <a:t>时光匆匆，岁月流逝。永不褪色的是祝福，永不改变的是友情。</a:t>
            </a:r>
          </a:p>
        </p:txBody>
      </p:sp>
      <p:sp>
        <p:nvSpPr>
          <p:cNvPr id="22" name="文本框 1"/>
          <p:cNvSpPr txBox="1"/>
          <p:nvPr/>
        </p:nvSpPr>
        <p:spPr>
          <a:xfrm>
            <a:off x="5817734" y="1519863"/>
            <a:ext cx="2813393" cy="11103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pc="225" dirty="0">
                <a:solidFill>
                  <a:srgbClr val="B22866"/>
                </a:solidFill>
                <a:cs typeface="+mn-ea"/>
                <a:sym typeface="+mn-lt"/>
              </a:rPr>
              <a:t>任时光匆匆，岁月流逝。永不褪色的是祝福，永不改变的是友情。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06" y="138091"/>
            <a:ext cx="2100076" cy="141427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90160" y="406392"/>
            <a:ext cx="5207586" cy="2380035"/>
            <a:chOff x="490160" y="406392"/>
            <a:chExt cx="5207586" cy="2380035"/>
          </a:xfrm>
        </p:grpSpPr>
        <p:sp>
          <p:nvSpPr>
            <p:cNvPr id="19" name="矩形 18"/>
            <p:cNvSpPr/>
            <p:nvPr/>
          </p:nvSpPr>
          <p:spPr>
            <a:xfrm>
              <a:off x="490160" y="406392"/>
              <a:ext cx="5207586" cy="2380035"/>
            </a:xfrm>
            <a:prstGeom prst="rect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lIns="68580" tIns="34290" rIns="68580" bIns="3429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750" y="615015"/>
              <a:ext cx="2294662" cy="1887810"/>
            </a:xfrm>
            <a:prstGeom prst="rect">
              <a:avLst/>
            </a:pr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4566" y="596877"/>
              <a:ext cx="2267035" cy="1905948"/>
            </a:xfrm>
            <a:prstGeom prst="rect">
              <a:avLst/>
            </a:pr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</p:grpSp>
      <p:grpSp>
        <p:nvGrpSpPr>
          <p:cNvPr id="8" name="组合 7"/>
          <p:cNvGrpSpPr/>
          <p:nvPr/>
        </p:nvGrpSpPr>
        <p:grpSpPr>
          <a:xfrm>
            <a:off x="4190373" y="2861404"/>
            <a:ext cx="4063525" cy="1857162"/>
            <a:chOff x="4190373" y="2861404"/>
            <a:chExt cx="4063525" cy="1857162"/>
          </a:xfrm>
        </p:grpSpPr>
        <p:sp>
          <p:nvSpPr>
            <p:cNvPr id="20" name="矩形 19"/>
            <p:cNvSpPr/>
            <p:nvPr/>
          </p:nvSpPr>
          <p:spPr>
            <a:xfrm>
              <a:off x="4190373" y="2861404"/>
              <a:ext cx="4063525" cy="1857162"/>
            </a:xfrm>
            <a:prstGeom prst="rect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lIns="68580" tIns="34290" rIns="68580" bIns="3429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7079" y="3101389"/>
              <a:ext cx="1863113" cy="1414577"/>
            </a:xfrm>
            <a:prstGeom prst="rect">
              <a:avLst/>
            </a:pr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6898" y="3074094"/>
              <a:ext cx="1625502" cy="1452364"/>
            </a:xfrm>
            <a:prstGeom prst="rect">
              <a:avLst/>
            </a:pr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640490" y="2797488"/>
            <a:ext cx="2353040" cy="111036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</a:pPr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我们无法阻止时光飞逝，但再次聚首可以帮我们珍藏更多回忆！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06" y="138091"/>
            <a:ext cx="2100076" cy="14142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86316" y="536214"/>
            <a:ext cx="6649905" cy="3475696"/>
            <a:chOff x="586316" y="536214"/>
            <a:chExt cx="6649905" cy="3475696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5764" y="1833733"/>
              <a:ext cx="1766908" cy="1915963"/>
            </a:xfrm>
            <a:prstGeom prst="rect">
              <a:avLst/>
            </a:pr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  <p:grpSp>
          <p:nvGrpSpPr>
            <p:cNvPr id="3" name="组合 2"/>
            <p:cNvGrpSpPr/>
            <p:nvPr/>
          </p:nvGrpSpPr>
          <p:grpSpPr>
            <a:xfrm>
              <a:off x="586316" y="536214"/>
              <a:ext cx="6649905" cy="3475696"/>
              <a:chOff x="586316" y="536214"/>
              <a:chExt cx="6649905" cy="3475696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586316" y="1537987"/>
                <a:ext cx="4940552" cy="2473923"/>
              </a:xfrm>
              <a:prstGeom prst="rect">
                <a:avLst/>
              </a:prstGeom>
              <a:noFill/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lIns="68580" tIns="34290" rIns="68580" bIns="34290"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4925567" y="536214"/>
                <a:ext cx="2310654" cy="1767196"/>
              </a:xfrm>
              <a:prstGeom prst="rect">
                <a:avLst/>
              </a:prstGeom>
              <a:noFill/>
              <a:ln w="381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lIns="68580" tIns="34290" rIns="68580" bIns="34290"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34285" y="654918"/>
                <a:ext cx="2057995" cy="1556791"/>
              </a:xfrm>
              <a:prstGeom prst="rect">
                <a:avLst/>
              </a:prstGeom>
            </p:spPr>
          </p:pic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278" y="1844514"/>
              <a:ext cx="2267035" cy="1905948"/>
            </a:xfrm>
            <a:prstGeom prst="rect">
              <a:avLst/>
            </a:pr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664635" y="2215094"/>
            <a:ext cx="31418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静谧的天宇，每颗星都有自己的轨迹，让我们在生活中找到自己的最佳位置，心目中的世界也许会变得和谐而安宁。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539483"/>
            <a:ext cx="2100076" cy="14142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321366" y="339502"/>
            <a:ext cx="4085443" cy="4267285"/>
            <a:chOff x="3321366" y="339502"/>
            <a:chExt cx="4085443" cy="4267285"/>
          </a:xfrm>
        </p:grpSpPr>
        <p:grpSp>
          <p:nvGrpSpPr>
            <p:cNvPr id="22" name="组合 21"/>
            <p:cNvGrpSpPr/>
            <p:nvPr/>
          </p:nvGrpSpPr>
          <p:grpSpPr>
            <a:xfrm>
              <a:off x="3321366" y="339502"/>
              <a:ext cx="4085443" cy="4267285"/>
              <a:chOff x="1922386" y="555526"/>
              <a:chExt cx="4085443" cy="4267285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4355976" y="555526"/>
                <a:ext cx="1651853" cy="1651853"/>
                <a:chOff x="3144032" y="2286797"/>
                <a:chExt cx="3240743" cy="3240743"/>
              </a:xfrm>
              <a:effectLst>
                <a:reflection blurRad="6350" stA="52000" endA="300" endPos="35000" dir="5400000" sy="-100000" algn="bl" rotWithShape="0"/>
              </a:effectLst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3218681" y="2357851"/>
                  <a:ext cx="3103176" cy="3103176"/>
                </a:xfrm>
                <a:prstGeom prst="ellipse">
                  <a:avLst/>
                </a:prstGeom>
                <a:noFill/>
                <a:ln>
                  <a:solidFill>
                    <a:srgbClr val="FFFFFF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3144032" y="2286797"/>
                  <a:ext cx="3240743" cy="3240743"/>
                </a:xfrm>
                <a:prstGeom prst="ellipse">
                  <a:avLst/>
                </a:prstGeom>
                <a:noFill/>
                <a:ln w="12700">
                  <a:solidFill>
                    <a:srgbClr val="FFFF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1922386" y="756937"/>
                <a:ext cx="2058506" cy="2058506"/>
                <a:chOff x="3144032" y="2286797"/>
                <a:chExt cx="3240743" cy="3240743"/>
              </a:xfrm>
              <a:effectLst>
                <a:reflection blurRad="6350" stA="52000" endA="300" endPos="35000" dir="5400000" sy="-100000" algn="bl" rotWithShape="0"/>
              </a:effectLst>
            </p:grpSpPr>
            <p:pic>
              <p:nvPicPr>
                <p:cNvPr id="15" name="图片 1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80524" y="2388388"/>
                  <a:ext cx="2987280" cy="3072639"/>
                </a:xfrm>
                <a:prstGeom prst="ellipse">
                  <a:avLst/>
                </a:prstGeom>
                <a:ln w="15875">
                  <a:solidFill>
                    <a:schemeClr val="bg1"/>
                  </a:solidFill>
                </a:ln>
              </p:spPr>
            </p:pic>
            <p:sp>
              <p:nvSpPr>
                <p:cNvPr id="16" name="椭圆 15"/>
                <p:cNvSpPr/>
                <p:nvPr/>
              </p:nvSpPr>
              <p:spPr>
                <a:xfrm>
                  <a:off x="3218681" y="2357851"/>
                  <a:ext cx="3103176" cy="3103176"/>
                </a:xfrm>
                <a:prstGeom prst="ellipse">
                  <a:avLst/>
                </a:prstGeom>
                <a:noFill/>
                <a:ln>
                  <a:solidFill>
                    <a:srgbClr val="FFFFFF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3144032" y="2286797"/>
                  <a:ext cx="3240743" cy="3240743"/>
                </a:xfrm>
                <a:prstGeom prst="ellipse">
                  <a:avLst/>
                </a:prstGeom>
                <a:noFill/>
                <a:ln w="12700">
                  <a:solidFill>
                    <a:srgbClr val="FFFF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3019308" y="1927313"/>
                <a:ext cx="2895497" cy="2895498"/>
                <a:chOff x="3144032" y="2286797"/>
                <a:chExt cx="3240743" cy="3240743"/>
              </a:xfrm>
              <a:effectLst>
                <a:reflection blurRad="6350" stA="52000" endA="300" endPos="35000" dir="5400000" sy="-100000" algn="bl" rotWithShape="0"/>
              </a:effectLst>
            </p:grpSpPr>
            <p:sp>
              <p:nvSpPr>
                <p:cNvPr id="13" name="椭圆 12"/>
                <p:cNvSpPr/>
                <p:nvPr/>
              </p:nvSpPr>
              <p:spPr>
                <a:xfrm>
                  <a:off x="3218681" y="2357851"/>
                  <a:ext cx="3103176" cy="3103176"/>
                </a:xfrm>
                <a:prstGeom prst="ellipse">
                  <a:avLst/>
                </a:prstGeom>
                <a:noFill/>
                <a:ln>
                  <a:solidFill>
                    <a:srgbClr val="FFFFFF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3144032" y="2286797"/>
                  <a:ext cx="3240743" cy="3240743"/>
                </a:xfrm>
                <a:prstGeom prst="ellipse">
                  <a:avLst/>
                </a:prstGeom>
                <a:noFill/>
                <a:ln w="12700">
                  <a:solidFill>
                    <a:srgbClr val="FFFFFF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8882" y="1976849"/>
              <a:ext cx="2440473" cy="2429749"/>
            </a:xfrm>
            <a:prstGeom prst="ellipse">
              <a:avLst/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3592" y="512223"/>
              <a:ext cx="1314580" cy="1363588"/>
            </a:xfrm>
            <a:prstGeom prst="ellipse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2186250" y="10649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默默的分手，正如当初默默地相遇。愿这温馨的微风，给你捎去我深情的祝福和祈祷。 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06" y="138091"/>
            <a:ext cx="2100076" cy="141427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2861">
            <a:off x="2693850" y="2685187"/>
            <a:ext cx="1987156" cy="132477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427575" y="2403400"/>
            <a:ext cx="2101988" cy="139992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4697312" y="2391097"/>
            <a:ext cx="1853952" cy="1232681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6535585" y="2266452"/>
            <a:ext cx="1980979" cy="132054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00052" y="13001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风吹走了祝福的心絮，雨模糊了期盼的视线，我扎紧了思念的情结，相信总有一天我们会再度重逢！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06" y="138091"/>
            <a:ext cx="2100076" cy="14142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15842" y="2488425"/>
            <a:ext cx="8203194" cy="1104071"/>
            <a:chOff x="615842" y="2488425"/>
            <a:chExt cx="8203194" cy="1104071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" b="4492"/>
            <a:stretch>
              <a:fillRect/>
            </a:stretch>
          </p:blipFill>
          <p:spPr>
            <a:xfrm>
              <a:off x="1894670" y="2704708"/>
              <a:ext cx="1150870" cy="733493"/>
            </a:xfrm>
            <a:custGeom>
              <a:avLst/>
              <a:gdLst>
                <a:gd name="connsiteX0" fmla="*/ 975485 w 2519182"/>
                <a:gd name="connsiteY0" fmla="*/ 12872 h 1605570"/>
                <a:gd name="connsiteX1" fmla="*/ 1039814 w 2519182"/>
                <a:gd name="connsiteY1" fmla="*/ 0 h 1605570"/>
                <a:gd name="connsiteX2" fmla="*/ 2519182 w 2519182"/>
                <a:gd name="connsiteY2" fmla="*/ 0 h 1605570"/>
                <a:gd name="connsiteX3" fmla="*/ 2519182 w 2519182"/>
                <a:gd name="connsiteY3" fmla="*/ 577059 h 1605570"/>
                <a:gd name="connsiteX4" fmla="*/ 2513809 w 2519182"/>
                <a:gd name="connsiteY4" fmla="*/ 680818 h 1605570"/>
                <a:gd name="connsiteX5" fmla="*/ 2482793 w 2519182"/>
                <a:gd name="connsiteY5" fmla="*/ 1279780 h 1605570"/>
                <a:gd name="connsiteX6" fmla="*/ 0 w 2519182"/>
                <a:gd name="connsiteY6" fmla="*/ 1605570 h 1605570"/>
                <a:gd name="connsiteX7" fmla="*/ 76706 w 2519182"/>
                <a:gd name="connsiteY7" fmla="*/ 321045 h 1605570"/>
                <a:gd name="connsiteX8" fmla="*/ 271143 w 2519182"/>
                <a:gd name="connsiteY8" fmla="*/ 233307 h 1605570"/>
                <a:gd name="connsiteX9" fmla="*/ 975485 w 2519182"/>
                <a:gd name="connsiteY9" fmla="*/ 12872 h 160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9182" h="1605570">
                  <a:moveTo>
                    <a:pt x="975485" y="12872"/>
                  </a:moveTo>
                  <a:lnTo>
                    <a:pt x="1039814" y="0"/>
                  </a:lnTo>
                  <a:lnTo>
                    <a:pt x="2519182" y="0"/>
                  </a:lnTo>
                  <a:lnTo>
                    <a:pt x="2519182" y="577059"/>
                  </a:lnTo>
                  <a:lnTo>
                    <a:pt x="2513809" y="680818"/>
                  </a:lnTo>
                  <a:cubicBezTo>
                    <a:pt x="2505528" y="840731"/>
                    <a:pt x="2495336" y="1037546"/>
                    <a:pt x="2482793" y="1279780"/>
                  </a:cubicBezTo>
                  <a:cubicBezTo>
                    <a:pt x="918021" y="1096898"/>
                    <a:pt x="0" y="1605570"/>
                    <a:pt x="0" y="1605570"/>
                  </a:cubicBezTo>
                  <a:cubicBezTo>
                    <a:pt x="0" y="1605570"/>
                    <a:pt x="0" y="1605570"/>
                    <a:pt x="76706" y="321045"/>
                  </a:cubicBezTo>
                  <a:cubicBezTo>
                    <a:pt x="76706" y="321045"/>
                    <a:pt x="76706" y="321045"/>
                    <a:pt x="271143" y="233307"/>
                  </a:cubicBezTo>
                  <a:cubicBezTo>
                    <a:pt x="520612" y="133440"/>
                    <a:pt x="756635" y="62394"/>
                    <a:pt x="975485" y="12872"/>
                  </a:cubicBezTo>
                  <a:close/>
                </a:path>
              </a:pathLst>
            </a:cu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7" r="901" b="3803"/>
            <a:stretch>
              <a:fillRect/>
            </a:stretch>
          </p:blipFill>
          <p:spPr>
            <a:xfrm rot="21194980">
              <a:off x="3084497" y="2488425"/>
              <a:ext cx="1109273" cy="728268"/>
            </a:xfrm>
            <a:custGeom>
              <a:avLst/>
              <a:gdLst>
                <a:gd name="connsiteX0" fmla="*/ 882297 w 2459104"/>
                <a:gd name="connsiteY0" fmla="*/ 49098 h 1614469"/>
                <a:gd name="connsiteX1" fmla="*/ 1086021 w 2459104"/>
                <a:gd name="connsiteY1" fmla="*/ 10001 h 1614469"/>
                <a:gd name="connsiteX2" fmla="*/ 1162987 w 2459104"/>
                <a:gd name="connsiteY2" fmla="*/ 0 h 1614469"/>
                <a:gd name="connsiteX3" fmla="*/ 1970403 w 2459104"/>
                <a:gd name="connsiteY3" fmla="*/ 0 h 1614469"/>
                <a:gd name="connsiteX4" fmla="*/ 2037524 w 2459104"/>
                <a:gd name="connsiteY4" fmla="*/ 10265 h 1614469"/>
                <a:gd name="connsiteX5" fmla="*/ 2459104 w 2459104"/>
                <a:gd name="connsiteY5" fmla="*/ 135233 h 1614469"/>
                <a:gd name="connsiteX6" fmla="*/ 2208281 w 2459104"/>
                <a:gd name="connsiteY6" fmla="*/ 1506594 h 1614469"/>
                <a:gd name="connsiteX7" fmla="*/ 0 w 2459104"/>
                <a:gd name="connsiteY7" fmla="*/ 1614469 h 1614469"/>
                <a:gd name="connsiteX8" fmla="*/ 258251 w 2459104"/>
                <a:gd name="connsiteY8" fmla="*/ 251937 h 1614469"/>
                <a:gd name="connsiteX9" fmla="*/ 440468 w 2459104"/>
                <a:gd name="connsiteY9" fmla="*/ 177127 h 1614469"/>
                <a:gd name="connsiteX10" fmla="*/ 882297 w 2459104"/>
                <a:gd name="connsiteY10" fmla="*/ 49098 h 1614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9104" h="1614469">
                  <a:moveTo>
                    <a:pt x="882297" y="49098"/>
                  </a:moveTo>
                  <a:cubicBezTo>
                    <a:pt x="952168" y="33498"/>
                    <a:pt x="1020103" y="20566"/>
                    <a:pt x="1086021" y="10001"/>
                  </a:cubicBezTo>
                  <a:lnTo>
                    <a:pt x="1162987" y="0"/>
                  </a:lnTo>
                  <a:lnTo>
                    <a:pt x="1970403" y="0"/>
                  </a:lnTo>
                  <a:lnTo>
                    <a:pt x="2037524" y="10265"/>
                  </a:lnTo>
                  <a:cubicBezTo>
                    <a:pt x="2309451" y="59099"/>
                    <a:pt x="2459104" y="135233"/>
                    <a:pt x="2459104" y="135233"/>
                  </a:cubicBezTo>
                  <a:cubicBezTo>
                    <a:pt x="2459104" y="135233"/>
                    <a:pt x="2459104" y="135233"/>
                    <a:pt x="2208281" y="1506594"/>
                  </a:cubicBezTo>
                  <a:cubicBezTo>
                    <a:pt x="874403" y="1160559"/>
                    <a:pt x="0" y="1614469"/>
                    <a:pt x="0" y="1614469"/>
                  </a:cubicBezTo>
                  <a:cubicBezTo>
                    <a:pt x="0" y="1614469"/>
                    <a:pt x="0" y="1614469"/>
                    <a:pt x="258251" y="251937"/>
                  </a:cubicBezTo>
                  <a:cubicBezTo>
                    <a:pt x="258251" y="251937"/>
                    <a:pt x="258251" y="251937"/>
                    <a:pt x="440468" y="177127"/>
                  </a:cubicBezTo>
                  <a:cubicBezTo>
                    <a:pt x="595065" y="122171"/>
                    <a:pt x="742554" y="80298"/>
                    <a:pt x="882297" y="49098"/>
                  </a:cubicBezTo>
                  <a:close/>
                </a:path>
              </a:pathLst>
            </a:cu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" r="830" b="3365"/>
            <a:stretch>
              <a:fillRect/>
            </a:stretch>
          </p:blipFill>
          <p:spPr>
            <a:xfrm rot="717613">
              <a:off x="615842" y="2613276"/>
              <a:ext cx="1210088" cy="790166"/>
            </a:xfrm>
            <a:custGeom>
              <a:avLst/>
              <a:gdLst>
                <a:gd name="connsiteX0" fmla="*/ 0 w 2487850"/>
                <a:gd name="connsiteY0" fmla="*/ 0 h 1624524"/>
                <a:gd name="connsiteX1" fmla="*/ 12677 w 2487850"/>
                <a:gd name="connsiteY1" fmla="*/ 0 h 1624524"/>
                <a:gd name="connsiteX2" fmla="*/ 233688 w 2487850"/>
                <a:gd name="connsiteY2" fmla="*/ 51453 h 1624524"/>
                <a:gd name="connsiteX3" fmla="*/ 2211400 w 2487850"/>
                <a:gd name="connsiteY3" fmla="*/ 300918 h 1624524"/>
                <a:gd name="connsiteX4" fmla="*/ 2487850 w 2487850"/>
                <a:gd name="connsiteY4" fmla="*/ 1575299 h 1624524"/>
                <a:gd name="connsiteX5" fmla="*/ 295636 w 2487850"/>
                <a:gd name="connsiteY5" fmla="*/ 1340547 h 1624524"/>
                <a:gd name="connsiteX6" fmla="*/ 26235 w 2487850"/>
                <a:gd name="connsiteY6" fmla="*/ 118962 h 162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7850" h="1624524">
                  <a:moveTo>
                    <a:pt x="0" y="0"/>
                  </a:moveTo>
                  <a:lnTo>
                    <a:pt x="12677" y="0"/>
                  </a:lnTo>
                  <a:lnTo>
                    <a:pt x="233688" y="51453"/>
                  </a:lnTo>
                  <a:cubicBezTo>
                    <a:pt x="1384683" y="306502"/>
                    <a:pt x="2211400" y="300918"/>
                    <a:pt x="2211400" y="300918"/>
                  </a:cubicBezTo>
                  <a:cubicBezTo>
                    <a:pt x="2211400" y="300918"/>
                    <a:pt x="2211400" y="300918"/>
                    <a:pt x="2487850" y="1575299"/>
                  </a:cubicBezTo>
                  <a:cubicBezTo>
                    <a:pt x="2107314" y="1766137"/>
                    <a:pt x="295636" y="1340547"/>
                    <a:pt x="295636" y="1340547"/>
                  </a:cubicBezTo>
                  <a:cubicBezTo>
                    <a:pt x="295636" y="1340547"/>
                    <a:pt x="295636" y="1340547"/>
                    <a:pt x="26235" y="118962"/>
                  </a:cubicBezTo>
                  <a:close/>
                </a:path>
              </a:pathLst>
            </a:cu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" r="830" b="3365"/>
            <a:stretch>
              <a:fillRect/>
            </a:stretch>
          </p:blipFill>
          <p:spPr>
            <a:xfrm rot="717613">
              <a:off x="4222951" y="2613277"/>
              <a:ext cx="1210088" cy="790166"/>
            </a:xfrm>
            <a:custGeom>
              <a:avLst/>
              <a:gdLst>
                <a:gd name="connsiteX0" fmla="*/ 0 w 2487850"/>
                <a:gd name="connsiteY0" fmla="*/ 0 h 1624524"/>
                <a:gd name="connsiteX1" fmla="*/ 12677 w 2487850"/>
                <a:gd name="connsiteY1" fmla="*/ 0 h 1624524"/>
                <a:gd name="connsiteX2" fmla="*/ 233688 w 2487850"/>
                <a:gd name="connsiteY2" fmla="*/ 51453 h 1624524"/>
                <a:gd name="connsiteX3" fmla="*/ 2211400 w 2487850"/>
                <a:gd name="connsiteY3" fmla="*/ 300918 h 1624524"/>
                <a:gd name="connsiteX4" fmla="*/ 2487850 w 2487850"/>
                <a:gd name="connsiteY4" fmla="*/ 1575299 h 1624524"/>
                <a:gd name="connsiteX5" fmla="*/ 295636 w 2487850"/>
                <a:gd name="connsiteY5" fmla="*/ 1340547 h 1624524"/>
                <a:gd name="connsiteX6" fmla="*/ 26235 w 2487850"/>
                <a:gd name="connsiteY6" fmla="*/ 118962 h 162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7850" h="1624524">
                  <a:moveTo>
                    <a:pt x="0" y="0"/>
                  </a:moveTo>
                  <a:lnTo>
                    <a:pt x="12677" y="0"/>
                  </a:lnTo>
                  <a:lnTo>
                    <a:pt x="233688" y="51453"/>
                  </a:lnTo>
                  <a:cubicBezTo>
                    <a:pt x="1384683" y="306502"/>
                    <a:pt x="2211400" y="300918"/>
                    <a:pt x="2211400" y="300918"/>
                  </a:cubicBezTo>
                  <a:cubicBezTo>
                    <a:pt x="2211400" y="300918"/>
                    <a:pt x="2211400" y="300918"/>
                    <a:pt x="2487850" y="1575299"/>
                  </a:cubicBezTo>
                  <a:cubicBezTo>
                    <a:pt x="2107314" y="1766137"/>
                    <a:pt x="295636" y="1340547"/>
                    <a:pt x="295636" y="1340547"/>
                  </a:cubicBezTo>
                  <a:cubicBezTo>
                    <a:pt x="295636" y="1340547"/>
                    <a:pt x="295636" y="1340547"/>
                    <a:pt x="26235" y="118962"/>
                  </a:cubicBezTo>
                  <a:close/>
                </a:path>
              </a:pathLst>
            </a:cu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" b="4492"/>
            <a:stretch>
              <a:fillRect/>
            </a:stretch>
          </p:blipFill>
          <p:spPr>
            <a:xfrm>
              <a:off x="5446432" y="2667574"/>
              <a:ext cx="1150870" cy="807759"/>
            </a:xfrm>
            <a:custGeom>
              <a:avLst/>
              <a:gdLst>
                <a:gd name="connsiteX0" fmla="*/ 975485 w 2519182"/>
                <a:gd name="connsiteY0" fmla="*/ 12872 h 1605570"/>
                <a:gd name="connsiteX1" fmla="*/ 1039814 w 2519182"/>
                <a:gd name="connsiteY1" fmla="*/ 0 h 1605570"/>
                <a:gd name="connsiteX2" fmla="*/ 2519182 w 2519182"/>
                <a:gd name="connsiteY2" fmla="*/ 0 h 1605570"/>
                <a:gd name="connsiteX3" fmla="*/ 2519182 w 2519182"/>
                <a:gd name="connsiteY3" fmla="*/ 577059 h 1605570"/>
                <a:gd name="connsiteX4" fmla="*/ 2513809 w 2519182"/>
                <a:gd name="connsiteY4" fmla="*/ 680818 h 1605570"/>
                <a:gd name="connsiteX5" fmla="*/ 2482793 w 2519182"/>
                <a:gd name="connsiteY5" fmla="*/ 1279780 h 1605570"/>
                <a:gd name="connsiteX6" fmla="*/ 0 w 2519182"/>
                <a:gd name="connsiteY6" fmla="*/ 1605570 h 1605570"/>
                <a:gd name="connsiteX7" fmla="*/ 76706 w 2519182"/>
                <a:gd name="connsiteY7" fmla="*/ 321045 h 1605570"/>
                <a:gd name="connsiteX8" fmla="*/ 271143 w 2519182"/>
                <a:gd name="connsiteY8" fmla="*/ 233307 h 1605570"/>
                <a:gd name="connsiteX9" fmla="*/ 975485 w 2519182"/>
                <a:gd name="connsiteY9" fmla="*/ 12872 h 160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9182" h="1605570">
                  <a:moveTo>
                    <a:pt x="975485" y="12872"/>
                  </a:moveTo>
                  <a:lnTo>
                    <a:pt x="1039814" y="0"/>
                  </a:lnTo>
                  <a:lnTo>
                    <a:pt x="2519182" y="0"/>
                  </a:lnTo>
                  <a:lnTo>
                    <a:pt x="2519182" y="577059"/>
                  </a:lnTo>
                  <a:lnTo>
                    <a:pt x="2513809" y="680818"/>
                  </a:lnTo>
                  <a:cubicBezTo>
                    <a:pt x="2505528" y="840731"/>
                    <a:pt x="2495336" y="1037546"/>
                    <a:pt x="2482793" y="1279780"/>
                  </a:cubicBezTo>
                  <a:cubicBezTo>
                    <a:pt x="918021" y="1096898"/>
                    <a:pt x="0" y="1605570"/>
                    <a:pt x="0" y="1605570"/>
                  </a:cubicBezTo>
                  <a:cubicBezTo>
                    <a:pt x="0" y="1605570"/>
                    <a:pt x="0" y="1605570"/>
                    <a:pt x="76706" y="321045"/>
                  </a:cubicBezTo>
                  <a:cubicBezTo>
                    <a:pt x="76706" y="321045"/>
                    <a:pt x="76706" y="321045"/>
                    <a:pt x="271143" y="233307"/>
                  </a:cubicBezTo>
                  <a:cubicBezTo>
                    <a:pt x="520612" y="133440"/>
                    <a:pt x="756635" y="62394"/>
                    <a:pt x="975485" y="12872"/>
                  </a:cubicBezTo>
                  <a:close/>
                </a:path>
              </a:pathLst>
            </a:cu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9" r="830" b="3365"/>
            <a:stretch>
              <a:fillRect/>
            </a:stretch>
          </p:blipFill>
          <p:spPr>
            <a:xfrm rot="717613">
              <a:off x="6568932" y="2752255"/>
              <a:ext cx="1210088" cy="790166"/>
            </a:xfrm>
            <a:custGeom>
              <a:avLst/>
              <a:gdLst>
                <a:gd name="connsiteX0" fmla="*/ 0 w 2487850"/>
                <a:gd name="connsiteY0" fmla="*/ 0 h 1624524"/>
                <a:gd name="connsiteX1" fmla="*/ 12677 w 2487850"/>
                <a:gd name="connsiteY1" fmla="*/ 0 h 1624524"/>
                <a:gd name="connsiteX2" fmla="*/ 233688 w 2487850"/>
                <a:gd name="connsiteY2" fmla="*/ 51453 h 1624524"/>
                <a:gd name="connsiteX3" fmla="*/ 2211400 w 2487850"/>
                <a:gd name="connsiteY3" fmla="*/ 300918 h 1624524"/>
                <a:gd name="connsiteX4" fmla="*/ 2487850 w 2487850"/>
                <a:gd name="connsiteY4" fmla="*/ 1575299 h 1624524"/>
                <a:gd name="connsiteX5" fmla="*/ 295636 w 2487850"/>
                <a:gd name="connsiteY5" fmla="*/ 1340547 h 1624524"/>
                <a:gd name="connsiteX6" fmla="*/ 26235 w 2487850"/>
                <a:gd name="connsiteY6" fmla="*/ 118962 h 162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7850" h="1624524">
                  <a:moveTo>
                    <a:pt x="0" y="0"/>
                  </a:moveTo>
                  <a:lnTo>
                    <a:pt x="12677" y="0"/>
                  </a:lnTo>
                  <a:lnTo>
                    <a:pt x="233688" y="51453"/>
                  </a:lnTo>
                  <a:cubicBezTo>
                    <a:pt x="1384683" y="306502"/>
                    <a:pt x="2211400" y="300918"/>
                    <a:pt x="2211400" y="300918"/>
                  </a:cubicBezTo>
                  <a:cubicBezTo>
                    <a:pt x="2211400" y="300918"/>
                    <a:pt x="2211400" y="300918"/>
                    <a:pt x="2487850" y="1575299"/>
                  </a:cubicBezTo>
                  <a:cubicBezTo>
                    <a:pt x="2107314" y="1766137"/>
                    <a:pt x="295636" y="1340547"/>
                    <a:pt x="295636" y="1340547"/>
                  </a:cubicBezTo>
                  <a:cubicBezTo>
                    <a:pt x="295636" y="1340547"/>
                    <a:pt x="295636" y="1340547"/>
                    <a:pt x="26235" y="118962"/>
                  </a:cubicBezTo>
                  <a:close/>
                </a:path>
              </a:pathLst>
            </a:cu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7" r="901" b="3803"/>
            <a:stretch>
              <a:fillRect/>
            </a:stretch>
          </p:blipFill>
          <p:spPr>
            <a:xfrm rot="21194980">
              <a:off x="7709763" y="2864228"/>
              <a:ext cx="1109273" cy="728268"/>
            </a:xfrm>
            <a:custGeom>
              <a:avLst/>
              <a:gdLst>
                <a:gd name="connsiteX0" fmla="*/ 882297 w 2459104"/>
                <a:gd name="connsiteY0" fmla="*/ 49098 h 1614469"/>
                <a:gd name="connsiteX1" fmla="*/ 1086021 w 2459104"/>
                <a:gd name="connsiteY1" fmla="*/ 10001 h 1614469"/>
                <a:gd name="connsiteX2" fmla="*/ 1162987 w 2459104"/>
                <a:gd name="connsiteY2" fmla="*/ 0 h 1614469"/>
                <a:gd name="connsiteX3" fmla="*/ 1970403 w 2459104"/>
                <a:gd name="connsiteY3" fmla="*/ 0 h 1614469"/>
                <a:gd name="connsiteX4" fmla="*/ 2037524 w 2459104"/>
                <a:gd name="connsiteY4" fmla="*/ 10265 h 1614469"/>
                <a:gd name="connsiteX5" fmla="*/ 2459104 w 2459104"/>
                <a:gd name="connsiteY5" fmla="*/ 135233 h 1614469"/>
                <a:gd name="connsiteX6" fmla="*/ 2208281 w 2459104"/>
                <a:gd name="connsiteY6" fmla="*/ 1506594 h 1614469"/>
                <a:gd name="connsiteX7" fmla="*/ 0 w 2459104"/>
                <a:gd name="connsiteY7" fmla="*/ 1614469 h 1614469"/>
                <a:gd name="connsiteX8" fmla="*/ 258251 w 2459104"/>
                <a:gd name="connsiteY8" fmla="*/ 251937 h 1614469"/>
                <a:gd name="connsiteX9" fmla="*/ 440468 w 2459104"/>
                <a:gd name="connsiteY9" fmla="*/ 177127 h 1614469"/>
                <a:gd name="connsiteX10" fmla="*/ 882297 w 2459104"/>
                <a:gd name="connsiteY10" fmla="*/ 49098 h 1614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9104" h="1614469">
                  <a:moveTo>
                    <a:pt x="882297" y="49098"/>
                  </a:moveTo>
                  <a:cubicBezTo>
                    <a:pt x="952168" y="33498"/>
                    <a:pt x="1020103" y="20566"/>
                    <a:pt x="1086021" y="10001"/>
                  </a:cubicBezTo>
                  <a:lnTo>
                    <a:pt x="1162987" y="0"/>
                  </a:lnTo>
                  <a:lnTo>
                    <a:pt x="1970403" y="0"/>
                  </a:lnTo>
                  <a:lnTo>
                    <a:pt x="2037524" y="10265"/>
                  </a:lnTo>
                  <a:cubicBezTo>
                    <a:pt x="2309451" y="59099"/>
                    <a:pt x="2459104" y="135233"/>
                    <a:pt x="2459104" y="135233"/>
                  </a:cubicBezTo>
                  <a:cubicBezTo>
                    <a:pt x="2459104" y="135233"/>
                    <a:pt x="2459104" y="135233"/>
                    <a:pt x="2208281" y="1506594"/>
                  </a:cubicBezTo>
                  <a:cubicBezTo>
                    <a:pt x="874403" y="1160559"/>
                    <a:pt x="0" y="1614469"/>
                    <a:pt x="0" y="1614469"/>
                  </a:cubicBezTo>
                  <a:cubicBezTo>
                    <a:pt x="0" y="1614469"/>
                    <a:pt x="0" y="1614469"/>
                    <a:pt x="258251" y="251937"/>
                  </a:cubicBezTo>
                  <a:cubicBezTo>
                    <a:pt x="258251" y="251937"/>
                    <a:pt x="258251" y="251937"/>
                    <a:pt x="440468" y="177127"/>
                  </a:cubicBezTo>
                  <a:cubicBezTo>
                    <a:pt x="595065" y="122171"/>
                    <a:pt x="742554" y="80298"/>
                    <a:pt x="882297" y="49098"/>
                  </a:cubicBezTo>
                  <a:close/>
                </a:path>
              </a:pathLst>
            </a:custGeom>
            <a:ln w="88900">
              <a:solidFill>
                <a:schemeClr val="bg1"/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7613">
            <a:off x="4862808" y="2875443"/>
            <a:ext cx="2524162" cy="1681092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520" y="472149"/>
            <a:ext cx="2961720" cy="1888783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19" name="矩形 14"/>
          <p:cNvSpPr/>
          <p:nvPr/>
        </p:nvSpPr>
        <p:spPr>
          <a:xfrm rot="-300000">
            <a:off x="4936726" y="854712"/>
            <a:ext cx="2026990" cy="324000"/>
          </a:xfrm>
          <a:custGeom>
            <a:avLst/>
            <a:gdLst/>
            <a:ahLst/>
            <a:cxnLst/>
            <a:rect l="l" t="t" r="r" b="b"/>
            <a:pathLst>
              <a:path w="4115340" h="397520">
                <a:moveTo>
                  <a:pt x="4115340" y="0"/>
                </a:moveTo>
                <a:lnTo>
                  <a:pt x="4080562" y="397520"/>
                </a:lnTo>
                <a:lnTo>
                  <a:pt x="0" y="397520"/>
                </a:lnTo>
                <a:lnTo>
                  <a:pt x="34778" y="0"/>
                </a:lnTo>
                <a:close/>
              </a:path>
            </a:pathLst>
          </a:custGeom>
          <a:solidFill>
            <a:srgbClr val="B22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相知是天意</a:t>
            </a: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971600" y="2499742"/>
            <a:ext cx="3600400" cy="1285801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相知是天意，相识是人意，相加便是友谊，有情便有意，我们能聚在一起，因为心有灵犀。</a:t>
            </a:r>
            <a:endParaRPr lang="zh-CN" altLang="en-US" sz="1400" dirty="0">
              <a:solidFill>
                <a:srgbClr val="B22866"/>
              </a:solidFill>
              <a:cs typeface="+mn-ea"/>
              <a:sym typeface="+mn-lt"/>
            </a:endParaRPr>
          </a:p>
        </p:txBody>
      </p:sp>
      <p:sp>
        <p:nvSpPr>
          <p:cNvPr id="21" name="矩形 14"/>
          <p:cNvSpPr/>
          <p:nvPr/>
        </p:nvSpPr>
        <p:spPr>
          <a:xfrm rot="-300000">
            <a:off x="5960484" y="4156683"/>
            <a:ext cx="2026990" cy="324000"/>
          </a:xfrm>
          <a:custGeom>
            <a:avLst/>
            <a:gdLst/>
            <a:ahLst/>
            <a:cxnLst/>
            <a:rect l="l" t="t" r="r" b="b"/>
            <a:pathLst>
              <a:path w="4115340" h="397520">
                <a:moveTo>
                  <a:pt x="4115340" y="0"/>
                </a:moveTo>
                <a:lnTo>
                  <a:pt x="4080562" y="397520"/>
                </a:lnTo>
                <a:lnTo>
                  <a:pt x="0" y="397520"/>
                </a:lnTo>
                <a:lnTo>
                  <a:pt x="34778" y="0"/>
                </a:lnTo>
                <a:close/>
              </a:path>
            </a:pathLst>
          </a:custGeom>
          <a:solidFill>
            <a:srgbClr val="B22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相加便是友谊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06" y="138091"/>
            <a:ext cx="2100076" cy="141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8" decel="2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8" name="Picture 16" descr="C:\Users\Administrator\Desktop\外国宝宝\u=222155664,4036925749&amp;fm=21&amp;gp=0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025" y="985716"/>
            <a:ext cx="1240533" cy="969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矩形 19"/>
          <p:cNvSpPr/>
          <p:nvPr/>
        </p:nvSpPr>
        <p:spPr>
          <a:xfrm>
            <a:off x="6187517" y="2005893"/>
            <a:ext cx="2703765" cy="15096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</a:pPr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聚也不是开始，散也不是结束，同职数载凝的无数美好瞬间，将永远铭刻在我的记忆之中 </a:t>
            </a:r>
            <a:r>
              <a:rPr lang="en-US" altLang="zh-CN" dirty="0">
                <a:solidFill>
                  <a:srgbClr val="B22866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rgbClr val="B22866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06" y="138091"/>
            <a:ext cx="2100076" cy="14142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04" y="1019903"/>
            <a:ext cx="1391612" cy="93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984" y="2318865"/>
            <a:ext cx="1327717" cy="883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175" y="2332031"/>
            <a:ext cx="1326655" cy="884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28" y="988291"/>
            <a:ext cx="1328051" cy="96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664" y="3435846"/>
            <a:ext cx="1505379" cy="878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326914"/>
            <a:ext cx="1289870" cy="875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98" y="1019904"/>
            <a:ext cx="1181619" cy="93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06" y="138091"/>
            <a:ext cx="2100076" cy="141427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547664" y="411510"/>
            <a:ext cx="5306060" cy="3656039"/>
            <a:chOff x="1475656" y="915566"/>
            <a:chExt cx="5306060" cy="3656039"/>
          </a:xfrm>
        </p:grpSpPr>
        <p:grpSp>
          <p:nvGrpSpPr>
            <p:cNvPr id="4" name="组合 3"/>
            <p:cNvGrpSpPr/>
            <p:nvPr/>
          </p:nvGrpSpPr>
          <p:grpSpPr>
            <a:xfrm>
              <a:off x="1475656" y="915566"/>
              <a:ext cx="5306060" cy="3656039"/>
              <a:chOff x="1475656" y="915566"/>
              <a:chExt cx="5306060" cy="3656039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3504779" y="3648275"/>
                <a:ext cx="3276937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rgbClr val="B22866"/>
                    </a:solidFill>
                    <a:cs typeface="+mn-ea"/>
                    <a:sym typeface="+mn-lt"/>
                  </a:rPr>
                  <a:t>任时光匆匆，岁月流逝。永不褪色的是祝福，永不改变的是友情。</a:t>
                </a:r>
              </a:p>
            </p:txBody>
          </p:sp>
          <p:grpSp>
            <p:nvGrpSpPr>
              <p:cNvPr id="3" name="组合 2"/>
              <p:cNvGrpSpPr/>
              <p:nvPr/>
            </p:nvGrpSpPr>
            <p:grpSpPr>
              <a:xfrm>
                <a:off x="1475656" y="915566"/>
                <a:ext cx="4997931" cy="3359224"/>
                <a:chOff x="1456354" y="625392"/>
                <a:chExt cx="6810420" cy="4577439"/>
              </a:xfrm>
            </p:grpSpPr>
            <p:sp>
              <p:nvSpPr>
                <p:cNvPr id="17" name="矩形 16"/>
                <p:cNvSpPr/>
                <p:nvPr/>
              </p:nvSpPr>
              <p:spPr>
                <a:xfrm>
                  <a:off x="4192876" y="625392"/>
                  <a:ext cx="4073898" cy="371211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txBody>
                <a:bodyPr lIns="68580" tIns="34290" rIns="68580" bIns="34290"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 kern="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1456354" y="625392"/>
                  <a:ext cx="2625318" cy="2962296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txBody>
                <a:bodyPr lIns="68580" tIns="34290" rIns="68580" bIns="34290"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 kern="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1456354" y="3748276"/>
                  <a:ext cx="2618844" cy="1454555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txBody>
                <a:bodyPr lIns="68580" tIns="34290" rIns="68580" bIns="34290"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zh-CN" altLang="en-US" kern="0">
                    <a:solidFill>
                      <a:prstClr val="white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3889" y="987574"/>
              <a:ext cx="2808312" cy="25202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6409" y="3291830"/>
              <a:ext cx="1720369" cy="8794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6410" y="1002399"/>
              <a:ext cx="1720369" cy="20013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16018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89639" y="2931790"/>
            <a:ext cx="2334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尽情畅谈美好的未来，牵手叙说当年的友情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06" y="138091"/>
            <a:ext cx="2100076" cy="141427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923928" y="2859782"/>
            <a:ext cx="4063525" cy="1857162"/>
            <a:chOff x="3923928" y="2859782"/>
            <a:chExt cx="4063525" cy="1857162"/>
          </a:xfrm>
        </p:grpSpPr>
        <p:grpSp>
          <p:nvGrpSpPr>
            <p:cNvPr id="24" name="组合 23"/>
            <p:cNvGrpSpPr/>
            <p:nvPr/>
          </p:nvGrpSpPr>
          <p:grpSpPr>
            <a:xfrm>
              <a:off x="3923928" y="2859782"/>
              <a:ext cx="4063525" cy="1857162"/>
              <a:chOff x="3923928" y="2859782"/>
              <a:chExt cx="4063525" cy="1857162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3923928" y="2859782"/>
                <a:ext cx="4063525" cy="1857162"/>
              </a:xfrm>
              <a:prstGeom prst="rect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lIns="68580" tIns="34290" rIns="68580" bIns="34290"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76234" y="2931790"/>
                <a:ext cx="2011898" cy="1713146"/>
              </a:xfrm>
              <a:prstGeom prst="rect">
                <a:avLst/>
              </a:prstGeom>
            </p:spPr>
          </p:pic>
        </p:grp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5577" y="2963844"/>
              <a:ext cx="1691336" cy="168109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" name="组合 1"/>
          <p:cNvGrpSpPr/>
          <p:nvPr/>
        </p:nvGrpSpPr>
        <p:grpSpPr>
          <a:xfrm>
            <a:off x="1481784" y="313561"/>
            <a:ext cx="5207586" cy="2380035"/>
            <a:chOff x="1481784" y="313561"/>
            <a:chExt cx="5207586" cy="2380035"/>
          </a:xfrm>
        </p:grpSpPr>
        <p:grpSp>
          <p:nvGrpSpPr>
            <p:cNvPr id="23" name="组合 22"/>
            <p:cNvGrpSpPr/>
            <p:nvPr/>
          </p:nvGrpSpPr>
          <p:grpSpPr>
            <a:xfrm>
              <a:off x="1481784" y="313561"/>
              <a:ext cx="5207586" cy="2380035"/>
              <a:chOff x="1481784" y="313561"/>
              <a:chExt cx="5207586" cy="238003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481784" y="313561"/>
                <a:ext cx="5207586" cy="2380035"/>
              </a:xfrm>
              <a:prstGeom prst="rect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 lIns="68580" tIns="34290" rIns="68580" bIns="34290"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kern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7"/>
              <a:srcRect b="15947"/>
              <a:stretch/>
            </p:blipFill>
            <p:spPr>
              <a:xfrm>
                <a:off x="1619672" y="457230"/>
                <a:ext cx="2186025" cy="2088233"/>
              </a:xfrm>
              <a:prstGeom prst="rect">
                <a:avLst/>
              </a:prstGeom>
            </p:spPr>
          </p:pic>
        </p:grp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4607" y="480493"/>
              <a:ext cx="2763617" cy="20649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97113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44733" y="2571750"/>
            <a:ext cx="31942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B22866"/>
                </a:solidFill>
                <a:cs typeface="+mn-ea"/>
                <a:sym typeface="+mn-lt"/>
              </a:rPr>
              <a:t>我们无法阻止时光飞逝，但再次聚首可以帮我们珍藏更多回忆！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06" y="0"/>
            <a:ext cx="2323913" cy="23609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206" y="138091"/>
            <a:ext cx="2100076" cy="14142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973">
            <a:off x="5604327" y="1039242"/>
            <a:ext cx="1509245" cy="1011624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3413">
            <a:off x="1642190" y="922221"/>
            <a:ext cx="1737228" cy="1122059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2972">
            <a:off x="3660790" y="636656"/>
            <a:ext cx="1624327" cy="1085008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61" y="2457011"/>
            <a:ext cx="2843892" cy="1662436"/>
          </a:xfrm>
          <a:prstGeom prst="rect">
            <a:avLst/>
          </a:prstGeom>
          <a:ln w="88900">
            <a:solidFill>
              <a:schemeClr val="bg1"/>
            </a:solidFill>
          </a:ln>
          <a:effectLst>
            <a:outerShdw blurRad="38100" dist="1016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43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4" t="48600" r="24013"/>
          <a:stretch/>
        </p:blipFill>
        <p:spPr>
          <a:xfrm>
            <a:off x="-36512" y="0"/>
            <a:ext cx="9180512" cy="5143500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4408" y="2144314"/>
            <a:ext cx="9144000" cy="3635320"/>
            <a:chOff x="-18859" y="2338725"/>
            <a:chExt cx="9144000" cy="3635320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1376" y="2338725"/>
              <a:ext cx="4240472" cy="363532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859" y="2663514"/>
              <a:ext cx="3040973" cy="2607001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919" y="2752580"/>
              <a:ext cx="3544222" cy="2586418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2313723" y="2271212"/>
            <a:ext cx="4608514" cy="370101"/>
          </a:xfrm>
          <a:prstGeom prst="rect">
            <a:avLst/>
          </a:prstGeom>
        </p:spPr>
        <p:txBody>
          <a:bodyPr wrap="square" lIns="61722" tIns="30861" rIns="61722" bIns="30861">
            <a:spAutoFit/>
          </a:bodyPr>
          <a:lstStyle/>
          <a:p>
            <a:pPr algn="ctr"/>
            <a:r>
              <a:rPr lang="zh-CN" altLang="en-US" sz="2000" dirty="0" smtClean="0">
                <a:cs typeface="+mn-ea"/>
                <a:sym typeface="+mn-lt"/>
              </a:rPr>
              <a:t>用于员工</a:t>
            </a:r>
            <a:r>
              <a:rPr lang="en-US" altLang="zh-CN" sz="2000" dirty="0" smtClean="0">
                <a:cs typeface="+mn-ea"/>
                <a:sym typeface="+mn-lt"/>
              </a:rPr>
              <a:t>/</a:t>
            </a:r>
            <a:r>
              <a:rPr lang="zh-CN" altLang="en-US" sz="2000" dirty="0" smtClean="0">
                <a:cs typeface="+mn-ea"/>
                <a:sym typeface="+mn-lt"/>
              </a:rPr>
              <a:t>老师 退休欢送会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5" name="Call Me Maybe - Carly Rae Jepse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29934" y="4619021"/>
            <a:ext cx="487363" cy="4873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989" y="-5206"/>
            <a:ext cx="2360932" cy="23609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" y="-32849"/>
            <a:ext cx="2036166" cy="1740503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022491" y="540910"/>
            <a:ext cx="7411770" cy="1400961"/>
          </a:xfrm>
          <a:prstGeom prst="rect">
            <a:avLst/>
          </a:prstGeom>
          <a:effectLst>
            <a:outerShdw blurRad="63500" dir="12600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46292" tIns="23146" rIns="46292" bIns="23146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B228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退休欢送会</a:t>
            </a:r>
          </a:p>
        </p:txBody>
      </p:sp>
    </p:spTree>
    <p:extLst>
      <p:ext uri="{BB962C8B-B14F-4D97-AF65-F5344CB8AC3E}">
        <p14:creationId xmlns:p14="http://schemas.microsoft.com/office/powerpoint/2010/main" val="166861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>
        <p14:prism isInverted="1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100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5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c3p02fo">
      <a:majorFont>
        <a:latin typeface="李旭科书法 v1.4"/>
        <a:ea typeface="李旭科书法 v1.4"/>
        <a:cs typeface=""/>
      </a:majorFont>
      <a:minorFont>
        <a:latin typeface="李旭科书法 v1.4"/>
        <a:ea typeface="李旭科书法 v1.4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420</Words>
  <Application>Microsoft Office PowerPoint</Application>
  <PresentationFormat>全屏显示(16:9)</PresentationFormat>
  <Paragraphs>44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李旭科书法 v1.4</vt:lpstr>
      <vt:lpstr>宋体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faith123</cp:lastModifiedBy>
  <cp:revision>82</cp:revision>
  <dcterms:created xsi:type="dcterms:W3CDTF">2015-09-22T01:53:00Z</dcterms:created>
  <dcterms:modified xsi:type="dcterms:W3CDTF">2019-01-24T06:35:10Z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