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378" r:id="rId2"/>
    <p:sldId id="353" r:id="rId3"/>
    <p:sldId id="300" r:id="rId4"/>
    <p:sldId id="361" r:id="rId5"/>
    <p:sldId id="357" r:id="rId6"/>
    <p:sldId id="356" r:id="rId7"/>
    <p:sldId id="358" r:id="rId8"/>
    <p:sldId id="360" r:id="rId9"/>
    <p:sldId id="352" r:id="rId10"/>
    <p:sldId id="362" r:id="rId11"/>
    <p:sldId id="363" r:id="rId12"/>
    <p:sldId id="364" r:id="rId13"/>
    <p:sldId id="365" r:id="rId14"/>
    <p:sldId id="366" r:id="rId15"/>
    <p:sldId id="367" r:id="rId16"/>
    <p:sldId id="368" r:id="rId17"/>
    <p:sldId id="370" r:id="rId18"/>
    <p:sldId id="369" r:id="rId19"/>
    <p:sldId id="371" r:id="rId20"/>
    <p:sldId id="372" r:id="rId21"/>
    <p:sldId id="373" r:id="rId22"/>
    <p:sldId id="374" r:id="rId23"/>
    <p:sldId id="375" r:id="rId24"/>
    <p:sldId id="377" r:id="rId25"/>
    <p:sldId id="376" r:id="rId26"/>
    <p:sldId id="297" r:id="rId27"/>
  </p:sldIdLst>
  <p:sldSz cx="12190413" cy="6859588"/>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404040"/>
    <a:srgbClr val="14B28B"/>
    <a:srgbClr val="E25E0E"/>
    <a:srgbClr val="01ACBE"/>
    <a:srgbClr val="4FC34E"/>
    <a:srgbClr val="81B747"/>
    <a:srgbClr val="27C5D6"/>
    <a:srgbClr val="1983B7"/>
    <a:srgbClr val="E94E60"/>
    <a:srgbClr val="01898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830" autoAdjust="0"/>
    <p:restoredTop sz="97778" autoAdjust="0"/>
  </p:normalViewPr>
  <p:slideViewPr>
    <p:cSldViewPr snapToGrid="0" showGuides="1">
      <p:cViewPr>
        <p:scale>
          <a:sx n="75" d="100"/>
          <a:sy n="75" d="100"/>
        </p:scale>
        <p:origin x="-1902" y="-876"/>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pPr/>
              <a:t>2020/8/6</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pPr/>
              <a:t>‹#›</a:t>
            </a:fld>
            <a:endParaRPr lang="zh-CN" altLang="en-US"/>
          </a:p>
        </p:txBody>
      </p:sp>
    </p:spTree>
    <p:extLst>
      <p:ext uri="{BB962C8B-B14F-4D97-AF65-F5344CB8AC3E}">
        <p14:creationId xmlns=""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a:t>
            </a:fld>
            <a:endParaRPr lang="zh-CN" altLang="en-US"/>
          </a:p>
        </p:txBody>
      </p:sp>
    </p:spTree>
    <p:extLst>
      <p:ext uri="{BB962C8B-B14F-4D97-AF65-F5344CB8AC3E}">
        <p14:creationId xmlns="" xmlns:p14="http://schemas.microsoft.com/office/powerpoint/2010/main" val="4016785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a:t>
            </a:fld>
            <a:endParaRPr lang="zh-CN" altLang="en-US"/>
          </a:p>
        </p:txBody>
      </p:sp>
    </p:spTree>
    <p:extLst>
      <p:ext uri="{BB962C8B-B14F-4D97-AF65-F5344CB8AC3E}">
        <p14:creationId xmlns="" xmlns:p14="http://schemas.microsoft.com/office/powerpoint/2010/main" val="1121752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3</a:t>
            </a:fld>
            <a:endParaRPr lang="zh-CN" altLang="en-US"/>
          </a:p>
        </p:txBody>
      </p:sp>
    </p:spTree>
    <p:extLst>
      <p:ext uri="{BB962C8B-B14F-4D97-AF65-F5344CB8AC3E}">
        <p14:creationId xmlns="" xmlns:p14="http://schemas.microsoft.com/office/powerpoint/2010/main" val="23148361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4</a:t>
            </a:fld>
            <a:endParaRPr lang="zh-CN" altLang="en-US"/>
          </a:p>
        </p:txBody>
      </p:sp>
    </p:spTree>
    <p:extLst>
      <p:ext uri="{BB962C8B-B14F-4D97-AF65-F5344CB8AC3E}">
        <p14:creationId xmlns="" xmlns:p14="http://schemas.microsoft.com/office/powerpoint/2010/main" val="33397756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5</a:t>
            </a:fld>
            <a:endParaRPr lang="zh-CN" altLang="en-US"/>
          </a:p>
        </p:txBody>
      </p:sp>
    </p:spTree>
    <p:extLst>
      <p:ext uri="{BB962C8B-B14F-4D97-AF65-F5344CB8AC3E}">
        <p14:creationId xmlns="" xmlns:p14="http://schemas.microsoft.com/office/powerpoint/2010/main" val="2341008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6</a:t>
            </a:fld>
            <a:endParaRPr lang="zh-CN" altLang="en-US"/>
          </a:p>
        </p:txBody>
      </p:sp>
    </p:spTree>
    <p:extLst>
      <p:ext uri="{BB962C8B-B14F-4D97-AF65-F5344CB8AC3E}">
        <p14:creationId xmlns="" xmlns:p14="http://schemas.microsoft.com/office/powerpoint/2010/main" val="21669694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7</a:t>
            </a:fld>
            <a:endParaRPr lang="zh-CN" altLang="en-US"/>
          </a:p>
        </p:txBody>
      </p:sp>
    </p:spTree>
    <p:extLst>
      <p:ext uri="{BB962C8B-B14F-4D97-AF65-F5344CB8AC3E}">
        <p14:creationId xmlns="" xmlns:p14="http://schemas.microsoft.com/office/powerpoint/2010/main" val="42381544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8</a:t>
            </a:fld>
            <a:endParaRPr lang="zh-CN" altLang="en-US"/>
          </a:p>
        </p:txBody>
      </p:sp>
    </p:spTree>
    <p:extLst>
      <p:ext uri="{BB962C8B-B14F-4D97-AF65-F5344CB8AC3E}">
        <p14:creationId xmlns="" xmlns:p14="http://schemas.microsoft.com/office/powerpoint/2010/main" val="4959011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9</a:t>
            </a:fld>
            <a:endParaRPr lang="zh-CN" altLang="en-US"/>
          </a:p>
        </p:txBody>
      </p:sp>
    </p:spTree>
    <p:extLst>
      <p:ext uri="{BB962C8B-B14F-4D97-AF65-F5344CB8AC3E}">
        <p14:creationId xmlns="" xmlns:p14="http://schemas.microsoft.com/office/powerpoint/2010/main" val="750883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10</a:t>
            </a:fld>
            <a:endParaRPr lang="zh-CN" altLang="en-US"/>
          </a:p>
        </p:txBody>
      </p:sp>
    </p:spTree>
    <p:extLst>
      <p:ext uri="{BB962C8B-B14F-4D97-AF65-F5344CB8AC3E}">
        <p14:creationId xmlns="" xmlns:p14="http://schemas.microsoft.com/office/powerpoint/2010/main" val="750655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 xmlns:p14="http://schemas.microsoft.com/office/powerpoint/2010/main" val="3833615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12</a:t>
            </a:fld>
            <a:endParaRPr lang="zh-CN" altLang="en-US"/>
          </a:p>
        </p:txBody>
      </p:sp>
    </p:spTree>
    <p:extLst>
      <p:ext uri="{BB962C8B-B14F-4D97-AF65-F5344CB8AC3E}">
        <p14:creationId xmlns="" xmlns:p14="http://schemas.microsoft.com/office/powerpoint/2010/main" val="277665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13</a:t>
            </a:fld>
            <a:endParaRPr lang="zh-CN" altLang="en-US"/>
          </a:p>
        </p:txBody>
      </p:sp>
    </p:spTree>
    <p:extLst>
      <p:ext uri="{BB962C8B-B14F-4D97-AF65-F5344CB8AC3E}">
        <p14:creationId xmlns="" xmlns:p14="http://schemas.microsoft.com/office/powerpoint/2010/main" val="23697158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14</a:t>
            </a:fld>
            <a:endParaRPr lang="zh-CN" altLang="en-US"/>
          </a:p>
        </p:txBody>
      </p:sp>
    </p:spTree>
    <p:extLst>
      <p:ext uri="{BB962C8B-B14F-4D97-AF65-F5344CB8AC3E}">
        <p14:creationId xmlns="" xmlns:p14="http://schemas.microsoft.com/office/powerpoint/2010/main" val="21410983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15</a:t>
            </a:fld>
            <a:endParaRPr lang="zh-CN" altLang="en-US"/>
          </a:p>
        </p:txBody>
      </p:sp>
    </p:spTree>
    <p:extLst>
      <p:ext uri="{BB962C8B-B14F-4D97-AF65-F5344CB8AC3E}">
        <p14:creationId xmlns="" xmlns:p14="http://schemas.microsoft.com/office/powerpoint/2010/main" val="2148245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16</a:t>
            </a:fld>
            <a:endParaRPr lang="zh-CN" altLang="en-US"/>
          </a:p>
        </p:txBody>
      </p:sp>
    </p:spTree>
    <p:extLst>
      <p:ext uri="{BB962C8B-B14F-4D97-AF65-F5344CB8AC3E}">
        <p14:creationId xmlns="" xmlns:p14="http://schemas.microsoft.com/office/powerpoint/2010/main" val="3068878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17</a:t>
            </a:fld>
            <a:endParaRPr lang="zh-CN" altLang="en-US"/>
          </a:p>
        </p:txBody>
      </p:sp>
    </p:spTree>
    <p:extLst>
      <p:ext uri="{BB962C8B-B14F-4D97-AF65-F5344CB8AC3E}">
        <p14:creationId xmlns="" xmlns:p14="http://schemas.microsoft.com/office/powerpoint/2010/main" val="2902106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 xmlns:p14="http://schemas.microsoft.com/office/powerpoint/2010/main" val="80116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19</a:t>
            </a:fld>
            <a:endParaRPr lang="zh-CN" altLang="en-US"/>
          </a:p>
        </p:txBody>
      </p:sp>
    </p:spTree>
    <p:extLst>
      <p:ext uri="{BB962C8B-B14F-4D97-AF65-F5344CB8AC3E}">
        <p14:creationId xmlns="" xmlns:p14="http://schemas.microsoft.com/office/powerpoint/2010/main" val="10451819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 xmlns:p14="http://schemas.microsoft.com/office/powerpoint/2010/main" val="15562073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 xmlns:p14="http://schemas.microsoft.com/office/powerpoint/2010/main" val="36569452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22</a:t>
            </a:fld>
            <a:endParaRPr lang="zh-CN" altLang="en-US"/>
          </a:p>
        </p:txBody>
      </p:sp>
    </p:spTree>
    <p:extLst>
      <p:ext uri="{BB962C8B-B14F-4D97-AF65-F5344CB8AC3E}">
        <p14:creationId xmlns="" xmlns:p14="http://schemas.microsoft.com/office/powerpoint/2010/main" val="3801532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23</a:t>
            </a:fld>
            <a:endParaRPr lang="zh-CN" altLang="en-US"/>
          </a:p>
        </p:txBody>
      </p:sp>
    </p:spTree>
    <p:extLst>
      <p:ext uri="{BB962C8B-B14F-4D97-AF65-F5344CB8AC3E}">
        <p14:creationId xmlns="" xmlns:p14="http://schemas.microsoft.com/office/powerpoint/2010/main" val="39852158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24</a:t>
            </a:fld>
            <a:endParaRPr lang="zh-CN" altLang="en-US"/>
          </a:p>
        </p:txBody>
      </p:sp>
    </p:spTree>
    <p:extLst>
      <p:ext uri="{BB962C8B-B14F-4D97-AF65-F5344CB8AC3E}">
        <p14:creationId xmlns="" xmlns:p14="http://schemas.microsoft.com/office/powerpoint/2010/main" val="7387525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25</a:t>
            </a:fld>
            <a:endParaRPr lang="zh-CN" altLang="en-US"/>
          </a:p>
        </p:txBody>
      </p:sp>
    </p:spTree>
    <p:extLst>
      <p:ext uri="{BB962C8B-B14F-4D97-AF65-F5344CB8AC3E}">
        <p14:creationId xmlns="" xmlns:p14="http://schemas.microsoft.com/office/powerpoint/2010/main" val="275410330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26</a:t>
            </a:fld>
            <a:endParaRPr lang="zh-CN" altLang="en-US"/>
          </a:p>
        </p:txBody>
      </p:sp>
    </p:spTree>
    <p:extLst>
      <p:ext uri="{BB962C8B-B14F-4D97-AF65-F5344CB8AC3E}">
        <p14:creationId xmlns=""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091"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1396" y="1826048"/>
            <a:ext cx="5180926" cy="4352346"/>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1" name="矩形 10"/>
          <p:cNvSpPr/>
          <p:nvPr userDrawn="1"/>
        </p:nvSpPr>
        <p:spPr>
          <a:xfrm>
            <a:off x="8325228" y="3961882"/>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2" name="标题 1"/>
          <p:cNvSpPr>
            <a:spLocks noGrp="1"/>
          </p:cNvSpPr>
          <p:nvPr>
            <p:ph type="title"/>
          </p:nvPr>
        </p:nvSpPr>
        <p:spPr>
          <a:xfrm>
            <a:off x="839680" y="365211"/>
            <a:ext cx="10514231" cy="1325870"/>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387112595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pPr/>
              <a:t>2020/8/6</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pPr/>
              <a:t>‹#›</a:t>
            </a:fld>
            <a:endParaRPr lang="zh-CN" altLang="en-US"/>
          </a:p>
        </p:txBody>
      </p:sp>
    </p:spTree>
    <p:extLst>
      <p:ext uri="{BB962C8B-B14F-4D97-AF65-F5344CB8AC3E}">
        <p14:creationId xmlns=""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7.jpeg"/><Relationship Id="rId5" Type="http://schemas.openxmlformats.org/officeDocument/2006/relationships/image" Target="../media/image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2.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pn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microsoft.com/office/2007/relationships/hdphoto" Target="../media/hdphoto4.wdp"/><Relationship Id="rId5" Type="http://schemas.openxmlformats.org/officeDocument/2006/relationships/image" Target="../media/image11.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2.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2.png"/><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png"/><Relationship Id="rId7"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17.jpeg"/><Relationship Id="rId11" Type="http://schemas.openxmlformats.org/officeDocument/2006/relationships/image" Target="../media/image22.png"/><Relationship Id="rId5" Type="http://schemas.openxmlformats.org/officeDocument/2006/relationships/image" Target="../media/image16.jpeg"/><Relationship Id="rId10" Type="http://schemas.openxmlformats.org/officeDocument/2006/relationships/image" Target="../media/image21.png"/><Relationship Id="rId4" Type="http://schemas.openxmlformats.org/officeDocument/2006/relationships/image" Target="../media/image9.png"/><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2.wdp"/><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2.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4135792"/>
            <a:ext cx="12190413" cy="2723796"/>
          </a:xfrm>
          <a:prstGeom prst="rect">
            <a:avLst/>
          </a:prstGeom>
        </p:spPr>
      </p:pic>
      <p:pic>
        <p:nvPicPr>
          <p:cNvPr id="4" name="Picture 5" descr="C:\Users\Thinkpad\Desktop\3.png"/>
          <p:cNvPicPr>
            <a:picLocks noChangeAspect="1" noChangeArrowheads="1"/>
          </p:cNvPicPr>
          <p:nvPr/>
        </p:nvPicPr>
        <p:blipFill rotWithShape="1">
          <a:blip r:embed="rId4" cstate="email">
            <a:extLst>
              <a:ext uri="{28A0092B-C50C-407E-A947-70E740481C1C}">
                <a14:useLocalDpi xmlns="" xmlns:a14="http://schemas.microsoft.com/office/drawing/2010/main"/>
              </a:ext>
            </a:extLst>
          </a:blip>
          <a:srcRect/>
          <a:stretch/>
        </p:blipFill>
        <p:spPr bwMode="auto">
          <a:xfrm>
            <a:off x="1834541" y="486305"/>
            <a:ext cx="9144000" cy="2536269"/>
          </a:xfrm>
          <a:prstGeom prst="rect">
            <a:avLst/>
          </a:prstGeom>
          <a:noFill/>
          <a:extLst>
            <a:ext uri="{909E8E84-426E-40DD-AFC4-6F175D3DCCD1}">
              <a14:hiddenFill xmlns="" xmlns:a14="http://schemas.microsoft.com/office/drawing/2010/main">
                <a:solidFill>
                  <a:srgbClr val="FFFFFF"/>
                </a:solidFill>
              </a14:hiddenFill>
            </a:ext>
          </a:extLst>
        </p:spPr>
      </p:pic>
      <p:sp>
        <p:nvSpPr>
          <p:cNvPr id="5" name="文本框 28"/>
          <p:cNvSpPr txBox="1">
            <a:spLocks noChangeArrowheads="1"/>
          </p:cNvSpPr>
          <p:nvPr/>
        </p:nvSpPr>
        <p:spPr bwMode="auto">
          <a:xfrm>
            <a:off x="3481050" y="2875393"/>
            <a:ext cx="756285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smtClean="0">
                <a:solidFill>
                  <a:srgbClr val="404040"/>
                </a:solidFill>
                <a:latin typeface="微软雅黑" panose="020B0503020204020204" pitchFamily="34" charset="-122"/>
                <a:ea typeface="微软雅黑" panose="020B0503020204020204" pitchFamily="34" charset="-122"/>
              </a:rPr>
              <a:t>水墨古典风</a:t>
            </a:r>
            <a:r>
              <a:rPr lang="en-US" altLang="zh-CN" sz="6000" b="1" dirty="0" smtClean="0">
                <a:solidFill>
                  <a:srgbClr val="404040"/>
                </a:solidFill>
                <a:latin typeface="微软雅黑" panose="020B0503020204020204" pitchFamily="34" charset="-122"/>
                <a:ea typeface="微软雅黑" panose="020B0503020204020204" pitchFamily="34" charset="-122"/>
              </a:rPr>
              <a:t>PPT</a:t>
            </a:r>
            <a:r>
              <a:rPr lang="zh-CN" altLang="en-US" sz="6000" b="1" dirty="0" smtClean="0">
                <a:solidFill>
                  <a:srgbClr val="404040"/>
                </a:solidFill>
                <a:latin typeface="微软雅黑" panose="020B0503020204020204" pitchFamily="34" charset="-122"/>
                <a:ea typeface="微软雅黑" panose="020B0503020204020204" pitchFamily="34" charset="-122"/>
              </a:rPr>
              <a:t>模板</a:t>
            </a:r>
            <a:endParaRPr lang="zh-CN" altLang="en-US" sz="6000" b="1" dirty="0">
              <a:solidFill>
                <a:srgbClr val="404040"/>
              </a:solidFill>
              <a:latin typeface="微软雅黑" panose="020B0503020204020204" pitchFamily="34" charset="-122"/>
              <a:ea typeface="微软雅黑" panose="020B0503020204020204" pitchFamily="34" charset="-122"/>
            </a:endParaRPr>
          </a:p>
        </p:txBody>
      </p:sp>
      <p:sp>
        <p:nvSpPr>
          <p:cNvPr id="6" name="文本框 29"/>
          <p:cNvSpPr txBox="1">
            <a:spLocks noChangeArrowheads="1"/>
          </p:cNvSpPr>
          <p:nvPr/>
        </p:nvSpPr>
        <p:spPr bwMode="auto">
          <a:xfrm>
            <a:off x="3539106" y="3941284"/>
            <a:ext cx="70485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b="1" dirty="0" smtClean="0">
                <a:solidFill>
                  <a:srgbClr val="595959"/>
                </a:solidFill>
                <a:latin typeface="Adobe Garamond Pro" pitchFamily="18" charset="0"/>
                <a:ea typeface="华文中宋" panose="02010600040101010101" pitchFamily="2" charset="-122"/>
              </a:rPr>
              <a:t>BUSINESS </a:t>
            </a:r>
            <a:r>
              <a:rPr lang="en-US" altLang="zh-CN" sz="2000" b="1" dirty="0">
                <a:solidFill>
                  <a:srgbClr val="595959"/>
                </a:solidFill>
                <a:latin typeface="Adobe Garamond Pro" pitchFamily="18" charset="0"/>
                <a:ea typeface="华文中宋" panose="02010600040101010101" pitchFamily="2" charset="-122"/>
              </a:rPr>
              <a:t>PRACTICAL REPORT TEMPLATE</a:t>
            </a:r>
            <a:endParaRPr lang="zh-CN" altLang="en-US" sz="2000" b="1" dirty="0">
              <a:solidFill>
                <a:srgbClr val="595959"/>
              </a:solidFill>
              <a:latin typeface="Adobe Garamond Pro" pitchFamily="18" charset="0"/>
              <a:ea typeface="华文中宋" panose="02010600040101010101" pitchFamily="2" charset="-122"/>
            </a:endParaRPr>
          </a:p>
        </p:txBody>
      </p:sp>
      <p:sp>
        <p:nvSpPr>
          <p:cNvPr id="13" name="_14"/>
          <p:cNvSpPr txBox="1">
            <a:spLocks noChangeArrowheads="1"/>
          </p:cNvSpPr>
          <p:nvPr/>
        </p:nvSpPr>
        <p:spPr bwMode="auto">
          <a:xfrm>
            <a:off x="869402" y="1863761"/>
            <a:ext cx="2070294" cy="180292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0000" spc="600" dirty="0" smtClean="0">
                <a:solidFill>
                  <a:srgbClr val="404040"/>
                </a:solidFill>
                <a:latin typeface="★日文毛笔" panose="02000609000000000000" pitchFamily="49" charset="-128"/>
                <a:ea typeface="★日文毛笔" panose="02000609000000000000" pitchFamily="49" charset="-128"/>
              </a:rPr>
              <a:t>中</a:t>
            </a:r>
            <a:endParaRPr lang="zh-CN" sz="10000" spc="600" dirty="0">
              <a:solidFill>
                <a:srgbClr val="404040"/>
              </a:solidFill>
              <a:latin typeface="★日文毛笔" panose="02000609000000000000" pitchFamily="49" charset="-128"/>
              <a:ea typeface="★日文毛笔" panose="02000609000000000000" pitchFamily="49" charset="-128"/>
            </a:endParaRPr>
          </a:p>
        </p:txBody>
      </p:sp>
      <p:sp>
        <p:nvSpPr>
          <p:cNvPr id="14" name="_14"/>
          <p:cNvSpPr txBox="1">
            <a:spLocks noChangeArrowheads="1"/>
          </p:cNvSpPr>
          <p:nvPr/>
        </p:nvSpPr>
        <p:spPr bwMode="auto">
          <a:xfrm>
            <a:off x="1567965" y="2704811"/>
            <a:ext cx="2070294" cy="180292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0000" spc="600" dirty="0">
                <a:solidFill>
                  <a:srgbClr val="C00000"/>
                </a:solidFill>
                <a:latin typeface="★日文毛笔" panose="02000609000000000000" pitchFamily="49" charset="-128"/>
                <a:ea typeface="★日文毛笔" panose="02000609000000000000" pitchFamily="49" charset="-128"/>
              </a:rPr>
              <a:t>国</a:t>
            </a:r>
            <a:endParaRPr lang="zh-CN" altLang="zh-CN" sz="10000" spc="600" dirty="0">
              <a:solidFill>
                <a:srgbClr val="C00000"/>
              </a:solidFill>
              <a:latin typeface="★日文毛笔" panose="02000609000000000000" pitchFamily="49" charset="-128"/>
              <a:ea typeface="★日文毛笔" panose="02000609000000000000" pitchFamily="49" charset="-128"/>
            </a:endParaRPr>
          </a:p>
        </p:txBody>
      </p:sp>
      <p:cxnSp>
        <p:nvCxnSpPr>
          <p:cNvPr id="15" name="直接连接符 27"/>
          <p:cNvCxnSpPr>
            <a:cxnSpLocks noChangeShapeType="1"/>
          </p:cNvCxnSpPr>
          <p:nvPr/>
        </p:nvCxnSpPr>
        <p:spPr bwMode="auto">
          <a:xfrm>
            <a:off x="3335911" y="2765222"/>
            <a:ext cx="0" cy="1533478"/>
          </a:xfrm>
          <a:prstGeom prst="line">
            <a:avLst/>
          </a:prstGeom>
          <a:noFill/>
          <a:ln w="19050">
            <a:solidFill>
              <a:srgbClr val="404040">
                <a:alpha val="67842"/>
              </a:srgbClr>
            </a:solidFill>
            <a:round/>
            <a:headEnd/>
            <a:tailEnd/>
          </a:ln>
          <a:extLst>
            <a:ext uri="{909E8E84-426E-40DD-AFC4-6F175D3DCCD1}">
              <a14:hiddenFill xmlns="" xmlns:a14="http://schemas.microsoft.com/office/drawing/2010/main">
                <a:noFill/>
              </a14:hiddenFill>
            </a:ext>
          </a:extLst>
        </p:spPr>
      </p:cxnSp>
      <p:pic>
        <p:nvPicPr>
          <p:cNvPr id="20" name="图片 5"/>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9777597" y="251912"/>
            <a:ext cx="2401887" cy="1798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图片 5"/>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669892" y="483225"/>
            <a:ext cx="1649072" cy="1234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956306343"/>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p:tgtEl>
                                          <p:spTgt spid="5"/>
                                        </p:tgtEl>
                                        <p:attrNameLst>
                                          <p:attrName>ppt_y</p:attrName>
                                        </p:attrNameLst>
                                      </p:cBhvr>
                                      <p:tavLst>
                                        <p:tav tm="0">
                                          <p:val>
                                            <p:strVal val="#ppt_y+#ppt_h*1.125000"/>
                                          </p:val>
                                        </p:tav>
                                        <p:tav tm="100000">
                                          <p:val>
                                            <p:strVal val="#ppt_y"/>
                                          </p:val>
                                        </p:tav>
                                      </p:tavLst>
                                    </p:anim>
                                    <p:animEffect transition="in" filter="wipe(up)">
                                      <p:cBhvr>
                                        <p:cTn id="20" dur="500"/>
                                        <p:tgtEl>
                                          <p:spTgt spid="5"/>
                                        </p:tgtEl>
                                      </p:cBhvr>
                                    </p:animEffect>
                                  </p:childTnLst>
                                </p:cTn>
                              </p:par>
                              <p:par>
                                <p:cTn id="21" presetID="2" presetClass="entr" presetSubtype="3"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1+#ppt_w/2"/>
                                          </p:val>
                                        </p:tav>
                                        <p:tav tm="100000">
                                          <p:val>
                                            <p:strVal val="#ppt_x"/>
                                          </p:val>
                                        </p:tav>
                                      </p:tavLst>
                                    </p:anim>
                                    <p:anim calcmode="lin" valueType="num">
                                      <p:cBhvr additive="base">
                                        <p:cTn id="24" dur="500" fill="hold"/>
                                        <p:tgtEl>
                                          <p:spTgt spid="20"/>
                                        </p:tgtEl>
                                        <p:attrNameLst>
                                          <p:attrName>ppt_y</p:attrName>
                                        </p:attrNameLst>
                                      </p:cBhvr>
                                      <p:tavLst>
                                        <p:tav tm="0">
                                          <p:val>
                                            <p:strVal val="0-#ppt_h/2"/>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0-#ppt_w/2"/>
                                          </p:val>
                                        </p:tav>
                                        <p:tav tm="100000">
                                          <p:val>
                                            <p:strVal val="#ppt_x"/>
                                          </p:val>
                                        </p:tav>
                                      </p:tavLst>
                                    </p:anim>
                                    <p:anim calcmode="lin" valueType="num">
                                      <p:cBhvr additive="base">
                                        <p:cTn id="28" dur="500" fill="hold"/>
                                        <p:tgtEl>
                                          <p:spTgt spid="27"/>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22" presetClass="entr" presetSubtype="1" fill="hold"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250"/>
                                        <p:tgtEl>
                                          <p:spTgt spid="15"/>
                                        </p:tgtEl>
                                      </p:cBhvr>
                                    </p:animEffec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13"/>
                                        </p:tgtEl>
                                        <p:attrNameLst>
                                          <p:attrName>style.visibility</p:attrName>
                                        </p:attrNameLst>
                                      </p:cBhvr>
                                      <p:to>
                                        <p:strVal val="visible"/>
                                      </p:to>
                                    </p:set>
                                    <p:anim by="(-#ppt_w*2)" calcmode="lin" valueType="num">
                                      <p:cBhvr rctx="PPT">
                                        <p:cTn id="38" dur="500" autoRev="1" fill="hold">
                                          <p:stCondLst>
                                            <p:cond delay="0"/>
                                          </p:stCondLst>
                                        </p:cTn>
                                        <p:tgtEl>
                                          <p:spTgt spid="13"/>
                                        </p:tgtEl>
                                        <p:attrNameLst>
                                          <p:attrName>ppt_w</p:attrName>
                                        </p:attrNameLst>
                                      </p:cBhvr>
                                    </p:anim>
                                    <p:anim by="(#ppt_w*0.50)" calcmode="lin" valueType="num">
                                      <p:cBhvr>
                                        <p:cTn id="39" dur="500" decel="50000" autoRev="1" fill="hold">
                                          <p:stCondLst>
                                            <p:cond delay="0"/>
                                          </p:stCondLst>
                                        </p:cTn>
                                        <p:tgtEl>
                                          <p:spTgt spid="13"/>
                                        </p:tgtEl>
                                        <p:attrNameLst>
                                          <p:attrName>ppt_x</p:attrName>
                                        </p:attrNameLst>
                                      </p:cBhvr>
                                    </p:anim>
                                    <p:anim from="(-#ppt_h/2)" to="(#ppt_y)" calcmode="lin" valueType="num">
                                      <p:cBhvr>
                                        <p:cTn id="40" dur="1000" fill="hold">
                                          <p:stCondLst>
                                            <p:cond delay="0"/>
                                          </p:stCondLst>
                                        </p:cTn>
                                        <p:tgtEl>
                                          <p:spTgt spid="13"/>
                                        </p:tgtEl>
                                        <p:attrNameLst>
                                          <p:attrName>ppt_y</p:attrName>
                                        </p:attrNameLst>
                                      </p:cBhvr>
                                    </p:anim>
                                    <p:animRot by="21600000">
                                      <p:cBhvr>
                                        <p:cTn id="41" dur="1000" fill="hold">
                                          <p:stCondLst>
                                            <p:cond delay="0"/>
                                          </p:stCondLst>
                                        </p:cTn>
                                        <p:tgtEl>
                                          <p:spTgt spid="13"/>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14"/>
                                        </p:tgtEl>
                                        <p:attrNameLst>
                                          <p:attrName>style.visibility</p:attrName>
                                        </p:attrNameLst>
                                      </p:cBhvr>
                                      <p:to>
                                        <p:strVal val="visible"/>
                                      </p:to>
                                    </p:set>
                                    <p:anim by="(-#ppt_w*2)" calcmode="lin" valueType="num">
                                      <p:cBhvr rctx="PPT">
                                        <p:cTn id="44" dur="500" autoRev="1" fill="hold">
                                          <p:stCondLst>
                                            <p:cond delay="0"/>
                                          </p:stCondLst>
                                        </p:cTn>
                                        <p:tgtEl>
                                          <p:spTgt spid="14"/>
                                        </p:tgtEl>
                                        <p:attrNameLst>
                                          <p:attrName>ppt_w</p:attrName>
                                        </p:attrNameLst>
                                      </p:cBhvr>
                                    </p:anim>
                                    <p:anim by="(#ppt_w*0.50)" calcmode="lin" valueType="num">
                                      <p:cBhvr>
                                        <p:cTn id="45" dur="500" decel="50000" autoRev="1" fill="hold">
                                          <p:stCondLst>
                                            <p:cond delay="0"/>
                                          </p:stCondLst>
                                        </p:cTn>
                                        <p:tgtEl>
                                          <p:spTgt spid="14"/>
                                        </p:tgtEl>
                                        <p:attrNameLst>
                                          <p:attrName>ppt_x</p:attrName>
                                        </p:attrNameLst>
                                      </p:cBhvr>
                                    </p:anim>
                                    <p:anim from="(-#ppt_h/2)" to="(#ppt_y)" calcmode="lin" valueType="num">
                                      <p:cBhvr>
                                        <p:cTn id="46" dur="1000" fill="hold">
                                          <p:stCondLst>
                                            <p:cond delay="0"/>
                                          </p:stCondLst>
                                        </p:cTn>
                                        <p:tgtEl>
                                          <p:spTgt spid="14"/>
                                        </p:tgtEl>
                                        <p:attrNameLst>
                                          <p:attrName>ppt_y</p:attrName>
                                        </p:attrNameLst>
                                      </p:cBhvr>
                                    </p:anim>
                                    <p:animRot by="21600000">
                                      <p:cBhvr>
                                        <p:cTn id="47" dur="1000"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片 30"/>
          <p:cNvPicPr>
            <a:picLocks noChangeAspect="1"/>
          </p:cNvPicPr>
          <p:nvPr/>
        </p:nvPicPr>
        <p:blipFill>
          <a:blip r:embed="rId3" cstate="screen">
            <a:extLst>
              <a:ext uri="{BEBA8EAE-BF5A-486C-A8C5-ECC9F3942E4B}">
                <a14:imgProps xmlns="" xmlns:a14="http://schemas.microsoft.com/office/drawing/2010/main">
                  <a14:imgLayer r:embed="rId4">
                    <a14:imgEffect>
                      <a14:brightnessContrast bright="-25000"/>
                    </a14:imgEffect>
                  </a14:imgLayer>
                </a14:imgProps>
              </a:ext>
              <a:ext uri="{28A0092B-C50C-407E-A947-70E740481C1C}">
                <a14:useLocalDpi xmlns="" xmlns:a14="http://schemas.microsoft.com/office/drawing/2010/main"/>
              </a:ext>
            </a:extLst>
          </a:blip>
          <a:stretch>
            <a:fillRect/>
          </a:stretch>
        </p:blipFill>
        <p:spPr>
          <a:xfrm rot="2932991">
            <a:off x="4141657" y="-124833"/>
            <a:ext cx="3484808" cy="3152376"/>
          </a:xfrm>
          <a:prstGeom prst="rect">
            <a:avLst/>
          </a:prstGeom>
        </p:spPr>
      </p:pic>
      <p:pic>
        <p:nvPicPr>
          <p:cNvPr id="4" name="图片 3"/>
          <p:cNvPicPr>
            <a:picLocks noChangeAspect="1"/>
          </p:cNvPicPr>
          <p:nvPr/>
        </p:nvPicPr>
        <p:blipFill>
          <a:blip r:embed="rId5">
            <a:extLst>
              <a:ext uri="{28A0092B-C50C-407E-A947-70E740481C1C}">
                <a14:useLocalDpi xmlns="" xmlns:a14="http://schemas.microsoft.com/office/drawing/2010/main"/>
              </a:ext>
            </a:extLst>
          </a:blip>
          <a:stretch>
            <a:fillRect/>
          </a:stretch>
        </p:blipFill>
        <p:spPr>
          <a:xfrm>
            <a:off x="0" y="4135792"/>
            <a:ext cx="12190413" cy="2723796"/>
          </a:xfrm>
          <a:prstGeom prst="rect">
            <a:avLst/>
          </a:prstGeom>
        </p:spPr>
      </p:pic>
      <p:sp>
        <p:nvSpPr>
          <p:cNvPr id="7" name="_14"/>
          <p:cNvSpPr txBox="1">
            <a:spLocks noChangeArrowheads="1"/>
          </p:cNvSpPr>
          <p:nvPr/>
        </p:nvSpPr>
        <p:spPr bwMode="auto">
          <a:xfrm>
            <a:off x="4900649" y="898462"/>
            <a:ext cx="2149704" cy="109320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4800" b="1" spc="600" dirty="0">
                <a:solidFill>
                  <a:schemeClr val="bg1"/>
                </a:solidFill>
                <a:latin typeface="微软雅黑" panose="020B0503020204020204" pitchFamily="34" charset="-122"/>
                <a:ea typeface="微软雅黑" panose="020B0503020204020204" pitchFamily="34" charset="-122"/>
              </a:rPr>
              <a:t>目录</a:t>
            </a:r>
            <a:endParaRPr lang="zh-CN" altLang="zh-CN" sz="4800" b="1" spc="6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751187" y="2794649"/>
            <a:ext cx="5814053" cy="732230"/>
            <a:chOff x="1491415" y="2438323"/>
            <a:chExt cx="5814053" cy="732230"/>
          </a:xfrm>
        </p:grpSpPr>
        <p:sp>
          <p:nvSpPr>
            <p:cNvPr id="9" name="_14"/>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spc="600" dirty="0" smtClean="0">
                  <a:solidFill>
                    <a:srgbClr val="404040"/>
                  </a:solidFill>
                  <a:latin typeface="Don't Forget" panose="02000000000000000000" pitchFamily="2" charset="0"/>
                  <a:ea typeface="微软雅黑" panose="020B0503020204020204" pitchFamily="34" charset="-122"/>
                </a:rPr>
                <a:t>01</a:t>
              </a:r>
              <a:endParaRPr lang="zh-CN" altLang="zh-CN" sz="4800" spc="600" dirty="0">
                <a:solidFill>
                  <a:srgbClr val="404040"/>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2415924" y="2450170"/>
              <a:ext cx="4889544" cy="618939"/>
              <a:chOff x="2533733" y="1343047"/>
              <a:chExt cx="4889544" cy="618939"/>
            </a:xfrm>
          </p:grpSpPr>
          <p:sp>
            <p:nvSpPr>
              <p:cNvPr id="12" name="矩形 11"/>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2400"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 xmlns:a14="http://schemas.microsoft.com/office/drawing/2010/main"/>
                  </a:ext>
                </a:extLst>
              </a:blip>
              <a:srcRect/>
              <a:stretch>
                <a:fillRect/>
              </a:stretch>
            </p:blipFill>
            <p:spPr bwMode="auto">
              <a:xfrm>
                <a:off x="2533733" y="1824332"/>
                <a:ext cx="4497271" cy="137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grpSp>
        <p:nvGrpSpPr>
          <p:cNvPr id="15" name="组合 14"/>
          <p:cNvGrpSpPr/>
          <p:nvPr/>
        </p:nvGrpSpPr>
        <p:grpSpPr>
          <a:xfrm>
            <a:off x="751187" y="3815766"/>
            <a:ext cx="5814053" cy="732230"/>
            <a:chOff x="1491415" y="2438323"/>
            <a:chExt cx="5814053" cy="732230"/>
          </a:xfrm>
        </p:grpSpPr>
        <p:sp>
          <p:nvSpPr>
            <p:cNvPr id="16" name="_14"/>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spc="600" dirty="0" smtClean="0">
                  <a:solidFill>
                    <a:srgbClr val="C00000"/>
                  </a:solidFill>
                  <a:latin typeface="Don't Forget" panose="02000000000000000000" pitchFamily="2" charset="0"/>
                  <a:ea typeface="微软雅黑" panose="020B0503020204020204" pitchFamily="34" charset="-122"/>
                </a:rPr>
                <a:t>02</a:t>
              </a:r>
              <a:endParaRPr lang="zh-CN" altLang="zh-CN" sz="4800" spc="600" dirty="0">
                <a:solidFill>
                  <a:srgbClr val="C00000"/>
                </a:solidFill>
                <a:latin typeface="Don't Forget" panose="02000000000000000000" pitchFamily="2" charset="0"/>
                <a:ea typeface="微软雅黑" panose="020B0503020204020204" pitchFamily="34" charset="-122"/>
              </a:endParaRPr>
            </a:p>
          </p:txBody>
        </p:sp>
        <p:grpSp>
          <p:nvGrpSpPr>
            <p:cNvPr id="17" name="组合 16"/>
            <p:cNvGrpSpPr/>
            <p:nvPr/>
          </p:nvGrpSpPr>
          <p:grpSpPr>
            <a:xfrm>
              <a:off x="2415924" y="2450170"/>
              <a:ext cx="4889544" cy="618939"/>
              <a:chOff x="2533733" y="1343047"/>
              <a:chExt cx="4889544" cy="618939"/>
            </a:xfrm>
          </p:grpSpPr>
          <p:sp>
            <p:nvSpPr>
              <p:cNvPr id="18" name="矩形 17"/>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2400" dirty="0">
                  <a:solidFill>
                    <a:srgbClr val="404040"/>
                  </a:solidFill>
                  <a:latin typeface="微软雅黑" panose="020B0503020204020204" pitchFamily="34" charset="-122"/>
                  <a:ea typeface="微软雅黑" panose="020B0503020204020204" pitchFamily="34" charset="-122"/>
                </a:endParaRPr>
              </a:p>
            </p:txBody>
          </p:sp>
          <p:pic>
            <p:nvPicPr>
              <p:cNvPr id="19"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 xmlns:a14="http://schemas.microsoft.com/office/drawing/2010/main"/>
                  </a:ext>
                </a:extLst>
              </a:blip>
              <a:srcRect/>
              <a:stretch>
                <a:fillRect/>
              </a:stretch>
            </p:blipFill>
            <p:spPr bwMode="auto">
              <a:xfrm>
                <a:off x="2533733" y="1824332"/>
                <a:ext cx="4497271" cy="137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grpSp>
        <p:nvGrpSpPr>
          <p:cNvPr id="20" name="组合 19"/>
          <p:cNvGrpSpPr/>
          <p:nvPr/>
        </p:nvGrpSpPr>
        <p:grpSpPr>
          <a:xfrm>
            <a:off x="6405388" y="2772554"/>
            <a:ext cx="5814053" cy="732230"/>
            <a:chOff x="1491415" y="2438323"/>
            <a:chExt cx="5814053" cy="732230"/>
          </a:xfrm>
        </p:grpSpPr>
        <p:sp>
          <p:nvSpPr>
            <p:cNvPr id="21" name="_14"/>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spc="600" dirty="0" smtClean="0">
                  <a:solidFill>
                    <a:srgbClr val="C00000"/>
                  </a:solidFill>
                  <a:latin typeface="Don't Forget" panose="02000000000000000000" pitchFamily="2" charset="0"/>
                  <a:ea typeface="微软雅黑" panose="020B0503020204020204" pitchFamily="34" charset="-122"/>
                </a:rPr>
                <a:t>03</a:t>
              </a:r>
              <a:endParaRPr lang="zh-CN" altLang="zh-CN" sz="4800" spc="600" dirty="0">
                <a:solidFill>
                  <a:srgbClr val="C00000"/>
                </a:solidFill>
                <a:latin typeface="Don't Forget" panose="02000000000000000000" pitchFamily="2" charset="0"/>
                <a:ea typeface="微软雅黑" panose="020B0503020204020204" pitchFamily="34" charset="-122"/>
              </a:endParaRPr>
            </a:p>
          </p:txBody>
        </p:sp>
        <p:grpSp>
          <p:nvGrpSpPr>
            <p:cNvPr id="22" name="组合 21"/>
            <p:cNvGrpSpPr/>
            <p:nvPr/>
          </p:nvGrpSpPr>
          <p:grpSpPr>
            <a:xfrm>
              <a:off x="2415924" y="2450170"/>
              <a:ext cx="4889544" cy="618939"/>
              <a:chOff x="2533733" y="1343047"/>
              <a:chExt cx="4889544" cy="618939"/>
            </a:xfrm>
          </p:grpSpPr>
          <p:sp>
            <p:nvSpPr>
              <p:cNvPr id="23" name="矩形 22"/>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2400" dirty="0">
                  <a:solidFill>
                    <a:srgbClr val="404040"/>
                  </a:solidFill>
                  <a:latin typeface="微软雅黑" panose="020B0503020204020204" pitchFamily="34" charset="-122"/>
                  <a:ea typeface="微软雅黑" panose="020B0503020204020204" pitchFamily="34" charset="-122"/>
                </a:endParaRPr>
              </a:p>
            </p:txBody>
          </p:sp>
          <p:pic>
            <p:nvPicPr>
              <p:cNvPr id="24"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 xmlns:a14="http://schemas.microsoft.com/office/drawing/2010/main"/>
                  </a:ext>
                </a:extLst>
              </a:blip>
              <a:srcRect/>
              <a:stretch>
                <a:fillRect/>
              </a:stretch>
            </p:blipFill>
            <p:spPr bwMode="auto">
              <a:xfrm>
                <a:off x="2533733" y="1824332"/>
                <a:ext cx="4497271" cy="137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grpSp>
        <p:nvGrpSpPr>
          <p:cNvPr id="25" name="组合 24"/>
          <p:cNvGrpSpPr/>
          <p:nvPr/>
        </p:nvGrpSpPr>
        <p:grpSpPr>
          <a:xfrm>
            <a:off x="6405388" y="3793671"/>
            <a:ext cx="5814053" cy="732230"/>
            <a:chOff x="1491415" y="2438323"/>
            <a:chExt cx="5814053" cy="732230"/>
          </a:xfrm>
        </p:grpSpPr>
        <p:sp>
          <p:nvSpPr>
            <p:cNvPr id="26" name="_14"/>
            <p:cNvSpPr txBox="1">
              <a:spLocks noChangeArrowheads="1"/>
            </p:cNvSpPr>
            <p:nvPr/>
          </p:nvSpPr>
          <p:spPr bwMode="auto">
            <a:xfrm>
              <a:off x="1491415" y="2438323"/>
              <a:ext cx="1123680" cy="73223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4800" spc="600" dirty="0" smtClean="0">
                  <a:solidFill>
                    <a:srgbClr val="404040"/>
                  </a:solidFill>
                  <a:latin typeface="Don't Forget" panose="02000000000000000000" pitchFamily="2" charset="0"/>
                  <a:ea typeface="微软雅黑" panose="020B0503020204020204" pitchFamily="34" charset="-122"/>
                </a:rPr>
                <a:t>04</a:t>
              </a:r>
              <a:endParaRPr lang="zh-CN" altLang="zh-CN" sz="4800" spc="600" dirty="0">
                <a:solidFill>
                  <a:srgbClr val="404040"/>
                </a:solidFill>
                <a:latin typeface="Don't Forget" panose="02000000000000000000" pitchFamily="2" charset="0"/>
                <a:ea typeface="微软雅黑" panose="020B0503020204020204" pitchFamily="34" charset="-122"/>
              </a:endParaRPr>
            </a:p>
          </p:txBody>
        </p:sp>
        <p:grpSp>
          <p:nvGrpSpPr>
            <p:cNvPr id="27" name="组合 26"/>
            <p:cNvGrpSpPr/>
            <p:nvPr/>
          </p:nvGrpSpPr>
          <p:grpSpPr>
            <a:xfrm>
              <a:off x="2415924" y="2450170"/>
              <a:ext cx="4889544" cy="618939"/>
              <a:chOff x="2533733" y="1343047"/>
              <a:chExt cx="4889544" cy="618939"/>
            </a:xfrm>
          </p:grpSpPr>
          <p:sp>
            <p:nvSpPr>
              <p:cNvPr id="28" name="矩形 27"/>
              <p:cNvSpPr/>
              <p:nvPr/>
            </p:nvSpPr>
            <p:spPr bwMode="auto">
              <a:xfrm>
                <a:off x="2809324" y="1343047"/>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zh-CN" altLang="en-US" sz="2400"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2400" dirty="0">
                  <a:solidFill>
                    <a:srgbClr val="404040"/>
                  </a:solidFill>
                  <a:latin typeface="微软雅黑" panose="020B0503020204020204" pitchFamily="34" charset="-122"/>
                  <a:ea typeface="微软雅黑" panose="020B0503020204020204" pitchFamily="34" charset="-122"/>
                </a:endParaRPr>
              </a:p>
            </p:txBody>
          </p:sp>
          <p:pic>
            <p:nvPicPr>
              <p:cNvPr id="29" name="图片 28" descr="C_108.jpg"/>
              <p:cNvPicPr>
                <a:picLocks noChangeAspect="1"/>
              </p:cNvPicPr>
              <p:nvPr/>
            </p:nvPicPr>
            <p:blipFill>
              <a:blip r:embed="rId6" cstate="email">
                <a:clrChange>
                  <a:clrFrom>
                    <a:srgbClr val="FFFFFF"/>
                  </a:clrFrom>
                  <a:clrTo>
                    <a:srgbClr val="FFFFFF">
                      <a:alpha val="0"/>
                    </a:srgbClr>
                  </a:clrTo>
                </a:clrChange>
                <a:extLst>
                  <a:ext uri="{28A0092B-C50C-407E-A947-70E740481C1C}">
                    <a14:useLocalDpi xmlns="" xmlns:a14="http://schemas.microsoft.com/office/drawing/2010/main"/>
                  </a:ext>
                </a:extLst>
              </a:blip>
              <a:srcRect/>
              <a:stretch>
                <a:fillRect/>
              </a:stretch>
            </p:blipFill>
            <p:spPr bwMode="auto">
              <a:xfrm>
                <a:off x="2533733" y="1824332"/>
                <a:ext cx="4497271" cy="137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spTree>
    <p:extLst>
      <p:ext uri="{BB962C8B-B14F-4D97-AF65-F5344CB8AC3E}">
        <p14:creationId xmlns="" xmlns:p14="http://schemas.microsoft.com/office/powerpoint/2010/main" val="75163194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500" fill="hold"/>
                                        <p:tgtEl>
                                          <p:spTgt spid="31"/>
                                        </p:tgtEl>
                                        <p:attrNameLst>
                                          <p:attrName>ppt_w</p:attrName>
                                        </p:attrNameLst>
                                      </p:cBhvr>
                                      <p:tavLst>
                                        <p:tav tm="0">
                                          <p:val>
                                            <p:fltVal val="0"/>
                                          </p:val>
                                        </p:tav>
                                        <p:tav tm="100000">
                                          <p:val>
                                            <p:strVal val="#ppt_w"/>
                                          </p:val>
                                        </p:tav>
                                      </p:tavLst>
                                    </p:anim>
                                    <p:anim calcmode="lin" valueType="num">
                                      <p:cBhvr>
                                        <p:cTn id="8" dur="500" fill="hold"/>
                                        <p:tgtEl>
                                          <p:spTgt spid="31"/>
                                        </p:tgtEl>
                                        <p:attrNameLst>
                                          <p:attrName>ppt_h</p:attrName>
                                        </p:attrNameLst>
                                      </p:cBhvr>
                                      <p:tavLst>
                                        <p:tav tm="0">
                                          <p:val>
                                            <p:fltVal val="0"/>
                                          </p:val>
                                        </p:tav>
                                        <p:tav tm="100000">
                                          <p:val>
                                            <p:strVal val="#ppt_h"/>
                                          </p:val>
                                        </p:tav>
                                      </p:tavLst>
                                    </p:anim>
                                    <p:animEffect transition="in" filter="fade">
                                      <p:cBhvr>
                                        <p:cTn id="9" dur="500"/>
                                        <p:tgtEl>
                                          <p:spTgt spid="31"/>
                                        </p:tgtEl>
                                      </p:cBhvr>
                                    </p:animEffect>
                                  </p:childTnLst>
                                </p:cTn>
                              </p:par>
                              <p:par>
                                <p:cTn id="10" presetID="56" presetClass="entr" presetSubtype="0" fill="hold" grpId="0" nodeType="withEffect">
                                  <p:stCondLst>
                                    <p:cond delay="0"/>
                                  </p:stCondLst>
                                  <p:iterate type="lt">
                                    <p:tmPct val="10000"/>
                                  </p:iterate>
                                  <p:childTnLst>
                                    <p:set>
                                      <p:cBhvr>
                                        <p:cTn id="11" dur="1" fill="hold">
                                          <p:stCondLst>
                                            <p:cond delay="0"/>
                                          </p:stCondLst>
                                        </p:cTn>
                                        <p:tgtEl>
                                          <p:spTgt spid="7"/>
                                        </p:tgtEl>
                                        <p:attrNameLst>
                                          <p:attrName>style.visibility</p:attrName>
                                        </p:attrNameLst>
                                      </p:cBhvr>
                                      <p:to>
                                        <p:strVal val="visible"/>
                                      </p:to>
                                    </p:set>
                                    <p:anim by="(-#ppt_w*2)" calcmode="lin" valueType="num">
                                      <p:cBhvr rctx="PPT">
                                        <p:cTn id="12" dur="500" autoRev="1" fill="hold">
                                          <p:stCondLst>
                                            <p:cond delay="0"/>
                                          </p:stCondLst>
                                        </p:cTn>
                                        <p:tgtEl>
                                          <p:spTgt spid="7"/>
                                        </p:tgtEl>
                                        <p:attrNameLst>
                                          <p:attrName>ppt_w</p:attrName>
                                        </p:attrNameLst>
                                      </p:cBhvr>
                                    </p:anim>
                                    <p:anim by="(#ppt_w*0.50)" calcmode="lin" valueType="num">
                                      <p:cBhvr>
                                        <p:cTn id="13" dur="500" decel="50000" autoRev="1" fill="hold">
                                          <p:stCondLst>
                                            <p:cond delay="0"/>
                                          </p:stCondLst>
                                        </p:cTn>
                                        <p:tgtEl>
                                          <p:spTgt spid="7"/>
                                        </p:tgtEl>
                                        <p:attrNameLst>
                                          <p:attrName>ppt_x</p:attrName>
                                        </p:attrNameLst>
                                      </p:cBhvr>
                                    </p:anim>
                                    <p:anim from="(-#ppt_h/2)" to="(#ppt_y)" calcmode="lin" valueType="num">
                                      <p:cBhvr>
                                        <p:cTn id="14" dur="1000" fill="hold">
                                          <p:stCondLst>
                                            <p:cond delay="0"/>
                                          </p:stCondLst>
                                        </p:cTn>
                                        <p:tgtEl>
                                          <p:spTgt spid="7"/>
                                        </p:tgtEl>
                                        <p:attrNameLst>
                                          <p:attrName>ppt_y</p:attrName>
                                        </p:attrNameLst>
                                      </p:cBhvr>
                                    </p:anim>
                                    <p:animRot by="21600000">
                                      <p:cBhvr>
                                        <p:cTn id="15" dur="1000" fill="hold">
                                          <p:stCondLst>
                                            <p:cond delay="0"/>
                                          </p:stCondLst>
                                        </p:cTn>
                                        <p:tgtEl>
                                          <p:spTgt spid="7"/>
                                        </p:tgtEl>
                                        <p:attrNameLst>
                                          <p:attrName>r</p:attrName>
                                        </p:attrNameLst>
                                      </p:cBhvr>
                                    </p:animRot>
                                  </p:childTnLst>
                                </p:cTn>
                              </p:par>
                              <p:par>
                                <p:cTn id="16" presetID="42"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100"/>
                            </p:stCondLst>
                            <p:childTnLst>
                              <p:par>
                                <p:cTn id="22" presetID="2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par>
                          <p:cTn id="25" fill="hold">
                            <p:stCondLst>
                              <p:cond delay="1600"/>
                            </p:stCondLst>
                            <p:childTnLst>
                              <p:par>
                                <p:cTn id="26" presetID="22" presetClass="entr" presetSubtype="8"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2100"/>
                            </p:stCondLst>
                            <p:childTnLst>
                              <p:par>
                                <p:cTn id="30" presetID="22" presetClass="entr" presetSubtype="8" fill="hold"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260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screen">
            <a:extLst>
              <a:ext uri="{BEBA8EAE-BF5A-486C-A8C5-ECC9F3942E4B}">
                <a14:imgProps xmlns="" xmlns:a14="http://schemas.microsoft.com/office/drawing/2010/main">
                  <a14:imgLayer r:embed="rId4">
                    <a14:imgEffect>
                      <a14:brightnessContrast bright="-25000"/>
                    </a14:imgEffect>
                  </a14:imgLayer>
                </a14:imgProps>
              </a:ext>
              <a:ext uri="{28A0092B-C50C-407E-A947-70E740481C1C}">
                <a14:useLocalDpi xmlns="" xmlns:a14="http://schemas.microsoft.com/office/drawing/2010/main"/>
              </a:ext>
            </a:extLst>
          </a:blip>
          <a:stretch>
            <a:fillRect/>
          </a:stretch>
        </p:blipFill>
        <p:spPr>
          <a:xfrm rot="2932991">
            <a:off x="4217858" y="237304"/>
            <a:ext cx="3484808" cy="3152376"/>
          </a:xfrm>
          <a:prstGeom prst="rect">
            <a:avLst/>
          </a:prstGeom>
        </p:spPr>
      </p:pic>
      <p:pic>
        <p:nvPicPr>
          <p:cNvPr id="5" name="图片 4"/>
          <p:cNvPicPr>
            <a:picLocks noChangeAspect="1"/>
          </p:cNvPicPr>
          <p:nvPr/>
        </p:nvPicPr>
        <p:blipFill>
          <a:blip r:embed="rId5">
            <a:extLst>
              <a:ext uri="{28A0092B-C50C-407E-A947-70E740481C1C}">
                <a14:useLocalDpi xmlns="" xmlns:a14="http://schemas.microsoft.com/office/drawing/2010/main"/>
              </a:ext>
            </a:extLst>
          </a:blip>
          <a:stretch>
            <a:fillRect/>
          </a:stretch>
        </p:blipFill>
        <p:spPr>
          <a:xfrm>
            <a:off x="0" y="4135792"/>
            <a:ext cx="12190413" cy="2723796"/>
          </a:xfrm>
          <a:prstGeom prst="rect">
            <a:avLst/>
          </a:prstGeom>
        </p:spPr>
      </p:pic>
      <p:sp>
        <p:nvSpPr>
          <p:cNvPr id="7" name="_14"/>
          <p:cNvSpPr txBox="1">
            <a:spLocks noChangeArrowheads="1"/>
          </p:cNvSpPr>
          <p:nvPr/>
        </p:nvSpPr>
        <p:spPr bwMode="auto">
          <a:xfrm>
            <a:off x="5007997" y="1216891"/>
            <a:ext cx="2149704" cy="109320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spc="600" dirty="0" smtClean="0">
                <a:solidFill>
                  <a:schemeClr val="bg1"/>
                </a:solidFill>
                <a:latin typeface="Don't Forget" panose="02000000000000000000" pitchFamily="2" charset="0"/>
                <a:ea typeface="微软雅黑" panose="020B0503020204020204" pitchFamily="34" charset="-122"/>
              </a:rPr>
              <a:t>01</a:t>
            </a:r>
            <a:endParaRPr lang="zh-CN" altLang="zh-CN" sz="5400" spc="600" dirty="0">
              <a:solidFill>
                <a:schemeClr val="bg1"/>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1689202" y="2966080"/>
            <a:ext cx="9402603" cy="1349204"/>
            <a:chOff x="2605503" y="1327545"/>
            <a:chExt cx="4782041" cy="686186"/>
          </a:xfrm>
        </p:grpSpPr>
        <p:sp>
          <p:nvSpPr>
            <p:cNvPr id="12" name="矩形 11"/>
            <p:cNvSpPr/>
            <p:nvPr/>
          </p:nvSpPr>
          <p:spPr bwMode="auto">
            <a:xfrm>
              <a:off x="2605503" y="1327545"/>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pPr>
              <a:r>
                <a:rPr lang="zh-CN" altLang="en-US" sz="4400" b="1"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4400" b="1"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 xmlns:a14="http://schemas.microsoft.com/office/drawing/2010/main">
                    <a14:imgLayer r:embed="rId7">
                      <a14:imgEffect>
                        <a14:brightnessContrast bright="10000" contrast="-15000"/>
                      </a14:imgEffect>
                    </a14:imgLayer>
                  </a14:imgProps>
                </a:ext>
                <a:ext uri="{28A0092B-C50C-407E-A947-70E740481C1C}">
                  <a14:useLocalDpi xmlns="" xmlns:a14="http://schemas.microsoft.com/office/drawing/2010/main"/>
                </a:ext>
              </a:extLst>
            </a:blip>
            <a:srcRect/>
            <a:stretch>
              <a:fillRect/>
            </a:stretch>
          </p:blipFill>
          <p:spPr bwMode="auto">
            <a:xfrm>
              <a:off x="2890273" y="1876077"/>
              <a:ext cx="4497271" cy="137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 xmlns:p14="http://schemas.microsoft.com/office/powerpoint/2010/main" val="33670202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by="(-#ppt_w*2)" calcmode="lin" valueType="num">
                                      <p:cBhvr rctx="PPT">
                                        <p:cTn id="17" dur="500" autoRev="1" fill="hold">
                                          <p:stCondLst>
                                            <p:cond delay="0"/>
                                          </p:stCondLst>
                                        </p:cTn>
                                        <p:tgtEl>
                                          <p:spTgt spid="7"/>
                                        </p:tgtEl>
                                        <p:attrNameLst>
                                          <p:attrName>ppt_w</p:attrName>
                                        </p:attrNameLst>
                                      </p:cBhvr>
                                    </p:anim>
                                    <p:anim by="(#ppt_w*0.50)" calcmode="lin" valueType="num">
                                      <p:cBhvr>
                                        <p:cTn id="18" dur="500" decel="50000" autoRev="1" fill="hold">
                                          <p:stCondLst>
                                            <p:cond delay="0"/>
                                          </p:stCondLst>
                                        </p:cTn>
                                        <p:tgtEl>
                                          <p:spTgt spid="7"/>
                                        </p:tgtEl>
                                        <p:attrNameLst>
                                          <p:attrName>ppt_x</p:attrName>
                                        </p:attrNameLst>
                                      </p:cBhvr>
                                    </p:anim>
                                    <p:anim from="(-#ppt_h/2)" to="(#ppt_y)" calcmode="lin" valueType="num">
                                      <p:cBhvr>
                                        <p:cTn id="19" dur="1000" fill="hold">
                                          <p:stCondLst>
                                            <p:cond delay="0"/>
                                          </p:stCondLst>
                                        </p:cTn>
                                        <p:tgtEl>
                                          <p:spTgt spid="7"/>
                                        </p:tgtEl>
                                        <p:attrNameLst>
                                          <p:attrName>ppt_y</p:attrName>
                                        </p:attrNameLst>
                                      </p:cBhvr>
                                    </p:anim>
                                    <p:animRot by="21600000">
                                      <p:cBhvr>
                                        <p:cTn id="20" dur="1000" fill="hold">
                                          <p:stCondLst>
                                            <p:cond delay="0"/>
                                          </p:stCondLst>
                                        </p:cTn>
                                        <p:tgtEl>
                                          <p:spTgt spid="7"/>
                                        </p:tgtEl>
                                        <p:attrNameLst>
                                          <p:attrName>r</p:attrName>
                                        </p:attrNameLst>
                                      </p:cBhvr>
                                    </p:animRot>
                                  </p:childTnLst>
                                </p:cTn>
                              </p:par>
                            </p:childTnLst>
                          </p:cTn>
                        </p:par>
                        <p:par>
                          <p:cTn id="21" fill="hold">
                            <p:stCondLst>
                              <p:cond delay="1100"/>
                            </p:stCondLst>
                            <p:childTnLst>
                              <p:par>
                                <p:cTn id="22" presetID="2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Rectangle 3"/>
          <p:cNvSpPr/>
          <p:nvPr/>
        </p:nvSpPr>
        <p:spPr>
          <a:xfrm>
            <a:off x="6206189" y="1835298"/>
            <a:ext cx="5212200" cy="2426086"/>
          </a:xfrm>
          <a:prstGeom prst="rect">
            <a:avLst/>
          </a:prstGeom>
          <a:noFill/>
          <a:ln>
            <a:solidFill>
              <a:srgbClr val="404040"/>
            </a:solid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latin typeface="+mn-ea"/>
            </a:endParaRPr>
          </a:p>
        </p:txBody>
      </p:sp>
      <p:sp>
        <p:nvSpPr>
          <p:cNvPr id="8" name="TextBox 9"/>
          <p:cNvSpPr txBox="1"/>
          <p:nvPr/>
        </p:nvSpPr>
        <p:spPr>
          <a:xfrm>
            <a:off x="958949" y="4552142"/>
            <a:ext cx="10421340" cy="1667874"/>
          </a:xfrm>
          <a:prstGeom prst="rect">
            <a:avLst/>
          </a:prstGeom>
          <a:noFill/>
        </p:spPr>
        <p:txBody>
          <a:bodyPr wrap="square" lIns="0" tIns="0" rIns="91420" bIns="0" numCol="2" spcCol="274258" rtlCol="0">
            <a:noAutofit/>
          </a:bodyPr>
          <a:lstStyle/>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endParaRPr lang="en-US" altLang="zh-CN" sz="1400" dirty="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分钟之内。此处添加详细文本描述，建议与标题相关并符合整体语言风格，语言描述尽量简洁生动。尽量将每页幻灯片的字数控制在</a:t>
            </a:r>
            <a:r>
              <a:rPr lang="en-US" altLang="zh-CN" sz="1400" dirty="0">
                <a:solidFill>
                  <a:schemeClr val="bg1">
                    <a:lumMod val="50000"/>
                  </a:schemeClr>
                </a:solidFill>
                <a:latin typeface="+mn-ea"/>
                <a:cs typeface="Calibri"/>
              </a:rPr>
              <a:t>200</a:t>
            </a:r>
            <a:r>
              <a:rPr lang="zh-CN" altLang="en-US" sz="1400" dirty="0">
                <a:solidFill>
                  <a:schemeClr val="bg1">
                    <a:lumMod val="50000"/>
                  </a:schemeClr>
                </a:solidFill>
                <a:latin typeface="+mn-ea"/>
                <a:cs typeface="Calibri"/>
              </a:rPr>
              <a:t>字以内，据统计每页幻灯片的最好控制在</a:t>
            </a:r>
            <a:r>
              <a:rPr lang="en-US" altLang="zh-CN" sz="1400" dirty="0">
                <a:solidFill>
                  <a:schemeClr val="bg1">
                    <a:lumMod val="50000"/>
                  </a:schemeClr>
                </a:solidFill>
                <a:latin typeface="+mn-ea"/>
                <a:cs typeface="Calibri"/>
              </a:rPr>
              <a:t>5</a:t>
            </a:r>
            <a:r>
              <a:rPr lang="zh-CN" altLang="en-US" sz="1400" dirty="0">
                <a:solidFill>
                  <a:schemeClr val="bg1">
                    <a:lumMod val="50000"/>
                  </a:schemeClr>
                </a:solidFill>
                <a:latin typeface="+mn-ea"/>
                <a:cs typeface="Calibri"/>
              </a:rPr>
              <a:t>分钟之内。此处添加详细文本描述，建议与标题相关并符合整体语言风格，语言描述尽量简洁生动</a:t>
            </a:r>
            <a:r>
              <a:rPr lang="zh-CN" altLang="en-US" sz="1400" dirty="0" smtClean="0">
                <a:solidFill>
                  <a:schemeClr val="bg1">
                    <a:lumMod val="50000"/>
                  </a:schemeClr>
                </a:solidFill>
                <a:latin typeface="+mn-ea"/>
                <a:cs typeface="Calibri"/>
              </a:rPr>
              <a:t>。</a:t>
            </a:r>
            <a:endParaRPr lang="en-US" altLang="zh-CN" sz="1400" dirty="0" smtClean="0">
              <a:solidFill>
                <a:schemeClr val="bg1">
                  <a:lumMod val="50000"/>
                </a:schemeClr>
              </a:solidFill>
              <a:latin typeface="+mn-ea"/>
              <a:cs typeface="Calibri"/>
            </a:endParaRPr>
          </a:p>
          <a:p>
            <a:pPr algn="just"/>
            <a:endParaRPr lang="en-US" altLang="zh-CN" sz="1400" dirty="0">
              <a:solidFill>
                <a:schemeClr val="bg1">
                  <a:lumMod val="50000"/>
                </a:schemeClr>
              </a:solidFill>
              <a:latin typeface="+mn-ea"/>
              <a:cs typeface="Calibri"/>
            </a:endParaRPr>
          </a:p>
          <a:p>
            <a:pPr algn="just"/>
            <a:r>
              <a:rPr lang="zh-CN" altLang="en-US" sz="1400" dirty="0">
                <a:solidFill>
                  <a:schemeClr val="bg1">
                    <a:lumMod val="50000"/>
                  </a:schemeClr>
                </a:solidFill>
                <a:latin typeface="+mn-ea"/>
                <a:cs typeface="Calibri"/>
              </a:rPr>
              <a:t>此处添加详细文本描述，建议与标题相关并符合整体语言风格，语言描述尽量简洁生动。</a:t>
            </a:r>
          </a:p>
        </p:txBody>
      </p:sp>
      <p:sp>
        <p:nvSpPr>
          <p:cNvPr id="10" name="Subtitle 2"/>
          <p:cNvSpPr txBox="1"/>
          <p:nvPr/>
        </p:nvSpPr>
        <p:spPr>
          <a:xfrm>
            <a:off x="6710617" y="2587671"/>
            <a:ext cx="4185200" cy="1364318"/>
          </a:xfrm>
          <a:prstGeom prst="rect">
            <a:avLst/>
          </a:prstGeom>
        </p:spPr>
        <p:txBody>
          <a:bodyPr vert="horz" lIns="91420" tIns="45709" rIns="91420" bIns="45709"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just">
              <a:lnSpc>
                <a:spcPct val="120000"/>
              </a:lnSpc>
              <a:buNone/>
            </a:pPr>
            <a:r>
              <a:rPr lang="zh-CN" altLang="en-US" sz="1800" dirty="0">
                <a:solidFill>
                  <a:schemeClr val="bg1">
                    <a:lumMod val="50000"/>
                  </a:schemeClr>
                </a:solidFill>
                <a:latin typeface="微软雅黑" pitchFamily="34" charset="-122"/>
                <a:ea typeface="微软雅黑" pitchFamily="34" charset="-122"/>
              </a:rPr>
              <a:t>详写内容</a:t>
            </a:r>
            <a:r>
              <a:rPr lang="en-US" altLang="zh-CN" sz="1800" dirty="0">
                <a:solidFill>
                  <a:schemeClr val="bg1">
                    <a:lumMod val="50000"/>
                  </a:schemeClr>
                </a:solidFill>
                <a:latin typeface="微软雅黑" pitchFamily="34" charset="-122"/>
                <a:ea typeface="微软雅黑" pitchFamily="34" charset="-122"/>
              </a:rPr>
              <a:t>……</a:t>
            </a:r>
            <a:r>
              <a:rPr lang="zh-CN" altLang="en-US" sz="1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点击输入本栏的具体文字，简明扼要的说明分项内容，此为概念图解，请根据具体内容酌情修改。</a:t>
            </a:r>
            <a:endParaRPr lang="en-US" altLang="zh-CN" sz="1800" dirty="0">
              <a:solidFill>
                <a:schemeClr val="bg1">
                  <a:lumMod val="50000"/>
                </a:schemeClr>
              </a:solidFill>
              <a:latin typeface="微软雅黑" pitchFamily="34" charset="-122"/>
              <a:ea typeface="微软雅黑" pitchFamily="34" charset="-122"/>
            </a:endParaRPr>
          </a:p>
        </p:txBody>
      </p:sp>
      <p:sp>
        <p:nvSpPr>
          <p:cNvPr id="13" name="矩形 17"/>
          <p:cNvSpPr>
            <a:spLocks noChangeArrowheads="1"/>
          </p:cNvSpPr>
          <p:nvPr/>
        </p:nvSpPr>
        <p:spPr bwMode="auto">
          <a:xfrm>
            <a:off x="850900" y="1835298"/>
            <a:ext cx="5324445" cy="2426086"/>
          </a:xfrm>
          <a:prstGeom prst="rect">
            <a:avLst/>
          </a:prstGeom>
          <a:blipFill dpi="0" rotWithShape="1">
            <a:blip r:embed="rId5">
              <a:extLst>
                <a:ext uri="{BEBA8EAE-BF5A-486C-A8C5-ECC9F3942E4B}">
                  <a14:imgProps xmlns="" xmlns:a14="http://schemas.microsoft.com/office/drawing/2010/main">
                    <a14:imgLayer r:embed="rId6">
                      <a14:imgEffect>
                        <a14:saturation sat="33000"/>
                      </a14:imgEffect>
                    </a14:imgLayer>
                  </a14:imgProps>
                </a:ext>
              </a:extLst>
            </a:blip>
            <a:srcRect/>
            <a:tile tx="0" ty="0" sx="50000" sy="50000" flip="none" algn="tl"/>
          </a:blipFill>
          <a:ln w="9525">
            <a:solidFill>
              <a:schemeClr val="bg2">
                <a:lumMod val="10000"/>
              </a:schemeClr>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1400"/>
          </a:p>
        </p:txBody>
      </p:sp>
    </p:spTree>
    <p:extLst>
      <p:ext uri="{BB962C8B-B14F-4D97-AF65-F5344CB8AC3E}">
        <p14:creationId xmlns="" xmlns:p14="http://schemas.microsoft.com/office/powerpoint/2010/main" val="2176036304"/>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1000"/>
                                        <p:tgtEl>
                                          <p:spTgt spid="13"/>
                                        </p:tgtEl>
                                      </p:cBhvr>
                                    </p:animEffect>
                                    <p:anim calcmode="lin" valueType="num">
                                      <p:cBhvr>
                                        <p:cTn id="32" dur="1000" fill="hold"/>
                                        <p:tgtEl>
                                          <p:spTgt spid="13"/>
                                        </p:tgtEl>
                                        <p:attrNameLst>
                                          <p:attrName>ppt_x</p:attrName>
                                        </p:attrNameLst>
                                      </p:cBhvr>
                                      <p:tavLst>
                                        <p:tav tm="0">
                                          <p:val>
                                            <p:strVal val="#ppt_x"/>
                                          </p:val>
                                        </p:tav>
                                        <p:tav tm="100000">
                                          <p:val>
                                            <p:strVal val="#ppt_x"/>
                                          </p:val>
                                        </p:tav>
                                      </p:tavLst>
                                    </p:anim>
                                    <p:anim calcmode="lin" valueType="num">
                                      <p:cBhvr>
                                        <p:cTn id="33"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0" grpId="0"/>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组合 29"/>
          <p:cNvGrpSpPr/>
          <p:nvPr/>
        </p:nvGrpSpPr>
        <p:grpSpPr>
          <a:xfrm>
            <a:off x="3027363" y="2373313"/>
            <a:ext cx="1868487" cy="1866900"/>
            <a:chOff x="0" y="0"/>
            <a:chExt cx="1579563" cy="1577975"/>
          </a:xfrm>
          <a:noFill/>
        </p:grpSpPr>
        <p:sp>
          <p:nvSpPr>
            <p:cNvPr id="8" name="Freeform 6"/>
            <p:cNvSpPr>
              <a:spLocks noEditPoints="1"/>
            </p:cNvSpPr>
            <p:nvPr/>
          </p:nvSpPr>
          <p:spPr>
            <a:xfrm>
              <a:off x="0" y="0"/>
              <a:ext cx="1579563" cy="1577975"/>
            </a:xfrm>
            <a:custGeom>
              <a:avLst/>
              <a:gdLst>
                <a:gd name="txL" fmla="*/ 0 w 421"/>
                <a:gd name="txT" fmla="*/ 0 h 421"/>
                <a:gd name="txR" fmla="*/ 421 w 421"/>
                <a:gd name="txB" fmla="*/ 421 h 42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solidFill>
                <a:srgbClr val="C00000"/>
              </a:solidFill>
            </a:ln>
          </p:spPr>
          <p:txBody>
            <a:bodyPr/>
            <a:lstStyle/>
            <a:p>
              <a:endParaRPr lang="zh-CN" altLang="en-US">
                <a:solidFill>
                  <a:schemeClr val="bg1">
                    <a:lumMod val="50000"/>
                  </a:schemeClr>
                </a:solidFill>
              </a:endParaRPr>
            </a:p>
          </p:txBody>
        </p:sp>
        <p:sp>
          <p:nvSpPr>
            <p:cNvPr id="9" name="Freeform 7"/>
            <p:cNvSpPr>
              <a:spLocks noEditPoints="1"/>
            </p:cNvSpPr>
            <p:nvPr/>
          </p:nvSpPr>
          <p:spPr>
            <a:xfrm>
              <a:off x="296863" y="295276"/>
              <a:ext cx="985838" cy="985838"/>
            </a:xfrm>
            <a:custGeom>
              <a:avLst/>
              <a:gdLst>
                <a:gd name="txL" fmla="*/ 0 w 263"/>
                <a:gd name="txT" fmla="*/ 0 h 263"/>
                <a:gd name="txR" fmla="*/ 263 w 263"/>
                <a:gd name="txB" fmla="*/ 263 h 263"/>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9525">
              <a:solidFill>
                <a:srgbClr val="C00000"/>
              </a:solidFill>
            </a:ln>
          </p:spPr>
          <p:txBody>
            <a:bodyPr/>
            <a:lstStyle/>
            <a:p>
              <a:endParaRPr lang="zh-CN" altLang="en-US">
                <a:solidFill>
                  <a:schemeClr val="bg1">
                    <a:lumMod val="50000"/>
                  </a:schemeClr>
                </a:solidFill>
              </a:endParaRPr>
            </a:p>
          </p:txBody>
        </p:sp>
      </p:grpSp>
      <p:grpSp>
        <p:nvGrpSpPr>
          <p:cNvPr id="10" name="组合 32"/>
          <p:cNvGrpSpPr/>
          <p:nvPr/>
        </p:nvGrpSpPr>
        <p:grpSpPr>
          <a:xfrm>
            <a:off x="4168775" y="3513138"/>
            <a:ext cx="2346325" cy="2341562"/>
            <a:chOff x="0" y="0"/>
            <a:chExt cx="1982788" cy="1979613"/>
          </a:xfrm>
          <a:noFill/>
        </p:grpSpPr>
        <p:sp>
          <p:nvSpPr>
            <p:cNvPr id="11" name="Freeform 12"/>
            <p:cNvSpPr>
              <a:spLocks noEditPoints="1"/>
            </p:cNvSpPr>
            <p:nvPr/>
          </p:nvSpPr>
          <p:spPr>
            <a:xfrm>
              <a:off x="0" y="0"/>
              <a:ext cx="1982788" cy="1979613"/>
            </a:xfrm>
            <a:custGeom>
              <a:avLst/>
              <a:gdLst>
                <a:gd name="txL" fmla="*/ 0 w 529"/>
                <a:gd name="txT" fmla="*/ 0 h 528"/>
                <a:gd name="txR" fmla="*/ 529 w 529"/>
                <a:gd name="txB" fmla="*/ 528 h 528"/>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grpFill/>
            <a:ln w="9525">
              <a:solidFill>
                <a:srgbClr val="404040"/>
              </a:solidFill>
            </a:ln>
          </p:spPr>
          <p:txBody>
            <a:bodyPr/>
            <a:lstStyle/>
            <a:p>
              <a:endParaRPr lang="zh-CN" altLang="en-US">
                <a:solidFill>
                  <a:schemeClr val="bg1">
                    <a:lumMod val="50000"/>
                  </a:schemeClr>
                </a:solidFill>
              </a:endParaRPr>
            </a:p>
          </p:txBody>
        </p:sp>
        <p:sp>
          <p:nvSpPr>
            <p:cNvPr id="12" name="Freeform 13"/>
            <p:cNvSpPr>
              <a:spLocks noEditPoints="1"/>
            </p:cNvSpPr>
            <p:nvPr/>
          </p:nvSpPr>
          <p:spPr>
            <a:xfrm>
              <a:off x="303213" y="300038"/>
              <a:ext cx="1376363" cy="1381125"/>
            </a:xfrm>
            <a:custGeom>
              <a:avLst/>
              <a:gdLst>
                <a:gd name="txL" fmla="*/ 0 w 367"/>
                <a:gd name="txT" fmla="*/ 0 h 368"/>
                <a:gd name="txR" fmla="*/ 367 w 367"/>
                <a:gd name="txB" fmla="*/ 368 h 368"/>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grpFill/>
            <a:ln w="9525">
              <a:solidFill>
                <a:srgbClr val="404040"/>
              </a:solidFill>
            </a:ln>
          </p:spPr>
          <p:txBody>
            <a:bodyPr/>
            <a:lstStyle/>
            <a:p>
              <a:endParaRPr lang="zh-CN" altLang="en-US">
                <a:solidFill>
                  <a:schemeClr val="bg1">
                    <a:lumMod val="50000"/>
                  </a:schemeClr>
                </a:solidFill>
              </a:endParaRPr>
            </a:p>
          </p:txBody>
        </p:sp>
      </p:grpSp>
      <p:grpSp>
        <p:nvGrpSpPr>
          <p:cNvPr id="13" name="组合 35"/>
          <p:cNvGrpSpPr/>
          <p:nvPr/>
        </p:nvGrpSpPr>
        <p:grpSpPr>
          <a:xfrm>
            <a:off x="6165850" y="3054350"/>
            <a:ext cx="1538288" cy="1560513"/>
            <a:chOff x="0" y="0"/>
            <a:chExt cx="1300163" cy="1319212"/>
          </a:xfrm>
          <a:noFill/>
        </p:grpSpPr>
        <p:sp>
          <p:nvSpPr>
            <p:cNvPr id="14" name="Freeform 18"/>
            <p:cNvSpPr>
              <a:spLocks noEditPoints="1"/>
            </p:cNvSpPr>
            <p:nvPr/>
          </p:nvSpPr>
          <p:spPr>
            <a:xfrm>
              <a:off x="0" y="0"/>
              <a:ext cx="1300163" cy="1319212"/>
            </a:xfrm>
            <a:custGeom>
              <a:avLst/>
              <a:gdLst>
                <a:gd name="txL" fmla="*/ 0 w 347"/>
                <a:gd name="txT" fmla="*/ 0 h 352"/>
                <a:gd name="txR" fmla="*/ 347 w 347"/>
                <a:gd name="txB" fmla="*/ 352 h 352"/>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grpFill/>
            <a:ln w="9525">
              <a:solidFill>
                <a:srgbClr val="C00000"/>
              </a:solidFill>
            </a:ln>
          </p:spPr>
          <p:txBody>
            <a:bodyPr/>
            <a:lstStyle/>
            <a:p>
              <a:endParaRPr lang="zh-CN" altLang="en-US">
                <a:solidFill>
                  <a:schemeClr val="bg1">
                    <a:lumMod val="50000"/>
                  </a:schemeClr>
                </a:solidFill>
              </a:endParaRPr>
            </a:p>
          </p:txBody>
        </p:sp>
        <p:sp>
          <p:nvSpPr>
            <p:cNvPr id="15" name="Freeform 19"/>
            <p:cNvSpPr>
              <a:spLocks noEditPoints="1"/>
            </p:cNvSpPr>
            <p:nvPr/>
          </p:nvSpPr>
          <p:spPr>
            <a:xfrm>
              <a:off x="276225" y="284162"/>
              <a:ext cx="747713" cy="746125"/>
            </a:xfrm>
            <a:custGeom>
              <a:avLst/>
              <a:gdLst>
                <a:gd name="txL" fmla="*/ 0 w 199"/>
                <a:gd name="txT" fmla="*/ 0 h 199"/>
                <a:gd name="txR" fmla="*/ 199 w 199"/>
                <a:gd name="txB" fmla="*/ 199 h 199"/>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grpFill/>
            <a:ln w="9525">
              <a:solidFill>
                <a:srgbClr val="C00000"/>
              </a:solidFill>
            </a:ln>
          </p:spPr>
          <p:txBody>
            <a:bodyPr/>
            <a:lstStyle/>
            <a:p>
              <a:endParaRPr lang="zh-CN" altLang="en-US">
                <a:solidFill>
                  <a:schemeClr val="bg1">
                    <a:lumMod val="50000"/>
                  </a:schemeClr>
                </a:solidFill>
              </a:endParaRPr>
            </a:p>
          </p:txBody>
        </p:sp>
      </p:grpSp>
      <p:grpSp>
        <p:nvGrpSpPr>
          <p:cNvPr id="16" name="组合 38"/>
          <p:cNvGrpSpPr/>
          <p:nvPr/>
        </p:nvGrpSpPr>
        <p:grpSpPr>
          <a:xfrm>
            <a:off x="7480300" y="3346450"/>
            <a:ext cx="1870075" cy="1866900"/>
            <a:chOff x="0" y="0"/>
            <a:chExt cx="1579563" cy="1577975"/>
          </a:xfrm>
          <a:noFill/>
        </p:grpSpPr>
        <p:sp>
          <p:nvSpPr>
            <p:cNvPr id="17" name="Freeform 6"/>
            <p:cNvSpPr>
              <a:spLocks noEditPoints="1"/>
            </p:cNvSpPr>
            <p:nvPr/>
          </p:nvSpPr>
          <p:spPr>
            <a:xfrm>
              <a:off x="0" y="0"/>
              <a:ext cx="1579563" cy="1577975"/>
            </a:xfrm>
            <a:custGeom>
              <a:avLst/>
              <a:gdLst>
                <a:gd name="txL" fmla="*/ 0 w 421"/>
                <a:gd name="txT" fmla="*/ 0 h 421"/>
                <a:gd name="txR" fmla="*/ 421 w 421"/>
                <a:gd name="txB" fmla="*/ 421 h 421"/>
              </a:gdLst>
              <a:ahLst/>
              <a:cxnLst>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0"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 ang="0">
                  <a:pos x="2147483646" y="2147483646"/>
                </a:cxn>
              </a:cxnLst>
              <a:rect l="txL" t="txT" r="txR" b="tx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grpFill/>
            <a:ln w="9525">
              <a:solidFill>
                <a:srgbClr val="404040"/>
              </a:solidFill>
            </a:ln>
          </p:spPr>
          <p:txBody>
            <a:bodyPr/>
            <a:lstStyle/>
            <a:p>
              <a:endParaRPr lang="zh-CN" altLang="en-US">
                <a:solidFill>
                  <a:schemeClr val="bg1">
                    <a:lumMod val="50000"/>
                  </a:schemeClr>
                </a:solidFill>
              </a:endParaRPr>
            </a:p>
          </p:txBody>
        </p:sp>
        <p:sp>
          <p:nvSpPr>
            <p:cNvPr id="18" name="Freeform 7"/>
            <p:cNvSpPr>
              <a:spLocks noEditPoints="1"/>
            </p:cNvSpPr>
            <p:nvPr/>
          </p:nvSpPr>
          <p:spPr>
            <a:xfrm>
              <a:off x="296863" y="295275"/>
              <a:ext cx="985838" cy="985838"/>
            </a:xfrm>
            <a:custGeom>
              <a:avLst/>
              <a:gdLst>
                <a:gd name="txL" fmla="*/ 0 w 263"/>
                <a:gd name="txT" fmla="*/ 0 h 263"/>
                <a:gd name="txR" fmla="*/ 263 w 263"/>
                <a:gd name="txB" fmla="*/ 263 h 263"/>
              </a:gdLst>
              <a:ahLst/>
              <a:cxnLst>
                <a:cxn ang="0">
                  <a:pos x="2147483646" y="0"/>
                </a:cxn>
                <a:cxn ang="0">
                  <a:pos x="0" y="2147483646"/>
                </a:cxn>
                <a:cxn ang="0">
                  <a:pos x="2147483646" y="2147483646"/>
                </a:cxn>
                <a:cxn ang="0">
                  <a:pos x="2147483646" y="2147483646"/>
                </a:cxn>
                <a:cxn ang="0">
                  <a:pos x="2147483646" y="0"/>
                </a:cxn>
                <a:cxn ang="0">
                  <a:pos x="2147483646" y="2147483646"/>
                </a:cxn>
                <a:cxn ang="0">
                  <a:pos x="2147483646" y="2147483646"/>
                </a:cxn>
                <a:cxn ang="0">
                  <a:pos x="2147483646" y="2147483646"/>
                </a:cxn>
                <a:cxn ang="0">
                  <a:pos x="2147483646" y="2147483646"/>
                </a:cxn>
                <a:cxn ang="0">
                  <a:pos x="2147483646" y="2147483646"/>
                </a:cxn>
              </a:cxnLst>
              <a:rect l="txL" t="txT" r="txR" b="tx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grpFill/>
            <a:ln w="9525">
              <a:solidFill>
                <a:srgbClr val="404040"/>
              </a:solidFill>
            </a:ln>
          </p:spPr>
          <p:txBody>
            <a:bodyPr/>
            <a:lstStyle/>
            <a:p>
              <a:endParaRPr lang="zh-CN" altLang="en-US">
                <a:solidFill>
                  <a:schemeClr val="bg1">
                    <a:lumMod val="50000"/>
                  </a:schemeClr>
                </a:solidFill>
              </a:endParaRPr>
            </a:p>
          </p:txBody>
        </p:sp>
      </p:grpSp>
      <p:sp>
        <p:nvSpPr>
          <p:cNvPr id="19" name="TextBox 51"/>
          <p:cNvSpPr/>
          <p:nvPr/>
        </p:nvSpPr>
        <p:spPr>
          <a:xfrm>
            <a:off x="1725613" y="3413342"/>
            <a:ext cx="1090612"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p>
        </p:txBody>
      </p:sp>
      <p:sp>
        <p:nvSpPr>
          <p:cNvPr id="20" name="矩形 42"/>
          <p:cNvSpPr/>
          <p:nvPr/>
        </p:nvSpPr>
        <p:spPr>
          <a:xfrm>
            <a:off x="3152775" y="1820863"/>
            <a:ext cx="1600200" cy="430212"/>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1" name="TextBox 53"/>
          <p:cNvSpPr/>
          <p:nvPr/>
        </p:nvSpPr>
        <p:spPr>
          <a:xfrm>
            <a:off x="2070100" y="4867492"/>
            <a:ext cx="1735138"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2" name="矩形 44"/>
          <p:cNvSpPr/>
          <p:nvPr/>
        </p:nvSpPr>
        <p:spPr>
          <a:xfrm>
            <a:off x="4527550" y="5956300"/>
            <a:ext cx="1598613" cy="431800"/>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3" name="TextBox 55"/>
          <p:cNvSpPr/>
          <p:nvPr/>
        </p:nvSpPr>
        <p:spPr>
          <a:xfrm>
            <a:off x="8137525" y="2498725"/>
            <a:ext cx="1752600" cy="846138"/>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rPr>
              <a:t>您的内容打在这里，或者通过复制您的文本</a:t>
            </a:r>
            <a:endParaRPr lang="zh-CN" altLang="en-US" sz="14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4" name="矩形 46"/>
          <p:cNvSpPr/>
          <p:nvPr/>
        </p:nvSpPr>
        <p:spPr>
          <a:xfrm>
            <a:off x="6083300" y="2481263"/>
            <a:ext cx="1598613" cy="430212"/>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sp>
        <p:nvSpPr>
          <p:cNvPr id="25" name="TextBox 57"/>
          <p:cNvSpPr/>
          <p:nvPr/>
        </p:nvSpPr>
        <p:spPr>
          <a:xfrm>
            <a:off x="9350375" y="4697629"/>
            <a:ext cx="1425575" cy="867930"/>
          </a:xfrm>
          <a:prstGeom prst="rect">
            <a:avLst/>
          </a:prstGeom>
          <a:noFill/>
          <a:ln w="9525">
            <a:noFill/>
            <a:miter/>
          </a:ln>
        </p:spPr>
        <p:txBody>
          <a:bodyPr anchor="ctr">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26" name="矩形 48"/>
          <p:cNvSpPr/>
          <p:nvPr/>
        </p:nvSpPr>
        <p:spPr>
          <a:xfrm>
            <a:off x="7585075" y="5324475"/>
            <a:ext cx="1598613" cy="431800"/>
          </a:xfrm>
          <a:prstGeom prst="rect">
            <a:avLst/>
          </a:prstGeom>
          <a:noFill/>
          <a:ln w="9525">
            <a:noFill/>
            <a:miter/>
          </a:ln>
        </p:spPr>
        <p:txBody>
          <a:bodyPr>
            <a:spAutoFit/>
          </a:bodyPr>
          <a:lstStyle/>
          <a:p>
            <a:pPr lvl="0" algn="ctr" eaLnBrk="1" hangingPunct="1">
              <a:buNone/>
            </a:pPr>
            <a:r>
              <a:rPr lang="zh-CN" altLang="en-US" sz="2200" b="1" dirty="0">
                <a:solidFill>
                  <a:schemeClr val="bg1">
                    <a:lumMod val="50000"/>
                  </a:schemeClr>
                </a:solidFill>
                <a:latin typeface="微软雅黑" pitchFamily="34" charset="-122"/>
                <a:ea typeface="微软雅黑" pitchFamily="34" charset="-122"/>
                <a:sym typeface="华文黑体" pitchFamily="2" charset="-122"/>
              </a:rPr>
              <a:t>添加标题</a:t>
            </a:r>
            <a:endParaRPr lang="en-US" altLang="x-none" sz="2200" b="1" dirty="0">
              <a:solidFill>
                <a:schemeClr val="bg1">
                  <a:lumMod val="50000"/>
                </a:schemeClr>
              </a:solidFill>
              <a:latin typeface="微软雅黑" pitchFamily="34" charset="-122"/>
              <a:ea typeface="微软雅黑" pitchFamily="34" charset="-122"/>
              <a:sym typeface="华文黑体" pitchFamily="2" charset="-122"/>
            </a:endParaRPr>
          </a:p>
        </p:txBody>
      </p:sp>
      <p:cxnSp>
        <p:nvCxnSpPr>
          <p:cNvPr id="27" name="肘形连接符 49"/>
          <p:cNvCxnSpPr/>
          <p:nvPr/>
        </p:nvCxnSpPr>
        <p:spPr>
          <a:xfrm rot="-10800000" flipV="1">
            <a:off x="1835150" y="3527425"/>
            <a:ext cx="1333500" cy="798513"/>
          </a:xfrm>
          <a:prstGeom prst="bentConnector3">
            <a:avLst>
              <a:gd name="adj1" fmla="val 25935"/>
            </a:avLst>
          </a:prstGeom>
          <a:ln w="6350" cap="flat" cmpd="sng">
            <a:solidFill>
              <a:srgbClr val="7F7F7F"/>
            </a:solidFill>
            <a:prstDash val="sysDash"/>
            <a:miter/>
            <a:headEnd type="none" w="med" len="med"/>
            <a:tailEnd type="none" w="med" len="med"/>
          </a:ln>
        </p:spPr>
      </p:cxnSp>
      <p:cxnSp>
        <p:nvCxnSpPr>
          <p:cNvPr id="28" name="肘形连接符 50"/>
          <p:cNvCxnSpPr/>
          <p:nvPr/>
        </p:nvCxnSpPr>
        <p:spPr>
          <a:xfrm rot="10800000">
            <a:off x="2212975" y="4840288"/>
            <a:ext cx="2282825" cy="500062"/>
          </a:xfrm>
          <a:prstGeom prst="bentConnector3">
            <a:avLst>
              <a:gd name="adj1" fmla="val 29963"/>
            </a:avLst>
          </a:prstGeom>
          <a:ln w="6350" cap="flat" cmpd="sng">
            <a:solidFill>
              <a:srgbClr val="7F7F7F"/>
            </a:solidFill>
            <a:prstDash val="sysDash"/>
            <a:miter/>
            <a:headEnd type="none" w="med" len="med"/>
            <a:tailEnd type="none" w="med" len="med"/>
          </a:ln>
        </p:spPr>
      </p:cxnSp>
      <p:cxnSp>
        <p:nvCxnSpPr>
          <p:cNvPr id="29" name="肘形连接符 51"/>
          <p:cNvCxnSpPr/>
          <p:nvPr/>
        </p:nvCxnSpPr>
        <p:spPr>
          <a:xfrm rot="-10800000" flipV="1">
            <a:off x="8677275" y="4635500"/>
            <a:ext cx="1855788" cy="527050"/>
          </a:xfrm>
          <a:prstGeom prst="bentConnector3">
            <a:avLst>
              <a:gd name="adj1" fmla="val 65560"/>
            </a:avLst>
          </a:prstGeom>
          <a:ln w="6350" cap="flat" cmpd="sng">
            <a:solidFill>
              <a:srgbClr val="7F7F7F"/>
            </a:solidFill>
            <a:prstDash val="sysDash"/>
            <a:miter/>
            <a:headEnd type="none" w="med" len="med"/>
            <a:tailEnd type="none" w="med" len="med"/>
          </a:ln>
        </p:spPr>
      </p:cxnSp>
      <p:cxnSp>
        <p:nvCxnSpPr>
          <p:cNvPr id="30" name="肘形连接符 52"/>
          <p:cNvCxnSpPr/>
          <p:nvPr/>
        </p:nvCxnSpPr>
        <p:spPr>
          <a:xfrm rot="-10800000" flipV="1">
            <a:off x="7481888" y="2474913"/>
            <a:ext cx="2146300" cy="815975"/>
          </a:xfrm>
          <a:prstGeom prst="bentConnector3">
            <a:avLst>
              <a:gd name="adj1" fmla="val 74657"/>
            </a:avLst>
          </a:prstGeom>
          <a:ln w="6350" cap="flat" cmpd="sng">
            <a:solidFill>
              <a:srgbClr val="7F7F7F"/>
            </a:solidFill>
            <a:prstDash val="sysDash"/>
            <a:miter/>
            <a:headEnd type="none" w="med" len="med"/>
            <a:tailEnd type="none" w="med" len="med"/>
          </a:ln>
        </p:spPr>
      </p:cxnSp>
    </p:spTree>
    <p:extLst>
      <p:ext uri="{BB962C8B-B14F-4D97-AF65-F5344CB8AC3E}">
        <p14:creationId xmlns="" xmlns:p14="http://schemas.microsoft.com/office/powerpoint/2010/main" val="202533240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1" decel="10000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ppt_x</p:attrName>
                                        </p:attrNameLst>
                                      </p:cBhvr>
                                      <p:tavLst>
                                        <p:tav tm="0">
                                          <p:val>
                                            <p:strVal val="#ppt_x"/>
                                          </p:val>
                                        </p:tav>
                                        <p:tav tm="100000">
                                          <p:val>
                                            <p:strVal val="#ppt_x"/>
                                          </p:val>
                                        </p:tav>
                                      </p:tavLst>
                                    </p:anim>
                                    <p:anim calcmode="lin" valueType="num">
                                      <p:cBhvr>
                                        <p:cTn id="17" dur="500" fill="hold"/>
                                        <p:tgtEl>
                                          <p:spTgt spid="7"/>
                                        </p:tgtEl>
                                        <p:attrNameLst>
                                          <p:attrName>ppt_y</p:attrName>
                                        </p:attrNameLst>
                                      </p:cBhvr>
                                      <p:tavLst>
                                        <p:tav tm="0">
                                          <p:val>
                                            <p:strVal val="0-#ppt_h/2"/>
                                          </p:val>
                                        </p:tav>
                                        <p:tav tm="100000">
                                          <p:val>
                                            <p:strVal val="#ppt_y"/>
                                          </p:val>
                                        </p:tav>
                                      </p:tavLst>
                                    </p:anim>
                                  </p:childTnLst>
                                </p:cTn>
                              </p:par>
                              <p:par>
                                <p:cTn id="18" presetID="8" presetClass="emph" presetSubtype="0" fill="hold" nodeType="withEffect">
                                  <p:stCondLst>
                                    <p:cond delay="0"/>
                                  </p:stCondLst>
                                  <p:childTnLst>
                                    <p:animRot by="-86399941">
                                      <p:cBhvr>
                                        <p:cTn id="19" dur="8000" fill="hold"/>
                                        <p:tgtEl>
                                          <p:spTgt spid="7"/>
                                        </p:tgtEl>
                                        <p:attrNameLst>
                                          <p:attrName>r</p:attrName>
                                        </p:attrNameLst>
                                      </p:cBhvr>
                                    </p:animRot>
                                  </p:childTnLst>
                                </p:cTn>
                              </p:par>
                              <p:par>
                                <p:cTn id="20" presetID="22" presetClass="entr" presetSubtype="2" fill="hold" grpId="0" nodeType="withEffect">
                                  <p:stCondLst>
                                    <p:cond delay="500"/>
                                  </p:stCondLst>
                                  <p:childTnLst>
                                    <p:set>
                                      <p:cBhvr>
                                        <p:cTn id="21" dur="1" fill="hold">
                                          <p:stCondLst>
                                            <p:cond delay="0"/>
                                          </p:stCondLst>
                                        </p:cTn>
                                        <p:tgtEl>
                                          <p:spTgt spid="27"/>
                                        </p:tgtEl>
                                        <p:attrNameLst>
                                          <p:attrName>style.visibility</p:attrName>
                                        </p:attrNameLst>
                                      </p:cBhvr>
                                      <p:to>
                                        <p:strVal val="visible"/>
                                      </p:to>
                                    </p:set>
                                    <p:animEffect filter="wipe(right)">
                                      <p:cBhvr>
                                        <p:cTn id="22" dur="500"/>
                                        <p:tgtEl>
                                          <p:spTgt spid="27"/>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filter="fade">
                                      <p:cBhvr>
                                        <p:cTn id="27" dur="500"/>
                                        <p:tgtEl>
                                          <p:spTgt spid="19"/>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0"/>
                                        </p:tgtEl>
                                        <p:attrNameLst>
                                          <p:attrName>style.visibility</p:attrName>
                                        </p:attrNameLst>
                                      </p:cBhvr>
                                      <p:to>
                                        <p:strVal val="visible"/>
                                      </p:to>
                                    </p:set>
                                    <p:animEffect filter="fade">
                                      <p:cBhvr>
                                        <p:cTn id="30" dur="500"/>
                                        <p:tgtEl>
                                          <p:spTgt spid="20"/>
                                        </p:tgtEl>
                                      </p:cBhvr>
                                    </p:animEffect>
                                  </p:childTnLst>
                                </p:cTn>
                              </p:par>
                              <p:par>
                                <p:cTn id="31" presetID="2" presetClass="entr" presetSubtype="1" decel="100000" fill="hold" nodeType="withEffect">
                                  <p:stCondLst>
                                    <p:cond delay="50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ppt_x</p:attrName>
                                        </p:attrNameLst>
                                      </p:cBhvr>
                                      <p:tavLst>
                                        <p:tav tm="0">
                                          <p:val>
                                            <p:strVal val="#ppt_x"/>
                                          </p:val>
                                        </p:tav>
                                        <p:tav tm="100000">
                                          <p:val>
                                            <p:strVal val="#ppt_x"/>
                                          </p:val>
                                        </p:tav>
                                      </p:tavLst>
                                    </p:anim>
                                    <p:anim calcmode="lin" valueType="num">
                                      <p:cBhvr>
                                        <p:cTn id="34" dur="500" fill="hold"/>
                                        <p:tgtEl>
                                          <p:spTgt spid="10"/>
                                        </p:tgtEl>
                                        <p:attrNameLst>
                                          <p:attrName>ppt_y</p:attrName>
                                        </p:attrNameLst>
                                      </p:cBhvr>
                                      <p:tavLst>
                                        <p:tav tm="0">
                                          <p:val>
                                            <p:strVal val="0-#ppt_h/2"/>
                                          </p:val>
                                        </p:tav>
                                        <p:tav tm="100000">
                                          <p:val>
                                            <p:strVal val="#ppt_y"/>
                                          </p:val>
                                        </p:tav>
                                      </p:tavLst>
                                    </p:anim>
                                  </p:childTnLst>
                                </p:cTn>
                              </p:par>
                              <p:par>
                                <p:cTn id="35" presetID="8" presetClass="emph" presetSubtype="0" fill="hold" nodeType="withEffect">
                                  <p:stCondLst>
                                    <p:cond delay="500"/>
                                  </p:stCondLst>
                                  <p:childTnLst>
                                    <p:animRot by="76680000">
                                      <p:cBhvr>
                                        <p:cTn id="36" dur="7500" fill="hold"/>
                                        <p:tgtEl>
                                          <p:spTgt spid="10"/>
                                        </p:tgtEl>
                                        <p:attrNameLst>
                                          <p:attrName>r</p:attrName>
                                        </p:attrNameLst>
                                      </p:cBhvr>
                                    </p:animRot>
                                  </p:childTnLst>
                                </p:cTn>
                              </p:par>
                              <p:par>
                                <p:cTn id="37" presetID="22" presetClass="entr" presetSubtype="2" fill="hold" grpId="0" nodeType="withEffect">
                                  <p:stCondLst>
                                    <p:cond delay="1000"/>
                                  </p:stCondLst>
                                  <p:childTnLst>
                                    <p:set>
                                      <p:cBhvr>
                                        <p:cTn id="38" dur="1" fill="hold">
                                          <p:stCondLst>
                                            <p:cond delay="0"/>
                                          </p:stCondLst>
                                        </p:cTn>
                                        <p:tgtEl>
                                          <p:spTgt spid="28"/>
                                        </p:tgtEl>
                                        <p:attrNameLst>
                                          <p:attrName>style.visibility</p:attrName>
                                        </p:attrNameLst>
                                      </p:cBhvr>
                                      <p:to>
                                        <p:strVal val="visible"/>
                                      </p:to>
                                    </p:set>
                                    <p:animEffect filter="wipe(right)">
                                      <p:cBhvr>
                                        <p:cTn id="39" dur="500"/>
                                        <p:tgtEl>
                                          <p:spTgt spid="28"/>
                                        </p:tgtEl>
                                      </p:cBhvr>
                                    </p:animEffect>
                                  </p:childTnLst>
                                </p:cTn>
                              </p:par>
                              <p:par>
                                <p:cTn id="40" presetID="10" presetClass="entr" presetSubtype="0" fill="hold" grpId="0" nodeType="withEffect">
                                  <p:stCondLst>
                                    <p:cond delay="10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filter="fade">
                                      <p:cBhvr>
                                        <p:cTn id="44" dur="500"/>
                                        <p:tgtEl>
                                          <p:spTgt spid="21"/>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22"/>
                                        </p:tgtEl>
                                        <p:attrNameLst>
                                          <p:attrName>style.visibility</p:attrName>
                                        </p:attrNameLst>
                                      </p:cBhvr>
                                      <p:to>
                                        <p:strVal val="visible"/>
                                      </p:to>
                                    </p:set>
                                    <p:animEffect filter="fade">
                                      <p:cBhvr>
                                        <p:cTn id="47" dur="500"/>
                                        <p:tgtEl>
                                          <p:spTgt spid="22"/>
                                        </p:tgtEl>
                                      </p:cBhvr>
                                    </p:animEffect>
                                  </p:childTnLst>
                                </p:cTn>
                              </p:par>
                              <p:par>
                                <p:cTn id="48" presetID="2" presetClass="entr" presetSubtype="1" decel="100000" fill="hold" nodeType="withEffect">
                                  <p:stCondLst>
                                    <p:cond delay="1000"/>
                                  </p:stCondLst>
                                  <p:childTnLst>
                                    <p:set>
                                      <p:cBhvr>
                                        <p:cTn id="49" dur="1" fill="hold">
                                          <p:stCondLst>
                                            <p:cond delay="0"/>
                                          </p:stCondLst>
                                        </p:cTn>
                                        <p:tgtEl>
                                          <p:spTgt spid="13"/>
                                        </p:tgtEl>
                                        <p:attrNameLst>
                                          <p:attrName>style.visibility</p:attrName>
                                        </p:attrNameLst>
                                      </p:cBhvr>
                                      <p:to>
                                        <p:strVal val="visible"/>
                                      </p:to>
                                    </p:set>
                                    <p:anim calcmode="lin" valueType="num">
                                      <p:cBhvr>
                                        <p:cTn id="50" dur="500" fill="hold"/>
                                        <p:tgtEl>
                                          <p:spTgt spid="13"/>
                                        </p:tgtEl>
                                        <p:attrNameLst>
                                          <p:attrName>ppt_x</p:attrName>
                                        </p:attrNameLst>
                                      </p:cBhvr>
                                      <p:tavLst>
                                        <p:tav tm="0">
                                          <p:val>
                                            <p:strVal val="#ppt_x"/>
                                          </p:val>
                                        </p:tav>
                                        <p:tav tm="100000">
                                          <p:val>
                                            <p:strVal val="#ppt_x"/>
                                          </p:val>
                                        </p:tav>
                                      </p:tavLst>
                                    </p:anim>
                                    <p:anim calcmode="lin" valueType="num">
                                      <p:cBhvr>
                                        <p:cTn id="51" dur="500" fill="hold"/>
                                        <p:tgtEl>
                                          <p:spTgt spid="13"/>
                                        </p:tgtEl>
                                        <p:attrNameLst>
                                          <p:attrName>ppt_y</p:attrName>
                                        </p:attrNameLst>
                                      </p:cBhvr>
                                      <p:tavLst>
                                        <p:tav tm="0">
                                          <p:val>
                                            <p:strVal val="0-#ppt_h/2"/>
                                          </p:val>
                                        </p:tav>
                                        <p:tav tm="100000">
                                          <p:val>
                                            <p:strVal val="#ppt_y"/>
                                          </p:val>
                                        </p:tav>
                                      </p:tavLst>
                                    </p:anim>
                                  </p:childTnLst>
                                </p:cTn>
                              </p:par>
                              <p:par>
                                <p:cTn id="52" presetID="8" presetClass="emph" presetSubtype="0" fill="hold" nodeType="withEffect">
                                  <p:stCondLst>
                                    <p:cond delay="1000"/>
                                  </p:stCondLst>
                                  <p:childTnLst>
                                    <p:animRot by="-107999941">
                                      <p:cBhvr>
                                        <p:cTn id="53" dur="7000" fill="hold"/>
                                        <p:tgtEl>
                                          <p:spTgt spid="13"/>
                                        </p:tgtEl>
                                        <p:attrNameLst>
                                          <p:attrName>r</p:attrName>
                                        </p:attrNameLst>
                                      </p:cBhvr>
                                    </p:animRot>
                                  </p:childTnLst>
                                </p:cTn>
                              </p:par>
                              <p:par>
                                <p:cTn id="54" presetID="22" presetClass="entr" presetSubtype="8" fill="hold" grpId="0" nodeType="withEffect">
                                  <p:stCondLst>
                                    <p:cond delay="1500"/>
                                  </p:stCondLst>
                                  <p:childTnLst>
                                    <p:set>
                                      <p:cBhvr>
                                        <p:cTn id="55" dur="1" fill="hold">
                                          <p:stCondLst>
                                            <p:cond delay="0"/>
                                          </p:stCondLst>
                                        </p:cTn>
                                        <p:tgtEl>
                                          <p:spTgt spid="30"/>
                                        </p:tgtEl>
                                        <p:attrNameLst>
                                          <p:attrName>style.visibility</p:attrName>
                                        </p:attrNameLst>
                                      </p:cBhvr>
                                      <p:to>
                                        <p:strVal val="visible"/>
                                      </p:to>
                                    </p:set>
                                    <p:animEffect filter="wipe(left)">
                                      <p:cBhvr>
                                        <p:cTn id="56" dur="500"/>
                                        <p:tgtEl>
                                          <p:spTgt spid="30"/>
                                        </p:tgtEl>
                                      </p:cBhvr>
                                    </p:animEffect>
                                  </p:childTnLst>
                                </p:cTn>
                              </p:par>
                              <p:par>
                                <p:cTn id="57" presetID="10" presetClass="entr" presetSubtype="0" fill="hold" grpId="0" nodeType="withEffect">
                                  <p:stCondLst>
                                    <p:cond delay="150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filter="fade">
                                      <p:cBhvr>
                                        <p:cTn id="61" dur="500"/>
                                        <p:tgtEl>
                                          <p:spTgt spid="23"/>
                                        </p:tgtEl>
                                      </p:cBhvr>
                                    </p:animEffect>
                                  </p:childTnLst>
                                </p:cTn>
                              </p:par>
                              <p:par>
                                <p:cTn id="62" presetID="10" presetClass="entr" presetSubtype="0" fill="hold" grpId="0" nodeType="withEffect">
                                  <p:stCondLst>
                                    <p:cond delay="1000"/>
                                  </p:stCondLst>
                                  <p:childTnLst>
                                    <p:set>
                                      <p:cBhvr>
                                        <p:cTn id="63" dur="1" fill="hold">
                                          <p:stCondLst>
                                            <p:cond delay="0"/>
                                          </p:stCondLst>
                                        </p:cTn>
                                        <p:tgtEl>
                                          <p:spTgt spid="24"/>
                                        </p:tgtEl>
                                        <p:attrNameLst>
                                          <p:attrName>style.visibility</p:attrName>
                                        </p:attrNameLst>
                                      </p:cBhvr>
                                      <p:to>
                                        <p:strVal val="visible"/>
                                      </p:to>
                                    </p:set>
                                    <p:animEffect filter="fade">
                                      <p:cBhvr>
                                        <p:cTn id="64" dur="500"/>
                                        <p:tgtEl>
                                          <p:spTgt spid="24"/>
                                        </p:tgtEl>
                                      </p:cBhvr>
                                    </p:animEffect>
                                  </p:childTnLst>
                                </p:cTn>
                              </p:par>
                              <p:par>
                                <p:cTn id="65" presetID="2" presetClass="entr" presetSubtype="1" decel="100000" fill="hold" nodeType="withEffect">
                                  <p:stCondLst>
                                    <p:cond delay="1500"/>
                                  </p:stCondLst>
                                  <p:childTnLst>
                                    <p:set>
                                      <p:cBhvr>
                                        <p:cTn id="66" dur="1" fill="hold">
                                          <p:stCondLst>
                                            <p:cond delay="0"/>
                                          </p:stCondLst>
                                        </p:cTn>
                                        <p:tgtEl>
                                          <p:spTgt spid="16"/>
                                        </p:tgtEl>
                                        <p:attrNameLst>
                                          <p:attrName>style.visibility</p:attrName>
                                        </p:attrNameLst>
                                      </p:cBhvr>
                                      <p:to>
                                        <p:strVal val="visible"/>
                                      </p:to>
                                    </p:set>
                                    <p:anim calcmode="lin" valueType="num">
                                      <p:cBhvr>
                                        <p:cTn id="67" dur="500" fill="hold"/>
                                        <p:tgtEl>
                                          <p:spTgt spid="16"/>
                                        </p:tgtEl>
                                        <p:attrNameLst>
                                          <p:attrName>ppt_x</p:attrName>
                                        </p:attrNameLst>
                                      </p:cBhvr>
                                      <p:tavLst>
                                        <p:tav tm="0">
                                          <p:val>
                                            <p:strVal val="#ppt_x"/>
                                          </p:val>
                                        </p:tav>
                                        <p:tav tm="100000">
                                          <p:val>
                                            <p:strVal val="#ppt_x"/>
                                          </p:val>
                                        </p:tav>
                                      </p:tavLst>
                                    </p:anim>
                                    <p:anim calcmode="lin" valueType="num">
                                      <p:cBhvr>
                                        <p:cTn id="68" dur="500" fill="hold"/>
                                        <p:tgtEl>
                                          <p:spTgt spid="16"/>
                                        </p:tgtEl>
                                        <p:attrNameLst>
                                          <p:attrName>ppt_y</p:attrName>
                                        </p:attrNameLst>
                                      </p:cBhvr>
                                      <p:tavLst>
                                        <p:tav tm="0">
                                          <p:val>
                                            <p:strVal val="0-#ppt_h/2"/>
                                          </p:val>
                                        </p:tav>
                                        <p:tav tm="100000">
                                          <p:val>
                                            <p:strVal val="#ppt_y"/>
                                          </p:val>
                                        </p:tav>
                                      </p:tavLst>
                                    </p:anim>
                                  </p:childTnLst>
                                </p:cTn>
                              </p:par>
                              <p:par>
                                <p:cTn id="69" presetID="8" presetClass="emph" presetSubtype="0" fill="hold" nodeType="withEffect">
                                  <p:stCondLst>
                                    <p:cond delay="1500"/>
                                  </p:stCondLst>
                                  <p:childTnLst>
                                    <p:animRot by="86400000">
                                      <p:cBhvr>
                                        <p:cTn id="70" dur="6500" fill="hold"/>
                                        <p:tgtEl>
                                          <p:spTgt spid="16"/>
                                        </p:tgtEl>
                                        <p:attrNameLst>
                                          <p:attrName>r</p:attrName>
                                        </p:attrNameLst>
                                      </p:cBhvr>
                                    </p:animRot>
                                  </p:childTnLst>
                                </p:cTn>
                              </p:par>
                              <p:par>
                                <p:cTn id="71" presetID="22" presetClass="entr" presetSubtype="8" fill="hold" grpId="0" nodeType="withEffect">
                                  <p:stCondLst>
                                    <p:cond delay="2000"/>
                                  </p:stCondLst>
                                  <p:childTnLst>
                                    <p:set>
                                      <p:cBhvr>
                                        <p:cTn id="72" dur="1" fill="hold">
                                          <p:stCondLst>
                                            <p:cond delay="0"/>
                                          </p:stCondLst>
                                        </p:cTn>
                                        <p:tgtEl>
                                          <p:spTgt spid="29"/>
                                        </p:tgtEl>
                                        <p:attrNameLst>
                                          <p:attrName>style.visibility</p:attrName>
                                        </p:attrNameLst>
                                      </p:cBhvr>
                                      <p:to>
                                        <p:strVal val="visible"/>
                                      </p:to>
                                    </p:set>
                                    <p:animEffect filter="wipe(left)">
                                      <p:cBhvr>
                                        <p:cTn id="73" dur="500"/>
                                        <p:tgtEl>
                                          <p:spTgt spid="29"/>
                                        </p:tgtEl>
                                      </p:cBhvr>
                                    </p:animEffect>
                                  </p:childTnLst>
                                </p:cTn>
                              </p:par>
                              <p:par>
                                <p:cTn id="74" presetID="10" presetClass="entr" presetSubtype="0" fill="hold" grpId="0" nodeType="withEffect">
                                  <p:stCondLst>
                                    <p:cond delay="2000"/>
                                  </p:stCondLst>
                                  <p:childTnLst>
                                    <p:set>
                                      <p:cBhvr>
                                        <p:cTn id="75" dur="1" fill="hold">
                                          <p:stCondLst>
                                            <p:cond delay="0"/>
                                          </p:stCondLst>
                                        </p:cTn>
                                        <p:tgtEl>
                                          <p:spTgt spid="25"/>
                                        </p:tgtEl>
                                        <p:attrNameLst>
                                          <p:attrName>style.visibility</p:attrName>
                                        </p:attrNameLst>
                                      </p:cBhvr>
                                      <p:to>
                                        <p:strVal val="visible"/>
                                      </p:to>
                                    </p:set>
                                    <p:anim calcmode="lin" valueType="num">
                                      <p:cBhvr>
                                        <p:cTn id="76" dur="500" fill="hold"/>
                                        <p:tgtEl>
                                          <p:spTgt spid="25"/>
                                        </p:tgtEl>
                                        <p:attrNameLst>
                                          <p:attrName>ppt_w</p:attrName>
                                        </p:attrNameLst>
                                      </p:cBhvr>
                                      <p:tavLst>
                                        <p:tav tm="0">
                                          <p:val>
                                            <p:fltVal val="0"/>
                                          </p:val>
                                        </p:tav>
                                        <p:tav tm="100000">
                                          <p:val>
                                            <p:strVal val="#ppt_w"/>
                                          </p:val>
                                        </p:tav>
                                      </p:tavLst>
                                    </p:anim>
                                    <p:anim calcmode="lin" valueType="num">
                                      <p:cBhvr>
                                        <p:cTn id="77" dur="500" fill="hold"/>
                                        <p:tgtEl>
                                          <p:spTgt spid="25"/>
                                        </p:tgtEl>
                                        <p:attrNameLst>
                                          <p:attrName>ppt_h</p:attrName>
                                        </p:attrNameLst>
                                      </p:cBhvr>
                                      <p:tavLst>
                                        <p:tav tm="0">
                                          <p:val>
                                            <p:fltVal val="0"/>
                                          </p:val>
                                        </p:tav>
                                        <p:tav tm="100000">
                                          <p:val>
                                            <p:strVal val="#ppt_h"/>
                                          </p:val>
                                        </p:tav>
                                      </p:tavLst>
                                    </p:anim>
                                    <p:animEffect filter="fade">
                                      <p:cBhvr>
                                        <p:cTn id="78" dur="500"/>
                                        <p:tgtEl>
                                          <p:spTgt spid="25"/>
                                        </p:tgtEl>
                                      </p:cBhvr>
                                    </p:animEffect>
                                  </p:childTnLst>
                                </p:cTn>
                              </p:par>
                              <p:par>
                                <p:cTn id="79" presetID="10" presetClass="entr" presetSubtype="0" fill="hold" grpId="0" nodeType="withEffect">
                                  <p:stCondLst>
                                    <p:cond delay="1500"/>
                                  </p:stCondLst>
                                  <p:childTnLst>
                                    <p:set>
                                      <p:cBhvr>
                                        <p:cTn id="80" dur="1" fill="hold">
                                          <p:stCondLst>
                                            <p:cond delay="0"/>
                                          </p:stCondLst>
                                        </p:cTn>
                                        <p:tgtEl>
                                          <p:spTgt spid="26"/>
                                        </p:tgtEl>
                                        <p:attrNameLst>
                                          <p:attrName>style.visibility</p:attrName>
                                        </p:attrNameLst>
                                      </p:cBhvr>
                                      <p:to>
                                        <p:strVal val="visible"/>
                                      </p:to>
                                    </p:set>
                                    <p:animEffect filter="fade">
                                      <p:cBhvr>
                                        <p:cTn id="81"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p:bldP spid="20" grpId="0" bldLvl="0"/>
      <p:bldP spid="21" grpId="0" bldLvl="0"/>
      <p:bldP spid="22" grpId="0" bldLvl="0"/>
      <p:bldP spid="23" grpId="0" bldLvl="0"/>
      <p:bldP spid="24" grpId="0" bldLvl="0"/>
      <p:bldP spid="25" grpId="0" bldLvl="0"/>
      <p:bldP spid="26" grpId="0" bldLvl="0"/>
      <p:bldP spid="27" grpId="0" animBg="1"/>
      <p:bldP spid="28" grpId="0" animBg="1"/>
      <p:bldP spid="29" grpId="0" animBg="1"/>
      <p:bldP spid="3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8" name="矩形 37"/>
          <p:cNvSpPr>
            <a:spLocks noChangeArrowheads="1"/>
          </p:cNvSpPr>
          <p:nvPr/>
        </p:nvSpPr>
        <p:spPr bwMode="auto">
          <a:xfrm>
            <a:off x="4967586" y="4043040"/>
            <a:ext cx="5713412" cy="2260600"/>
          </a:xfrm>
          <a:prstGeom prst="rect">
            <a:avLst/>
          </a:prstGeom>
          <a:noFill/>
          <a:ln>
            <a:solidFill>
              <a:srgbClr val="C00000"/>
            </a:solid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9" name="矩形 46"/>
          <p:cNvSpPr>
            <a:spLocks noChangeAspect="1" noChangeArrowheads="1"/>
          </p:cNvSpPr>
          <p:nvPr/>
        </p:nvSpPr>
        <p:spPr bwMode="auto">
          <a:xfrm>
            <a:off x="1457623" y="4043040"/>
            <a:ext cx="3389313" cy="2260600"/>
          </a:xfrm>
          <a:prstGeom prst="rect">
            <a:avLst/>
          </a:prstGeom>
          <a:blipFill dpi="0" rotWithShape="1">
            <a:blip r:embed="rId5" cstate="screen">
              <a:extLst>
                <a:ext uri="{BEBA8EAE-BF5A-486C-A8C5-ECC9F3942E4B}">
                  <a14:imgProps xmlns="" xmlns:a14="http://schemas.microsoft.com/office/drawing/2010/main">
                    <a14:imgLayer r:embed="rId6">
                      <a14:imgEffect>
                        <a14:saturation sat="33000"/>
                      </a14:imgEffect>
                    </a14:imgLayer>
                  </a14:imgProps>
                </a:ext>
                <a:ext uri="{28A0092B-C50C-407E-A947-70E740481C1C}">
                  <a14:useLocalDpi xmlns="" xmlns:a14="http://schemas.microsoft.com/office/drawing/2010/main"/>
                </a:ext>
              </a:extLst>
            </a:blip>
            <a:srcRect/>
            <a:stretch>
              <a:fillRect/>
            </a:stretch>
          </a:blip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0" name="矩形 47"/>
          <p:cNvSpPr>
            <a:spLocks noChangeAspect="1" noChangeArrowheads="1"/>
          </p:cNvSpPr>
          <p:nvPr/>
        </p:nvSpPr>
        <p:spPr bwMode="auto">
          <a:xfrm>
            <a:off x="3811886" y="1690365"/>
            <a:ext cx="3386137" cy="2259013"/>
          </a:xfrm>
          <a:prstGeom prst="rect">
            <a:avLst/>
          </a:prstGeom>
          <a:blipFill dpi="0" rotWithShape="1">
            <a:blip r:embed="rId7" cstate="screen">
              <a:grayscl/>
              <a:extLst>
                <a:ext uri="{28A0092B-C50C-407E-A947-70E740481C1C}">
                  <a14:useLocalDpi xmlns="" xmlns:a14="http://schemas.microsoft.com/office/drawing/2010/main"/>
                </a:ext>
              </a:extLst>
            </a:blip>
            <a:srcRect/>
            <a:stretch>
              <a:fillRect/>
            </a:stretch>
          </a:blip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1" name="矩形 1"/>
          <p:cNvSpPr>
            <a:spLocks noChangeArrowheads="1"/>
          </p:cNvSpPr>
          <p:nvPr/>
        </p:nvSpPr>
        <p:spPr bwMode="auto">
          <a:xfrm>
            <a:off x="1457623" y="1688778"/>
            <a:ext cx="2260600" cy="2260600"/>
          </a:xfrm>
          <a:prstGeom prst="rect">
            <a:avLst/>
          </a:prstGeom>
          <a:noFill/>
          <a:ln>
            <a:solidFill>
              <a:srgbClr val="404040"/>
            </a:solidFill>
          </a:ln>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2" name="矩形 59"/>
          <p:cNvSpPr>
            <a:spLocks noChangeAspect="1" noChangeArrowheads="1"/>
          </p:cNvSpPr>
          <p:nvPr/>
        </p:nvSpPr>
        <p:spPr bwMode="auto">
          <a:xfrm>
            <a:off x="7291686" y="1688778"/>
            <a:ext cx="3389312" cy="2260600"/>
          </a:xfrm>
          <a:prstGeom prst="rect">
            <a:avLst/>
          </a:prstGeom>
          <a:blipFill dpi="0" rotWithShape="1">
            <a:blip r:embed="rId8" cstate="screen">
              <a:grayscl/>
              <a:extLst>
                <a:ext uri="{28A0092B-C50C-407E-A947-70E740481C1C}">
                  <a14:useLocalDpi xmlns="" xmlns:a14="http://schemas.microsoft.com/office/drawing/2010/main"/>
                </a:ext>
              </a:extLst>
            </a:blip>
            <a:srcRect/>
            <a:stretch>
              <a:fillRect/>
            </a:stretch>
          </a:blipFill>
          <a:ln>
            <a:noFill/>
          </a:ln>
          <a:extLst/>
        </p:spPr>
        <p:txBody>
          <a:bodyPr lIns="121912" tIns="60956" rIns="121912" bIns="60956"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2400">
              <a:solidFill>
                <a:schemeClr val="tx1">
                  <a:lumMod val="75000"/>
                  <a:lumOff val="25000"/>
                </a:schemeClr>
              </a:solidFill>
              <a:latin typeface="微软雅黑" pitchFamily="34" charset="-122"/>
              <a:ea typeface="微软雅黑" pitchFamily="34" charset="-122"/>
              <a:sym typeface="方正兰亭黑_GBK" pitchFamily="2" charset="-122"/>
            </a:endParaRPr>
          </a:p>
        </p:txBody>
      </p:sp>
      <p:sp>
        <p:nvSpPr>
          <p:cNvPr id="13" name="矩形 56"/>
          <p:cNvSpPr>
            <a:spLocks noChangeArrowheads="1"/>
          </p:cNvSpPr>
          <p:nvPr/>
        </p:nvSpPr>
        <p:spPr bwMode="auto">
          <a:xfrm>
            <a:off x="1630710" y="1817365"/>
            <a:ext cx="1829271" cy="460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bevel/>
                <a:headEnd/>
                <a:tailEnd/>
              </a14:hiddenLine>
            </a:ext>
          </a:extLst>
        </p:spPr>
        <p:txBody>
          <a:bodyPr wrap="square"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00" b="1" dirty="0">
                <a:solidFill>
                  <a:schemeClr val="bg1"/>
                </a:solidFill>
                <a:latin typeface="微软雅黑" pitchFamily="34" charset="-122"/>
                <a:ea typeface="微软雅黑" pitchFamily="34" charset="-122"/>
                <a:sym typeface="方正兰亭黑_GBK" pitchFamily="2" charset="-122"/>
              </a:rPr>
              <a:t>添加主题</a:t>
            </a:r>
            <a:endParaRPr lang="zh-CN" altLang="en-US" sz="2200" b="1" dirty="0">
              <a:solidFill>
                <a:schemeClr val="bg1"/>
              </a:solidFill>
              <a:latin typeface="微软雅黑" pitchFamily="34" charset="-122"/>
              <a:ea typeface="微软雅黑" pitchFamily="34" charset="-122"/>
              <a:sym typeface="Arial" pitchFamily="34" charset="0"/>
            </a:endParaRPr>
          </a:p>
        </p:txBody>
      </p:sp>
      <p:sp>
        <p:nvSpPr>
          <p:cNvPr id="14" name="矩形 57"/>
          <p:cNvSpPr>
            <a:spLocks noChangeArrowheads="1"/>
          </p:cNvSpPr>
          <p:nvPr/>
        </p:nvSpPr>
        <p:spPr bwMode="auto">
          <a:xfrm>
            <a:off x="1630710" y="2264842"/>
            <a:ext cx="1984326" cy="10925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bevel/>
                <a:headEnd/>
                <a:tailEnd/>
              </a14:hiddenLine>
            </a:ext>
          </a:extLst>
        </p:spPr>
        <p:txBody>
          <a:bodyPr wrap="square"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buNone/>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矩形 44"/>
          <p:cNvSpPr>
            <a:spLocks noChangeArrowheads="1"/>
          </p:cNvSpPr>
          <p:nvPr/>
        </p:nvSpPr>
        <p:spPr bwMode="auto">
          <a:xfrm>
            <a:off x="5097761" y="4184328"/>
            <a:ext cx="3098800"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bevel/>
                <a:headEnd/>
                <a:tailEnd/>
              </a14:hiddenLine>
            </a:ext>
          </a:extLst>
        </p:spPr>
        <p:txBody>
          <a:bodyPr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Font typeface="Arial" pitchFamily="34" charset="0"/>
              <a:buNone/>
            </a:pPr>
            <a:r>
              <a:rPr lang="zh-CN" altLang="en-US" sz="2200" b="1" dirty="0">
                <a:solidFill>
                  <a:schemeClr val="bg1"/>
                </a:solidFill>
                <a:latin typeface="微软雅黑" pitchFamily="34" charset="-122"/>
                <a:ea typeface="微软雅黑" pitchFamily="34" charset="-122"/>
                <a:sym typeface="方正兰亭黑_GBK" pitchFamily="2" charset="-122"/>
              </a:rPr>
              <a:t>添加主题</a:t>
            </a:r>
            <a:endParaRPr lang="zh-CN" altLang="en-US" sz="2200" b="1" dirty="0">
              <a:solidFill>
                <a:schemeClr val="bg1"/>
              </a:solidFill>
              <a:latin typeface="微软雅黑" pitchFamily="34" charset="-122"/>
              <a:ea typeface="微软雅黑" pitchFamily="34" charset="-122"/>
              <a:sym typeface="Arial" pitchFamily="34" charset="0"/>
            </a:endParaRPr>
          </a:p>
        </p:txBody>
      </p:sp>
      <p:sp>
        <p:nvSpPr>
          <p:cNvPr id="16" name="矩形 45"/>
          <p:cNvSpPr>
            <a:spLocks noChangeArrowheads="1"/>
          </p:cNvSpPr>
          <p:nvPr/>
        </p:nvSpPr>
        <p:spPr bwMode="auto">
          <a:xfrm>
            <a:off x="5123161" y="4408165"/>
            <a:ext cx="5405139" cy="16927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bevel/>
                <a:headEnd/>
                <a:tailEnd/>
              </a14:hiddenLine>
            </a:ext>
          </a:extLst>
        </p:spPr>
        <p:txBody>
          <a:bodyPr wrap="square" lIns="121912" tIns="60956" rIns="121912" bIns="60956">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eaLnBrk="1" hangingPunct="1">
              <a:lnSpc>
                <a:spcPct val="100000"/>
              </a:lnSpc>
              <a:spcBef>
                <a:spcPct val="0"/>
              </a:spcBef>
              <a:buNone/>
            </a:pPr>
            <a:r>
              <a:rPr lang="zh-CN" altLang="en-US" sz="1400" dirty="0">
                <a:solidFill>
                  <a:schemeClr val="bg1">
                    <a:lumMod val="50000"/>
                  </a:schemeClr>
                </a:solidFill>
                <a:latin typeface="微软雅黑" pitchFamily="34" charset="-122"/>
                <a:ea typeface="微软雅黑"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a:t>
            </a:r>
            <a:r>
              <a:rPr lang="zh-CN" altLang="en-US" sz="1400" dirty="0" smtClean="0">
                <a:solidFill>
                  <a:schemeClr val="bg1">
                    <a:lumMod val="50000"/>
                  </a:schemeClr>
                </a:solidFill>
                <a:latin typeface="微软雅黑" pitchFamily="34" charset="-122"/>
                <a:ea typeface="微软雅黑" pitchFamily="34" charset="-122"/>
                <a:sym typeface="方正兰亭黑_GBK" pitchFamily="2" charset="-122"/>
              </a:rPr>
              <a:t>。</a:t>
            </a:r>
            <a:r>
              <a:rPr lang="zh-CN" altLang="en-US" sz="1400" dirty="0">
                <a:solidFill>
                  <a:schemeClr val="bg1">
                    <a:lumMod val="50000"/>
                  </a:schemeClr>
                </a:solidFill>
                <a:latin typeface="微软雅黑" pitchFamily="34" charset="-122"/>
                <a:ea typeface="微软雅黑" pitchFamily="34" charset="-122"/>
                <a:sym typeface="方正兰亭黑_GBK" pitchFamily="2" charset="-122"/>
              </a:rPr>
              <a:t>右键点击图片选择设置图片格式可直接替换图片，在此录入上述图表的综合描述说明，在此录入上述图表的综合分析说明，在此录入上述图表的综合分析说明，在此录入上述图表的综合分析说明。 </a:t>
            </a:r>
            <a:endParaRPr lang="zh-CN" altLang="en-US" sz="1800" dirty="0">
              <a:solidFill>
                <a:schemeClr val="bg1">
                  <a:lumMod val="50000"/>
                </a:schemeClr>
              </a:solidFill>
              <a:latin typeface="微软雅黑" pitchFamily="34" charset="-122"/>
              <a:ea typeface="微软雅黑" pitchFamily="34" charset="-122"/>
            </a:endParaRPr>
          </a:p>
          <a:p>
            <a:pPr eaLnBrk="1" hangingPunct="1">
              <a:lnSpc>
                <a:spcPct val="100000"/>
              </a:lnSpc>
              <a:spcBef>
                <a:spcPct val="0"/>
              </a:spcBef>
              <a:buFont typeface="Arial" pitchFamily="34" charset="0"/>
              <a:buNone/>
            </a:pPr>
            <a:endParaRPr lang="zh-CN" altLang="en-US" sz="1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 xmlns:p14="http://schemas.microsoft.com/office/powerpoint/2010/main" val="369389299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ppt_x</p:attrName>
                                        </p:attrNameLst>
                                      </p:cBhvr>
                                      <p:tavLst>
                                        <p:tav tm="0">
                                          <p:val>
                                            <p:strVal val="0-#ppt_w/2"/>
                                          </p:val>
                                        </p:tav>
                                        <p:tav tm="100000">
                                          <p:val>
                                            <p:strVal val="#ppt_x"/>
                                          </p:val>
                                        </p:tav>
                                      </p:tavLst>
                                    </p:anim>
                                    <p:anim calcmode="lin" valueType="num">
                                      <p:cBhvr>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ppt_x</p:attrName>
                                        </p:attrNameLst>
                                      </p:cBhvr>
                                      <p:tavLst>
                                        <p:tav tm="0">
                                          <p:val>
                                            <p:strVal val="0-#ppt_w/2"/>
                                          </p:val>
                                        </p:tav>
                                        <p:tav tm="100000">
                                          <p:val>
                                            <p:strVal val="#ppt_x"/>
                                          </p:val>
                                        </p:tav>
                                      </p:tavLst>
                                    </p:anim>
                                    <p:anim calcmode="lin" valueType="num">
                                      <p:cBhvr>
                                        <p:cTn id="22" dur="500" fill="hold"/>
                                        <p:tgtEl>
                                          <p:spTgt spid="10"/>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ppt_x</p:attrName>
                                        </p:attrNameLst>
                                      </p:cBhvr>
                                      <p:tavLst>
                                        <p:tav tm="0">
                                          <p:val>
                                            <p:strVal val="1+#ppt_w/2"/>
                                          </p:val>
                                        </p:tav>
                                        <p:tav tm="100000">
                                          <p:val>
                                            <p:strVal val="#ppt_x"/>
                                          </p:val>
                                        </p:tav>
                                      </p:tavLst>
                                    </p:anim>
                                    <p:anim calcmode="lin" valueType="num">
                                      <p:cBhvr>
                                        <p:cTn id="27" dur="500" fill="hold"/>
                                        <p:tgtEl>
                                          <p:spTgt spid="12"/>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ppt_x</p:attrName>
                                        </p:attrNameLst>
                                      </p:cBhvr>
                                      <p:tavLst>
                                        <p:tav tm="0">
                                          <p:val>
                                            <p:strVal val="0-#ppt_w/2"/>
                                          </p:val>
                                        </p:tav>
                                        <p:tav tm="100000">
                                          <p:val>
                                            <p:strVal val="#ppt_x"/>
                                          </p:val>
                                        </p:tav>
                                      </p:tavLst>
                                    </p:anim>
                                    <p:anim calcmode="lin" valueType="num">
                                      <p:cBhvr>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2"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ppt_x</p:attrName>
                                        </p:attrNameLst>
                                      </p:cBhvr>
                                      <p:tavLst>
                                        <p:tav tm="0">
                                          <p:val>
                                            <p:strVal val="1+#ppt_w/2"/>
                                          </p:val>
                                        </p:tav>
                                        <p:tav tm="100000">
                                          <p:val>
                                            <p:strVal val="#ppt_x"/>
                                          </p:val>
                                        </p:tav>
                                      </p:tavLst>
                                    </p:anim>
                                    <p:anim calcmode="lin" valueType="num">
                                      <p:cBhvr>
                                        <p:cTn id="37" dur="500" fill="hold"/>
                                        <p:tgtEl>
                                          <p:spTgt spid="8"/>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up)">
                                      <p:cBhvr>
                                        <p:cTn id="49" dur="500"/>
                                        <p:tgtEl>
                                          <p:spTgt spid="15"/>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up)">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bldLvl="0" animBg="1" autoUpdateAnimBg="0"/>
      <p:bldP spid="10" grpId="0" bldLvl="0" animBg="1" autoUpdateAnimBg="0"/>
      <p:bldP spid="11" grpId="0" bldLvl="0" animBg="1"/>
      <p:bldP spid="12" grpId="0" bldLvl="0" animBg="1" autoUpdateAnimBg="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TextBox 13"/>
          <p:cNvSpPr txBox="1">
            <a:spLocks noChangeArrowheads="1"/>
          </p:cNvSpPr>
          <p:nvPr/>
        </p:nvSpPr>
        <p:spPr bwMode="auto">
          <a:xfrm>
            <a:off x="930275" y="5380715"/>
            <a:ext cx="2336800"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13"/>
          <p:cNvSpPr txBox="1">
            <a:spLocks noChangeArrowheads="1"/>
          </p:cNvSpPr>
          <p:nvPr/>
        </p:nvSpPr>
        <p:spPr bwMode="auto">
          <a:xfrm>
            <a:off x="1479550" y="5729965"/>
            <a:ext cx="138430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3"/>
          <p:cNvSpPr txBox="1">
            <a:spLocks noChangeArrowheads="1"/>
          </p:cNvSpPr>
          <p:nvPr/>
        </p:nvSpPr>
        <p:spPr bwMode="auto">
          <a:xfrm>
            <a:off x="4610100" y="5380715"/>
            <a:ext cx="233838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3"/>
          <p:cNvSpPr txBox="1">
            <a:spLocks noChangeArrowheads="1"/>
          </p:cNvSpPr>
          <p:nvPr/>
        </p:nvSpPr>
        <p:spPr bwMode="auto">
          <a:xfrm>
            <a:off x="5160963" y="5729965"/>
            <a:ext cx="138430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3"/>
          <p:cNvSpPr txBox="1">
            <a:spLocks noChangeArrowheads="1"/>
          </p:cNvSpPr>
          <p:nvPr/>
        </p:nvSpPr>
        <p:spPr bwMode="auto">
          <a:xfrm>
            <a:off x="6450013" y="5380715"/>
            <a:ext cx="2338387"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3"/>
          <p:cNvSpPr txBox="1">
            <a:spLocks noChangeArrowheads="1"/>
          </p:cNvSpPr>
          <p:nvPr/>
        </p:nvSpPr>
        <p:spPr bwMode="auto">
          <a:xfrm>
            <a:off x="7000875" y="5729965"/>
            <a:ext cx="138430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3"/>
          <p:cNvSpPr txBox="1">
            <a:spLocks noChangeArrowheads="1"/>
          </p:cNvSpPr>
          <p:nvPr/>
        </p:nvSpPr>
        <p:spPr bwMode="auto">
          <a:xfrm>
            <a:off x="8289925" y="5380715"/>
            <a:ext cx="2338388"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3"/>
          <p:cNvSpPr txBox="1">
            <a:spLocks noChangeArrowheads="1"/>
          </p:cNvSpPr>
          <p:nvPr/>
        </p:nvSpPr>
        <p:spPr bwMode="auto">
          <a:xfrm>
            <a:off x="8840788" y="5729965"/>
            <a:ext cx="138430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Oval 17"/>
          <p:cNvSpPr>
            <a:spLocks noChangeArrowheads="1"/>
          </p:cNvSpPr>
          <p:nvPr/>
        </p:nvSpPr>
        <p:spPr bwMode="auto">
          <a:xfrm>
            <a:off x="1620838" y="2793884"/>
            <a:ext cx="1360487" cy="1362075"/>
          </a:xfrm>
          <a:prstGeom prst="ellipse">
            <a:avLst/>
          </a:prstGeom>
          <a:noFill/>
          <a:ln>
            <a:solidFill>
              <a:srgbClr val="40404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28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18"/>
          <p:cNvSpPr>
            <a:spLocks noChangeArrowheads="1"/>
          </p:cNvSpPr>
          <p:nvPr/>
        </p:nvSpPr>
        <p:spPr bwMode="auto">
          <a:xfrm>
            <a:off x="2636838" y="2643071"/>
            <a:ext cx="1663700" cy="1663700"/>
          </a:xfrm>
          <a:prstGeom prst="ellipse">
            <a:avLst/>
          </a:prstGeom>
          <a:noFill/>
          <a:ln>
            <a:solidFill>
              <a:srgbClr val="C0000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36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7" name="Oval 19"/>
          <p:cNvSpPr>
            <a:spLocks noChangeArrowheads="1"/>
          </p:cNvSpPr>
          <p:nvPr/>
        </p:nvSpPr>
        <p:spPr bwMode="auto">
          <a:xfrm>
            <a:off x="3997325" y="2408121"/>
            <a:ext cx="2132013" cy="2133600"/>
          </a:xfrm>
          <a:prstGeom prst="ellipse">
            <a:avLst/>
          </a:prstGeom>
          <a:noFill/>
          <a:ln>
            <a:solidFill>
              <a:srgbClr val="40404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44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Oval 20"/>
          <p:cNvSpPr>
            <a:spLocks noChangeArrowheads="1"/>
          </p:cNvSpPr>
          <p:nvPr/>
        </p:nvSpPr>
        <p:spPr bwMode="auto">
          <a:xfrm flipH="1">
            <a:off x="5662613" y="2301759"/>
            <a:ext cx="2346325" cy="2346325"/>
          </a:xfrm>
          <a:prstGeom prst="ellipse">
            <a:avLst/>
          </a:prstGeom>
          <a:noFill/>
          <a:ln>
            <a:solidFill>
              <a:srgbClr val="C0000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4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21"/>
          <p:cNvSpPr>
            <a:spLocks noChangeArrowheads="1"/>
          </p:cNvSpPr>
          <p:nvPr/>
        </p:nvSpPr>
        <p:spPr bwMode="auto">
          <a:xfrm flipH="1">
            <a:off x="7566025" y="1983465"/>
            <a:ext cx="2982913" cy="2982913"/>
          </a:xfrm>
          <a:prstGeom prst="ellipse">
            <a:avLst/>
          </a:prstGeom>
          <a:noFill/>
          <a:ln>
            <a:solidFill>
              <a:srgbClr val="404040"/>
            </a:solid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ru-RU" altLang="en-US" sz="60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70"/>
          <p:cNvSpPr>
            <a:spLocks noEditPoints="1"/>
          </p:cNvSpPr>
          <p:nvPr/>
        </p:nvSpPr>
        <p:spPr bwMode="auto">
          <a:xfrm>
            <a:off x="2028825" y="3318552"/>
            <a:ext cx="404813" cy="312738"/>
          </a:xfrm>
          <a:custGeom>
            <a:avLst/>
            <a:gdLst>
              <a:gd name="T0" fmla="*/ 2147483647 w 87"/>
              <a:gd name="T1" fmla="*/ 0 h 67"/>
              <a:gd name="T2" fmla="*/ 2147483647 w 87"/>
              <a:gd name="T3" fmla="*/ 0 h 67"/>
              <a:gd name="T4" fmla="*/ 0 w 87"/>
              <a:gd name="T5" fmla="*/ 2147483647 h 67"/>
              <a:gd name="T6" fmla="*/ 0 w 87"/>
              <a:gd name="T7" fmla="*/ 2147483647 h 67"/>
              <a:gd name="T8" fmla="*/ 2147483647 w 87"/>
              <a:gd name="T9" fmla="*/ 2147483647 h 67"/>
              <a:gd name="T10" fmla="*/ 2147483647 w 87"/>
              <a:gd name="T11" fmla="*/ 2147483647 h 67"/>
              <a:gd name="T12" fmla="*/ 2147483647 w 87"/>
              <a:gd name="T13" fmla="*/ 2147483647 h 67"/>
              <a:gd name="T14" fmla="*/ 2147483647 w 87"/>
              <a:gd name="T15" fmla="*/ 2147483647 h 67"/>
              <a:gd name="T16" fmla="*/ 2147483647 w 87"/>
              <a:gd name="T17" fmla="*/ 0 h 67"/>
              <a:gd name="T18" fmla="*/ 2147483647 w 87"/>
              <a:gd name="T19" fmla="*/ 2147483647 h 67"/>
              <a:gd name="T20" fmla="*/ 2147483647 w 87"/>
              <a:gd name="T21" fmla="*/ 2147483647 h 67"/>
              <a:gd name="T22" fmla="*/ 2147483647 w 87"/>
              <a:gd name="T23" fmla="*/ 2147483647 h 67"/>
              <a:gd name="T24" fmla="*/ 2147483647 w 87"/>
              <a:gd name="T25" fmla="*/ 2147483647 h 67"/>
              <a:gd name="T26" fmla="*/ 2147483647 w 87"/>
              <a:gd name="T27" fmla="*/ 2147483647 h 67"/>
              <a:gd name="T28" fmla="*/ 2147483647 w 87"/>
              <a:gd name="T29" fmla="*/ 2147483647 h 67"/>
              <a:gd name="T30" fmla="*/ 2147483647 w 87"/>
              <a:gd name="T31" fmla="*/ 2147483647 h 67"/>
              <a:gd name="T32" fmla="*/ 2147483647 w 87"/>
              <a:gd name="T33" fmla="*/ 2147483647 h 67"/>
              <a:gd name="T34" fmla="*/ 2147483647 w 87"/>
              <a:gd name="T35" fmla="*/ 2147483647 h 67"/>
              <a:gd name="T36" fmla="*/ 2147483647 w 87"/>
              <a:gd name="T37" fmla="*/ 2147483647 h 67"/>
              <a:gd name="T38" fmla="*/ 2147483647 w 87"/>
              <a:gd name="T39" fmla="*/ 2147483647 h 67"/>
              <a:gd name="T40" fmla="*/ 2147483647 w 87"/>
              <a:gd name="T41" fmla="*/ 2147483647 h 67"/>
              <a:gd name="T42" fmla="*/ 2147483647 w 87"/>
              <a:gd name="T43" fmla="*/ 2147483647 h 67"/>
              <a:gd name="T44" fmla="*/ 2147483647 w 87"/>
              <a:gd name="T45" fmla="*/ 2147483647 h 67"/>
              <a:gd name="T46" fmla="*/ 2147483647 w 87"/>
              <a:gd name="T47" fmla="*/ 2147483647 h 67"/>
              <a:gd name="T48" fmla="*/ 2147483647 w 87"/>
              <a:gd name="T49" fmla="*/ 2147483647 h 67"/>
              <a:gd name="T50" fmla="*/ 2147483647 w 87"/>
              <a:gd name="T51" fmla="*/ 2147483647 h 67"/>
              <a:gd name="T52" fmla="*/ 2147483647 w 87"/>
              <a:gd name="T53" fmla="*/ 2147483647 h 67"/>
              <a:gd name="T54" fmla="*/ 2147483647 w 87"/>
              <a:gd name="T55" fmla="*/ 2147483647 h 67"/>
              <a:gd name="T56" fmla="*/ 2147483647 w 87"/>
              <a:gd name="T57" fmla="*/ 2147483647 h 67"/>
              <a:gd name="T58" fmla="*/ 2147483647 w 87"/>
              <a:gd name="T59" fmla="*/ 2147483647 h 67"/>
              <a:gd name="T60" fmla="*/ 2147483647 w 87"/>
              <a:gd name="T61" fmla="*/ 2147483647 h 67"/>
              <a:gd name="T62" fmla="*/ 2147483647 w 87"/>
              <a:gd name="T63" fmla="*/ 2147483647 h 67"/>
              <a:gd name="T64" fmla="*/ 2147483647 w 87"/>
              <a:gd name="T65" fmla="*/ 2147483647 h 67"/>
              <a:gd name="T66" fmla="*/ 2147483647 w 87"/>
              <a:gd name="T67" fmla="*/ 2147483647 h 67"/>
              <a:gd name="T68" fmla="*/ 2147483647 w 87"/>
              <a:gd name="T69" fmla="*/ 2147483647 h 67"/>
              <a:gd name="T70" fmla="*/ 2147483647 w 87"/>
              <a:gd name="T71" fmla="*/ 2147483647 h 67"/>
              <a:gd name="T72" fmla="*/ 2147483647 w 87"/>
              <a:gd name="T73" fmla="*/ 2147483647 h 67"/>
              <a:gd name="T74" fmla="*/ 2147483647 w 87"/>
              <a:gd name="T75" fmla="*/ 2147483647 h 67"/>
              <a:gd name="T76" fmla="*/ 2147483647 w 87"/>
              <a:gd name="T77" fmla="*/ 2147483647 h 67"/>
              <a:gd name="T78" fmla="*/ 2147483647 w 87"/>
              <a:gd name="T79" fmla="*/ 2147483647 h 67"/>
              <a:gd name="T80" fmla="*/ 2147483647 w 87"/>
              <a:gd name="T81" fmla="*/ 2147483647 h 67"/>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87" h="67">
                <a:moveTo>
                  <a:pt x="10" y="0"/>
                </a:moveTo>
                <a:cubicBezTo>
                  <a:pt x="2" y="0"/>
                  <a:pt x="2" y="0"/>
                  <a:pt x="2" y="0"/>
                </a:cubicBezTo>
                <a:cubicBezTo>
                  <a:pt x="1" y="0"/>
                  <a:pt x="0" y="0"/>
                  <a:pt x="0" y="1"/>
                </a:cubicBezTo>
                <a:cubicBezTo>
                  <a:pt x="0" y="48"/>
                  <a:pt x="0" y="48"/>
                  <a:pt x="0" y="48"/>
                </a:cubicBezTo>
                <a:cubicBezTo>
                  <a:pt x="0" y="49"/>
                  <a:pt x="1" y="49"/>
                  <a:pt x="2" y="49"/>
                </a:cubicBezTo>
                <a:cubicBezTo>
                  <a:pt x="10" y="49"/>
                  <a:pt x="10" y="49"/>
                  <a:pt x="10" y="49"/>
                </a:cubicBezTo>
                <a:cubicBezTo>
                  <a:pt x="10" y="49"/>
                  <a:pt x="11" y="49"/>
                  <a:pt x="11" y="48"/>
                </a:cubicBezTo>
                <a:cubicBezTo>
                  <a:pt x="11" y="1"/>
                  <a:pt x="11" y="1"/>
                  <a:pt x="11" y="1"/>
                </a:cubicBezTo>
                <a:cubicBezTo>
                  <a:pt x="11" y="0"/>
                  <a:pt x="10" y="0"/>
                  <a:pt x="10" y="0"/>
                </a:cubicBezTo>
                <a:close/>
                <a:moveTo>
                  <a:pt x="23" y="52"/>
                </a:moveTo>
                <a:cubicBezTo>
                  <a:pt x="19" y="52"/>
                  <a:pt x="19" y="52"/>
                  <a:pt x="19" y="52"/>
                </a:cubicBezTo>
                <a:cubicBezTo>
                  <a:pt x="18" y="52"/>
                  <a:pt x="18" y="53"/>
                  <a:pt x="18" y="54"/>
                </a:cubicBezTo>
                <a:cubicBezTo>
                  <a:pt x="18" y="64"/>
                  <a:pt x="18" y="64"/>
                  <a:pt x="18" y="64"/>
                </a:cubicBezTo>
                <a:cubicBezTo>
                  <a:pt x="18" y="66"/>
                  <a:pt x="18" y="67"/>
                  <a:pt x="19" y="67"/>
                </a:cubicBezTo>
                <a:cubicBezTo>
                  <a:pt x="23" y="67"/>
                  <a:pt x="23" y="67"/>
                  <a:pt x="23" y="67"/>
                </a:cubicBezTo>
                <a:cubicBezTo>
                  <a:pt x="24" y="67"/>
                  <a:pt x="25" y="66"/>
                  <a:pt x="25" y="64"/>
                </a:cubicBezTo>
                <a:cubicBezTo>
                  <a:pt x="25" y="54"/>
                  <a:pt x="25" y="54"/>
                  <a:pt x="25" y="54"/>
                </a:cubicBezTo>
                <a:cubicBezTo>
                  <a:pt x="25" y="53"/>
                  <a:pt x="24" y="52"/>
                  <a:pt x="23" y="52"/>
                </a:cubicBezTo>
                <a:close/>
                <a:moveTo>
                  <a:pt x="81" y="52"/>
                </a:moveTo>
                <a:cubicBezTo>
                  <a:pt x="77" y="52"/>
                  <a:pt x="77" y="52"/>
                  <a:pt x="77" y="52"/>
                </a:cubicBezTo>
                <a:cubicBezTo>
                  <a:pt x="76" y="52"/>
                  <a:pt x="75" y="53"/>
                  <a:pt x="75" y="54"/>
                </a:cubicBezTo>
                <a:cubicBezTo>
                  <a:pt x="75" y="64"/>
                  <a:pt x="75" y="64"/>
                  <a:pt x="75" y="64"/>
                </a:cubicBezTo>
                <a:cubicBezTo>
                  <a:pt x="75" y="66"/>
                  <a:pt x="76" y="67"/>
                  <a:pt x="77" y="67"/>
                </a:cubicBezTo>
                <a:cubicBezTo>
                  <a:pt x="81" y="67"/>
                  <a:pt x="81" y="67"/>
                  <a:pt x="81" y="67"/>
                </a:cubicBezTo>
                <a:cubicBezTo>
                  <a:pt x="82" y="67"/>
                  <a:pt x="82" y="66"/>
                  <a:pt x="82" y="64"/>
                </a:cubicBezTo>
                <a:cubicBezTo>
                  <a:pt x="82" y="54"/>
                  <a:pt x="82" y="54"/>
                  <a:pt x="82" y="54"/>
                </a:cubicBezTo>
                <a:cubicBezTo>
                  <a:pt x="82" y="53"/>
                  <a:pt x="82" y="52"/>
                  <a:pt x="81" y="52"/>
                </a:cubicBezTo>
                <a:close/>
                <a:moveTo>
                  <a:pt x="81" y="25"/>
                </a:moveTo>
                <a:cubicBezTo>
                  <a:pt x="19" y="25"/>
                  <a:pt x="19" y="25"/>
                  <a:pt x="19" y="25"/>
                </a:cubicBezTo>
                <a:cubicBezTo>
                  <a:pt x="16" y="25"/>
                  <a:pt x="13" y="27"/>
                  <a:pt x="13" y="31"/>
                </a:cubicBezTo>
                <a:cubicBezTo>
                  <a:pt x="13" y="45"/>
                  <a:pt x="13" y="45"/>
                  <a:pt x="13" y="45"/>
                </a:cubicBezTo>
                <a:cubicBezTo>
                  <a:pt x="13" y="48"/>
                  <a:pt x="16" y="51"/>
                  <a:pt x="19" y="51"/>
                </a:cubicBezTo>
                <a:cubicBezTo>
                  <a:pt x="81" y="51"/>
                  <a:pt x="81" y="51"/>
                  <a:pt x="81" y="51"/>
                </a:cubicBezTo>
                <a:cubicBezTo>
                  <a:pt x="84" y="51"/>
                  <a:pt x="87" y="48"/>
                  <a:pt x="87" y="45"/>
                </a:cubicBezTo>
                <a:cubicBezTo>
                  <a:pt x="87" y="31"/>
                  <a:pt x="87" y="31"/>
                  <a:pt x="87" y="31"/>
                </a:cubicBezTo>
                <a:cubicBezTo>
                  <a:pt x="87" y="27"/>
                  <a:pt x="84" y="25"/>
                  <a:pt x="81" y="25"/>
                </a:cubicBezTo>
                <a:close/>
                <a:moveTo>
                  <a:pt x="24" y="24"/>
                </a:moveTo>
                <a:cubicBezTo>
                  <a:pt x="31" y="24"/>
                  <a:pt x="36" y="22"/>
                  <a:pt x="36" y="19"/>
                </a:cubicBezTo>
                <a:cubicBezTo>
                  <a:pt x="36" y="17"/>
                  <a:pt x="31" y="14"/>
                  <a:pt x="24" y="14"/>
                </a:cubicBezTo>
                <a:cubicBezTo>
                  <a:pt x="18" y="14"/>
                  <a:pt x="13" y="17"/>
                  <a:pt x="13" y="19"/>
                </a:cubicBezTo>
                <a:cubicBezTo>
                  <a:pt x="13" y="22"/>
                  <a:pt x="18" y="24"/>
                  <a:pt x="24" y="24"/>
                </a:cubicBezTo>
                <a:close/>
              </a:path>
            </a:pathLst>
          </a:custGeom>
          <a:solidFill>
            <a:srgbClr val="404040"/>
          </a:solidFill>
          <a:ln>
            <a:noFill/>
          </a:ln>
          <a:extLst/>
        </p:spPr>
        <p:txBody>
          <a:bodyPr/>
          <a:lstStyle/>
          <a:p>
            <a:endParaRPr lang="zh-CN" altLang="en-US">
              <a:solidFill>
                <a:schemeClr val="bg1">
                  <a:lumMod val="50000"/>
                </a:schemeClr>
              </a:solidFill>
            </a:endParaRPr>
          </a:p>
        </p:txBody>
      </p:sp>
      <p:sp>
        <p:nvSpPr>
          <p:cNvPr id="21" name="Freeform 271"/>
          <p:cNvSpPr>
            <a:spLocks/>
          </p:cNvSpPr>
          <p:nvPr/>
        </p:nvSpPr>
        <p:spPr bwMode="auto">
          <a:xfrm>
            <a:off x="3238500" y="3228065"/>
            <a:ext cx="438150" cy="493712"/>
          </a:xfrm>
          <a:custGeom>
            <a:avLst/>
            <a:gdLst>
              <a:gd name="T0" fmla="*/ 2147483647 w 69"/>
              <a:gd name="T1" fmla="*/ 2147483647 h 78"/>
              <a:gd name="T2" fmla="*/ 2147483647 w 69"/>
              <a:gd name="T3" fmla="*/ 2147483647 h 78"/>
              <a:gd name="T4" fmla="*/ 2147483647 w 69"/>
              <a:gd name="T5" fmla="*/ 2147483647 h 78"/>
              <a:gd name="T6" fmla="*/ 2147483647 w 69"/>
              <a:gd name="T7" fmla="*/ 0 h 78"/>
              <a:gd name="T8" fmla="*/ 2147483647 w 69"/>
              <a:gd name="T9" fmla="*/ 0 h 78"/>
              <a:gd name="T10" fmla="*/ 2147483647 w 69"/>
              <a:gd name="T11" fmla="*/ 2147483647 h 78"/>
              <a:gd name="T12" fmla="*/ 2147483647 w 69"/>
              <a:gd name="T13" fmla="*/ 2147483647 h 78"/>
              <a:gd name="T14" fmla="*/ 2147483647 w 69"/>
              <a:gd name="T15" fmla="*/ 2147483647 h 78"/>
              <a:gd name="T16" fmla="*/ 0 w 69"/>
              <a:gd name="T17" fmla="*/ 2147483647 h 78"/>
              <a:gd name="T18" fmla="*/ 0 w 69"/>
              <a:gd name="T19" fmla="*/ 2147483647 h 78"/>
              <a:gd name="T20" fmla="*/ 2147483647 w 69"/>
              <a:gd name="T21" fmla="*/ 2147483647 h 78"/>
              <a:gd name="T22" fmla="*/ 2147483647 w 69"/>
              <a:gd name="T23" fmla="*/ 2147483647 h 78"/>
              <a:gd name="T24" fmla="*/ 2147483647 w 69"/>
              <a:gd name="T25" fmla="*/ 2147483647 h 78"/>
              <a:gd name="T26" fmla="*/ 2147483647 w 69"/>
              <a:gd name="T27" fmla="*/ 2147483647 h 78"/>
              <a:gd name="T28" fmla="*/ 2147483647 w 69"/>
              <a:gd name="T29" fmla="*/ 2147483647 h 78"/>
              <a:gd name="T30" fmla="*/ 2147483647 w 69"/>
              <a:gd name="T31" fmla="*/ 2147483647 h 78"/>
              <a:gd name="T32" fmla="*/ 2147483647 w 69"/>
              <a:gd name="T33" fmla="*/ 2147483647 h 78"/>
              <a:gd name="T34" fmla="*/ 2147483647 w 69"/>
              <a:gd name="T35" fmla="*/ 2147483647 h 78"/>
              <a:gd name="T36" fmla="*/ 2147483647 w 69"/>
              <a:gd name="T37" fmla="*/ 2147483647 h 78"/>
              <a:gd name="T38" fmla="*/ 2147483647 w 69"/>
              <a:gd name="T39" fmla="*/ 2147483647 h 78"/>
              <a:gd name="T40" fmla="*/ 2147483647 w 69"/>
              <a:gd name="T41" fmla="*/ 2147483647 h 7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69" h="78">
                <a:moveTo>
                  <a:pt x="66" y="7"/>
                </a:moveTo>
                <a:cubicBezTo>
                  <a:pt x="41" y="7"/>
                  <a:pt x="41" y="7"/>
                  <a:pt x="41" y="7"/>
                </a:cubicBezTo>
                <a:cubicBezTo>
                  <a:pt x="41" y="1"/>
                  <a:pt x="41" y="1"/>
                  <a:pt x="41" y="1"/>
                </a:cubicBezTo>
                <a:cubicBezTo>
                  <a:pt x="41" y="0"/>
                  <a:pt x="40" y="0"/>
                  <a:pt x="40" y="0"/>
                </a:cubicBezTo>
                <a:cubicBezTo>
                  <a:pt x="29" y="0"/>
                  <a:pt x="29" y="0"/>
                  <a:pt x="29" y="0"/>
                </a:cubicBezTo>
                <a:cubicBezTo>
                  <a:pt x="28" y="0"/>
                  <a:pt x="27" y="0"/>
                  <a:pt x="27" y="1"/>
                </a:cubicBezTo>
                <a:cubicBezTo>
                  <a:pt x="27" y="7"/>
                  <a:pt x="27" y="7"/>
                  <a:pt x="27" y="7"/>
                </a:cubicBezTo>
                <a:cubicBezTo>
                  <a:pt x="2" y="7"/>
                  <a:pt x="2" y="7"/>
                  <a:pt x="2" y="7"/>
                </a:cubicBezTo>
                <a:cubicBezTo>
                  <a:pt x="1" y="7"/>
                  <a:pt x="0" y="8"/>
                  <a:pt x="0" y="9"/>
                </a:cubicBezTo>
                <a:cubicBezTo>
                  <a:pt x="0" y="28"/>
                  <a:pt x="0" y="28"/>
                  <a:pt x="0" y="28"/>
                </a:cubicBezTo>
                <a:cubicBezTo>
                  <a:pt x="0" y="30"/>
                  <a:pt x="1" y="31"/>
                  <a:pt x="2" y="31"/>
                </a:cubicBezTo>
                <a:cubicBezTo>
                  <a:pt x="27" y="31"/>
                  <a:pt x="27" y="31"/>
                  <a:pt x="27" y="31"/>
                </a:cubicBezTo>
                <a:cubicBezTo>
                  <a:pt x="27" y="77"/>
                  <a:pt x="27" y="77"/>
                  <a:pt x="27" y="77"/>
                </a:cubicBezTo>
                <a:cubicBezTo>
                  <a:pt x="27" y="77"/>
                  <a:pt x="28" y="78"/>
                  <a:pt x="29" y="78"/>
                </a:cubicBezTo>
                <a:cubicBezTo>
                  <a:pt x="40" y="78"/>
                  <a:pt x="40" y="78"/>
                  <a:pt x="40" y="78"/>
                </a:cubicBezTo>
                <a:cubicBezTo>
                  <a:pt x="40" y="78"/>
                  <a:pt x="41" y="77"/>
                  <a:pt x="41" y="77"/>
                </a:cubicBezTo>
                <a:cubicBezTo>
                  <a:pt x="41" y="31"/>
                  <a:pt x="41" y="31"/>
                  <a:pt x="41" y="31"/>
                </a:cubicBezTo>
                <a:cubicBezTo>
                  <a:pt x="66" y="31"/>
                  <a:pt x="66" y="31"/>
                  <a:pt x="66" y="31"/>
                </a:cubicBezTo>
                <a:cubicBezTo>
                  <a:pt x="67" y="31"/>
                  <a:pt x="69" y="30"/>
                  <a:pt x="69" y="28"/>
                </a:cubicBezTo>
                <a:cubicBezTo>
                  <a:pt x="69" y="9"/>
                  <a:pt x="69" y="9"/>
                  <a:pt x="69" y="9"/>
                </a:cubicBezTo>
                <a:cubicBezTo>
                  <a:pt x="69" y="8"/>
                  <a:pt x="67" y="7"/>
                  <a:pt x="66" y="7"/>
                </a:cubicBezTo>
                <a:close/>
              </a:path>
            </a:pathLst>
          </a:custGeom>
          <a:solidFill>
            <a:srgbClr val="C00000"/>
          </a:solidFill>
          <a:ln>
            <a:noFill/>
          </a:ln>
          <a:extLst/>
        </p:spPr>
        <p:txBody>
          <a:bodyPr/>
          <a:lstStyle/>
          <a:p>
            <a:endParaRPr lang="zh-CN" altLang="en-US">
              <a:solidFill>
                <a:schemeClr val="bg1">
                  <a:lumMod val="50000"/>
                </a:schemeClr>
              </a:solidFill>
            </a:endParaRPr>
          </a:p>
        </p:txBody>
      </p:sp>
      <p:sp>
        <p:nvSpPr>
          <p:cNvPr id="22" name="Freeform 272"/>
          <p:cNvSpPr>
            <a:spLocks noEditPoints="1"/>
          </p:cNvSpPr>
          <p:nvPr/>
        </p:nvSpPr>
        <p:spPr bwMode="auto">
          <a:xfrm>
            <a:off x="4811713" y="3213777"/>
            <a:ext cx="504825" cy="522288"/>
          </a:xfrm>
          <a:custGeom>
            <a:avLst/>
            <a:gdLst>
              <a:gd name="T0" fmla="*/ 2147483647 w 105"/>
              <a:gd name="T1" fmla="*/ 2147483647 h 109"/>
              <a:gd name="T2" fmla="*/ 2147483647 w 105"/>
              <a:gd name="T3" fmla="*/ 2147483647 h 109"/>
              <a:gd name="T4" fmla="*/ 2147483647 w 105"/>
              <a:gd name="T5" fmla="*/ 2147483647 h 109"/>
              <a:gd name="T6" fmla="*/ 2147483647 w 105"/>
              <a:gd name="T7" fmla="*/ 2147483647 h 109"/>
              <a:gd name="T8" fmla="*/ 2147483647 w 105"/>
              <a:gd name="T9" fmla="*/ 2147483647 h 109"/>
              <a:gd name="T10" fmla="*/ 2147483647 w 105"/>
              <a:gd name="T11" fmla="*/ 2147483647 h 109"/>
              <a:gd name="T12" fmla="*/ 2147483647 w 105"/>
              <a:gd name="T13" fmla="*/ 2147483647 h 109"/>
              <a:gd name="T14" fmla="*/ 2147483647 w 105"/>
              <a:gd name="T15" fmla="*/ 2147483647 h 109"/>
              <a:gd name="T16" fmla="*/ 2147483647 w 105"/>
              <a:gd name="T17" fmla="*/ 2147483647 h 109"/>
              <a:gd name="T18" fmla="*/ 2147483647 w 105"/>
              <a:gd name="T19" fmla="*/ 2147483647 h 109"/>
              <a:gd name="T20" fmla="*/ 2147483647 w 105"/>
              <a:gd name="T21" fmla="*/ 2147483647 h 109"/>
              <a:gd name="T22" fmla="*/ 2147483647 w 105"/>
              <a:gd name="T23" fmla="*/ 2147483647 h 109"/>
              <a:gd name="T24" fmla="*/ 2147483647 w 105"/>
              <a:gd name="T25" fmla="*/ 2147483647 h 109"/>
              <a:gd name="T26" fmla="*/ 2147483647 w 105"/>
              <a:gd name="T27" fmla="*/ 2147483647 h 109"/>
              <a:gd name="T28" fmla="*/ 2147483647 w 105"/>
              <a:gd name="T29" fmla="*/ 2147483647 h 109"/>
              <a:gd name="T30" fmla="*/ 2147483647 w 105"/>
              <a:gd name="T31" fmla="*/ 2147483647 h 109"/>
              <a:gd name="T32" fmla="*/ 2147483647 w 105"/>
              <a:gd name="T33" fmla="*/ 2147483647 h 109"/>
              <a:gd name="T34" fmla="*/ 2147483647 w 105"/>
              <a:gd name="T35" fmla="*/ 2147483647 h 109"/>
              <a:gd name="T36" fmla="*/ 2147483647 w 105"/>
              <a:gd name="T37" fmla="*/ 2147483647 h 109"/>
              <a:gd name="T38" fmla="*/ 2147483647 w 105"/>
              <a:gd name="T39" fmla="*/ 2147483647 h 109"/>
              <a:gd name="T40" fmla="*/ 2147483647 w 105"/>
              <a:gd name="T41" fmla="*/ 2147483647 h 109"/>
              <a:gd name="T42" fmla="*/ 2147483647 w 105"/>
              <a:gd name="T43" fmla="*/ 2147483647 h 109"/>
              <a:gd name="T44" fmla="*/ 2147483647 w 105"/>
              <a:gd name="T45" fmla="*/ 2147483647 h 109"/>
              <a:gd name="T46" fmla="*/ 2147483647 w 105"/>
              <a:gd name="T47" fmla="*/ 2147483647 h 109"/>
              <a:gd name="T48" fmla="*/ 2147483647 w 105"/>
              <a:gd name="T49" fmla="*/ 2147483647 h 109"/>
              <a:gd name="T50" fmla="*/ 0 w 105"/>
              <a:gd name="T51" fmla="*/ 2147483647 h 109"/>
              <a:gd name="T52" fmla="*/ 2147483647 w 105"/>
              <a:gd name="T53" fmla="*/ 2147483647 h 109"/>
              <a:gd name="T54" fmla="*/ 2147483647 w 105"/>
              <a:gd name="T55" fmla="*/ 2147483647 h 109"/>
              <a:gd name="T56" fmla="*/ 2147483647 w 105"/>
              <a:gd name="T57" fmla="*/ 2147483647 h 109"/>
              <a:gd name="T58" fmla="*/ 2147483647 w 105"/>
              <a:gd name="T59" fmla="*/ 2147483647 h 109"/>
              <a:gd name="T60" fmla="*/ 2147483647 w 105"/>
              <a:gd name="T61" fmla="*/ 2147483647 h 109"/>
              <a:gd name="T62" fmla="*/ 2147483647 w 105"/>
              <a:gd name="T63" fmla="*/ 2147483647 h 109"/>
              <a:gd name="T64" fmla="*/ 2147483647 w 105"/>
              <a:gd name="T65" fmla="*/ 2147483647 h 109"/>
              <a:gd name="T66" fmla="*/ 2147483647 w 105"/>
              <a:gd name="T67" fmla="*/ 2147483647 h 109"/>
              <a:gd name="T68" fmla="*/ 2147483647 w 105"/>
              <a:gd name="T69" fmla="*/ 2147483647 h 109"/>
              <a:gd name="T70" fmla="*/ 2147483647 w 105"/>
              <a:gd name="T71" fmla="*/ 2147483647 h 109"/>
              <a:gd name="T72" fmla="*/ 2147483647 w 105"/>
              <a:gd name="T73" fmla="*/ 2147483647 h 109"/>
              <a:gd name="T74" fmla="*/ 2147483647 w 105"/>
              <a:gd name="T75" fmla="*/ 2147483647 h 109"/>
              <a:gd name="T76" fmla="*/ 2147483647 w 105"/>
              <a:gd name="T77" fmla="*/ 2147483647 h 109"/>
              <a:gd name="T78" fmla="*/ 2147483647 w 105"/>
              <a:gd name="T79" fmla="*/ 2147483647 h 109"/>
              <a:gd name="T80" fmla="*/ 2147483647 w 105"/>
              <a:gd name="T81" fmla="*/ 2147483647 h 109"/>
              <a:gd name="T82" fmla="*/ 2147483647 w 105"/>
              <a:gd name="T83" fmla="*/ 2147483647 h 109"/>
              <a:gd name="T84" fmla="*/ 2147483647 w 105"/>
              <a:gd name="T85" fmla="*/ 2147483647 h 109"/>
              <a:gd name="T86" fmla="*/ 2147483647 w 105"/>
              <a:gd name="T87" fmla="*/ 2147483647 h 109"/>
              <a:gd name="T88" fmla="*/ 2147483647 w 105"/>
              <a:gd name="T89" fmla="*/ 2147483647 h 109"/>
              <a:gd name="T90" fmla="*/ 2147483647 w 105"/>
              <a:gd name="T91" fmla="*/ 2147483647 h 10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05" h="109">
                <a:moveTo>
                  <a:pt x="29" y="37"/>
                </a:moveTo>
                <a:cubicBezTo>
                  <a:pt x="29" y="37"/>
                  <a:pt x="30" y="37"/>
                  <a:pt x="31" y="37"/>
                </a:cubicBezTo>
                <a:cubicBezTo>
                  <a:pt x="33" y="37"/>
                  <a:pt x="35" y="37"/>
                  <a:pt x="37" y="36"/>
                </a:cubicBezTo>
                <a:cubicBezTo>
                  <a:pt x="39" y="35"/>
                  <a:pt x="40" y="35"/>
                  <a:pt x="41" y="35"/>
                </a:cubicBezTo>
                <a:cubicBezTo>
                  <a:pt x="40" y="36"/>
                  <a:pt x="37" y="37"/>
                  <a:pt x="34" y="38"/>
                </a:cubicBezTo>
                <a:cubicBezTo>
                  <a:pt x="33" y="39"/>
                  <a:pt x="32" y="39"/>
                  <a:pt x="30" y="40"/>
                </a:cubicBezTo>
                <a:cubicBezTo>
                  <a:pt x="30" y="41"/>
                  <a:pt x="29" y="41"/>
                  <a:pt x="29" y="42"/>
                </a:cubicBezTo>
                <a:cubicBezTo>
                  <a:pt x="28" y="42"/>
                  <a:pt x="28" y="43"/>
                  <a:pt x="28" y="44"/>
                </a:cubicBezTo>
                <a:cubicBezTo>
                  <a:pt x="28" y="44"/>
                  <a:pt x="28" y="45"/>
                  <a:pt x="28" y="45"/>
                </a:cubicBezTo>
                <a:cubicBezTo>
                  <a:pt x="28" y="46"/>
                  <a:pt x="29" y="47"/>
                  <a:pt x="30" y="47"/>
                </a:cubicBezTo>
                <a:cubicBezTo>
                  <a:pt x="31" y="48"/>
                  <a:pt x="32" y="48"/>
                  <a:pt x="34" y="48"/>
                </a:cubicBezTo>
                <a:cubicBezTo>
                  <a:pt x="36" y="48"/>
                  <a:pt x="38" y="48"/>
                  <a:pt x="40" y="49"/>
                </a:cubicBezTo>
                <a:cubicBezTo>
                  <a:pt x="41" y="49"/>
                  <a:pt x="41" y="49"/>
                  <a:pt x="42" y="49"/>
                </a:cubicBezTo>
                <a:cubicBezTo>
                  <a:pt x="41" y="49"/>
                  <a:pt x="40" y="50"/>
                  <a:pt x="39" y="50"/>
                </a:cubicBezTo>
                <a:cubicBezTo>
                  <a:pt x="37" y="51"/>
                  <a:pt x="34" y="52"/>
                  <a:pt x="32" y="53"/>
                </a:cubicBezTo>
                <a:cubicBezTo>
                  <a:pt x="29" y="53"/>
                  <a:pt x="27" y="54"/>
                  <a:pt x="27" y="54"/>
                </a:cubicBezTo>
                <a:cubicBezTo>
                  <a:pt x="28" y="58"/>
                  <a:pt x="28" y="58"/>
                  <a:pt x="28" y="58"/>
                </a:cubicBezTo>
                <a:cubicBezTo>
                  <a:pt x="28" y="58"/>
                  <a:pt x="28" y="58"/>
                  <a:pt x="28" y="58"/>
                </a:cubicBezTo>
                <a:cubicBezTo>
                  <a:pt x="28" y="58"/>
                  <a:pt x="32" y="57"/>
                  <a:pt x="36" y="56"/>
                </a:cubicBezTo>
                <a:cubicBezTo>
                  <a:pt x="38" y="55"/>
                  <a:pt x="41" y="54"/>
                  <a:pt x="42" y="53"/>
                </a:cubicBezTo>
                <a:cubicBezTo>
                  <a:pt x="43" y="53"/>
                  <a:pt x="44" y="52"/>
                  <a:pt x="45" y="51"/>
                </a:cubicBezTo>
                <a:cubicBezTo>
                  <a:pt x="45" y="51"/>
                  <a:pt x="46" y="50"/>
                  <a:pt x="46" y="49"/>
                </a:cubicBezTo>
                <a:cubicBezTo>
                  <a:pt x="46" y="48"/>
                  <a:pt x="46" y="48"/>
                  <a:pt x="46" y="48"/>
                </a:cubicBezTo>
                <a:cubicBezTo>
                  <a:pt x="46" y="48"/>
                  <a:pt x="46" y="48"/>
                  <a:pt x="46" y="48"/>
                </a:cubicBezTo>
                <a:cubicBezTo>
                  <a:pt x="46" y="48"/>
                  <a:pt x="46" y="48"/>
                  <a:pt x="46" y="48"/>
                </a:cubicBezTo>
                <a:cubicBezTo>
                  <a:pt x="46" y="47"/>
                  <a:pt x="45" y="46"/>
                  <a:pt x="44" y="46"/>
                </a:cubicBezTo>
                <a:cubicBezTo>
                  <a:pt x="43" y="45"/>
                  <a:pt x="42" y="45"/>
                  <a:pt x="40" y="45"/>
                </a:cubicBezTo>
                <a:cubicBezTo>
                  <a:pt x="38" y="44"/>
                  <a:pt x="36" y="44"/>
                  <a:pt x="34" y="44"/>
                </a:cubicBezTo>
                <a:cubicBezTo>
                  <a:pt x="33" y="44"/>
                  <a:pt x="33" y="44"/>
                  <a:pt x="32" y="44"/>
                </a:cubicBezTo>
                <a:cubicBezTo>
                  <a:pt x="32" y="44"/>
                  <a:pt x="32" y="44"/>
                  <a:pt x="32" y="44"/>
                </a:cubicBezTo>
                <a:cubicBezTo>
                  <a:pt x="34" y="43"/>
                  <a:pt x="37" y="42"/>
                  <a:pt x="40" y="40"/>
                </a:cubicBezTo>
                <a:cubicBezTo>
                  <a:pt x="41" y="40"/>
                  <a:pt x="42" y="39"/>
                  <a:pt x="43" y="38"/>
                </a:cubicBezTo>
                <a:cubicBezTo>
                  <a:pt x="44" y="38"/>
                  <a:pt x="45" y="37"/>
                  <a:pt x="45" y="37"/>
                </a:cubicBezTo>
                <a:cubicBezTo>
                  <a:pt x="45" y="36"/>
                  <a:pt x="46" y="35"/>
                  <a:pt x="46" y="35"/>
                </a:cubicBezTo>
                <a:cubicBezTo>
                  <a:pt x="46" y="34"/>
                  <a:pt x="46" y="34"/>
                  <a:pt x="46" y="34"/>
                </a:cubicBezTo>
                <a:cubicBezTo>
                  <a:pt x="45" y="33"/>
                  <a:pt x="45" y="32"/>
                  <a:pt x="44" y="31"/>
                </a:cubicBezTo>
                <a:cubicBezTo>
                  <a:pt x="43" y="31"/>
                  <a:pt x="42" y="31"/>
                  <a:pt x="42" y="31"/>
                </a:cubicBezTo>
                <a:cubicBezTo>
                  <a:pt x="40" y="31"/>
                  <a:pt x="38" y="32"/>
                  <a:pt x="36" y="32"/>
                </a:cubicBezTo>
                <a:cubicBezTo>
                  <a:pt x="34" y="33"/>
                  <a:pt x="32" y="33"/>
                  <a:pt x="31" y="33"/>
                </a:cubicBezTo>
                <a:cubicBezTo>
                  <a:pt x="31" y="33"/>
                  <a:pt x="30" y="33"/>
                  <a:pt x="30" y="33"/>
                </a:cubicBezTo>
                <a:cubicBezTo>
                  <a:pt x="30" y="33"/>
                  <a:pt x="31" y="32"/>
                  <a:pt x="32" y="31"/>
                </a:cubicBezTo>
                <a:cubicBezTo>
                  <a:pt x="33" y="29"/>
                  <a:pt x="35" y="27"/>
                  <a:pt x="37" y="26"/>
                </a:cubicBezTo>
                <a:cubicBezTo>
                  <a:pt x="38" y="25"/>
                  <a:pt x="39" y="24"/>
                  <a:pt x="40" y="24"/>
                </a:cubicBezTo>
                <a:cubicBezTo>
                  <a:pt x="41" y="23"/>
                  <a:pt x="41" y="23"/>
                  <a:pt x="41" y="23"/>
                </a:cubicBezTo>
                <a:cubicBezTo>
                  <a:pt x="39" y="20"/>
                  <a:pt x="39" y="20"/>
                  <a:pt x="39" y="20"/>
                </a:cubicBezTo>
                <a:cubicBezTo>
                  <a:pt x="39" y="20"/>
                  <a:pt x="36" y="22"/>
                  <a:pt x="33" y="24"/>
                </a:cubicBezTo>
                <a:cubicBezTo>
                  <a:pt x="31" y="25"/>
                  <a:pt x="30" y="27"/>
                  <a:pt x="29" y="28"/>
                </a:cubicBezTo>
                <a:cubicBezTo>
                  <a:pt x="28" y="30"/>
                  <a:pt x="26" y="31"/>
                  <a:pt x="26" y="33"/>
                </a:cubicBezTo>
                <a:cubicBezTo>
                  <a:pt x="26" y="34"/>
                  <a:pt x="27" y="34"/>
                  <a:pt x="27" y="35"/>
                </a:cubicBezTo>
                <a:cubicBezTo>
                  <a:pt x="27" y="36"/>
                  <a:pt x="28" y="36"/>
                  <a:pt x="29" y="37"/>
                </a:cubicBezTo>
                <a:close/>
                <a:moveTo>
                  <a:pt x="53" y="0"/>
                </a:moveTo>
                <a:cubicBezTo>
                  <a:pt x="24" y="0"/>
                  <a:pt x="0" y="24"/>
                  <a:pt x="0" y="54"/>
                </a:cubicBezTo>
                <a:cubicBezTo>
                  <a:pt x="0" y="84"/>
                  <a:pt x="24" y="109"/>
                  <a:pt x="53" y="109"/>
                </a:cubicBezTo>
                <a:cubicBezTo>
                  <a:pt x="82" y="109"/>
                  <a:pt x="105" y="84"/>
                  <a:pt x="105" y="54"/>
                </a:cubicBezTo>
                <a:cubicBezTo>
                  <a:pt x="105" y="24"/>
                  <a:pt x="82" y="0"/>
                  <a:pt x="53" y="0"/>
                </a:cubicBezTo>
                <a:close/>
                <a:moveTo>
                  <a:pt x="18" y="80"/>
                </a:moveTo>
                <a:cubicBezTo>
                  <a:pt x="13" y="73"/>
                  <a:pt x="10" y="64"/>
                  <a:pt x="10" y="54"/>
                </a:cubicBezTo>
                <a:cubicBezTo>
                  <a:pt x="10" y="42"/>
                  <a:pt x="15" y="31"/>
                  <a:pt x="23" y="23"/>
                </a:cubicBezTo>
                <a:cubicBezTo>
                  <a:pt x="30" y="15"/>
                  <a:pt x="41" y="10"/>
                  <a:pt x="53" y="10"/>
                </a:cubicBezTo>
                <a:cubicBezTo>
                  <a:pt x="62" y="10"/>
                  <a:pt x="70" y="14"/>
                  <a:pt x="77" y="19"/>
                </a:cubicBezTo>
                <a:cubicBezTo>
                  <a:pt x="37" y="60"/>
                  <a:pt x="37" y="60"/>
                  <a:pt x="37" y="60"/>
                </a:cubicBezTo>
                <a:cubicBezTo>
                  <a:pt x="37" y="60"/>
                  <a:pt x="37" y="60"/>
                  <a:pt x="37" y="60"/>
                </a:cubicBezTo>
                <a:cubicBezTo>
                  <a:pt x="36" y="60"/>
                  <a:pt x="35" y="61"/>
                  <a:pt x="35" y="62"/>
                </a:cubicBezTo>
                <a:cubicBezTo>
                  <a:pt x="35" y="63"/>
                  <a:pt x="35" y="63"/>
                  <a:pt x="35" y="63"/>
                </a:cubicBezTo>
                <a:cubicBezTo>
                  <a:pt x="35" y="63"/>
                  <a:pt x="35" y="63"/>
                  <a:pt x="35" y="63"/>
                </a:cubicBezTo>
                <a:cubicBezTo>
                  <a:pt x="35" y="62"/>
                  <a:pt x="35" y="62"/>
                  <a:pt x="35" y="62"/>
                </a:cubicBezTo>
                <a:cubicBezTo>
                  <a:pt x="35" y="62"/>
                  <a:pt x="35" y="61"/>
                  <a:pt x="35" y="61"/>
                </a:cubicBezTo>
                <a:cubicBezTo>
                  <a:pt x="26" y="61"/>
                  <a:pt x="26" y="61"/>
                  <a:pt x="26" y="61"/>
                </a:cubicBezTo>
                <a:cubicBezTo>
                  <a:pt x="25" y="61"/>
                  <a:pt x="25" y="61"/>
                  <a:pt x="25" y="62"/>
                </a:cubicBezTo>
                <a:cubicBezTo>
                  <a:pt x="25" y="72"/>
                  <a:pt x="25" y="72"/>
                  <a:pt x="25" y="72"/>
                </a:cubicBezTo>
                <a:cubicBezTo>
                  <a:pt x="25" y="72"/>
                  <a:pt x="25" y="73"/>
                  <a:pt x="25" y="73"/>
                </a:cubicBezTo>
                <a:lnTo>
                  <a:pt x="18" y="80"/>
                </a:lnTo>
                <a:close/>
                <a:moveTo>
                  <a:pt x="25" y="72"/>
                </a:moveTo>
                <a:cubicBezTo>
                  <a:pt x="25" y="62"/>
                  <a:pt x="25" y="62"/>
                  <a:pt x="25" y="62"/>
                </a:cubicBezTo>
                <a:cubicBezTo>
                  <a:pt x="25" y="62"/>
                  <a:pt x="26" y="61"/>
                  <a:pt x="26" y="61"/>
                </a:cubicBezTo>
                <a:cubicBezTo>
                  <a:pt x="35" y="61"/>
                  <a:pt x="35" y="61"/>
                  <a:pt x="35" y="61"/>
                </a:cubicBezTo>
                <a:cubicBezTo>
                  <a:pt x="34" y="61"/>
                  <a:pt x="34" y="62"/>
                  <a:pt x="34" y="62"/>
                </a:cubicBezTo>
                <a:cubicBezTo>
                  <a:pt x="34" y="64"/>
                  <a:pt x="34" y="64"/>
                  <a:pt x="34" y="64"/>
                </a:cubicBezTo>
                <a:cubicBezTo>
                  <a:pt x="26" y="73"/>
                  <a:pt x="26" y="73"/>
                  <a:pt x="26" y="73"/>
                </a:cubicBezTo>
                <a:cubicBezTo>
                  <a:pt x="26" y="72"/>
                  <a:pt x="25" y="72"/>
                  <a:pt x="25" y="72"/>
                </a:cubicBezTo>
                <a:close/>
                <a:moveTo>
                  <a:pt x="82" y="85"/>
                </a:moveTo>
                <a:cubicBezTo>
                  <a:pt x="75" y="93"/>
                  <a:pt x="64" y="98"/>
                  <a:pt x="53" y="98"/>
                </a:cubicBezTo>
                <a:cubicBezTo>
                  <a:pt x="43" y="98"/>
                  <a:pt x="35" y="95"/>
                  <a:pt x="28" y="90"/>
                </a:cubicBezTo>
                <a:cubicBezTo>
                  <a:pt x="43" y="74"/>
                  <a:pt x="43" y="74"/>
                  <a:pt x="43" y="74"/>
                </a:cubicBezTo>
                <a:cubicBezTo>
                  <a:pt x="79" y="74"/>
                  <a:pt x="79" y="74"/>
                  <a:pt x="79" y="74"/>
                </a:cubicBezTo>
                <a:cubicBezTo>
                  <a:pt x="79" y="74"/>
                  <a:pt x="80" y="73"/>
                  <a:pt x="80" y="72"/>
                </a:cubicBezTo>
                <a:cubicBezTo>
                  <a:pt x="80" y="62"/>
                  <a:pt x="80" y="62"/>
                  <a:pt x="80" y="62"/>
                </a:cubicBezTo>
                <a:cubicBezTo>
                  <a:pt x="80" y="61"/>
                  <a:pt x="79" y="60"/>
                  <a:pt x="79" y="60"/>
                </a:cubicBezTo>
                <a:cubicBezTo>
                  <a:pt x="56" y="60"/>
                  <a:pt x="56" y="60"/>
                  <a:pt x="56" y="60"/>
                </a:cubicBezTo>
                <a:cubicBezTo>
                  <a:pt x="87" y="28"/>
                  <a:pt x="87" y="28"/>
                  <a:pt x="87" y="28"/>
                </a:cubicBezTo>
                <a:cubicBezTo>
                  <a:pt x="92" y="36"/>
                  <a:pt x="95" y="45"/>
                  <a:pt x="95" y="54"/>
                </a:cubicBezTo>
                <a:cubicBezTo>
                  <a:pt x="95" y="66"/>
                  <a:pt x="90" y="77"/>
                  <a:pt x="82" y="85"/>
                </a:cubicBezTo>
                <a:close/>
              </a:path>
            </a:pathLst>
          </a:custGeom>
          <a:solidFill>
            <a:srgbClr val="404040"/>
          </a:solidFill>
          <a:ln>
            <a:noFill/>
          </a:ln>
          <a:extLst/>
        </p:spPr>
        <p:txBody>
          <a:bodyPr/>
          <a:lstStyle/>
          <a:p>
            <a:endParaRPr lang="zh-CN" altLang="en-US">
              <a:solidFill>
                <a:schemeClr val="bg1">
                  <a:lumMod val="50000"/>
                </a:schemeClr>
              </a:solidFill>
            </a:endParaRPr>
          </a:p>
        </p:txBody>
      </p:sp>
      <p:sp>
        <p:nvSpPr>
          <p:cNvPr id="23" name="Freeform 543"/>
          <p:cNvSpPr>
            <a:spLocks noEditPoints="1"/>
          </p:cNvSpPr>
          <p:nvPr/>
        </p:nvSpPr>
        <p:spPr bwMode="auto">
          <a:xfrm>
            <a:off x="8601075" y="3108209"/>
            <a:ext cx="979488" cy="733425"/>
          </a:xfrm>
          <a:custGeom>
            <a:avLst/>
            <a:gdLst>
              <a:gd name="T0" fmla="*/ 0 w 95"/>
              <a:gd name="T1" fmla="*/ 2147483647 h 71"/>
              <a:gd name="T2" fmla="*/ 2147483647 w 95"/>
              <a:gd name="T3" fmla="*/ 2147483647 h 71"/>
              <a:gd name="T4" fmla="*/ 2147483647 w 95"/>
              <a:gd name="T5" fmla="*/ 2147483647 h 71"/>
              <a:gd name="T6" fmla="*/ 0 w 95"/>
              <a:gd name="T7" fmla="*/ 2147483647 h 71"/>
              <a:gd name="T8" fmla="*/ 2147483647 w 95"/>
              <a:gd name="T9" fmla="*/ 2147483647 h 71"/>
              <a:gd name="T10" fmla="*/ 2147483647 w 95"/>
              <a:gd name="T11" fmla="*/ 2147483647 h 71"/>
              <a:gd name="T12" fmla="*/ 2147483647 w 95"/>
              <a:gd name="T13" fmla="*/ 0 h 71"/>
              <a:gd name="T14" fmla="*/ 2147483647 w 95"/>
              <a:gd name="T15" fmla="*/ 2147483647 h 71"/>
              <a:gd name="T16" fmla="*/ 2147483647 w 95"/>
              <a:gd name="T17" fmla="*/ 2147483647 h 71"/>
              <a:gd name="T18" fmla="*/ 2147483647 w 95"/>
              <a:gd name="T19" fmla="*/ 2147483647 h 71"/>
              <a:gd name="T20" fmla="*/ 2147483647 w 95"/>
              <a:gd name="T21" fmla="*/ 2147483647 h 71"/>
              <a:gd name="T22" fmla="*/ 2147483647 w 95"/>
              <a:gd name="T23" fmla="*/ 2147483647 h 71"/>
              <a:gd name="T24" fmla="*/ 2147483647 w 95"/>
              <a:gd name="T25" fmla="*/ 2147483647 h 71"/>
              <a:gd name="T26" fmla="*/ 2147483647 w 95"/>
              <a:gd name="T27" fmla="*/ 2147483647 h 71"/>
              <a:gd name="T28" fmla="*/ 2147483647 w 95"/>
              <a:gd name="T29" fmla="*/ 2147483647 h 71"/>
              <a:gd name="T30" fmla="*/ 2147483647 w 95"/>
              <a:gd name="T31" fmla="*/ 0 h 71"/>
              <a:gd name="T32" fmla="*/ 2147483647 w 95"/>
              <a:gd name="T33" fmla="*/ 2147483647 h 71"/>
              <a:gd name="T34" fmla="*/ 2147483647 w 95"/>
              <a:gd name="T35" fmla="*/ 2147483647 h 7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5" h="71">
                <a:moveTo>
                  <a:pt x="0" y="71"/>
                </a:moveTo>
                <a:cubicBezTo>
                  <a:pt x="44" y="71"/>
                  <a:pt x="44" y="71"/>
                  <a:pt x="44" y="71"/>
                </a:cubicBezTo>
                <a:cubicBezTo>
                  <a:pt x="22" y="33"/>
                  <a:pt x="22" y="33"/>
                  <a:pt x="22" y="33"/>
                </a:cubicBezTo>
                <a:lnTo>
                  <a:pt x="0" y="71"/>
                </a:lnTo>
                <a:close/>
                <a:moveTo>
                  <a:pt x="22" y="27"/>
                </a:moveTo>
                <a:cubicBezTo>
                  <a:pt x="30" y="27"/>
                  <a:pt x="36" y="21"/>
                  <a:pt x="36" y="14"/>
                </a:cubicBezTo>
                <a:cubicBezTo>
                  <a:pt x="36" y="6"/>
                  <a:pt x="30" y="0"/>
                  <a:pt x="22" y="0"/>
                </a:cubicBezTo>
                <a:cubicBezTo>
                  <a:pt x="15" y="0"/>
                  <a:pt x="9" y="6"/>
                  <a:pt x="9" y="14"/>
                </a:cubicBezTo>
                <a:cubicBezTo>
                  <a:pt x="9" y="21"/>
                  <a:pt x="15" y="27"/>
                  <a:pt x="22" y="27"/>
                </a:cubicBezTo>
                <a:close/>
                <a:moveTo>
                  <a:pt x="51" y="33"/>
                </a:moveTo>
                <a:cubicBezTo>
                  <a:pt x="73" y="71"/>
                  <a:pt x="73" y="71"/>
                  <a:pt x="73" y="71"/>
                </a:cubicBezTo>
                <a:cubicBezTo>
                  <a:pt x="95" y="33"/>
                  <a:pt x="95" y="33"/>
                  <a:pt x="95" y="33"/>
                </a:cubicBezTo>
                <a:lnTo>
                  <a:pt x="51" y="33"/>
                </a:lnTo>
                <a:close/>
                <a:moveTo>
                  <a:pt x="73" y="27"/>
                </a:moveTo>
                <a:cubicBezTo>
                  <a:pt x="81" y="27"/>
                  <a:pt x="87" y="21"/>
                  <a:pt x="87" y="14"/>
                </a:cubicBezTo>
                <a:cubicBezTo>
                  <a:pt x="87" y="6"/>
                  <a:pt x="81" y="0"/>
                  <a:pt x="73" y="0"/>
                </a:cubicBezTo>
                <a:cubicBezTo>
                  <a:pt x="66" y="0"/>
                  <a:pt x="59" y="6"/>
                  <a:pt x="59" y="14"/>
                </a:cubicBezTo>
                <a:cubicBezTo>
                  <a:pt x="59" y="21"/>
                  <a:pt x="66" y="27"/>
                  <a:pt x="73" y="27"/>
                </a:cubicBezTo>
                <a:close/>
              </a:path>
            </a:pathLst>
          </a:custGeom>
          <a:solidFill>
            <a:srgbClr val="404040"/>
          </a:solidFill>
          <a:ln>
            <a:noFill/>
          </a:ln>
          <a:extLst/>
        </p:spPr>
        <p:txBody>
          <a:bodyPr/>
          <a:lstStyle/>
          <a:p>
            <a:endParaRPr lang="zh-CN" altLang="en-US">
              <a:solidFill>
                <a:schemeClr val="bg1">
                  <a:lumMod val="50000"/>
                </a:schemeClr>
              </a:solidFill>
            </a:endParaRPr>
          </a:p>
        </p:txBody>
      </p:sp>
      <p:sp>
        <p:nvSpPr>
          <p:cNvPr id="24" name="Freeform 547"/>
          <p:cNvSpPr>
            <a:spLocks noEditPoints="1"/>
          </p:cNvSpPr>
          <p:nvPr/>
        </p:nvSpPr>
        <p:spPr bwMode="auto">
          <a:xfrm>
            <a:off x="6523038" y="3242352"/>
            <a:ext cx="649287" cy="465138"/>
          </a:xfrm>
          <a:custGeom>
            <a:avLst/>
            <a:gdLst>
              <a:gd name="T0" fmla="*/ 2147483647 w 102"/>
              <a:gd name="T1" fmla="*/ 2147483647 h 73"/>
              <a:gd name="T2" fmla="*/ 2147483647 w 102"/>
              <a:gd name="T3" fmla="*/ 2147483647 h 73"/>
              <a:gd name="T4" fmla="*/ 2147483647 w 102"/>
              <a:gd name="T5" fmla="*/ 2147483647 h 73"/>
              <a:gd name="T6" fmla="*/ 2147483647 w 102"/>
              <a:gd name="T7" fmla="*/ 2147483647 h 73"/>
              <a:gd name="T8" fmla="*/ 2147483647 w 102"/>
              <a:gd name="T9" fmla="*/ 2147483647 h 73"/>
              <a:gd name="T10" fmla="*/ 2147483647 w 102"/>
              <a:gd name="T11" fmla="*/ 2147483647 h 73"/>
              <a:gd name="T12" fmla="*/ 2147483647 w 102"/>
              <a:gd name="T13" fmla="*/ 2147483647 h 73"/>
              <a:gd name="T14" fmla="*/ 2147483647 w 102"/>
              <a:gd name="T15" fmla="*/ 2147483647 h 73"/>
              <a:gd name="T16" fmla="*/ 2147483647 w 102"/>
              <a:gd name="T17" fmla="*/ 2147483647 h 73"/>
              <a:gd name="T18" fmla="*/ 2147483647 w 102"/>
              <a:gd name="T19" fmla="*/ 2147483647 h 73"/>
              <a:gd name="T20" fmla="*/ 2147483647 w 102"/>
              <a:gd name="T21" fmla="*/ 2147483647 h 73"/>
              <a:gd name="T22" fmla="*/ 2147483647 w 102"/>
              <a:gd name="T23" fmla="*/ 2147483647 h 73"/>
              <a:gd name="T24" fmla="*/ 2147483647 w 102"/>
              <a:gd name="T25" fmla="*/ 2147483647 h 73"/>
              <a:gd name="T26" fmla="*/ 2147483647 w 102"/>
              <a:gd name="T27" fmla="*/ 0 h 73"/>
              <a:gd name="T28" fmla="*/ 2147483647 w 102"/>
              <a:gd name="T29" fmla="*/ 0 h 73"/>
              <a:gd name="T30" fmla="*/ 0 w 102"/>
              <a:gd name="T31" fmla="*/ 2147483647 h 73"/>
              <a:gd name="T32" fmla="*/ 0 w 102"/>
              <a:gd name="T33" fmla="*/ 2147483647 h 73"/>
              <a:gd name="T34" fmla="*/ 2147483647 w 102"/>
              <a:gd name="T35" fmla="*/ 2147483647 h 73"/>
              <a:gd name="T36" fmla="*/ 2147483647 w 102"/>
              <a:gd name="T37" fmla="*/ 2147483647 h 73"/>
              <a:gd name="T38" fmla="*/ 2147483647 w 102"/>
              <a:gd name="T39" fmla="*/ 2147483647 h 73"/>
              <a:gd name="T40" fmla="*/ 2147483647 w 102"/>
              <a:gd name="T41" fmla="*/ 2147483647 h 73"/>
              <a:gd name="T42" fmla="*/ 2147483647 w 102"/>
              <a:gd name="T43" fmla="*/ 2147483647 h 73"/>
              <a:gd name="T44" fmla="*/ 2147483647 w 102"/>
              <a:gd name="T45" fmla="*/ 2147483647 h 73"/>
              <a:gd name="T46" fmla="*/ 2147483647 w 102"/>
              <a:gd name="T47" fmla="*/ 2147483647 h 73"/>
              <a:gd name="T48" fmla="*/ 2147483647 w 102"/>
              <a:gd name="T49" fmla="*/ 2147483647 h 73"/>
              <a:gd name="T50" fmla="*/ 2147483647 w 102"/>
              <a:gd name="T51" fmla="*/ 2147483647 h 73"/>
              <a:gd name="T52" fmla="*/ 2147483647 w 102"/>
              <a:gd name="T53" fmla="*/ 2147483647 h 73"/>
              <a:gd name="T54" fmla="*/ 2147483647 w 102"/>
              <a:gd name="T55" fmla="*/ 2147483647 h 73"/>
              <a:gd name="T56" fmla="*/ 2147483647 w 102"/>
              <a:gd name="T57" fmla="*/ 2147483647 h 73"/>
              <a:gd name="T58" fmla="*/ 2147483647 w 102"/>
              <a:gd name="T59" fmla="*/ 2147483647 h 73"/>
              <a:gd name="T60" fmla="*/ 2147483647 w 102"/>
              <a:gd name="T61" fmla="*/ 2147483647 h 73"/>
              <a:gd name="T62" fmla="*/ 2147483647 w 102"/>
              <a:gd name="T63" fmla="*/ 2147483647 h 73"/>
              <a:gd name="T64" fmla="*/ 2147483647 w 102"/>
              <a:gd name="T65" fmla="*/ 2147483647 h 73"/>
              <a:gd name="T66" fmla="*/ 2147483647 w 102"/>
              <a:gd name="T67" fmla="*/ 2147483647 h 73"/>
              <a:gd name="T68" fmla="*/ 2147483647 w 102"/>
              <a:gd name="T69" fmla="*/ 2147483647 h 73"/>
              <a:gd name="T70" fmla="*/ 2147483647 w 102"/>
              <a:gd name="T71" fmla="*/ 2147483647 h 73"/>
              <a:gd name="T72" fmla="*/ 2147483647 w 102"/>
              <a:gd name="T73" fmla="*/ 2147483647 h 73"/>
              <a:gd name="T74" fmla="*/ 2147483647 w 102"/>
              <a:gd name="T75" fmla="*/ 2147483647 h 73"/>
              <a:gd name="T76" fmla="*/ 2147483647 w 102"/>
              <a:gd name="T77" fmla="*/ 0 h 7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02" h="73">
                <a:moveTo>
                  <a:pt x="58" y="47"/>
                </a:moveTo>
                <a:cubicBezTo>
                  <a:pt x="57" y="47"/>
                  <a:pt x="57" y="46"/>
                  <a:pt x="56" y="46"/>
                </a:cubicBezTo>
                <a:cubicBezTo>
                  <a:pt x="55" y="47"/>
                  <a:pt x="53" y="47"/>
                  <a:pt x="51" y="47"/>
                </a:cubicBezTo>
                <a:cubicBezTo>
                  <a:pt x="51" y="47"/>
                  <a:pt x="51" y="47"/>
                  <a:pt x="51" y="47"/>
                </a:cubicBezTo>
                <a:cubicBezTo>
                  <a:pt x="49" y="47"/>
                  <a:pt x="48" y="47"/>
                  <a:pt x="46" y="46"/>
                </a:cubicBezTo>
                <a:cubicBezTo>
                  <a:pt x="46" y="46"/>
                  <a:pt x="45" y="47"/>
                  <a:pt x="45" y="47"/>
                </a:cubicBezTo>
                <a:cubicBezTo>
                  <a:pt x="6" y="73"/>
                  <a:pt x="6" y="73"/>
                  <a:pt x="6" y="73"/>
                </a:cubicBezTo>
                <a:cubicBezTo>
                  <a:pt x="6" y="73"/>
                  <a:pt x="5" y="73"/>
                  <a:pt x="5" y="73"/>
                </a:cubicBezTo>
                <a:cubicBezTo>
                  <a:pt x="6" y="73"/>
                  <a:pt x="6" y="73"/>
                  <a:pt x="7" y="73"/>
                </a:cubicBezTo>
                <a:cubicBezTo>
                  <a:pt x="95" y="73"/>
                  <a:pt x="95" y="73"/>
                  <a:pt x="95" y="73"/>
                </a:cubicBezTo>
                <a:cubicBezTo>
                  <a:pt x="96" y="73"/>
                  <a:pt x="96" y="73"/>
                  <a:pt x="97" y="73"/>
                </a:cubicBezTo>
                <a:cubicBezTo>
                  <a:pt x="97" y="73"/>
                  <a:pt x="97" y="73"/>
                  <a:pt x="97" y="73"/>
                </a:cubicBezTo>
                <a:lnTo>
                  <a:pt x="58" y="47"/>
                </a:lnTo>
                <a:close/>
                <a:moveTo>
                  <a:pt x="95" y="0"/>
                </a:moveTo>
                <a:cubicBezTo>
                  <a:pt x="7" y="0"/>
                  <a:pt x="7" y="0"/>
                  <a:pt x="7" y="0"/>
                </a:cubicBezTo>
                <a:cubicBezTo>
                  <a:pt x="3" y="0"/>
                  <a:pt x="0" y="3"/>
                  <a:pt x="0" y="7"/>
                </a:cubicBezTo>
                <a:cubicBezTo>
                  <a:pt x="0" y="66"/>
                  <a:pt x="0" y="66"/>
                  <a:pt x="0" y="66"/>
                </a:cubicBezTo>
                <a:cubicBezTo>
                  <a:pt x="0" y="69"/>
                  <a:pt x="1" y="71"/>
                  <a:pt x="3" y="72"/>
                </a:cubicBezTo>
                <a:cubicBezTo>
                  <a:pt x="3" y="71"/>
                  <a:pt x="3" y="70"/>
                  <a:pt x="4" y="70"/>
                </a:cubicBezTo>
                <a:cubicBezTo>
                  <a:pt x="42" y="44"/>
                  <a:pt x="42" y="44"/>
                  <a:pt x="42" y="44"/>
                </a:cubicBezTo>
                <a:cubicBezTo>
                  <a:pt x="3" y="13"/>
                  <a:pt x="3" y="13"/>
                  <a:pt x="3" y="13"/>
                </a:cubicBezTo>
                <a:cubicBezTo>
                  <a:pt x="3" y="12"/>
                  <a:pt x="3" y="11"/>
                  <a:pt x="3" y="10"/>
                </a:cubicBezTo>
                <a:cubicBezTo>
                  <a:pt x="4" y="9"/>
                  <a:pt x="5" y="9"/>
                  <a:pt x="6" y="10"/>
                </a:cubicBezTo>
                <a:cubicBezTo>
                  <a:pt x="45" y="41"/>
                  <a:pt x="45" y="41"/>
                  <a:pt x="45" y="41"/>
                </a:cubicBezTo>
                <a:cubicBezTo>
                  <a:pt x="45" y="41"/>
                  <a:pt x="46" y="42"/>
                  <a:pt x="46" y="42"/>
                </a:cubicBezTo>
                <a:cubicBezTo>
                  <a:pt x="48" y="43"/>
                  <a:pt x="49" y="43"/>
                  <a:pt x="51" y="43"/>
                </a:cubicBezTo>
                <a:cubicBezTo>
                  <a:pt x="53" y="43"/>
                  <a:pt x="55" y="43"/>
                  <a:pt x="56" y="42"/>
                </a:cubicBezTo>
                <a:cubicBezTo>
                  <a:pt x="57" y="42"/>
                  <a:pt x="57" y="41"/>
                  <a:pt x="57" y="41"/>
                </a:cubicBezTo>
                <a:cubicBezTo>
                  <a:pt x="96" y="10"/>
                  <a:pt x="96" y="10"/>
                  <a:pt x="96" y="10"/>
                </a:cubicBezTo>
                <a:cubicBezTo>
                  <a:pt x="96" y="10"/>
                  <a:pt x="96" y="10"/>
                  <a:pt x="96" y="10"/>
                </a:cubicBezTo>
                <a:cubicBezTo>
                  <a:pt x="97" y="9"/>
                  <a:pt x="98" y="9"/>
                  <a:pt x="99" y="10"/>
                </a:cubicBezTo>
                <a:cubicBezTo>
                  <a:pt x="100" y="11"/>
                  <a:pt x="100" y="12"/>
                  <a:pt x="99" y="13"/>
                </a:cubicBezTo>
                <a:cubicBezTo>
                  <a:pt x="60" y="44"/>
                  <a:pt x="60" y="44"/>
                  <a:pt x="60" y="44"/>
                </a:cubicBezTo>
                <a:cubicBezTo>
                  <a:pt x="99" y="70"/>
                  <a:pt x="99" y="70"/>
                  <a:pt x="99" y="70"/>
                </a:cubicBezTo>
                <a:cubicBezTo>
                  <a:pt x="99" y="70"/>
                  <a:pt x="99" y="70"/>
                  <a:pt x="99" y="70"/>
                </a:cubicBezTo>
                <a:cubicBezTo>
                  <a:pt x="99" y="70"/>
                  <a:pt x="100" y="71"/>
                  <a:pt x="99" y="72"/>
                </a:cubicBezTo>
                <a:cubicBezTo>
                  <a:pt x="101" y="70"/>
                  <a:pt x="102" y="69"/>
                  <a:pt x="102" y="66"/>
                </a:cubicBezTo>
                <a:cubicBezTo>
                  <a:pt x="102" y="7"/>
                  <a:pt x="102" y="7"/>
                  <a:pt x="102" y="7"/>
                </a:cubicBezTo>
                <a:cubicBezTo>
                  <a:pt x="102" y="3"/>
                  <a:pt x="99" y="0"/>
                  <a:pt x="95" y="0"/>
                </a:cubicBezTo>
                <a:close/>
              </a:path>
            </a:pathLst>
          </a:custGeom>
          <a:solidFill>
            <a:srgbClr val="C00000"/>
          </a:solidFill>
          <a:ln>
            <a:noFill/>
          </a:ln>
          <a:extLst/>
        </p:spPr>
        <p:txBody>
          <a:bodyPr/>
          <a:lstStyle/>
          <a:p>
            <a:endParaRPr lang="zh-CN" altLang="en-US">
              <a:solidFill>
                <a:schemeClr val="bg1">
                  <a:lumMod val="50000"/>
                </a:schemeClr>
              </a:solidFill>
            </a:endParaRPr>
          </a:p>
        </p:txBody>
      </p:sp>
      <p:sp>
        <p:nvSpPr>
          <p:cNvPr id="25" name="TextBox 13"/>
          <p:cNvSpPr txBox="1">
            <a:spLocks noChangeArrowheads="1"/>
          </p:cNvSpPr>
          <p:nvPr/>
        </p:nvSpPr>
        <p:spPr bwMode="auto">
          <a:xfrm>
            <a:off x="2770188" y="5380715"/>
            <a:ext cx="2338387" cy="2460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spcBef>
                <a:spcPct val="20000"/>
              </a:spcBef>
            </a:pPr>
            <a:r>
              <a:rPr lang="zh-CN" altLang="en-US"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600" b="1">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a:spLocks noChangeArrowheads="1"/>
          </p:cNvSpPr>
          <p:nvPr/>
        </p:nvSpPr>
        <p:spPr bwMode="auto">
          <a:xfrm>
            <a:off x="3319463" y="5729965"/>
            <a:ext cx="1384300" cy="5540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 xmlns:p14="http://schemas.microsoft.com/office/powerpoint/2010/main" val="51249580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50"/>
                                        <p:tgtEl>
                                          <p:spTgt spid="8"/>
                                        </p:tgtEl>
                                      </p:cBhvr>
                                    </p:animEffect>
                                    <p:anim calcmode="lin" valueType="num">
                                      <p:cBhvr>
                                        <p:cTn id="23" dur="250" fill="hold"/>
                                        <p:tgtEl>
                                          <p:spTgt spid="8"/>
                                        </p:tgtEl>
                                        <p:attrNameLst>
                                          <p:attrName>ppt_x</p:attrName>
                                        </p:attrNameLst>
                                      </p:cBhvr>
                                      <p:tavLst>
                                        <p:tav tm="0">
                                          <p:val>
                                            <p:strVal val="#ppt_x"/>
                                          </p:val>
                                        </p:tav>
                                        <p:tav tm="100000">
                                          <p:val>
                                            <p:strVal val="#ppt_x"/>
                                          </p:val>
                                        </p:tav>
                                      </p:tavLst>
                                    </p:anim>
                                    <p:anim calcmode="lin" valueType="num">
                                      <p:cBhvr>
                                        <p:cTn id="24" dur="25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50"/>
                                        <p:tgtEl>
                                          <p:spTgt spid="10"/>
                                        </p:tgtEl>
                                      </p:cBhvr>
                                    </p:animEffect>
                                    <p:anim calcmode="lin" valueType="num">
                                      <p:cBhvr>
                                        <p:cTn id="35" dur="250" fill="hold"/>
                                        <p:tgtEl>
                                          <p:spTgt spid="10"/>
                                        </p:tgtEl>
                                        <p:attrNameLst>
                                          <p:attrName>ppt_x</p:attrName>
                                        </p:attrNameLst>
                                      </p:cBhvr>
                                      <p:tavLst>
                                        <p:tav tm="0">
                                          <p:val>
                                            <p:strVal val="#ppt_x"/>
                                          </p:val>
                                        </p:tav>
                                        <p:tav tm="100000">
                                          <p:val>
                                            <p:strVal val="#ppt_x"/>
                                          </p:val>
                                        </p:tav>
                                      </p:tavLst>
                                    </p:anim>
                                    <p:anim calcmode="lin" valueType="num">
                                      <p:cBhvr>
                                        <p:cTn id="36" dur="25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250"/>
                                        <p:tgtEl>
                                          <p:spTgt spid="11"/>
                                        </p:tgtEl>
                                      </p:cBhvr>
                                    </p:animEffect>
                                    <p:anim calcmode="lin" valueType="num">
                                      <p:cBhvr>
                                        <p:cTn id="41" dur="250" fill="hold"/>
                                        <p:tgtEl>
                                          <p:spTgt spid="11"/>
                                        </p:tgtEl>
                                        <p:attrNameLst>
                                          <p:attrName>ppt_x</p:attrName>
                                        </p:attrNameLst>
                                      </p:cBhvr>
                                      <p:tavLst>
                                        <p:tav tm="0">
                                          <p:val>
                                            <p:strVal val="#ppt_x"/>
                                          </p:val>
                                        </p:tav>
                                        <p:tav tm="100000">
                                          <p:val>
                                            <p:strVal val="#ppt_x"/>
                                          </p:val>
                                        </p:tav>
                                      </p:tavLst>
                                    </p:anim>
                                    <p:anim calcmode="lin" valueType="num">
                                      <p:cBhvr>
                                        <p:cTn id="42" dur="25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250"/>
                                        <p:tgtEl>
                                          <p:spTgt spid="12"/>
                                        </p:tgtEl>
                                      </p:cBhvr>
                                    </p:animEffect>
                                    <p:anim calcmode="lin" valueType="num">
                                      <p:cBhvr>
                                        <p:cTn id="47" dur="250" fill="hold"/>
                                        <p:tgtEl>
                                          <p:spTgt spid="12"/>
                                        </p:tgtEl>
                                        <p:attrNameLst>
                                          <p:attrName>ppt_x</p:attrName>
                                        </p:attrNameLst>
                                      </p:cBhvr>
                                      <p:tavLst>
                                        <p:tav tm="0">
                                          <p:val>
                                            <p:strVal val="#ppt_x"/>
                                          </p:val>
                                        </p:tav>
                                        <p:tav tm="100000">
                                          <p:val>
                                            <p:strVal val="#ppt_x"/>
                                          </p:val>
                                        </p:tav>
                                      </p:tavLst>
                                    </p:anim>
                                    <p:anim calcmode="lin" valueType="num">
                                      <p:cBhvr>
                                        <p:cTn id="48" dur="25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250"/>
                                        <p:tgtEl>
                                          <p:spTgt spid="13"/>
                                        </p:tgtEl>
                                      </p:cBhvr>
                                    </p:animEffect>
                                    <p:anim calcmode="lin" valueType="num">
                                      <p:cBhvr>
                                        <p:cTn id="53" dur="250" fill="hold"/>
                                        <p:tgtEl>
                                          <p:spTgt spid="13"/>
                                        </p:tgtEl>
                                        <p:attrNameLst>
                                          <p:attrName>ppt_x</p:attrName>
                                        </p:attrNameLst>
                                      </p:cBhvr>
                                      <p:tavLst>
                                        <p:tav tm="0">
                                          <p:val>
                                            <p:strVal val="#ppt_x"/>
                                          </p:val>
                                        </p:tav>
                                        <p:tav tm="100000">
                                          <p:val>
                                            <p:strVal val="#ppt_x"/>
                                          </p:val>
                                        </p:tav>
                                      </p:tavLst>
                                    </p:anim>
                                    <p:anim calcmode="lin" valueType="num">
                                      <p:cBhvr>
                                        <p:cTn id="54" dur="25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2750"/>
                            </p:stCondLst>
                            <p:childTnLst>
                              <p:par>
                                <p:cTn id="56" presetID="42"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250"/>
                                        <p:tgtEl>
                                          <p:spTgt spid="14"/>
                                        </p:tgtEl>
                                      </p:cBhvr>
                                    </p:animEffect>
                                    <p:anim calcmode="lin" valueType="num">
                                      <p:cBhvr>
                                        <p:cTn id="59" dur="250" fill="hold"/>
                                        <p:tgtEl>
                                          <p:spTgt spid="14"/>
                                        </p:tgtEl>
                                        <p:attrNameLst>
                                          <p:attrName>ppt_x</p:attrName>
                                        </p:attrNameLst>
                                      </p:cBhvr>
                                      <p:tavLst>
                                        <p:tav tm="0">
                                          <p:val>
                                            <p:strVal val="#ppt_x"/>
                                          </p:val>
                                        </p:tav>
                                        <p:tav tm="100000">
                                          <p:val>
                                            <p:strVal val="#ppt_x"/>
                                          </p:val>
                                        </p:tav>
                                      </p:tavLst>
                                    </p:anim>
                                    <p:anim calcmode="lin" valueType="num">
                                      <p:cBhvr>
                                        <p:cTn id="60" dur="250" fill="hold"/>
                                        <p:tgtEl>
                                          <p:spTgt spid="14"/>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42"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250"/>
                                        <p:tgtEl>
                                          <p:spTgt spid="15"/>
                                        </p:tgtEl>
                                      </p:cBhvr>
                                    </p:animEffect>
                                    <p:anim calcmode="lin" valueType="num">
                                      <p:cBhvr>
                                        <p:cTn id="65" dur="250" fill="hold"/>
                                        <p:tgtEl>
                                          <p:spTgt spid="15"/>
                                        </p:tgtEl>
                                        <p:attrNameLst>
                                          <p:attrName>ppt_x</p:attrName>
                                        </p:attrNameLst>
                                      </p:cBhvr>
                                      <p:tavLst>
                                        <p:tav tm="0">
                                          <p:val>
                                            <p:strVal val="#ppt_x"/>
                                          </p:val>
                                        </p:tav>
                                        <p:tav tm="100000">
                                          <p:val>
                                            <p:strVal val="#ppt_x"/>
                                          </p:val>
                                        </p:tav>
                                      </p:tavLst>
                                    </p:anim>
                                    <p:anim calcmode="lin" valueType="num">
                                      <p:cBhvr>
                                        <p:cTn id="66" dur="250" fill="hold"/>
                                        <p:tgtEl>
                                          <p:spTgt spid="15"/>
                                        </p:tgtEl>
                                        <p:attrNameLst>
                                          <p:attrName>ppt_y</p:attrName>
                                        </p:attrNameLst>
                                      </p:cBhvr>
                                      <p:tavLst>
                                        <p:tav tm="0">
                                          <p:val>
                                            <p:strVal val="#ppt_y+.1"/>
                                          </p:val>
                                        </p:tav>
                                        <p:tav tm="100000">
                                          <p:val>
                                            <p:strVal val="#ppt_y"/>
                                          </p:val>
                                        </p:tav>
                                      </p:tavLst>
                                    </p:anim>
                                  </p:childTnLst>
                                </p:cTn>
                              </p:par>
                            </p:childTnLst>
                          </p:cTn>
                        </p:par>
                        <p:par>
                          <p:cTn id="67" fill="hold">
                            <p:stCondLst>
                              <p:cond delay="3250"/>
                            </p:stCondLst>
                            <p:childTnLst>
                              <p:par>
                                <p:cTn id="68" presetID="42"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250"/>
                                        <p:tgtEl>
                                          <p:spTgt spid="16"/>
                                        </p:tgtEl>
                                      </p:cBhvr>
                                    </p:animEffect>
                                    <p:anim calcmode="lin" valueType="num">
                                      <p:cBhvr>
                                        <p:cTn id="71" dur="250" fill="hold"/>
                                        <p:tgtEl>
                                          <p:spTgt spid="16"/>
                                        </p:tgtEl>
                                        <p:attrNameLst>
                                          <p:attrName>ppt_x</p:attrName>
                                        </p:attrNameLst>
                                      </p:cBhvr>
                                      <p:tavLst>
                                        <p:tav tm="0">
                                          <p:val>
                                            <p:strVal val="#ppt_x"/>
                                          </p:val>
                                        </p:tav>
                                        <p:tav tm="100000">
                                          <p:val>
                                            <p:strVal val="#ppt_x"/>
                                          </p:val>
                                        </p:tav>
                                      </p:tavLst>
                                    </p:anim>
                                    <p:anim calcmode="lin" valueType="num">
                                      <p:cBhvr>
                                        <p:cTn id="72" dur="250" fill="hold"/>
                                        <p:tgtEl>
                                          <p:spTgt spid="16"/>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250"/>
                                        <p:tgtEl>
                                          <p:spTgt spid="17"/>
                                        </p:tgtEl>
                                      </p:cBhvr>
                                    </p:animEffect>
                                    <p:anim calcmode="lin" valueType="num">
                                      <p:cBhvr>
                                        <p:cTn id="77" dur="250" fill="hold"/>
                                        <p:tgtEl>
                                          <p:spTgt spid="17"/>
                                        </p:tgtEl>
                                        <p:attrNameLst>
                                          <p:attrName>ppt_x</p:attrName>
                                        </p:attrNameLst>
                                      </p:cBhvr>
                                      <p:tavLst>
                                        <p:tav tm="0">
                                          <p:val>
                                            <p:strVal val="#ppt_x"/>
                                          </p:val>
                                        </p:tav>
                                        <p:tav tm="100000">
                                          <p:val>
                                            <p:strVal val="#ppt_x"/>
                                          </p:val>
                                        </p:tav>
                                      </p:tavLst>
                                    </p:anim>
                                    <p:anim calcmode="lin" valueType="num">
                                      <p:cBhvr>
                                        <p:cTn id="78" dur="250" fill="hold"/>
                                        <p:tgtEl>
                                          <p:spTgt spid="17"/>
                                        </p:tgtEl>
                                        <p:attrNameLst>
                                          <p:attrName>ppt_y</p:attrName>
                                        </p:attrNameLst>
                                      </p:cBhvr>
                                      <p:tavLst>
                                        <p:tav tm="0">
                                          <p:val>
                                            <p:strVal val="#ppt_y+.1"/>
                                          </p:val>
                                        </p:tav>
                                        <p:tav tm="100000">
                                          <p:val>
                                            <p:strVal val="#ppt_y"/>
                                          </p:val>
                                        </p:tav>
                                      </p:tavLst>
                                    </p:anim>
                                  </p:childTnLst>
                                </p:cTn>
                              </p:par>
                            </p:childTnLst>
                          </p:cTn>
                        </p:par>
                        <p:par>
                          <p:cTn id="79" fill="hold">
                            <p:stCondLst>
                              <p:cond delay="3750"/>
                            </p:stCondLst>
                            <p:childTnLst>
                              <p:par>
                                <p:cTn id="80" presetID="42" presetClass="entr" presetSubtype="0"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250"/>
                                        <p:tgtEl>
                                          <p:spTgt spid="18"/>
                                        </p:tgtEl>
                                      </p:cBhvr>
                                    </p:animEffect>
                                    <p:anim calcmode="lin" valueType="num">
                                      <p:cBhvr>
                                        <p:cTn id="83" dur="250" fill="hold"/>
                                        <p:tgtEl>
                                          <p:spTgt spid="18"/>
                                        </p:tgtEl>
                                        <p:attrNameLst>
                                          <p:attrName>ppt_x</p:attrName>
                                        </p:attrNameLst>
                                      </p:cBhvr>
                                      <p:tavLst>
                                        <p:tav tm="0">
                                          <p:val>
                                            <p:strVal val="#ppt_x"/>
                                          </p:val>
                                        </p:tav>
                                        <p:tav tm="100000">
                                          <p:val>
                                            <p:strVal val="#ppt_x"/>
                                          </p:val>
                                        </p:tav>
                                      </p:tavLst>
                                    </p:anim>
                                    <p:anim calcmode="lin" valueType="num">
                                      <p:cBhvr>
                                        <p:cTn id="84" dur="250" fill="hold"/>
                                        <p:tgtEl>
                                          <p:spTgt spid="18"/>
                                        </p:tgtEl>
                                        <p:attrNameLst>
                                          <p:attrName>ppt_y</p:attrName>
                                        </p:attrNameLst>
                                      </p:cBhvr>
                                      <p:tavLst>
                                        <p:tav tm="0">
                                          <p:val>
                                            <p:strVal val="#ppt_y+.1"/>
                                          </p:val>
                                        </p:tav>
                                        <p:tav tm="100000">
                                          <p:val>
                                            <p:strVal val="#ppt_y"/>
                                          </p:val>
                                        </p:tav>
                                      </p:tavLst>
                                    </p:anim>
                                  </p:childTnLst>
                                </p:cTn>
                              </p:par>
                            </p:childTnLst>
                          </p:cTn>
                        </p:par>
                        <p:par>
                          <p:cTn id="85" fill="hold">
                            <p:stCondLst>
                              <p:cond delay="4000"/>
                            </p:stCondLst>
                            <p:childTnLst>
                              <p:par>
                                <p:cTn id="86" presetID="42"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Effect transition="in" filter="fade">
                                      <p:cBhvr>
                                        <p:cTn id="88" dur="250"/>
                                        <p:tgtEl>
                                          <p:spTgt spid="20"/>
                                        </p:tgtEl>
                                      </p:cBhvr>
                                    </p:animEffect>
                                    <p:anim calcmode="lin" valueType="num">
                                      <p:cBhvr>
                                        <p:cTn id="89" dur="250" fill="hold"/>
                                        <p:tgtEl>
                                          <p:spTgt spid="20"/>
                                        </p:tgtEl>
                                        <p:attrNameLst>
                                          <p:attrName>ppt_x</p:attrName>
                                        </p:attrNameLst>
                                      </p:cBhvr>
                                      <p:tavLst>
                                        <p:tav tm="0">
                                          <p:val>
                                            <p:strVal val="#ppt_x"/>
                                          </p:val>
                                        </p:tav>
                                        <p:tav tm="100000">
                                          <p:val>
                                            <p:strVal val="#ppt_x"/>
                                          </p:val>
                                        </p:tav>
                                      </p:tavLst>
                                    </p:anim>
                                    <p:anim calcmode="lin" valueType="num">
                                      <p:cBhvr>
                                        <p:cTn id="90" dur="250" fill="hold"/>
                                        <p:tgtEl>
                                          <p:spTgt spid="20"/>
                                        </p:tgtEl>
                                        <p:attrNameLst>
                                          <p:attrName>ppt_y</p:attrName>
                                        </p:attrNameLst>
                                      </p:cBhvr>
                                      <p:tavLst>
                                        <p:tav tm="0">
                                          <p:val>
                                            <p:strVal val="#ppt_y+.1"/>
                                          </p:val>
                                        </p:tav>
                                        <p:tav tm="100000">
                                          <p:val>
                                            <p:strVal val="#ppt_y"/>
                                          </p:val>
                                        </p:tav>
                                      </p:tavLst>
                                    </p:anim>
                                  </p:childTnLst>
                                </p:cTn>
                              </p:par>
                            </p:childTnLst>
                          </p:cTn>
                        </p:par>
                        <p:par>
                          <p:cTn id="91" fill="hold">
                            <p:stCondLst>
                              <p:cond delay="4250"/>
                            </p:stCondLst>
                            <p:childTnLst>
                              <p:par>
                                <p:cTn id="92" presetID="42" presetClass="entr" presetSubtype="0" fill="hold" grpId="0" nodeType="afterEffect">
                                  <p:stCondLst>
                                    <p:cond delay="0"/>
                                  </p:stCondLst>
                                  <p:childTnLst>
                                    <p:set>
                                      <p:cBhvr>
                                        <p:cTn id="93" dur="1" fill="hold">
                                          <p:stCondLst>
                                            <p:cond delay="0"/>
                                          </p:stCondLst>
                                        </p:cTn>
                                        <p:tgtEl>
                                          <p:spTgt spid="21"/>
                                        </p:tgtEl>
                                        <p:attrNameLst>
                                          <p:attrName>style.visibility</p:attrName>
                                        </p:attrNameLst>
                                      </p:cBhvr>
                                      <p:to>
                                        <p:strVal val="visible"/>
                                      </p:to>
                                    </p:set>
                                    <p:animEffect transition="in" filter="fade">
                                      <p:cBhvr>
                                        <p:cTn id="94" dur="250"/>
                                        <p:tgtEl>
                                          <p:spTgt spid="21"/>
                                        </p:tgtEl>
                                      </p:cBhvr>
                                    </p:animEffect>
                                    <p:anim calcmode="lin" valueType="num">
                                      <p:cBhvr>
                                        <p:cTn id="95" dur="250" fill="hold"/>
                                        <p:tgtEl>
                                          <p:spTgt spid="21"/>
                                        </p:tgtEl>
                                        <p:attrNameLst>
                                          <p:attrName>ppt_x</p:attrName>
                                        </p:attrNameLst>
                                      </p:cBhvr>
                                      <p:tavLst>
                                        <p:tav tm="0">
                                          <p:val>
                                            <p:strVal val="#ppt_x"/>
                                          </p:val>
                                        </p:tav>
                                        <p:tav tm="100000">
                                          <p:val>
                                            <p:strVal val="#ppt_x"/>
                                          </p:val>
                                        </p:tav>
                                      </p:tavLst>
                                    </p:anim>
                                    <p:anim calcmode="lin" valueType="num">
                                      <p:cBhvr>
                                        <p:cTn id="96" dur="250" fill="hold"/>
                                        <p:tgtEl>
                                          <p:spTgt spid="21"/>
                                        </p:tgtEl>
                                        <p:attrNameLst>
                                          <p:attrName>ppt_y</p:attrName>
                                        </p:attrNameLst>
                                      </p:cBhvr>
                                      <p:tavLst>
                                        <p:tav tm="0">
                                          <p:val>
                                            <p:strVal val="#ppt_y+.1"/>
                                          </p:val>
                                        </p:tav>
                                        <p:tav tm="100000">
                                          <p:val>
                                            <p:strVal val="#ppt_y"/>
                                          </p:val>
                                        </p:tav>
                                      </p:tavLst>
                                    </p:anim>
                                  </p:childTnLst>
                                </p:cTn>
                              </p:par>
                            </p:childTnLst>
                          </p:cTn>
                        </p:par>
                        <p:par>
                          <p:cTn id="97" fill="hold">
                            <p:stCondLst>
                              <p:cond delay="4500"/>
                            </p:stCondLst>
                            <p:childTnLst>
                              <p:par>
                                <p:cTn id="98" presetID="42" presetClass="entr" presetSubtype="0" fill="hold" grpId="0" nodeType="after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fade">
                                      <p:cBhvr>
                                        <p:cTn id="100" dur="250"/>
                                        <p:tgtEl>
                                          <p:spTgt spid="22"/>
                                        </p:tgtEl>
                                      </p:cBhvr>
                                    </p:animEffect>
                                    <p:anim calcmode="lin" valueType="num">
                                      <p:cBhvr>
                                        <p:cTn id="101" dur="250" fill="hold"/>
                                        <p:tgtEl>
                                          <p:spTgt spid="22"/>
                                        </p:tgtEl>
                                        <p:attrNameLst>
                                          <p:attrName>ppt_x</p:attrName>
                                        </p:attrNameLst>
                                      </p:cBhvr>
                                      <p:tavLst>
                                        <p:tav tm="0">
                                          <p:val>
                                            <p:strVal val="#ppt_x"/>
                                          </p:val>
                                        </p:tav>
                                        <p:tav tm="100000">
                                          <p:val>
                                            <p:strVal val="#ppt_x"/>
                                          </p:val>
                                        </p:tav>
                                      </p:tavLst>
                                    </p:anim>
                                    <p:anim calcmode="lin" valueType="num">
                                      <p:cBhvr>
                                        <p:cTn id="102" dur="250" fill="hold"/>
                                        <p:tgtEl>
                                          <p:spTgt spid="22"/>
                                        </p:tgtEl>
                                        <p:attrNameLst>
                                          <p:attrName>ppt_y</p:attrName>
                                        </p:attrNameLst>
                                      </p:cBhvr>
                                      <p:tavLst>
                                        <p:tav tm="0">
                                          <p:val>
                                            <p:strVal val="#ppt_y+.1"/>
                                          </p:val>
                                        </p:tav>
                                        <p:tav tm="100000">
                                          <p:val>
                                            <p:strVal val="#ppt_y"/>
                                          </p:val>
                                        </p:tav>
                                      </p:tavLst>
                                    </p:anim>
                                  </p:childTnLst>
                                </p:cTn>
                              </p:par>
                            </p:childTnLst>
                          </p:cTn>
                        </p:par>
                        <p:par>
                          <p:cTn id="103" fill="hold">
                            <p:stCondLst>
                              <p:cond delay="4750"/>
                            </p:stCondLst>
                            <p:childTnLst>
                              <p:par>
                                <p:cTn id="104" presetID="42" presetClass="entr" presetSubtype="0" fill="hold" grpId="0"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250"/>
                                        <p:tgtEl>
                                          <p:spTgt spid="23"/>
                                        </p:tgtEl>
                                      </p:cBhvr>
                                    </p:animEffect>
                                    <p:anim calcmode="lin" valueType="num">
                                      <p:cBhvr>
                                        <p:cTn id="107" dur="250" fill="hold"/>
                                        <p:tgtEl>
                                          <p:spTgt spid="23"/>
                                        </p:tgtEl>
                                        <p:attrNameLst>
                                          <p:attrName>ppt_x</p:attrName>
                                        </p:attrNameLst>
                                      </p:cBhvr>
                                      <p:tavLst>
                                        <p:tav tm="0">
                                          <p:val>
                                            <p:strVal val="#ppt_x"/>
                                          </p:val>
                                        </p:tav>
                                        <p:tav tm="100000">
                                          <p:val>
                                            <p:strVal val="#ppt_x"/>
                                          </p:val>
                                        </p:tav>
                                      </p:tavLst>
                                    </p:anim>
                                    <p:anim calcmode="lin" valueType="num">
                                      <p:cBhvr>
                                        <p:cTn id="108" dur="250" fill="hold"/>
                                        <p:tgtEl>
                                          <p:spTgt spid="23"/>
                                        </p:tgtEl>
                                        <p:attrNameLst>
                                          <p:attrName>ppt_y</p:attrName>
                                        </p:attrNameLst>
                                      </p:cBhvr>
                                      <p:tavLst>
                                        <p:tav tm="0">
                                          <p:val>
                                            <p:strVal val="#ppt_y+.1"/>
                                          </p:val>
                                        </p:tav>
                                        <p:tav tm="100000">
                                          <p:val>
                                            <p:strVal val="#ppt_y"/>
                                          </p:val>
                                        </p:tav>
                                      </p:tavLst>
                                    </p:anim>
                                  </p:childTnLst>
                                </p:cTn>
                              </p:par>
                            </p:childTnLst>
                          </p:cTn>
                        </p:par>
                        <p:par>
                          <p:cTn id="109" fill="hold">
                            <p:stCondLst>
                              <p:cond delay="5000"/>
                            </p:stCondLst>
                            <p:childTnLst>
                              <p:par>
                                <p:cTn id="110" presetID="42" presetClass="entr" presetSubtype="0" fill="hold" grpId="0" nodeType="after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250"/>
                                        <p:tgtEl>
                                          <p:spTgt spid="24"/>
                                        </p:tgtEl>
                                      </p:cBhvr>
                                    </p:animEffect>
                                    <p:anim calcmode="lin" valueType="num">
                                      <p:cBhvr>
                                        <p:cTn id="113" dur="250" fill="hold"/>
                                        <p:tgtEl>
                                          <p:spTgt spid="24"/>
                                        </p:tgtEl>
                                        <p:attrNameLst>
                                          <p:attrName>ppt_x</p:attrName>
                                        </p:attrNameLst>
                                      </p:cBhvr>
                                      <p:tavLst>
                                        <p:tav tm="0">
                                          <p:val>
                                            <p:strVal val="#ppt_x"/>
                                          </p:val>
                                        </p:tav>
                                        <p:tav tm="100000">
                                          <p:val>
                                            <p:strVal val="#ppt_x"/>
                                          </p:val>
                                        </p:tav>
                                      </p:tavLst>
                                    </p:anim>
                                    <p:anim calcmode="lin" valueType="num">
                                      <p:cBhvr>
                                        <p:cTn id="114" dur="250" fill="hold"/>
                                        <p:tgtEl>
                                          <p:spTgt spid="24"/>
                                        </p:tgtEl>
                                        <p:attrNameLst>
                                          <p:attrName>ppt_y</p:attrName>
                                        </p:attrNameLst>
                                      </p:cBhvr>
                                      <p:tavLst>
                                        <p:tav tm="0">
                                          <p:val>
                                            <p:strVal val="#ppt_y+.1"/>
                                          </p:val>
                                        </p:tav>
                                        <p:tav tm="100000">
                                          <p:val>
                                            <p:strVal val="#ppt_y"/>
                                          </p:val>
                                        </p:tav>
                                      </p:tavLst>
                                    </p:anim>
                                  </p:childTnLst>
                                </p:cTn>
                              </p:par>
                            </p:childTnLst>
                          </p:cTn>
                        </p:par>
                        <p:par>
                          <p:cTn id="115" fill="hold">
                            <p:stCondLst>
                              <p:cond delay="5250"/>
                            </p:stCondLst>
                            <p:childTnLst>
                              <p:par>
                                <p:cTn id="116" presetID="42" presetClass="entr" presetSubtype="0" fill="hold" grpId="0" nodeType="afterEffect">
                                  <p:stCondLst>
                                    <p:cond delay="0"/>
                                  </p:stCondLst>
                                  <p:childTnLst>
                                    <p:set>
                                      <p:cBhvr>
                                        <p:cTn id="117" dur="1" fill="hold">
                                          <p:stCondLst>
                                            <p:cond delay="0"/>
                                          </p:stCondLst>
                                        </p:cTn>
                                        <p:tgtEl>
                                          <p:spTgt spid="25"/>
                                        </p:tgtEl>
                                        <p:attrNameLst>
                                          <p:attrName>style.visibility</p:attrName>
                                        </p:attrNameLst>
                                      </p:cBhvr>
                                      <p:to>
                                        <p:strVal val="visible"/>
                                      </p:to>
                                    </p:set>
                                    <p:animEffect transition="in" filter="fade">
                                      <p:cBhvr>
                                        <p:cTn id="118" dur="250"/>
                                        <p:tgtEl>
                                          <p:spTgt spid="25"/>
                                        </p:tgtEl>
                                      </p:cBhvr>
                                    </p:animEffect>
                                    <p:anim calcmode="lin" valueType="num">
                                      <p:cBhvr>
                                        <p:cTn id="119" dur="250" fill="hold"/>
                                        <p:tgtEl>
                                          <p:spTgt spid="25"/>
                                        </p:tgtEl>
                                        <p:attrNameLst>
                                          <p:attrName>ppt_x</p:attrName>
                                        </p:attrNameLst>
                                      </p:cBhvr>
                                      <p:tavLst>
                                        <p:tav tm="0">
                                          <p:val>
                                            <p:strVal val="#ppt_x"/>
                                          </p:val>
                                        </p:tav>
                                        <p:tav tm="100000">
                                          <p:val>
                                            <p:strVal val="#ppt_x"/>
                                          </p:val>
                                        </p:tav>
                                      </p:tavLst>
                                    </p:anim>
                                    <p:anim calcmode="lin" valueType="num">
                                      <p:cBhvr>
                                        <p:cTn id="120" dur="250" fill="hold"/>
                                        <p:tgtEl>
                                          <p:spTgt spid="25"/>
                                        </p:tgtEl>
                                        <p:attrNameLst>
                                          <p:attrName>ppt_y</p:attrName>
                                        </p:attrNameLst>
                                      </p:cBhvr>
                                      <p:tavLst>
                                        <p:tav tm="0">
                                          <p:val>
                                            <p:strVal val="#ppt_y+.1"/>
                                          </p:val>
                                        </p:tav>
                                        <p:tav tm="100000">
                                          <p:val>
                                            <p:strVal val="#ppt_y"/>
                                          </p:val>
                                        </p:tav>
                                      </p:tavLst>
                                    </p:anim>
                                  </p:childTnLst>
                                </p:cTn>
                              </p:par>
                            </p:childTnLst>
                          </p:cTn>
                        </p:par>
                        <p:par>
                          <p:cTn id="121" fill="hold">
                            <p:stCondLst>
                              <p:cond delay="5500"/>
                            </p:stCondLst>
                            <p:childTnLst>
                              <p:par>
                                <p:cTn id="122" presetID="42" presetClass="entr" presetSubtype="0" fill="hold" grpId="0" nodeType="afterEffect">
                                  <p:stCondLst>
                                    <p:cond delay="0"/>
                                  </p:stCondLst>
                                  <p:childTnLst>
                                    <p:set>
                                      <p:cBhvr>
                                        <p:cTn id="123" dur="1" fill="hold">
                                          <p:stCondLst>
                                            <p:cond delay="0"/>
                                          </p:stCondLst>
                                        </p:cTn>
                                        <p:tgtEl>
                                          <p:spTgt spid="26"/>
                                        </p:tgtEl>
                                        <p:attrNameLst>
                                          <p:attrName>style.visibility</p:attrName>
                                        </p:attrNameLst>
                                      </p:cBhvr>
                                      <p:to>
                                        <p:strVal val="visible"/>
                                      </p:to>
                                    </p:set>
                                    <p:animEffect transition="in" filter="fade">
                                      <p:cBhvr>
                                        <p:cTn id="124" dur="250"/>
                                        <p:tgtEl>
                                          <p:spTgt spid="26"/>
                                        </p:tgtEl>
                                      </p:cBhvr>
                                    </p:animEffect>
                                    <p:anim calcmode="lin" valueType="num">
                                      <p:cBhvr>
                                        <p:cTn id="125" dur="250" fill="hold"/>
                                        <p:tgtEl>
                                          <p:spTgt spid="26"/>
                                        </p:tgtEl>
                                        <p:attrNameLst>
                                          <p:attrName>ppt_x</p:attrName>
                                        </p:attrNameLst>
                                      </p:cBhvr>
                                      <p:tavLst>
                                        <p:tav tm="0">
                                          <p:val>
                                            <p:strVal val="#ppt_x"/>
                                          </p:val>
                                        </p:tav>
                                        <p:tav tm="100000">
                                          <p:val>
                                            <p:strVal val="#ppt_x"/>
                                          </p:val>
                                        </p:tav>
                                      </p:tavLst>
                                    </p:anim>
                                    <p:anim calcmode="lin" valueType="num">
                                      <p:cBhvr>
                                        <p:cTn id="126" dur="250" fill="hold"/>
                                        <p:tgtEl>
                                          <p:spTgt spid="26"/>
                                        </p:tgtEl>
                                        <p:attrNameLst>
                                          <p:attrName>ppt_y</p:attrName>
                                        </p:attrNameLst>
                                      </p:cBhvr>
                                      <p:tavLst>
                                        <p:tav tm="0">
                                          <p:val>
                                            <p:strVal val="#ppt_y+.1"/>
                                          </p:val>
                                        </p:tav>
                                        <p:tav tm="100000">
                                          <p:val>
                                            <p:strVal val="#ppt_y"/>
                                          </p:val>
                                        </p:tav>
                                      </p:tavLst>
                                    </p:anim>
                                  </p:childTnLst>
                                </p:cTn>
                              </p:par>
                            </p:childTnLst>
                          </p:cTn>
                        </p:par>
                        <p:par>
                          <p:cTn id="127" fill="hold">
                            <p:stCondLst>
                              <p:cond delay="5750"/>
                            </p:stCondLst>
                            <p:childTnLst>
                              <p:par>
                                <p:cTn id="128" presetID="42" presetClass="entr" presetSubtype="0" fill="hold" grpId="0" nodeType="afterEffect">
                                  <p:stCondLst>
                                    <p:cond delay="0"/>
                                  </p:stCondLst>
                                  <p:childTnLst>
                                    <p:set>
                                      <p:cBhvr>
                                        <p:cTn id="129" dur="1" fill="hold">
                                          <p:stCondLst>
                                            <p:cond delay="0"/>
                                          </p:stCondLst>
                                        </p:cTn>
                                        <p:tgtEl>
                                          <p:spTgt spid="19"/>
                                        </p:tgtEl>
                                        <p:attrNameLst>
                                          <p:attrName>style.visibility</p:attrName>
                                        </p:attrNameLst>
                                      </p:cBhvr>
                                      <p:to>
                                        <p:strVal val="visible"/>
                                      </p:to>
                                    </p:set>
                                    <p:animEffect transition="in" filter="fade">
                                      <p:cBhvr>
                                        <p:cTn id="130" dur="250"/>
                                        <p:tgtEl>
                                          <p:spTgt spid="19"/>
                                        </p:tgtEl>
                                      </p:cBhvr>
                                    </p:animEffect>
                                    <p:anim calcmode="lin" valueType="num">
                                      <p:cBhvr>
                                        <p:cTn id="131" dur="250" fill="hold"/>
                                        <p:tgtEl>
                                          <p:spTgt spid="19"/>
                                        </p:tgtEl>
                                        <p:attrNameLst>
                                          <p:attrName>ppt_x</p:attrName>
                                        </p:attrNameLst>
                                      </p:cBhvr>
                                      <p:tavLst>
                                        <p:tav tm="0">
                                          <p:val>
                                            <p:strVal val="#ppt_x"/>
                                          </p:val>
                                        </p:tav>
                                        <p:tav tm="100000">
                                          <p:val>
                                            <p:strVal val="#ppt_x"/>
                                          </p:val>
                                        </p:tav>
                                      </p:tavLst>
                                    </p:anim>
                                    <p:anim calcmode="lin" valueType="num">
                                      <p:cBhvr>
                                        <p:cTn id="132" dur="2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screen">
            <a:extLst>
              <a:ext uri="{BEBA8EAE-BF5A-486C-A8C5-ECC9F3942E4B}">
                <a14:imgProps xmlns="" xmlns:a14="http://schemas.microsoft.com/office/drawing/2010/main">
                  <a14:imgLayer r:embed="rId4">
                    <a14:imgEffect>
                      <a14:brightnessContrast bright="-25000"/>
                    </a14:imgEffect>
                  </a14:imgLayer>
                </a14:imgProps>
              </a:ext>
              <a:ext uri="{28A0092B-C50C-407E-A947-70E740481C1C}">
                <a14:useLocalDpi xmlns="" xmlns:a14="http://schemas.microsoft.com/office/drawing/2010/main"/>
              </a:ext>
            </a:extLst>
          </a:blip>
          <a:stretch>
            <a:fillRect/>
          </a:stretch>
        </p:blipFill>
        <p:spPr>
          <a:xfrm rot="2932991">
            <a:off x="4217858" y="237304"/>
            <a:ext cx="3484808" cy="3152376"/>
          </a:xfrm>
          <a:prstGeom prst="rect">
            <a:avLst/>
          </a:prstGeom>
        </p:spPr>
      </p:pic>
      <p:pic>
        <p:nvPicPr>
          <p:cNvPr id="5" name="图片 4"/>
          <p:cNvPicPr>
            <a:picLocks noChangeAspect="1"/>
          </p:cNvPicPr>
          <p:nvPr/>
        </p:nvPicPr>
        <p:blipFill>
          <a:blip r:embed="rId5">
            <a:extLst>
              <a:ext uri="{28A0092B-C50C-407E-A947-70E740481C1C}">
                <a14:useLocalDpi xmlns="" xmlns:a14="http://schemas.microsoft.com/office/drawing/2010/main"/>
              </a:ext>
            </a:extLst>
          </a:blip>
          <a:stretch>
            <a:fillRect/>
          </a:stretch>
        </p:blipFill>
        <p:spPr>
          <a:xfrm>
            <a:off x="0" y="4135792"/>
            <a:ext cx="12190413" cy="2723796"/>
          </a:xfrm>
          <a:prstGeom prst="rect">
            <a:avLst/>
          </a:prstGeom>
        </p:spPr>
      </p:pic>
      <p:sp>
        <p:nvSpPr>
          <p:cNvPr id="7" name="_14"/>
          <p:cNvSpPr txBox="1">
            <a:spLocks noChangeArrowheads="1"/>
          </p:cNvSpPr>
          <p:nvPr/>
        </p:nvSpPr>
        <p:spPr bwMode="auto">
          <a:xfrm>
            <a:off x="5007997" y="1216891"/>
            <a:ext cx="2149704" cy="109320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spc="600" dirty="0" smtClean="0">
                <a:solidFill>
                  <a:schemeClr val="bg1"/>
                </a:solidFill>
                <a:latin typeface="Don't Forget" panose="02000000000000000000" pitchFamily="2" charset="0"/>
                <a:ea typeface="微软雅黑" panose="020B0503020204020204" pitchFamily="34" charset="-122"/>
              </a:rPr>
              <a:t>02</a:t>
            </a:r>
            <a:endParaRPr lang="zh-CN" altLang="zh-CN" sz="5400" spc="600" dirty="0">
              <a:solidFill>
                <a:schemeClr val="bg1"/>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1689202" y="2966080"/>
            <a:ext cx="9402603" cy="1349204"/>
            <a:chOff x="2605503" y="1327545"/>
            <a:chExt cx="4782041" cy="686186"/>
          </a:xfrm>
        </p:grpSpPr>
        <p:sp>
          <p:nvSpPr>
            <p:cNvPr id="12" name="矩形 11"/>
            <p:cNvSpPr/>
            <p:nvPr/>
          </p:nvSpPr>
          <p:spPr bwMode="auto">
            <a:xfrm>
              <a:off x="2605503" y="1327545"/>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pPr>
              <a:r>
                <a:rPr lang="zh-CN" altLang="en-US" sz="4400" b="1"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4400" b="1"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 xmlns:a14="http://schemas.microsoft.com/office/drawing/2010/main">
                    <a14:imgLayer r:embed="rId7">
                      <a14:imgEffect>
                        <a14:brightnessContrast bright="10000" contrast="-15000"/>
                      </a14:imgEffect>
                    </a14:imgLayer>
                  </a14:imgProps>
                </a:ext>
                <a:ext uri="{28A0092B-C50C-407E-A947-70E740481C1C}">
                  <a14:useLocalDpi xmlns="" xmlns:a14="http://schemas.microsoft.com/office/drawing/2010/main"/>
                </a:ext>
              </a:extLst>
            </a:blip>
            <a:srcRect/>
            <a:stretch>
              <a:fillRect/>
            </a:stretch>
          </p:blipFill>
          <p:spPr bwMode="auto">
            <a:xfrm>
              <a:off x="2890273" y="1876077"/>
              <a:ext cx="4497271" cy="137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 xmlns:p14="http://schemas.microsoft.com/office/powerpoint/2010/main" val="416378109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by="(-#ppt_w*2)" calcmode="lin" valueType="num">
                                      <p:cBhvr rctx="PPT">
                                        <p:cTn id="17" dur="500" autoRev="1" fill="hold">
                                          <p:stCondLst>
                                            <p:cond delay="0"/>
                                          </p:stCondLst>
                                        </p:cTn>
                                        <p:tgtEl>
                                          <p:spTgt spid="7"/>
                                        </p:tgtEl>
                                        <p:attrNameLst>
                                          <p:attrName>ppt_w</p:attrName>
                                        </p:attrNameLst>
                                      </p:cBhvr>
                                    </p:anim>
                                    <p:anim by="(#ppt_w*0.50)" calcmode="lin" valueType="num">
                                      <p:cBhvr>
                                        <p:cTn id="18" dur="500" decel="50000" autoRev="1" fill="hold">
                                          <p:stCondLst>
                                            <p:cond delay="0"/>
                                          </p:stCondLst>
                                        </p:cTn>
                                        <p:tgtEl>
                                          <p:spTgt spid="7"/>
                                        </p:tgtEl>
                                        <p:attrNameLst>
                                          <p:attrName>ppt_x</p:attrName>
                                        </p:attrNameLst>
                                      </p:cBhvr>
                                    </p:anim>
                                    <p:anim from="(-#ppt_h/2)" to="(#ppt_y)" calcmode="lin" valueType="num">
                                      <p:cBhvr>
                                        <p:cTn id="19" dur="1000" fill="hold">
                                          <p:stCondLst>
                                            <p:cond delay="0"/>
                                          </p:stCondLst>
                                        </p:cTn>
                                        <p:tgtEl>
                                          <p:spTgt spid="7"/>
                                        </p:tgtEl>
                                        <p:attrNameLst>
                                          <p:attrName>ppt_y</p:attrName>
                                        </p:attrNameLst>
                                      </p:cBhvr>
                                    </p:anim>
                                    <p:animRot by="21600000">
                                      <p:cBhvr>
                                        <p:cTn id="20" dur="1000" fill="hold">
                                          <p:stCondLst>
                                            <p:cond delay="0"/>
                                          </p:stCondLst>
                                        </p:cTn>
                                        <p:tgtEl>
                                          <p:spTgt spid="7"/>
                                        </p:tgtEl>
                                        <p:attrNameLst>
                                          <p:attrName>r</p:attrName>
                                        </p:attrNameLst>
                                      </p:cBhvr>
                                    </p:animRot>
                                  </p:childTnLst>
                                </p:cTn>
                              </p:par>
                            </p:childTnLst>
                          </p:cTn>
                        </p:par>
                        <p:par>
                          <p:cTn id="21" fill="hold">
                            <p:stCondLst>
                              <p:cond delay="1100"/>
                            </p:stCondLst>
                            <p:childTnLst>
                              <p:par>
                                <p:cTn id="22" presetID="2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Rectangle 19"/>
          <p:cNvSpPr>
            <a:spLocks noChangeArrowheads="1"/>
          </p:cNvSpPr>
          <p:nvPr/>
        </p:nvSpPr>
        <p:spPr bwMode="auto">
          <a:xfrm>
            <a:off x="1490663" y="2145370"/>
            <a:ext cx="1557337" cy="1533525"/>
          </a:xfrm>
          <a:prstGeom prst="rect">
            <a:avLst/>
          </a:prstGeom>
          <a:noFill/>
          <a:ln w="127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bg1"/>
              </a:solidFill>
              <a:latin typeface="微软雅黑" pitchFamily="34" charset="-122"/>
              <a:ea typeface="微软雅黑" pitchFamily="34" charset="-122"/>
            </a:endParaRPr>
          </a:p>
        </p:txBody>
      </p:sp>
      <p:sp>
        <p:nvSpPr>
          <p:cNvPr id="8" name="Rectangle 20"/>
          <p:cNvSpPr>
            <a:spLocks noChangeArrowheads="1"/>
          </p:cNvSpPr>
          <p:nvPr/>
        </p:nvSpPr>
        <p:spPr bwMode="auto">
          <a:xfrm>
            <a:off x="1490663" y="3845582"/>
            <a:ext cx="1557337" cy="1531937"/>
          </a:xfrm>
          <a:prstGeom prst="rect">
            <a:avLst/>
          </a:prstGeom>
          <a:no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sp>
        <p:nvSpPr>
          <p:cNvPr id="9" name="Rectangle 21"/>
          <p:cNvSpPr>
            <a:spLocks noChangeArrowheads="1"/>
          </p:cNvSpPr>
          <p:nvPr/>
        </p:nvSpPr>
        <p:spPr bwMode="auto">
          <a:xfrm>
            <a:off x="3189288" y="2145370"/>
            <a:ext cx="2390775" cy="2352675"/>
          </a:xfrm>
          <a:prstGeom prst="rect">
            <a:avLst/>
          </a:prstGeom>
          <a:blipFill>
            <a:blip r:embed="rId5" cstate="screen">
              <a:grayscl/>
              <a:extLst>
                <a:ext uri="{28A0092B-C50C-407E-A947-70E740481C1C}">
                  <a14:useLocalDpi xmlns="" xmlns:a14="http://schemas.microsoft.com/office/drawing/2010/main"/>
                </a:ext>
              </a:extLst>
            </a:blip>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10" name="Rectangle 22"/>
          <p:cNvSpPr>
            <a:spLocks noChangeArrowheads="1"/>
          </p:cNvSpPr>
          <p:nvPr/>
        </p:nvSpPr>
        <p:spPr bwMode="auto">
          <a:xfrm>
            <a:off x="3189288" y="4706007"/>
            <a:ext cx="2390775" cy="1528762"/>
          </a:xfrm>
          <a:prstGeom prst="rect">
            <a:avLst/>
          </a:prstGeom>
          <a:noFill/>
          <a:ln w="12700" cap="flat">
            <a:solidFill>
              <a:srgbClr val="404040"/>
            </a:solidFill>
            <a:prstDash val="solid"/>
            <a:miter lim="800000"/>
            <a:headEnd/>
            <a:tailEnd/>
          </a:ln>
        </p:spPr>
        <p:txBody>
          <a:bodyPr vert="horz" wrap="square" lIns="144000" tIns="45720" rIns="144000" bIns="45720" numCol="1" anchor="ctr" anchorCtr="0" compatLnSpc="1">
            <a:prstTxWarp prst="textNoShape">
              <a:avLst/>
            </a:prstTxWarp>
          </a:bodyPr>
          <a:lstStyle/>
          <a:p>
            <a:r>
              <a:rPr lang="zh-CN" altLang="en-US" sz="1400" dirty="0" smtClean="0">
                <a:solidFill>
                  <a:schemeClr val="bg1">
                    <a:lumMod val="50000"/>
                  </a:schemeClr>
                </a:solidFill>
                <a:latin typeface="微软雅黑" pitchFamily="34" charset="-122"/>
                <a:ea typeface="微软雅黑" pitchFamily="34" charset="-122"/>
              </a:rPr>
              <a:t>添加标题</a:t>
            </a:r>
            <a:endParaRPr lang="en-US" altLang="zh-CN" sz="1400" dirty="0" smtClean="0">
              <a:solidFill>
                <a:schemeClr val="bg1">
                  <a:lumMod val="50000"/>
                </a:schemeClr>
              </a:solidFill>
              <a:latin typeface="微软雅黑" pitchFamily="34" charset="-122"/>
              <a:ea typeface="微软雅黑" pitchFamily="34" charset="-122"/>
            </a:endParaRPr>
          </a:p>
          <a:p>
            <a:endParaRPr lang="en-US" altLang="zh-CN" sz="1000" dirty="0" smtClean="0">
              <a:solidFill>
                <a:schemeClr val="bg1">
                  <a:lumMod val="50000"/>
                </a:schemeClr>
              </a:solidFill>
              <a:latin typeface="微软雅黑" pitchFamily="34" charset="-122"/>
              <a:ea typeface="微软雅黑" pitchFamily="34" charset="-122"/>
            </a:endParaRPr>
          </a:p>
          <a:p>
            <a:r>
              <a:rPr lang="zh-CN" altLang="en-US" sz="1000" dirty="0" smtClean="0">
                <a:solidFill>
                  <a:schemeClr val="bg1">
                    <a:lumMod val="50000"/>
                  </a:schemeClr>
                </a:solidFill>
                <a:latin typeface="微软雅黑" pitchFamily="34" charset="-122"/>
                <a:ea typeface="微软雅黑" pitchFamily="34" charset="-122"/>
              </a:rPr>
              <a:t>您</a:t>
            </a:r>
            <a:r>
              <a:rPr lang="zh-CN" altLang="en-US" sz="1000" dirty="0">
                <a:solidFill>
                  <a:schemeClr val="bg1">
                    <a:lumMod val="50000"/>
                  </a:schemeClr>
                </a:solidFill>
                <a:latin typeface="微软雅黑" pitchFamily="34" charset="-122"/>
                <a:ea typeface="微软雅黑" pitchFamily="34" charset="-122"/>
              </a:rPr>
              <a:t>的内容打在这里，或者通过复制您的文本后，在此框中选择粘贴，并选择只保留文字。</a:t>
            </a:r>
            <a:endParaRPr lang="zh-CN" altLang="en-US" dirty="0">
              <a:solidFill>
                <a:schemeClr val="bg1">
                  <a:lumMod val="50000"/>
                </a:schemeClr>
              </a:solidFill>
            </a:endParaRPr>
          </a:p>
        </p:txBody>
      </p:sp>
      <p:sp>
        <p:nvSpPr>
          <p:cNvPr id="11" name="Rectangle 23"/>
          <p:cNvSpPr>
            <a:spLocks noChangeArrowheads="1"/>
          </p:cNvSpPr>
          <p:nvPr/>
        </p:nvSpPr>
        <p:spPr bwMode="auto">
          <a:xfrm>
            <a:off x="5756275" y="3845582"/>
            <a:ext cx="3248025" cy="2389187"/>
          </a:xfrm>
          <a:prstGeom prst="rect">
            <a:avLst/>
          </a:prstGeom>
          <a:blipFill>
            <a:blip r:embed="rId6" cstate="screen">
              <a:grayscl/>
              <a:extLst>
                <a:ext uri="{28A0092B-C50C-407E-A947-70E740481C1C}">
                  <a14:useLocalDpi xmlns="" xmlns:a14="http://schemas.microsoft.com/office/drawing/2010/main"/>
                </a:ext>
              </a:extLst>
            </a:blip>
            <a:stretch>
              <a:fillRect/>
            </a:stretch>
          </a:blipFill>
          <a:ln w="19050"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12" name="Rectangle 24"/>
          <p:cNvSpPr>
            <a:spLocks noChangeArrowheads="1"/>
          </p:cNvSpPr>
          <p:nvPr/>
        </p:nvSpPr>
        <p:spPr bwMode="auto">
          <a:xfrm>
            <a:off x="5756275" y="2145370"/>
            <a:ext cx="2389187" cy="1533525"/>
          </a:xfrm>
          <a:prstGeom prst="rect">
            <a:avLst/>
          </a:prstGeom>
          <a:noFill/>
          <a:ln w="127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45720" rIns="144000" bIns="45720" numCol="1" spcCol="0" rtlCol="0" fromWordArt="0" anchor="ctr" anchorCtr="0" forceAA="0" compatLnSpc="1">
            <a:prstTxWarp prst="textNoShape">
              <a:avLst/>
            </a:prstTxWarp>
            <a:noAutofit/>
          </a:bodyPr>
          <a:lstStyle/>
          <a:p>
            <a:r>
              <a:rPr lang="zh-CN" altLang="en-US" sz="10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3" name="Rectangle 25"/>
          <p:cNvSpPr>
            <a:spLocks noChangeArrowheads="1"/>
          </p:cNvSpPr>
          <p:nvPr/>
        </p:nvSpPr>
        <p:spPr bwMode="auto">
          <a:xfrm>
            <a:off x="8283575" y="2145370"/>
            <a:ext cx="1557337" cy="1533525"/>
          </a:xfrm>
          <a:prstGeom prst="rect">
            <a:avLst/>
          </a:prstGeom>
          <a:noFill/>
          <a:ln w="12700">
            <a:solidFill>
              <a:srgbClr val="C0000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lt1"/>
              </a:solidFill>
              <a:latin typeface="微软雅黑" pitchFamily="34" charset="-122"/>
              <a:ea typeface="微软雅黑" pitchFamily="34" charset="-122"/>
            </a:endParaRPr>
          </a:p>
        </p:txBody>
      </p:sp>
      <p:sp>
        <p:nvSpPr>
          <p:cNvPr id="14" name="Rectangle 26"/>
          <p:cNvSpPr>
            <a:spLocks noChangeArrowheads="1"/>
          </p:cNvSpPr>
          <p:nvPr/>
        </p:nvSpPr>
        <p:spPr bwMode="auto">
          <a:xfrm>
            <a:off x="9145588" y="3845582"/>
            <a:ext cx="1557337" cy="1531937"/>
          </a:xfrm>
          <a:prstGeom prst="rect">
            <a:avLst/>
          </a:prstGeom>
          <a:noFill/>
          <a:ln w="12700">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a:solidFill>
                <a:schemeClr val="tx1">
                  <a:lumMod val="50000"/>
                  <a:lumOff val="50000"/>
                </a:schemeClr>
              </a:solidFill>
              <a:latin typeface="微软雅黑" pitchFamily="34" charset="-122"/>
              <a:ea typeface="微软雅黑" pitchFamily="34" charset="-122"/>
            </a:endParaRPr>
          </a:p>
        </p:txBody>
      </p:sp>
      <p:grpSp>
        <p:nvGrpSpPr>
          <p:cNvPr id="15" name="组合 14"/>
          <p:cNvGrpSpPr/>
          <p:nvPr/>
        </p:nvGrpSpPr>
        <p:grpSpPr>
          <a:xfrm>
            <a:off x="1899840" y="4259770"/>
            <a:ext cx="738982" cy="703560"/>
            <a:chOff x="985838" y="-500062"/>
            <a:chExt cx="728663" cy="693738"/>
          </a:xfrm>
          <a:solidFill>
            <a:srgbClr val="C00000"/>
          </a:solidFill>
        </p:grpSpPr>
        <p:sp>
          <p:nvSpPr>
            <p:cNvPr id="16" name="Oval 777"/>
            <p:cNvSpPr>
              <a:spLocks noChangeArrowheads="1"/>
            </p:cNvSpPr>
            <p:nvPr/>
          </p:nvSpPr>
          <p:spPr bwMode="auto">
            <a:xfrm>
              <a:off x="1492251" y="-69849"/>
              <a:ext cx="82550" cy="98425"/>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Oval 778"/>
            <p:cNvSpPr>
              <a:spLocks noChangeArrowheads="1"/>
            </p:cNvSpPr>
            <p:nvPr/>
          </p:nvSpPr>
          <p:spPr bwMode="auto">
            <a:xfrm>
              <a:off x="1169988" y="-98424"/>
              <a:ext cx="101600" cy="127000"/>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Oval 779"/>
            <p:cNvSpPr>
              <a:spLocks noChangeArrowheads="1"/>
            </p:cNvSpPr>
            <p:nvPr/>
          </p:nvSpPr>
          <p:spPr bwMode="auto">
            <a:xfrm>
              <a:off x="1304926" y="-122237"/>
              <a:ext cx="131763" cy="150813"/>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80"/>
            <p:cNvSpPr>
              <a:spLocks noEditPoints="1"/>
            </p:cNvSpPr>
            <p:nvPr/>
          </p:nvSpPr>
          <p:spPr bwMode="auto">
            <a:xfrm>
              <a:off x="1238251" y="36513"/>
              <a:ext cx="269875" cy="157163"/>
            </a:xfrm>
            <a:custGeom>
              <a:avLst/>
              <a:gdLst>
                <a:gd name="T0" fmla="*/ 71 w 72"/>
                <a:gd name="T1" fmla="*/ 30 h 42"/>
                <a:gd name="T2" fmla="*/ 70 w 72"/>
                <a:gd name="T3" fmla="*/ 12 h 42"/>
                <a:gd name="T4" fmla="*/ 60 w 72"/>
                <a:gd name="T5" fmla="*/ 1 h 42"/>
                <a:gd name="T6" fmla="*/ 51 w 72"/>
                <a:gd name="T7" fmla="*/ 0 h 42"/>
                <a:gd name="T8" fmla="*/ 51 w 72"/>
                <a:gd name="T9" fmla="*/ 0 h 42"/>
                <a:gd name="T10" fmla="*/ 50 w 72"/>
                <a:gd name="T11" fmla="*/ 0 h 42"/>
                <a:gd name="T12" fmla="*/ 50 w 72"/>
                <a:gd name="T13" fmla="*/ 0 h 42"/>
                <a:gd name="T14" fmla="*/ 57 w 72"/>
                <a:gd name="T15" fmla="*/ 6 h 42"/>
                <a:gd name="T16" fmla="*/ 48 w 72"/>
                <a:gd name="T17" fmla="*/ 10 h 42"/>
                <a:gd name="T18" fmla="*/ 53 w 72"/>
                <a:gd name="T19" fmla="*/ 17 h 42"/>
                <a:gd name="T20" fmla="*/ 41 w 72"/>
                <a:gd name="T21" fmla="*/ 41 h 42"/>
                <a:gd name="T22" fmla="*/ 41 w 72"/>
                <a:gd name="T23" fmla="*/ 41 h 42"/>
                <a:gd name="T24" fmla="*/ 39 w 72"/>
                <a:gd name="T25" fmla="*/ 8 h 42"/>
                <a:gd name="T26" fmla="*/ 41 w 72"/>
                <a:gd name="T27" fmla="*/ 7 h 42"/>
                <a:gd name="T28" fmla="*/ 39 w 72"/>
                <a:gd name="T29" fmla="*/ 0 h 42"/>
                <a:gd name="T30" fmla="*/ 32 w 72"/>
                <a:gd name="T31" fmla="*/ 0 h 42"/>
                <a:gd name="T32" fmla="*/ 30 w 72"/>
                <a:gd name="T33" fmla="*/ 7 h 42"/>
                <a:gd name="T34" fmla="*/ 32 w 72"/>
                <a:gd name="T35" fmla="*/ 8 h 42"/>
                <a:gd name="T36" fmla="*/ 30 w 72"/>
                <a:gd name="T37" fmla="*/ 41 h 42"/>
                <a:gd name="T38" fmla="*/ 30 w 72"/>
                <a:gd name="T39" fmla="*/ 41 h 42"/>
                <a:gd name="T40" fmla="*/ 30 w 72"/>
                <a:gd name="T41" fmla="*/ 41 h 42"/>
                <a:gd name="T42" fmla="*/ 18 w 72"/>
                <a:gd name="T43" fmla="*/ 17 h 42"/>
                <a:gd name="T44" fmla="*/ 23 w 72"/>
                <a:gd name="T45" fmla="*/ 10 h 42"/>
                <a:gd name="T46" fmla="*/ 14 w 72"/>
                <a:gd name="T47" fmla="*/ 6 h 42"/>
                <a:gd name="T48" fmla="*/ 21 w 72"/>
                <a:gd name="T49" fmla="*/ 0 h 42"/>
                <a:gd name="T50" fmla="*/ 21 w 72"/>
                <a:gd name="T51" fmla="*/ 0 h 42"/>
                <a:gd name="T52" fmla="*/ 20 w 72"/>
                <a:gd name="T53" fmla="*/ 0 h 42"/>
                <a:gd name="T54" fmla="*/ 20 w 72"/>
                <a:gd name="T55" fmla="*/ 0 h 42"/>
                <a:gd name="T56" fmla="*/ 12 w 72"/>
                <a:gd name="T57" fmla="*/ 1 h 42"/>
                <a:gd name="T58" fmla="*/ 12 w 72"/>
                <a:gd name="T59" fmla="*/ 1 h 42"/>
                <a:gd name="T60" fmla="*/ 1 w 72"/>
                <a:gd name="T61" fmla="*/ 12 h 42"/>
                <a:gd name="T62" fmla="*/ 0 w 72"/>
                <a:gd name="T63" fmla="*/ 30 h 42"/>
                <a:gd name="T64" fmla="*/ 0 w 72"/>
                <a:gd name="T65" fmla="*/ 35 h 42"/>
                <a:gd name="T66" fmla="*/ 36 w 72"/>
                <a:gd name="T67" fmla="*/ 42 h 42"/>
                <a:gd name="T68" fmla="*/ 72 w 72"/>
                <a:gd name="T69" fmla="*/ 35 h 42"/>
                <a:gd name="T70" fmla="*/ 72 w 72"/>
                <a:gd name="T71" fmla="*/ 32 h 42"/>
                <a:gd name="T72" fmla="*/ 71 w 72"/>
                <a:gd name="T73" fmla="*/ 30 h 42"/>
                <a:gd name="T74" fmla="*/ 34 w 72"/>
                <a:gd name="T75" fmla="*/ 42 h 42"/>
                <a:gd name="T76" fmla="*/ 35 w 72"/>
                <a:gd name="T77" fmla="*/ 42 h 42"/>
                <a:gd name="T78" fmla="*/ 35 w 72"/>
                <a:gd name="T79" fmla="*/ 42 h 42"/>
                <a:gd name="T80" fmla="*/ 34 w 72"/>
                <a:gd name="T81" fmla="*/ 4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42">
                  <a:moveTo>
                    <a:pt x="71" y="30"/>
                  </a:moveTo>
                  <a:cubicBezTo>
                    <a:pt x="70" y="12"/>
                    <a:pt x="70" y="12"/>
                    <a:pt x="70" y="12"/>
                  </a:cubicBezTo>
                  <a:cubicBezTo>
                    <a:pt x="70" y="5"/>
                    <a:pt x="65" y="2"/>
                    <a:pt x="60" y="1"/>
                  </a:cubicBezTo>
                  <a:cubicBezTo>
                    <a:pt x="60" y="1"/>
                    <a:pt x="55" y="0"/>
                    <a:pt x="51" y="0"/>
                  </a:cubicBezTo>
                  <a:cubicBezTo>
                    <a:pt x="51" y="0"/>
                    <a:pt x="51" y="0"/>
                    <a:pt x="51" y="0"/>
                  </a:cubicBezTo>
                  <a:cubicBezTo>
                    <a:pt x="51" y="0"/>
                    <a:pt x="50" y="0"/>
                    <a:pt x="50" y="0"/>
                  </a:cubicBezTo>
                  <a:cubicBezTo>
                    <a:pt x="50" y="0"/>
                    <a:pt x="50" y="0"/>
                    <a:pt x="50" y="0"/>
                  </a:cubicBezTo>
                  <a:cubicBezTo>
                    <a:pt x="57" y="6"/>
                    <a:pt x="57" y="6"/>
                    <a:pt x="57" y="6"/>
                  </a:cubicBezTo>
                  <a:cubicBezTo>
                    <a:pt x="48" y="10"/>
                    <a:pt x="48" y="10"/>
                    <a:pt x="48" y="10"/>
                  </a:cubicBezTo>
                  <a:cubicBezTo>
                    <a:pt x="53" y="17"/>
                    <a:pt x="53" y="17"/>
                    <a:pt x="53" y="17"/>
                  </a:cubicBezTo>
                  <a:cubicBezTo>
                    <a:pt x="41" y="41"/>
                    <a:pt x="41" y="41"/>
                    <a:pt x="41" y="41"/>
                  </a:cubicBezTo>
                  <a:cubicBezTo>
                    <a:pt x="41" y="41"/>
                    <a:pt x="41" y="41"/>
                    <a:pt x="41" y="41"/>
                  </a:cubicBezTo>
                  <a:cubicBezTo>
                    <a:pt x="39" y="8"/>
                    <a:pt x="39" y="8"/>
                    <a:pt x="39" y="8"/>
                  </a:cubicBezTo>
                  <a:cubicBezTo>
                    <a:pt x="41" y="7"/>
                    <a:pt x="41" y="7"/>
                    <a:pt x="41" y="7"/>
                  </a:cubicBezTo>
                  <a:cubicBezTo>
                    <a:pt x="39" y="0"/>
                    <a:pt x="39" y="0"/>
                    <a:pt x="39" y="0"/>
                  </a:cubicBezTo>
                  <a:cubicBezTo>
                    <a:pt x="32" y="0"/>
                    <a:pt x="32" y="0"/>
                    <a:pt x="32" y="0"/>
                  </a:cubicBezTo>
                  <a:cubicBezTo>
                    <a:pt x="30" y="7"/>
                    <a:pt x="30" y="7"/>
                    <a:pt x="30" y="7"/>
                  </a:cubicBezTo>
                  <a:cubicBezTo>
                    <a:pt x="32" y="8"/>
                    <a:pt x="32" y="8"/>
                    <a:pt x="32" y="8"/>
                  </a:cubicBezTo>
                  <a:cubicBezTo>
                    <a:pt x="30" y="41"/>
                    <a:pt x="30" y="41"/>
                    <a:pt x="30" y="41"/>
                  </a:cubicBezTo>
                  <a:cubicBezTo>
                    <a:pt x="30" y="41"/>
                    <a:pt x="30" y="41"/>
                    <a:pt x="30" y="41"/>
                  </a:cubicBezTo>
                  <a:cubicBezTo>
                    <a:pt x="30" y="41"/>
                    <a:pt x="30" y="41"/>
                    <a:pt x="30" y="41"/>
                  </a:cubicBezTo>
                  <a:cubicBezTo>
                    <a:pt x="18" y="17"/>
                    <a:pt x="18" y="17"/>
                    <a:pt x="18" y="17"/>
                  </a:cubicBezTo>
                  <a:cubicBezTo>
                    <a:pt x="23" y="10"/>
                    <a:pt x="23" y="10"/>
                    <a:pt x="23" y="10"/>
                  </a:cubicBezTo>
                  <a:cubicBezTo>
                    <a:pt x="14" y="6"/>
                    <a:pt x="14" y="6"/>
                    <a:pt x="14" y="6"/>
                  </a:cubicBezTo>
                  <a:cubicBezTo>
                    <a:pt x="21" y="0"/>
                    <a:pt x="21" y="0"/>
                    <a:pt x="21" y="0"/>
                  </a:cubicBezTo>
                  <a:cubicBezTo>
                    <a:pt x="21" y="0"/>
                    <a:pt x="21" y="0"/>
                    <a:pt x="21" y="0"/>
                  </a:cubicBezTo>
                  <a:cubicBezTo>
                    <a:pt x="21" y="0"/>
                    <a:pt x="20" y="0"/>
                    <a:pt x="20" y="0"/>
                  </a:cubicBezTo>
                  <a:cubicBezTo>
                    <a:pt x="20" y="0"/>
                    <a:pt x="20" y="0"/>
                    <a:pt x="20" y="0"/>
                  </a:cubicBezTo>
                  <a:cubicBezTo>
                    <a:pt x="17" y="0"/>
                    <a:pt x="12" y="1"/>
                    <a:pt x="12" y="1"/>
                  </a:cubicBezTo>
                  <a:cubicBezTo>
                    <a:pt x="12" y="1"/>
                    <a:pt x="12" y="1"/>
                    <a:pt x="12" y="1"/>
                  </a:cubicBezTo>
                  <a:cubicBezTo>
                    <a:pt x="6" y="2"/>
                    <a:pt x="2" y="5"/>
                    <a:pt x="1" y="12"/>
                  </a:cubicBezTo>
                  <a:cubicBezTo>
                    <a:pt x="0" y="30"/>
                    <a:pt x="0" y="30"/>
                    <a:pt x="0" y="30"/>
                  </a:cubicBezTo>
                  <a:cubicBezTo>
                    <a:pt x="0" y="35"/>
                    <a:pt x="0" y="35"/>
                    <a:pt x="0" y="35"/>
                  </a:cubicBezTo>
                  <a:cubicBezTo>
                    <a:pt x="11" y="40"/>
                    <a:pt x="23" y="42"/>
                    <a:pt x="36" y="42"/>
                  </a:cubicBezTo>
                  <a:cubicBezTo>
                    <a:pt x="49" y="42"/>
                    <a:pt x="61" y="40"/>
                    <a:pt x="72" y="35"/>
                  </a:cubicBezTo>
                  <a:cubicBezTo>
                    <a:pt x="72" y="32"/>
                    <a:pt x="72" y="32"/>
                    <a:pt x="72" y="32"/>
                  </a:cubicBezTo>
                  <a:lnTo>
                    <a:pt x="71" y="30"/>
                  </a:lnTo>
                  <a:close/>
                  <a:moveTo>
                    <a:pt x="34" y="42"/>
                  </a:moveTo>
                  <a:cubicBezTo>
                    <a:pt x="34" y="42"/>
                    <a:pt x="35" y="42"/>
                    <a:pt x="35" y="42"/>
                  </a:cubicBezTo>
                  <a:cubicBezTo>
                    <a:pt x="35" y="42"/>
                    <a:pt x="35" y="42"/>
                    <a:pt x="35" y="42"/>
                  </a:cubicBezTo>
                  <a:cubicBezTo>
                    <a:pt x="35" y="42"/>
                    <a:pt x="34" y="42"/>
                    <a:pt x="34" y="42"/>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1"/>
            <p:cNvSpPr>
              <a:spLocks noEditPoints="1"/>
            </p:cNvSpPr>
            <p:nvPr/>
          </p:nvSpPr>
          <p:spPr bwMode="auto">
            <a:xfrm>
              <a:off x="1181101" y="-365124"/>
              <a:ext cx="131763" cy="131763"/>
            </a:xfrm>
            <a:custGeom>
              <a:avLst/>
              <a:gdLst>
                <a:gd name="T0" fmla="*/ 17 w 35"/>
                <a:gd name="T1" fmla="*/ 35 h 35"/>
                <a:gd name="T2" fmla="*/ 0 w 35"/>
                <a:gd name="T3" fmla="*/ 17 h 35"/>
                <a:gd name="T4" fmla="*/ 17 w 35"/>
                <a:gd name="T5" fmla="*/ 0 h 35"/>
                <a:gd name="T6" fmla="*/ 35 w 35"/>
                <a:gd name="T7" fmla="*/ 17 h 35"/>
                <a:gd name="T8" fmla="*/ 17 w 35"/>
                <a:gd name="T9" fmla="*/ 35 h 35"/>
                <a:gd name="T10" fmla="*/ 17 w 35"/>
                <a:gd name="T11" fmla="*/ 8 h 35"/>
                <a:gd name="T12" fmla="*/ 8 w 35"/>
                <a:gd name="T13" fmla="*/ 17 h 35"/>
                <a:gd name="T14" fmla="*/ 17 w 35"/>
                <a:gd name="T15" fmla="*/ 27 h 35"/>
                <a:gd name="T16" fmla="*/ 27 w 35"/>
                <a:gd name="T17" fmla="*/ 17 h 35"/>
                <a:gd name="T18" fmla="*/ 17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7" y="35"/>
                  </a:moveTo>
                  <a:cubicBezTo>
                    <a:pt x="8" y="35"/>
                    <a:pt x="0" y="27"/>
                    <a:pt x="0" y="17"/>
                  </a:cubicBezTo>
                  <a:cubicBezTo>
                    <a:pt x="0" y="8"/>
                    <a:pt x="8" y="0"/>
                    <a:pt x="17" y="0"/>
                  </a:cubicBezTo>
                  <a:cubicBezTo>
                    <a:pt x="27" y="0"/>
                    <a:pt x="35" y="8"/>
                    <a:pt x="35" y="17"/>
                  </a:cubicBezTo>
                  <a:cubicBezTo>
                    <a:pt x="35" y="27"/>
                    <a:pt x="27" y="35"/>
                    <a:pt x="17" y="35"/>
                  </a:cubicBezTo>
                  <a:close/>
                  <a:moveTo>
                    <a:pt x="17" y="8"/>
                  </a:moveTo>
                  <a:cubicBezTo>
                    <a:pt x="12" y="8"/>
                    <a:pt x="8" y="12"/>
                    <a:pt x="8" y="17"/>
                  </a:cubicBezTo>
                  <a:cubicBezTo>
                    <a:pt x="8" y="23"/>
                    <a:pt x="12" y="27"/>
                    <a:pt x="17" y="27"/>
                  </a:cubicBezTo>
                  <a:cubicBezTo>
                    <a:pt x="22" y="27"/>
                    <a:pt x="27" y="23"/>
                    <a:pt x="27" y="17"/>
                  </a:cubicBezTo>
                  <a:cubicBezTo>
                    <a:pt x="27" y="12"/>
                    <a:pt x="22" y="8"/>
                    <a:pt x="17"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2"/>
            <p:cNvSpPr>
              <a:spLocks noEditPoints="1"/>
            </p:cNvSpPr>
            <p:nvPr/>
          </p:nvSpPr>
          <p:spPr bwMode="auto">
            <a:xfrm>
              <a:off x="1582738" y="-403224"/>
              <a:ext cx="131763" cy="131763"/>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6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7"/>
                    <a:pt x="8" y="0"/>
                    <a:pt x="18" y="0"/>
                  </a:cubicBezTo>
                  <a:cubicBezTo>
                    <a:pt x="27" y="0"/>
                    <a:pt x="35" y="7"/>
                    <a:pt x="35" y="17"/>
                  </a:cubicBezTo>
                  <a:cubicBezTo>
                    <a:pt x="35" y="27"/>
                    <a:pt x="27" y="35"/>
                    <a:pt x="18" y="35"/>
                  </a:cubicBezTo>
                  <a:close/>
                  <a:moveTo>
                    <a:pt x="18" y="8"/>
                  </a:moveTo>
                  <a:cubicBezTo>
                    <a:pt x="13" y="8"/>
                    <a:pt x="8" y="12"/>
                    <a:pt x="8" y="17"/>
                  </a:cubicBezTo>
                  <a:cubicBezTo>
                    <a:pt x="8" y="22"/>
                    <a:pt x="13" y="26"/>
                    <a:pt x="18" y="26"/>
                  </a:cubicBezTo>
                  <a:cubicBezTo>
                    <a:pt x="23" y="26"/>
                    <a:pt x="27" y="22"/>
                    <a:pt x="27" y="17"/>
                  </a:cubicBezTo>
                  <a:cubicBezTo>
                    <a:pt x="27" y="12"/>
                    <a:pt x="23" y="8"/>
                    <a:pt x="18"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3"/>
            <p:cNvSpPr>
              <a:spLocks noEditPoints="1"/>
            </p:cNvSpPr>
            <p:nvPr/>
          </p:nvSpPr>
          <p:spPr bwMode="auto">
            <a:xfrm>
              <a:off x="985838" y="-222249"/>
              <a:ext cx="134938" cy="130175"/>
            </a:xfrm>
            <a:custGeom>
              <a:avLst/>
              <a:gdLst>
                <a:gd name="T0" fmla="*/ 18 w 36"/>
                <a:gd name="T1" fmla="*/ 35 h 35"/>
                <a:gd name="T2" fmla="*/ 0 w 36"/>
                <a:gd name="T3" fmla="*/ 17 h 35"/>
                <a:gd name="T4" fmla="*/ 18 w 36"/>
                <a:gd name="T5" fmla="*/ 0 h 35"/>
                <a:gd name="T6" fmla="*/ 36 w 36"/>
                <a:gd name="T7" fmla="*/ 17 h 35"/>
                <a:gd name="T8" fmla="*/ 18 w 36"/>
                <a:gd name="T9" fmla="*/ 35 h 35"/>
                <a:gd name="T10" fmla="*/ 18 w 36"/>
                <a:gd name="T11" fmla="*/ 8 h 35"/>
                <a:gd name="T12" fmla="*/ 9 w 36"/>
                <a:gd name="T13" fmla="*/ 17 h 35"/>
                <a:gd name="T14" fmla="*/ 18 w 36"/>
                <a:gd name="T15" fmla="*/ 27 h 35"/>
                <a:gd name="T16" fmla="*/ 27 w 36"/>
                <a:gd name="T17" fmla="*/ 17 h 35"/>
                <a:gd name="T18" fmla="*/ 18 w 36"/>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35">
                  <a:moveTo>
                    <a:pt x="18" y="35"/>
                  </a:moveTo>
                  <a:cubicBezTo>
                    <a:pt x="8" y="35"/>
                    <a:pt x="0" y="27"/>
                    <a:pt x="0" y="17"/>
                  </a:cubicBezTo>
                  <a:cubicBezTo>
                    <a:pt x="0" y="8"/>
                    <a:pt x="8" y="0"/>
                    <a:pt x="18" y="0"/>
                  </a:cubicBezTo>
                  <a:cubicBezTo>
                    <a:pt x="28" y="0"/>
                    <a:pt x="36" y="8"/>
                    <a:pt x="36" y="17"/>
                  </a:cubicBezTo>
                  <a:cubicBezTo>
                    <a:pt x="36" y="27"/>
                    <a:pt x="28" y="35"/>
                    <a:pt x="18" y="35"/>
                  </a:cubicBezTo>
                  <a:close/>
                  <a:moveTo>
                    <a:pt x="18" y="8"/>
                  </a:moveTo>
                  <a:cubicBezTo>
                    <a:pt x="13" y="8"/>
                    <a:pt x="9" y="12"/>
                    <a:pt x="9" y="17"/>
                  </a:cubicBezTo>
                  <a:cubicBezTo>
                    <a:pt x="9"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84"/>
            <p:cNvSpPr>
              <a:spLocks/>
            </p:cNvSpPr>
            <p:nvPr/>
          </p:nvSpPr>
          <p:spPr bwMode="auto">
            <a:xfrm>
              <a:off x="1095376" y="-257174"/>
              <a:ext cx="366713" cy="123825"/>
            </a:xfrm>
            <a:custGeom>
              <a:avLst/>
              <a:gdLst>
                <a:gd name="T0" fmla="*/ 98 w 98"/>
                <a:gd name="T1" fmla="*/ 33 h 33"/>
                <a:gd name="T2" fmla="*/ 96 w 98"/>
                <a:gd name="T3" fmla="*/ 26 h 33"/>
                <a:gd name="T4" fmla="*/ 97 w 98"/>
                <a:gd name="T5" fmla="*/ 22 h 33"/>
                <a:gd name="T6" fmla="*/ 43 w 98"/>
                <a:gd name="T7" fmla="*/ 22 h 33"/>
                <a:gd name="T8" fmla="*/ 45 w 98"/>
                <a:gd name="T9" fmla="*/ 1 h 33"/>
                <a:gd name="T10" fmla="*/ 40 w 98"/>
                <a:gd name="T11" fmla="*/ 2 h 33"/>
                <a:gd name="T12" fmla="*/ 34 w 98"/>
                <a:gd name="T13" fmla="*/ 0 h 33"/>
                <a:gd name="T14" fmla="*/ 33 w 98"/>
                <a:gd name="T15" fmla="*/ 22 h 33"/>
                <a:gd name="T16" fmla="*/ 2 w 98"/>
                <a:gd name="T17" fmla="*/ 22 h 33"/>
                <a:gd name="T18" fmla="*/ 2 w 98"/>
                <a:gd name="T19" fmla="*/ 26 h 33"/>
                <a:gd name="T20" fmla="*/ 0 w 98"/>
                <a:gd name="T21" fmla="*/ 33 h 33"/>
                <a:gd name="T22" fmla="*/ 98 w 98"/>
                <a:gd name="T23"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8" h="33">
                  <a:moveTo>
                    <a:pt x="98" y="33"/>
                  </a:moveTo>
                  <a:cubicBezTo>
                    <a:pt x="97" y="31"/>
                    <a:pt x="96" y="29"/>
                    <a:pt x="96" y="26"/>
                  </a:cubicBezTo>
                  <a:cubicBezTo>
                    <a:pt x="96" y="25"/>
                    <a:pt x="96" y="24"/>
                    <a:pt x="97" y="22"/>
                  </a:cubicBezTo>
                  <a:cubicBezTo>
                    <a:pt x="43" y="22"/>
                    <a:pt x="43" y="22"/>
                    <a:pt x="43" y="22"/>
                  </a:cubicBezTo>
                  <a:cubicBezTo>
                    <a:pt x="44" y="15"/>
                    <a:pt x="44" y="8"/>
                    <a:pt x="45" y="1"/>
                  </a:cubicBezTo>
                  <a:cubicBezTo>
                    <a:pt x="44" y="2"/>
                    <a:pt x="42" y="2"/>
                    <a:pt x="40" y="2"/>
                  </a:cubicBezTo>
                  <a:cubicBezTo>
                    <a:pt x="38" y="2"/>
                    <a:pt x="36" y="1"/>
                    <a:pt x="34" y="0"/>
                  </a:cubicBezTo>
                  <a:cubicBezTo>
                    <a:pt x="33" y="7"/>
                    <a:pt x="33" y="15"/>
                    <a:pt x="33" y="22"/>
                  </a:cubicBezTo>
                  <a:cubicBezTo>
                    <a:pt x="2" y="22"/>
                    <a:pt x="2" y="22"/>
                    <a:pt x="2" y="22"/>
                  </a:cubicBezTo>
                  <a:cubicBezTo>
                    <a:pt x="2" y="24"/>
                    <a:pt x="2" y="25"/>
                    <a:pt x="2" y="26"/>
                  </a:cubicBezTo>
                  <a:cubicBezTo>
                    <a:pt x="2" y="29"/>
                    <a:pt x="2" y="31"/>
                    <a:pt x="0" y="33"/>
                  </a:cubicBezTo>
                  <a:lnTo>
                    <a:pt x="98" y="3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86"/>
            <p:cNvSpPr>
              <a:spLocks/>
            </p:cNvSpPr>
            <p:nvPr/>
          </p:nvSpPr>
          <p:spPr bwMode="auto">
            <a:xfrm>
              <a:off x="1031875" y="-500062"/>
              <a:ext cx="595313" cy="295275"/>
            </a:xfrm>
            <a:custGeom>
              <a:avLst/>
              <a:gdLst>
                <a:gd name="T0" fmla="*/ 6 w 159"/>
                <a:gd name="T1" fmla="*/ 78 h 79"/>
                <a:gd name="T2" fmla="*/ 11 w 159"/>
                <a:gd name="T3" fmla="*/ 79 h 79"/>
                <a:gd name="T4" fmla="*/ 21 w 159"/>
                <a:gd name="T5" fmla="*/ 51 h 79"/>
                <a:gd name="T6" fmla="*/ 44 w 159"/>
                <a:gd name="T7" fmla="*/ 56 h 79"/>
                <a:gd name="T8" fmla="*/ 44 w 159"/>
                <a:gd name="T9" fmla="*/ 53 h 79"/>
                <a:gd name="T10" fmla="*/ 46 w 159"/>
                <a:gd name="T11" fmla="*/ 46 h 79"/>
                <a:gd name="T12" fmla="*/ 27 w 159"/>
                <a:gd name="T13" fmla="*/ 42 h 79"/>
                <a:gd name="T14" fmla="*/ 71 w 159"/>
                <a:gd name="T15" fmla="*/ 14 h 79"/>
                <a:gd name="T16" fmla="*/ 57 w 159"/>
                <a:gd name="T17" fmla="*/ 40 h 79"/>
                <a:gd name="T18" fmla="*/ 57 w 159"/>
                <a:gd name="T19" fmla="*/ 40 h 79"/>
                <a:gd name="T20" fmla="*/ 67 w 159"/>
                <a:gd name="T21" fmla="*/ 44 h 79"/>
                <a:gd name="T22" fmla="*/ 91 w 159"/>
                <a:gd name="T23" fmla="*/ 13 h 79"/>
                <a:gd name="T24" fmla="*/ 116 w 159"/>
                <a:gd name="T25" fmla="*/ 48 h 79"/>
                <a:gd name="T26" fmla="*/ 70 w 159"/>
                <a:gd name="T27" fmla="*/ 49 h 79"/>
                <a:gd name="T28" fmla="*/ 71 w 159"/>
                <a:gd name="T29" fmla="*/ 53 h 79"/>
                <a:gd name="T30" fmla="*/ 69 w 159"/>
                <a:gd name="T31" fmla="*/ 59 h 79"/>
                <a:gd name="T32" fmla="*/ 91 w 159"/>
                <a:gd name="T33" fmla="*/ 60 h 79"/>
                <a:gd name="T34" fmla="*/ 118 w 159"/>
                <a:gd name="T35" fmla="*/ 59 h 79"/>
                <a:gd name="T36" fmla="*/ 121 w 159"/>
                <a:gd name="T37" fmla="*/ 79 h 79"/>
                <a:gd name="T38" fmla="*/ 127 w 159"/>
                <a:gd name="T39" fmla="*/ 78 h 79"/>
                <a:gd name="T40" fmla="*/ 132 w 159"/>
                <a:gd name="T41" fmla="*/ 79 h 79"/>
                <a:gd name="T42" fmla="*/ 129 w 159"/>
                <a:gd name="T43" fmla="*/ 58 h 79"/>
                <a:gd name="T44" fmla="*/ 155 w 159"/>
                <a:gd name="T45" fmla="*/ 53 h 79"/>
                <a:gd name="T46" fmla="*/ 151 w 159"/>
                <a:gd name="T47" fmla="*/ 43 h 79"/>
                <a:gd name="T48" fmla="*/ 151 w 159"/>
                <a:gd name="T49" fmla="*/ 43 h 79"/>
                <a:gd name="T50" fmla="*/ 127 w 159"/>
                <a:gd name="T51" fmla="*/ 47 h 79"/>
                <a:gd name="T52" fmla="*/ 111 w 159"/>
                <a:gd name="T53" fmla="*/ 13 h 79"/>
                <a:gd name="T54" fmla="*/ 152 w 159"/>
                <a:gd name="T55" fmla="*/ 39 h 79"/>
                <a:gd name="T56" fmla="*/ 159 w 159"/>
                <a:gd name="T57" fmla="*/ 31 h 79"/>
                <a:gd name="T58" fmla="*/ 91 w 159"/>
                <a:gd name="T59" fmla="*/ 0 h 79"/>
                <a:gd name="T60" fmla="*/ 0 w 159"/>
                <a:gd name="T61" fmla="*/ 79 h 79"/>
                <a:gd name="T62" fmla="*/ 6 w 159"/>
                <a:gd name="T63"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59" h="79">
                  <a:moveTo>
                    <a:pt x="6" y="78"/>
                  </a:moveTo>
                  <a:cubicBezTo>
                    <a:pt x="8" y="78"/>
                    <a:pt x="10" y="78"/>
                    <a:pt x="11" y="79"/>
                  </a:cubicBezTo>
                  <a:cubicBezTo>
                    <a:pt x="13" y="69"/>
                    <a:pt x="16" y="60"/>
                    <a:pt x="21" y="51"/>
                  </a:cubicBezTo>
                  <a:cubicBezTo>
                    <a:pt x="29" y="53"/>
                    <a:pt x="37" y="55"/>
                    <a:pt x="44" y="56"/>
                  </a:cubicBezTo>
                  <a:cubicBezTo>
                    <a:pt x="44" y="55"/>
                    <a:pt x="44" y="54"/>
                    <a:pt x="44" y="53"/>
                  </a:cubicBezTo>
                  <a:cubicBezTo>
                    <a:pt x="44" y="51"/>
                    <a:pt x="45" y="48"/>
                    <a:pt x="46" y="46"/>
                  </a:cubicBezTo>
                  <a:cubicBezTo>
                    <a:pt x="40" y="45"/>
                    <a:pt x="34" y="43"/>
                    <a:pt x="27" y="42"/>
                  </a:cubicBezTo>
                  <a:cubicBezTo>
                    <a:pt x="38" y="28"/>
                    <a:pt x="53" y="18"/>
                    <a:pt x="71" y="14"/>
                  </a:cubicBezTo>
                  <a:cubicBezTo>
                    <a:pt x="65" y="20"/>
                    <a:pt x="60" y="29"/>
                    <a:pt x="57" y="40"/>
                  </a:cubicBezTo>
                  <a:cubicBezTo>
                    <a:pt x="57" y="40"/>
                    <a:pt x="57" y="40"/>
                    <a:pt x="57" y="40"/>
                  </a:cubicBezTo>
                  <a:cubicBezTo>
                    <a:pt x="61" y="40"/>
                    <a:pt x="65" y="42"/>
                    <a:pt x="67" y="44"/>
                  </a:cubicBezTo>
                  <a:cubicBezTo>
                    <a:pt x="73" y="25"/>
                    <a:pt x="82" y="13"/>
                    <a:pt x="91" y="13"/>
                  </a:cubicBezTo>
                  <a:cubicBezTo>
                    <a:pt x="100" y="13"/>
                    <a:pt x="110" y="27"/>
                    <a:pt x="116" y="48"/>
                  </a:cubicBezTo>
                  <a:cubicBezTo>
                    <a:pt x="101" y="50"/>
                    <a:pt x="85" y="50"/>
                    <a:pt x="70" y="49"/>
                  </a:cubicBezTo>
                  <a:cubicBezTo>
                    <a:pt x="71" y="50"/>
                    <a:pt x="71" y="52"/>
                    <a:pt x="71" y="53"/>
                  </a:cubicBezTo>
                  <a:cubicBezTo>
                    <a:pt x="71" y="56"/>
                    <a:pt x="70" y="58"/>
                    <a:pt x="69" y="59"/>
                  </a:cubicBezTo>
                  <a:cubicBezTo>
                    <a:pt x="77" y="60"/>
                    <a:pt x="84" y="60"/>
                    <a:pt x="91" y="60"/>
                  </a:cubicBezTo>
                  <a:cubicBezTo>
                    <a:pt x="100" y="60"/>
                    <a:pt x="109" y="60"/>
                    <a:pt x="118" y="59"/>
                  </a:cubicBezTo>
                  <a:cubicBezTo>
                    <a:pt x="120" y="65"/>
                    <a:pt x="120" y="72"/>
                    <a:pt x="121" y="79"/>
                  </a:cubicBezTo>
                  <a:cubicBezTo>
                    <a:pt x="123" y="78"/>
                    <a:pt x="125" y="78"/>
                    <a:pt x="127" y="78"/>
                  </a:cubicBezTo>
                  <a:cubicBezTo>
                    <a:pt x="128" y="78"/>
                    <a:pt x="130" y="78"/>
                    <a:pt x="132" y="79"/>
                  </a:cubicBezTo>
                  <a:cubicBezTo>
                    <a:pt x="131" y="72"/>
                    <a:pt x="130" y="64"/>
                    <a:pt x="129" y="58"/>
                  </a:cubicBezTo>
                  <a:cubicBezTo>
                    <a:pt x="138" y="56"/>
                    <a:pt x="146" y="55"/>
                    <a:pt x="155" y="53"/>
                  </a:cubicBezTo>
                  <a:cubicBezTo>
                    <a:pt x="153" y="50"/>
                    <a:pt x="151" y="47"/>
                    <a:pt x="151" y="43"/>
                  </a:cubicBezTo>
                  <a:cubicBezTo>
                    <a:pt x="151" y="43"/>
                    <a:pt x="151" y="43"/>
                    <a:pt x="151" y="43"/>
                  </a:cubicBezTo>
                  <a:cubicBezTo>
                    <a:pt x="143" y="44"/>
                    <a:pt x="135" y="46"/>
                    <a:pt x="127" y="47"/>
                  </a:cubicBezTo>
                  <a:cubicBezTo>
                    <a:pt x="123" y="33"/>
                    <a:pt x="117" y="21"/>
                    <a:pt x="111" y="13"/>
                  </a:cubicBezTo>
                  <a:cubicBezTo>
                    <a:pt x="127" y="18"/>
                    <a:pt x="141" y="27"/>
                    <a:pt x="152" y="39"/>
                  </a:cubicBezTo>
                  <a:cubicBezTo>
                    <a:pt x="153" y="36"/>
                    <a:pt x="156" y="33"/>
                    <a:pt x="159" y="31"/>
                  </a:cubicBezTo>
                  <a:cubicBezTo>
                    <a:pt x="142" y="12"/>
                    <a:pt x="118" y="0"/>
                    <a:pt x="91" y="0"/>
                  </a:cubicBezTo>
                  <a:cubicBezTo>
                    <a:pt x="45" y="0"/>
                    <a:pt x="7" y="35"/>
                    <a:pt x="0" y="79"/>
                  </a:cubicBezTo>
                  <a:cubicBezTo>
                    <a:pt x="2" y="78"/>
                    <a:pt x="4" y="78"/>
                    <a:pt x="6" y="7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787"/>
            <p:cNvSpPr>
              <a:spLocks/>
            </p:cNvSpPr>
            <p:nvPr/>
          </p:nvSpPr>
          <p:spPr bwMode="auto">
            <a:xfrm>
              <a:off x="1477963" y="-301625"/>
              <a:ext cx="236538" cy="461963"/>
            </a:xfrm>
            <a:custGeom>
              <a:avLst/>
              <a:gdLst>
                <a:gd name="T0" fmla="*/ 55 w 63"/>
                <a:gd name="T1" fmla="*/ 0 h 123"/>
                <a:gd name="T2" fmla="*/ 46 w 63"/>
                <a:gd name="T3" fmla="*/ 4 h 123"/>
                <a:gd name="T4" fmla="*/ 44 w 63"/>
                <a:gd name="T5" fmla="*/ 4 h 123"/>
                <a:gd name="T6" fmla="*/ 52 w 63"/>
                <a:gd name="T7" fmla="*/ 34 h 123"/>
                <a:gd name="T8" fmla="*/ 20 w 63"/>
                <a:gd name="T9" fmla="*/ 34 h 123"/>
                <a:gd name="T10" fmla="*/ 21 w 63"/>
                <a:gd name="T11" fmla="*/ 38 h 123"/>
                <a:gd name="T12" fmla="*/ 19 w 63"/>
                <a:gd name="T13" fmla="*/ 45 h 123"/>
                <a:gd name="T14" fmla="*/ 52 w 63"/>
                <a:gd name="T15" fmla="*/ 45 h 123"/>
                <a:gd name="T16" fmla="*/ 33 w 63"/>
                <a:gd name="T17" fmla="*/ 93 h 123"/>
                <a:gd name="T18" fmla="*/ 30 w 63"/>
                <a:gd name="T19" fmla="*/ 92 h 123"/>
                <a:gd name="T20" fmla="*/ 23 w 63"/>
                <a:gd name="T21" fmla="*/ 91 h 123"/>
                <a:gd name="T22" fmla="*/ 15 w 63"/>
                <a:gd name="T23" fmla="*/ 91 h 123"/>
                <a:gd name="T24" fmla="*/ 9 w 63"/>
                <a:gd name="T25" fmla="*/ 91 h 123"/>
                <a:gd name="T26" fmla="*/ 1 w 63"/>
                <a:gd name="T27" fmla="*/ 91 h 123"/>
                <a:gd name="T28" fmla="*/ 0 w 63"/>
                <a:gd name="T29" fmla="*/ 91 h 123"/>
                <a:gd name="T30" fmla="*/ 10 w 63"/>
                <a:gd name="T31" fmla="*/ 102 h 123"/>
                <a:gd name="T32" fmla="*/ 11 w 63"/>
                <a:gd name="T33" fmla="*/ 123 h 123"/>
                <a:gd name="T34" fmla="*/ 63 w 63"/>
                <a:gd name="T35" fmla="*/ 40 h 123"/>
                <a:gd name="T36" fmla="*/ 55 w 63"/>
                <a:gd name="T3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 h="123">
                  <a:moveTo>
                    <a:pt x="55" y="0"/>
                  </a:moveTo>
                  <a:cubicBezTo>
                    <a:pt x="52" y="2"/>
                    <a:pt x="49" y="4"/>
                    <a:pt x="46" y="4"/>
                  </a:cubicBezTo>
                  <a:cubicBezTo>
                    <a:pt x="45" y="4"/>
                    <a:pt x="45" y="4"/>
                    <a:pt x="44" y="4"/>
                  </a:cubicBezTo>
                  <a:cubicBezTo>
                    <a:pt x="49" y="13"/>
                    <a:pt x="52" y="23"/>
                    <a:pt x="52" y="34"/>
                  </a:cubicBezTo>
                  <a:cubicBezTo>
                    <a:pt x="20" y="34"/>
                    <a:pt x="20" y="34"/>
                    <a:pt x="20" y="34"/>
                  </a:cubicBezTo>
                  <a:cubicBezTo>
                    <a:pt x="21" y="36"/>
                    <a:pt x="21" y="37"/>
                    <a:pt x="21" y="38"/>
                  </a:cubicBezTo>
                  <a:cubicBezTo>
                    <a:pt x="21" y="41"/>
                    <a:pt x="20" y="43"/>
                    <a:pt x="19" y="45"/>
                  </a:cubicBezTo>
                  <a:cubicBezTo>
                    <a:pt x="52" y="45"/>
                    <a:pt x="52" y="45"/>
                    <a:pt x="52" y="45"/>
                  </a:cubicBezTo>
                  <a:cubicBezTo>
                    <a:pt x="51" y="63"/>
                    <a:pt x="44" y="80"/>
                    <a:pt x="33" y="93"/>
                  </a:cubicBezTo>
                  <a:cubicBezTo>
                    <a:pt x="32" y="92"/>
                    <a:pt x="31" y="92"/>
                    <a:pt x="30" y="92"/>
                  </a:cubicBezTo>
                  <a:cubicBezTo>
                    <a:pt x="30" y="92"/>
                    <a:pt x="25" y="91"/>
                    <a:pt x="23" y="91"/>
                  </a:cubicBezTo>
                  <a:cubicBezTo>
                    <a:pt x="15" y="91"/>
                    <a:pt x="15" y="91"/>
                    <a:pt x="15" y="91"/>
                  </a:cubicBezTo>
                  <a:cubicBezTo>
                    <a:pt x="9" y="91"/>
                    <a:pt x="9" y="91"/>
                    <a:pt x="9" y="91"/>
                  </a:cubicBezTo>
                  <a:cubicBezTo>
                    <a:pt x="1" y="91"/>
                    <a:pt x="1" y="91"/>
                    <a:pt x="1" y="91"/>
                  </a:cubicBezTo>
                  <a:cubicBezTo>
                    <a:pt x="1" y="91"/>
                    <a:pt x="0" y="91"/>
                    <a:pt x="0" y="91"/>
                  </a:cubicBezTo>
                  <a:cubicBezTo>
                    <a:pt x="5" y="92"/>
                    <a:pt x="9" y="96"/>
                    <a:pt x="10" y="102"/>
                  </a:cubicBezTo>
                  <a:cubicBezTo>
                    <a:pt x="11" y="123"/>
                    <a:pt x="11" y="123"/>
                    <a:pt x="11" y="123"/>
                  </a:cubicBezTo>
                  <a:cubicBezTo>
                    <a:pt x="42" y="108"/>
                    <a:pt x="63" y="77"/>
                    <a:pt x="63" y="40"/>
                  </a:cubicBezTo>
                  <a:cubicBezTo>
                    <a:pt x="63" y="26"/>
                    <a:pt x="60" y="12"/>
                    <a:pt x="55"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788"/>
            <p:cNvSpPr>
              <a:spLocks/>
            </p:cNvSpPr>
            <p:nvPr/>
          </p:nvSpPr>
          <p:spPr bwMode="auto">
            <a:xfrm>
              <a:off x="1031875" y="-114300"/>
              <a:ext cx="234950" cy="274638"/>
            </a:xfrm>
            <a:custGeom>
              <a:avLst/>
              <a:gdLst>
                <a:gd name="T0" fmla="*/ 53 w 63"/>
                <a:gd name="T1" fmla="*/ 41 h 73"/>
                <a:gd name="T2" fmla="*/ 48 w 63"/>
                <a:gd name="T3" fmla="*/ 41 h 73"/>
                <a:gd name="T4" fmla="*/ 40 w 63"/>
                <a:gd name="T5" fmla="*/ 41 h 73"/>
                <a:gd name="T6" fmla="*/ 32 w 63"/>
                <a:gd name="T7" fmla="*/ 42 h 73"/>
                <a:gd name="T8" fmla="*/ 29 w 63"/>
                <a:gd name="T9" fmla="*/ 43 h 73"/>
                <a:gd name="T10" fmla="*/ 11 w 63"/>
                <a:gd name="T11" fmla="*/ 1 h 73"/>
                <a:gd name="T12" fmla="*/ 6 w 63"/>
                <a:gd name="T13" fmla="*/ 2 h 73"/>
                <a:gd name="T14" fmla="*/ 0 w 63"/>
                <a:gd name="T15" fmla="*/ 0 h 73"/>
                <a:gd name="T16" fmla="*/ 51 w 63"/>
                <a:gd name="T17" fmla="*/ 73 h 73"/>
                <a:gd name="T18" fmla="*/ 53 w 63"/>
                <a:gd name="T19" fmla="*/ 52 h 73"/>
                <a:gd name="T20" fmla="*/ 63 w 63"/>
                <a:gd name="T21" fmla="*/ 41 h 73"/>
                <a:gd name="T22" fmla="*/ 61 w 63"/>
                <a:gd name="T23" fmla="*/ 41 h 73"/>
                <a:gd name="T24" fmla="*/ 53 w 63"/>
                <a:gd name="T25" fmla="*/ 4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 h="73">
                  <a:moveTo>
                    <a:pt x="53" y="41"/>
                  </a:moveTo>
                  <a:cubicBezTo>
                    <a:pt x="48" y="41"/>
                    <a:pt x="48" y="41"/>
                    <a:pt x="48" y="41"/>
                  </a:cubicBezTo>
                  <a:cubicBezTo>
                    <a:pt x="40" y="41"/>
                    <a:pt x="40" y="41"/>
                    <a:pt x="40" y="41"/>
                  </a:cubicBezTo>
                  <a:cubicBezTo>
                    <a:pt x="38" y="41"/>
                    <a:pt x="33" y="42"/>
                    <a:pt x="32" y="42"/>
                  </a:cubicBezTo>
                  <a:cubicBezTo>
                    <a:pt x="31" y="42"/>
                    <a:pt x="30" y="42"/>
                    <a:pt x="29" y="43"/>
                  </a:cubicBezTo>
                  <a:cubicBezTo>
                    <a:pt x="19" y="31"/>
                    <a:pt x="13" y="17"/>
                    <a:pt x="11" y="1"/>
                  </a:cubicBezTo>
                  <a:cubicBezTo>
                    <a:pt x="9" y="2"/>
                    <a:pt x="8" y="2"/>
                    <a:pt x="6" y="2"/>
                  </a:cubicBezTo>
                  <a:cubicBezTo>
                    <a:pt x="4" y="2"/>
                    <a:pt x="2" y="1"/>
                    <a:pt x="0" y="0"/>
                  </a:cubicBezTo>
                  <a:cubicBezTo>
                    <a:pt x="4" y="33"/>
                    <a:pt x="24" y="60"/>
                    <a:pt x="51" y="73"/>
                  </a:cubicBezTo>
                  <a:cubicBezTo>
                    <a:pt x="53" y="52"/>
                    <a:pt x="53" y="52"/>
                    <a:pt x="53" y="52"/>
                  </a:cubicBezTo>
                  <a:cubicBezTo>
                    <a:pt x="53" y="46"/>
                    <a:pt x="58" y="42"/>
                    <a:pt x="63" y="41"/>
                  </a:cubicBezTo>
                  <a:cubicBezTo>
                    <a:pt x="62" y="41"/>
                    <a:pt x="62" y="41"/>
                    <a:pt x="61" y="41"/>
                  </a:cubicBezTo>
                  <a:lnTo>
                    <a:pt x="53" y="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9"/>
            <p:cNvSpPr>
              <a:spLocks noEditPoints="1"/>
            </p:cNvSpPr>
            <p:nvPr/>
          </p:nvSpPr>
          <p:spPr bwMode="auto">
            <a:xfrm>
              <a:off x="1439863" y="-222250"/>
              <a:ext cx="131763" cy="130175"/>
            </a:xfrm>
            <a:custGeom>
              <a:avLst/>
              <a:gdLst>
                <a:gd name="T0" fmla="*/ 18 w 35"/>
                <a:gd name="T1" fmla="*/ 35 h 35"/>
                <a:gd name="T2" fmla="*/ 0 w 35"/>
                <a:gd name="T3" fmla="*/ 17 h 35"/>
                <a:gd name="T4" fmla="*/ 18 w 35"/>
                <a:gd name="T5" fmla="*/ 0 h 35"/>
                <a:gd name="T6" fmla="*/ 35 w 35"/>
                <a:gd name="T7" fmla="*/ 17 h 35"/>
                <a:gd name="T8" fmla="*/ 18 w 35"/>
                <a:gd name="T9" fmla="*/ 35 h 35"/>
                <a:gd name="T10" fmla="*/ 18 w 35"/>
                <a:gd name="T11" fmla="*/ 8 h 35"/>
                <a:gd name="T12" fmla="*/ 8 w 35"/>
                <a:gd name="T13" fmla="*/ 17 h 35"/>
                <a:gd name="T14" fmla="*/ 18 w 35"/>
                <a:gd name="T15" fmla="*/ 27 h 35"/>
                <a:gd name="T16" fmla="*/ 27 w 35"/>
                <a:gd name="T17" fmla="*/ 17 h 35"/>
                <a:gd name="T18" fmla="*/ 18 w 35"/>
                <a:gd name="T19"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5">
                  <a:moveTo>
                    <a:pt x="18" y="35"/>
                  </a:moveTo>
                  <a:cubicBezTo>
                    <a:pt x="8" y="35"/>
                    <a:pt x="0" y="27"/>
                    <a:pt x="0" y="17"/>
                  </a:cubicBezTo>
                  <a:cubicBezTo>
                    <a:pt x="0" y="8"/>
                    <a:pt x="8" y="0"/>
                    <a:pt x="18" y="0"/>
                  </a:cubicBezTo>
                  <a:cubicBezTo>
                    <a:pt x="27" y="0"/>
                    <a:pt x="35" y="8"/>
                    <a:pt x="35" y="17"/>
                  </a:cubicBezTo>
                  <a:cubicBezTo>
                    <a:pt x="35" y="27"/>
                    <a:pt x="27" y="35"/>
                    <a:pt x="18" y="35"/>
                  </a:cubicBezTo>
                  <a:close/>
                  <a:moveTo>
                    <a:pt x="18" y="8"/>
                  </a:moveTo>
                  <a:cubicBezTo>
                    <a:pt x="13" y="8"/>
                    <a:pt x="8" y="12"/>
                    <a:pt x="8" y="17"/>
                  </a:cubicBezTo>
                  <a:cubicBezTo>
                    <a:pt x="8" y="22"/>
                    <a:pt x="13" y="27"/>
                    <a:pt x="18" y="27"/>
                  </a:cubicBezTo>
                  <a:cubicBezTo>
                    <a:pt x="23" y="27"/>
                    <a:pt x="27" y="22"/>
                    <a:pt x="27" y="17"/>
                  </a:cubicBezTo>
                  <a:cubicBezTo>
                    <a:pt x="27" y="12"/>
                    <a:pt x="23" y="8"/>
                    <a:pt x="18" y="8"/>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8" name="组合 27"/>
          <p:cNvGrpSpPr/>
          <p:nvPr/>
        </p:nvGrpSpPr>
        <p:grpSpPr>
          <a:xfrm>
            <a:off x="9599628" y="4221348"/>
            <a:ext cx="649257" cy="780405"/>
            <a:chOff x="7369175" y="-508000"/>
            <a:chExt cx="636588" cy="765176"/>
          </a:xfrm>
          <a:solidFill>
            <a:srgbClr val="404040"/>
          </a:solidFill>
        </p:grpSpPr>
        <p:sp>
          <p:nvSpPr>
            <p:cNvPr id="29" name="Freeform 807"/>
            <p:cNvSpPr>
              <a:spLocks/>
            </p:cNvSpPr>
            <p:nvPr/>
          </p:nvSpPr>
          <p:spPr bwMode="auto">
            <a:xfrm>
              <a:off x="782955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808"/>
            <p:cNvSpPr>
              <a:spLocks/>
            </p:cNvSpPr>
            <p:nvPr/>
          </p:nvSpPr>
          <p:spPr bwMode="auto">
            <a:xfrm>
              <a:off x="7747000" y="-1587"/>
              <a:ext cx="79375" cy="258763"/>
            </a:xfrm>
            <a:custGeom>
              <a:avLst/>
              <a:gdLst>
                <a:gd name="T0" fmla="*/ 0 w 21"/>
                <a:gd name="T1" fmla="*/ 0 h 69"/>
                <a:gd name="T2" fmla="*/ 2 w 21"/>
                <a:gd name="T3" fmla="*/ 69 h 69"/>
                <a:gd name="T4" fmla="*/ 20 w 21"/>
                <a:gd name="T5" fmla="*/ 69 h 69"/>
                <a:gd name="T6" fmla="*/ 20 w 21"/>
                <a:gd name="T7" fmla="*/ 0 h 69"/>
                <a:gd name="T8" fmla="*/ 0 w 21"/>
                <a:gd name="T9" fmla="*/ 0 h 69"/>
              </a:gdLst>
              <a:ahLst/>
              <a:cxnLst>
                <a:cxn ang="0">
                  <a:pos x="T0" y="T1"/>
                </a:cxn>
                <a:cxn ang="0">
                  <a:pos x="T2" y="T3"/>
                </a:cxn>
                <a:cxn ang="0">
                  <a:pos x="T4" y="T5"/>
                </a:cxn>
                <a:cxn ang="0">
                  <a:pos x="T6" y="T7"/>
                </a:cxn>
                <a:cxn ang="0">
                  <a:pos x="T8" y="T9"/>
                </a:cxn>
              </a:cxnLst>
              <a:rect l="0" t="0" r="r" b="b"/>
              <a:pathLst>
                <a:path w="21" h="69">
                  <a:moveTo>
                    <a:pt x="0" y="0"/>
                  </a:moveTo>
                  <a:cubicBezTo>
                    <a:pt x="2" y="69"/>
                    <a:pt x="2" y="69"/>
                    <a:pt x="2" y="69"/>
                  </a:cubicBezTo>
                  <a:cubicBezTo>
                    <a:pt x="20" y="69"/>
                    <a:pt x="20" y="69"/>
                    <a:pt x="20" y="69"/>
                  </a:cubicBezTo>
                  <a:cubicBezTo>
                    <a:pt x="21" y="46"/>
                    <a:pt x="20" y="0"/>
                    <a:pt x="20" y="0"/>
                  </a:cubicBezTo>
                  <a:cubicBezTo>
                    <a:pt x="20" y="0"/>
                    <a:pt x="7" y="0"/>
                    <a:pt x="0" y="0"/>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Oval 809"/>
            <p:cNvSpPr>
              <a:spLocks noChangeArrowheads="1"/>
            </p:cNvSpPr>
            <p:nvPr/>
          </p:nvSpPr>
          <p:spPr bwMode="auto">
            <a:xfrm>
              <a:off x="7777163" y="-381000"/>
              <a:ext cx="96838" cy="120650"/>
            </a:xfrm>
            <a:prstGeom prst="ellipse">
              <a:avLst/>
            </a:pr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810"/>
            <p:cNvSpPr>
              <a:spLocks/>
            </p:cNvSpPr>
            <p:nvPr/>
          </p:nvSpPr>
          <p:spPr bwMode="auto">
            <a:xfrm>
              <a:off x="7810500" y="-249237"/>
              <a:ext cx="30163" cy="33338"/>
            </a:xfrm>
            <a:custGeom>
              <a:avLst/>
              <a:gdLst>
                <a:gd name="T0" fmla="*/ 3 w 19"/>
                <a:gd name="T1" fmla="*/ 0 h 21"/>
                <a:gd name="T2" fmla="*/ 0 w 19"/>
                <a:gd name="T3" fmla="*/ 14 h 21"/>
                <a:gd name="T4" fmla="*/ 10 w 19"/>
                <a:gd name="T5" fmla="*/ 21 h 21"/>
                <a:gd name="T6" fmla="*/ 19 w 19"/>
                <a:gd name="T7" fmla="*/ 14 h 21"/>
                <a:gd name="T8" fmla="*/ 17 w 19"/>
                <a:gd name="T9" fmla="*/ 0 h 21"/>
                <a:gd name="T10" fmla="*/ 3 w 19"/>
                <a:gd name="T11" fmla="*/ 0 h 21"/>
              </a:gdLst>
              <a:ahLst/>
              <a:cxnLst>
                <a:cxn ang="0">
                  <a:pos x="T0" y="T1"/>
                </a:cxn>
                <a:cxn ang="0">
                  <a:pos x="T2" y="T3"/>
                </a:cxn>
                <a:cxn ang="0">
                  <a:pos x="T4" y="T5"/>
                </a:cxn>
                <a:cxn ang="0">
                  <a:pos x="T6" y="T7"/>
                </a:cxn>
                <a:cxn ang="0">
                  <a:pos x="T8" y="T9"/>
                </a:cxn>
                <a:cxn ang="0">
                  <a:pos x="T10" y="T11"/>
                </a:cxn>
              </a:cxnLst>
              <a:rect l="0" t="0" r="r" b="b"/>
              <a:pathLst>
                <a:path w="19" h="21">
                  <a:moveTo>
                    <a:pt x="3" y="0"/>
                  </a:moveTo>
                  <a:lnTo>
                    <a:pt x="0" y="14"/>
                  </a:lnTo>
                  <a:lnTo>
                    <a:pt x="10" y="21"/>
                  </a:lnTo>
                  <a:lnTo>
                    <a:pt x="19" y="14"/>
                  </a:lnTo>
                  <a:lnTo>
                    <a:pt x="17" y="0"/>
                  </a:lnTo>
                  <a:lnTo>
                    <a:pt x="3"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811"/>
            <p:cNvSpPr>
              <a:spLocks/>
            </p:cNvSpPr>
            <p:nvPr/>
          </p:nvSpPr>
          <p:spPr bwMode="auto">
            <a:xfrm>
              <a:off x="7807325" y="-227012"/>
              <a:ext cx="38100" cy="153988"/>
            </a:xfrm>
            <a:custGeom>
              <a:avLst/>
              <a:gdLst>
                <a:gd name="T0" fmla="*/ 5 w 24"/>
                <a:gd name="T1" fmla="*/ 0 h 97"/>
                <a:gd name="T2" fmla="*/ 0 w 24"/>
                <a:gd name="T3" fmla="*/ 88 h 97"/>
                <a:gd name="T4" fmla="*/ 12 w 24"/>
                <a:gd name="T5" fmla="*/ 97 h 97"/>
                <a:gd name="T6" fmla="*/ 24 w 24"/>
                <a:gd name="T7" fmla="*/ 88 h 97"/>
                <a:gd name="T8" fmla="*/ 19 w 24"/>
                <a:gd name="T9" fmla="*/ 0 h 97"/>
                <a:gd name="T10" fmla="*/ 5 w 24"/>
                <a:gd name="T11" fmla="*/ 0 h 97"/>
              </a:gdLst>
              <a:ahLst/>
              <a:cxnLst>
                <a:cxn ang="0">
                  <a:pos x="T0" y="T1"/>
                </a:cxn>
                <a:cxn ang="0">
                  <a:pos x="T2" y="T3"/>
                </a:cxn>
                <a:cxn ang="0">
                  <a:pos x="T4" y="T5"/>
                </a:cxn>
                <a:cxn ang="0">
                  <a:pos x="T6" y="T7"/>
                </a:cxn>
                <a:cxn ang="0">
                  <a:pos x="T8" y="T9"/>
                </a:cxn>
                <a:cxn ang="0">
                  <a:pos x="T10" y="T11"/>
                </a:cxn>
              </a:cxnLst>
              <a:rect l="0" t="0" r="r" b="b"/>
              <a:pathLst>
                <a:path w="24" h="97">
                  <a:moveTo>
                    <a:pt x="5" y="0"/>
                  </a:moveTo>
                  <a:lnTo>
                    <a:pt x="0" y="88"/>
                  </a:lnTo>
                  <a:lnTo>
                    <a:pt x="12" y="97"/>
                  </a:lnTo>
                  <a:lnTo>
                    <a:pt x="24" y="88"/>
                  </a:lnTo>
                  <a:lnTo>
                    <a:pt x="19" y="0"/>
                  </a:lnTo>
                  <a:lnTo>
                    <a:pt x="5" y="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4" name="Freeform 812"/>
            <p:cNvSpPr>
              <a:spLocks noEditPoints="1"/>
            </p:cNvSpPr>
            <p:nvPr/>
          </p:nvSpPr>
          <p:spPr bwMode="auto">
            <a:xfrm>
              <a:off x="7669213" y="-312737"/>
              <a:ext cx="336550" cy="333375"/>
            </a:xfrm>
            <a:custGeom>
              <a:avLst/>
              <a:gdLst>
                <a:gd name="T0" fmla="*/ 88 w 90"/>
                <a:gd name="T1" fmla="*/ 46 h 89"/>
                <a:gd name="T2" fmla="*/ 88 w 90"/>
                <a:gd name="T3" fmla="*/ 45 h 89"/>
                <a:gd name="T4" fmla="*/ 66 w 90"/>
                <a:gd name="T5" fmla="*/ 21 h 89"/>
                <a:gd name="T6" fmla="*/ 60 w 90"/>
                <a:gd name="T7" fmla="*/ 19 h 89"/>
                <a:gd name="T8" fmla="*/ 54 w 90"/>
                <a:gd name="T9" fmla="*/ 18 h 89"/>
                <a:gd name="T10" fmla="*/ 59 w 90"/>
                <a:gd name="T11" fmla="*/ 22 h 89"/>
                <a:gd name="T12" fmla="*/ 52 w 90"/>
                <a:gd name="T13" fmla="*/ 25 h 89"/>
                <a:gd name="T14" fmla="*/ 55 w 90"/>
                <a:gd name="T15" fmla="*/ 30 h 89"/>
                <a:gd name="T16" fmla="*/ 42 w 90"/>
                <a:gd name="T17" fmla="*/ 59 h 89"/>
                <a:gd name="T18" fmla="*/ 42 w 90"/>
                <a:gd name="T19" fmla="*/ 60 h 89"/>
                <a:gd name="T20" fmla="*/ 42 w 90"/>
                <a:gd name="T21" fmla="*/ 60 h 89"/>
                <a:gd name="T22" fmla="*/ 42 w 90"/>
                <a:gd name="T23" fmla="*/ 60 h 89"/>
                <a:gd name="T24" fmla="*/ 42 w 90"/>
                <a:gd name="T25" fmla="*/ 59 h 89"/>
                <a:gd name="T26" fmla="*/ 29 w 90"/>
                <a:gd name="T27" fmla="*/ 30 h 89"/>
                <a:gd name="T28" fmla="*/ 32 w 90"/>
                <a:gd name="T29" fmla="*/ 25 h 89"/>
                <a:gd name="T30" fmla="*/ 25 w 90"/>
                <a:gd name="T31" fmla="*/ 22 h 89"/>
                <a:gd name="T32" fmla="*/ 31 w 90"/>
                <a:gd name="T33" fmla="*/ 17 h 89"/>
                <a:gd name="T34" fmla="*/ 31 w 90"/>
                <a:gd name="T35" fmla="*/ 17 h 89"/>
                <a:gd name="T36" fmla="*/ 14 w 90"/>
                <a:gd name="T37" fmla="*/ 10 h 89"/>
                <a:gd name="T38" fmla="*/ 2 w 90"/>
                <a:gd name="T39" fmla="*/ 0 h 89"/>
                <a:gd name="T40" fmla="*/ 0 w 90"/>
                <a:gd name="T41" fmla="*/ 21 h 89"/>
                <a:gd name="T42" fmla="*/ 4 w 90"/>
                <a:gd name="T43" fmla="*/ 23 h 89"/>
                <a:gd name="T44" fmla="*/ 21 w 90"/>
                <a:gd name="T45" fmla="*/ 29 h 89"/>
                <a:gd name="T46" fmla="*/ 19 w 90"/>
                <a:gd name="T47" fmla="*/ 88 h 89"/>
                <a:gd name="T48" fmla="*/ 19 w 90"/>
                <a:gd name="T49" fmla="*/ 89 h 89"/>
                <a:gd name="T50" fmla="*/ 65 w 90"/>
                <a:gd name="T51" fmla="*/ 89 h 89"/>
                <a:gd name="T52" fmla="*/ 65 w 90"/>
                <a:gd name="T53" fmla="*/ 88 h 89"/>
                <a:gd name="T54" fmla="*/ 65 w 90"/>
                <a:gd name="T55" fmla="*/ 79 h 89"/>
                <a:gd name="T56" fmla="*/ 75 w 90"/>
                <a:gd name="T57" fmla="*/ 84 h 89"/>
                <a:gd name="T58" fmla="*/ 82 w 90"/>
                <a:gd name="T59" fmla="*/ 70 h 89"/>
                <a:gd name="T60" fmla="*/ 86 w 90"/>
                <a:gd name="T61" fmla="*/ 62 h 89"/>
                <a:gd name="T62" fmla="*/ 88 w 90"/>
                <a:gd name="T63" fmla="*/ 59 h 89"/>
                <a:gd name="T64" fmla="*/ 89 w 90"/>
                <a:gd name="T65" fmla="*/ 57 h 89"/>
                <a:gd name="T66" fmla="*/ 89 w 90"/>
                <a:gd name="T67" fmla="*/ 56 h 89"/>
                <a:gd name="T68" fmla="*/ 90 w 90"/>
                <a:gd name="T69" fmla="*/ 55 h 89"/>
                <a:gd name="T70" fmla="*/ 90 w 90"/>
                <a:gd name="T71" fmla="*/ 55 h 89"/>
                <a:gd name="T72" fmla="*/ 88 w 90"/>
                <a:gd name="T73" fmla="*/ 46 h 89"/>
                <a:gd name="T74" fmla="*/ 71 w 90"/>
                <a:gd name="T75" fmla="*/ 54 h 89"/>
                <a:gd name="T76" fmla="*/ 67 w 90"/>
                <a:gd name="T77" fmla="*/ 61 h 89"/>
                <a:gd name="T78" fmla="*/ 64 w 90"/>
                <a:gd name="T79" fmla="*/ 65 h 89"/>
                <a:gd name="T80" fmla="*/ 64 w 90"/>
                <a:gd name="T81" fmla="*/ 42 h 89"/>
                <a:gd name="T82" fmla="*/ 72 w 90"/>
                <a:gd name="T83" fmla="*/ 52 h 89"/>
                <a:gd name="T84" fmla="*/ 71 w 90"/>
                <a:gd name="T85" fmla="*/ 54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90" h="89">
                  <a:moveTo>
                    <a:pt x="88" y="46"/>
                  </a:moveTo>
                  <a:cubicBezTo>
                    <a:pt x="88" y="45"/>
                    <a:pt x="88" y="45"/>
                    <a:pt x="88" y="45"/>
                  </a:cubicBezTo>
                  <a:cubicBezTo>
                    <a:pt x="66" y="21"/>
                    <a:pt x="66" y="21"/>
                    <a:pt x="66" y="21"/>
                  </a:cubicBezTo>
                  <a:cubicBezTo>
                    <a:pt x="64" y="20"/>
                    <a:pt x="62" y="19"/>
                    <a:pt x="60" y="19"/>
                  </a:cubicBezTo>
                  <a:cubicBezTo>
                    <a:pt x="60" y="19"/>
                    <a:pt x="56" y="18"/>
                    <a:pt x="54" y="18"/>
                  </a:cubicBezTo>
                  <a:cubicBezTo>
                    <a:pt x="59" y="22"/>
                    <a:pt x="59" y="22"/>
                    <a:pt x="59" y="22"/>
                  </a:cubicBezTo>
                  <a:cubicBezTo>
                    <a:pt x="52" y="25"/>
                    <a:pt x="52" y="25"/>
                    <a:pt x="52" y="25"/>
                  </a:cubicBezTo>
                  <a:cubicBezTo>
                    <a:pt x="55" y="30"/>
                    <a:pt x="55" y="30"/>
                    <a:pt x="55" y="30"/>
                  </a:cubicBezTo>
                  <a:cubicBezTo>
                    <a:pt x="42" y="59"/>
                    <a:pt x="42" y="59"/>
                    <a:pt x="42" y="59"/>
                  </a:cubicBezTo>
                  <a:cubicBezTo>
                    <a:pt x="42" y="60"/>
                    <a:pt x="42" y="60"/>
                    <a:pt x="42" y="60"/>
                  </a:cubicBezTo>
                  <a:cubicBezTo>
                    <a:pt x="42" y="60"/>
                    <a:pt x="42" y="60"/>
                    <a:pt x="42" y="60"/>
                  </a:cubicBezTo>
                  <a:cubicBezTo>
                    <a:pt x="42" y="60"/>
                    <a:pt x="42" y="60"/>
                    <a:pt x="42" y="60"/>
                  </a:cubicBezTo>
                  <a:cubicBezTo>
                    <a:pt x="42" y="59"/>
                    <a:pt x="42" y="59"/>
                    <a:pt x="42" y="59"/>
                  </a:cubicBezTo>
                  <a:cubicBezTo>
                    <a:pt x="29" y="30"/>
                    <a:pt x="29" y="30"/>
                    <a:pt x="29" y="30"/>
                  </a:cubicBezTo>
                  <a:cubicBezTo>
                    <a:pt x="32" y="25"/>
                    <a:pt x="32" y="25"/>
                    <a:pt x="32" y="25"/>
                  </a:cubicBezTo>
                  <a:cubicBezTo>
                    <a:pt x="25" y="22"/>
                    <a:pt x="25" y="22"/>
                    <a:pt x="25" y="22"/>
                  </a:cubicBezTo>
                  <a:cubicBezTo>
                    <a:pt x="31" y="17"/>
                    <a:pt x="31" y="17"/>
                    <a:pt x="31" y="17"/>
                  </a:cubicBezTo>
                  <a:cubicBezTo>
                    <a:pt x="31" y="17"/>
                    <a:pt x="31" y="17"/>
                    <a:pt x="31" y="17"/>
                  </a:cubicBezTo>
                  <a:cubicBezTo>
                    <a:pt x="24" y="14"/>
                    <a:pt x="17" y="11"/>
                    <a:pt x="14" y="10"/>
                  </a:cubicBezTo>
                  <a:cubicBezTo>
                    <a:pt x="2" y="0"/>
                    <a:pt x="2" y="0"/>
                    <a:pt x="2" y="0"/>
                  </a:cubicBezTo>
                  <a:cubicBezTo>
                    <a:pt x="0" y="21"/>
                    <a:pt x="0" y="21"/>
                    <a:pt x="0" y="21"/>
                  </a:cubicBezTo>
                  <a:cubicBezTo>
                    <a:pt x="4" y="23"/>
                    <a:pt x="4" y="23"/>
                    <a:pt x="4" y="23"/>
                  </a:cubicBezTo>
                  <a:cubicBezTo>
                    <a:pt x="11" y="26"/>
                    <a:pt x="16" y="28"/>
                    <a:pt x="21" y="29"/>
                  </a:cubicBezTo>
                  <a:cubicBezTo>
                    <a:pt x="20" y="49"/>
                    <a:pt x="19" y="69"/>
                    <a:pt x="19" y="88"/>
                  </a:cubicBezTo>
                  <a:cubicBezTo>
                    <a:pt x="19" y="88"/>
                    <a:pt x="19" y="89"/>
                    <a:pt x="19" y="89"/>
                  </a:cubicBezTo>
                  <a:cubicBezTo>
                    <a:pt x="34" y="89"/>
                    <a:pt x="50" y="89"/>
                    <a:pt x="65" y="89"/>
                  </a:cubicBezTo>
                  <a:cubicBezTo>
                    <a:pt x="65" y="89"/>
                    <a:pt x="65" y="88"/>
                    <a:pt x="65" y="88"/>
                  </a:cubicBezTo>
                  <a:cubicBezTo>
                    <a:pt x="65" y="85"/>
                    <a:pt x="65" y="82"/>
                    <a:pt x="65" y="79"/>
                  </a:cubicBezTo>
                  <a:cubicBezTo>
                    <a:pt x="68" y="81"/>
                    <a:pt x="71" y="83"/>
                    <a:pt x="75" y="84"/>
                  </a:cubicBezTo>
                  <a:cubicBezTo>
                    <a:pt x="82" y="70"/>
                    <a:pt x="82" y="70"/>
                    <a:pt x="82" y="70"/>
                  </a:cubicBezTo>
                  <a:cubicBezTo>
                    <a:pt x="86" y="62"/>
                    <a:pt x="86" y="62"/>
                    <a:pt x="86" y="62"/>
                  </a:cubicBezTo>
                  <a:cubicBezTo>
                    <a:pt x="88" y="59"/>
                    <a:pt x="88" y="59"/>
                    <a:pt x="88" y="59"/>
                  </a:cubicBezTo>
                  <a:cubicBezTo>
                    <a:pt x="89" y="57"/>
                    <a:pt x="89" y="57"/>
                    <a:pt x="89" y="57"/>
                  </a:cubicBezTo>
                  <a:cubicBezTo>
                    <a:pt x="89" y="56"/>
                    <a:pt x="89" y="56"/>
                    <a:pt x="89" y="56"/>
                  </a:cubicBezTo>
                  <a:cubicBezTo>
                    <a:pt x="90" y="55"/>
                    <a:pt x="90" y="55"/>
                    <a:pt x="90" y="55"/>
                  </a:cubicBezTo>
                  <a:cubicBezTo>
                    <a:pt x="90" y="55"/>
                    <a:pt x="90" y="55"/>
                    <a:pt x="90" y="55"/>
                  </a:cubicBezTo>
                  <a:cubicBezTo>
                    <a:pt x="89" y="51"/>
                    <a:pt x="88" y="46"/>
                    <a:pt x="88" y="46"/>
                  </a:cubicBezTo>
                  <a:close/>
                  <a:moveTo>
                    <a:pt x="71" y="54"/>
                  </a:moveTo>
                  <a:cubicBezTo>
                    <a:pt x="67" y="61"/>
                    <a:pt x="67" y="61"/>
                    <a:pt x="67" y="61"/>
                  </a:cubicBezTo>
                  <a:cubicBezTo>
                    <a:pt x="64" y="65"/>
                    <a:pt x="64" y="65"/>
                    <a:pt x="64" y="65"/>
                  </a:cubicBezTo>
                  <a:cubicBezTo>
                    <a:pt x="64" y="57"/>
                    <a:pt x="64" y="50"/>
                    <a:pt x="64" y="42"/>
                  </a:cubicBezTo>
                  <a:cubicBezTo>
                    <a:pt x="72" y="52"/>
                    <a:pt x="72" y="52"/>
                    <a:pt x="72" y="52"/>
                  </a:cubicBezTo>
                  <a:lnTo>
                    <a:pt x="71" y="54"/>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5" name="Freeform 813"/>
            <p:cNvSpPr>
              <a:spLocks noEditPoints="1"/>
            </p:cNvSpPr>
            <p:nvPr/>
          </p:nvSpPr>
          <p:spPr bwMode="auto">
            <a:xfrm>
              <a:off x="7369175" y="-508000"/>
              <a:ext cx="341313" cy="603250"/>
            </a:xfrm>
            <a:custGeom>
              <a:avLst/>
              <a:gdLst>
                <a:gd name="T0" fmla="*/ 79 w 91"/>
                <a:gd name="T1" fmla="*/ 6 h 161"/>
                <a:gd name="T2" fmla="*/ 25 w 91"/>
                <a:gd name="T3" fmla="*/ 1 h 161"/>
                <a:gd name="T4" fmla="*/ 12 w 91"/>
                <a:gd name="T5" fmla="*/ 12 h 161"/>
                <a:gd name="T6" fmla="*/ 0 w 91"/>
                <a:gd name="T7" fmla="*/ 142 h 161"/>
                <a:gd name="T8" fmla="*/ 11 w 91"/>
                <a:gd name="T9" fmla="*/ 155 h 161"/>
                <a:gd name="T10" fmla="*/ 66 w 91"/>
                <a:gd name="T11" fmla="*/ 160 h 161"/>
                <a:gd name="T12" fmla="*/ 79 w 91"/>
                <a:gd name="T13" fmla="*/ 149 h 161"/>
                <a:gd name="T14" fmla="*/ 90 w 91"/>
                <a:gd name="T15" fmla="*/ 19 h 161"/>
                <a:gd name="T16" fmla="*/ 79 w 91"/>
                <a:gd name="T17" fmla="*/ 6 h 161"/>
                <a:gd name="T18" fmla="*/ 41 w 91"/>
                <a:gd name="T19" fmla="*/ 11 h 161"/>
                <a:gd name="T20" fmla="*/ 62 w 91"/>
                <a:gd name="T21" fmla="*/ 13 h 161"/>
                <a:gd name="T22" fmla="*/ 63 w 91"/>
                <a:gd name="T23" fmla="*/ 15 h 161"/>
                <a:gd name="T24" fmla="*/ 61 w 91"/>
                <a:gd name="T25" fmla="*/ 16 h 161"/>
                <a:gd name="T26" fmla="*/ 41 w 91"/>
                <a:gd name="T27" fmla="*/ 14 h 161"/>
                <a:gd name="T28" fmla="*/ 40 w 91"/>
                <a:gd name="T29" fmla="*/ 13 h 161"/>
                <a:gd name="T30" fmla="*/ 41 w 91"/>
                <a:gd name="T31" fmla="*/ 11 h 161"/>
                <a:gd name="T32" fmla="*/ 39 w 91"/>
                <a:gd name="T33" fmla="*/ 149 h 161"/>
                <a:gd name="T34" fmla="*/ 33 w 91"/>
                <a:gd name="T35" fmla="*/ 141 h 161"/>
                <a:gd name="T36" fmla="*/ 40 w 91"/>
                <a:gd name="T37" fmla="*/ 135 h 161"/>
                <a:gd name="T38" fmla="*/ 47 w 91"/>
                <a:gd name="T39" fmla="*/ 143 h 161"/>
                <a:gd name="T40" fmla="*/ 39 w 91"/>
                <a:gd name="T41" fmla="*/ 149 h 161"/>
                <a:gd name="T42" fmla="*/ 73 w 91"/>
                <a:gd name="T43" fmla="*/ 126 h 161"/>
                <a:gd name="T44" fmla="*/ 10 w 91"/>
                <a:gd name="T45" fmla="*/ 120 h 161"/>
                <a:gd name="T46" fmla="*/ 19 w 91"/>
                <a:gd name="T47" fmla="*/ 29 h 161"/>
                <a:gd name="T48" fmla="*/ 81 w 91"/>
                <a:gd name="T49" fmla="*/ 34 h 161"/>
                <a:gd name="T50" fmla="*/ 73 w 91"/>
                <a:gd name="T51" fmla="*/ 126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91" h="161">
                  <a:moveTo>
                    <a:pt x="79" y="6"/>
                  </a:moveTo>
                  <a:cubicBezTo>
                    <a:pt x="25" y="1"/>
                    <a:pt x="25" y="1"/>
                    <a:pt x="25" y="1"/>
                  </a:cubicBezTo>
                  <a:cubicBezTo>
                    <a:pt x="18" y="0"/>
                    <a:pt x="13" y="5"/>
                    <a:pt x="12" y="12"/>
                  </a:cubicBezTo>
                  <a:cubicBezTo>
                    <a:pt x="0" y="142"/>
                    <a:pt x="0" y="142"/>
                    <a:pt x="0" y="142"/>
                  </a:cubicBezTo>
                  <a:cubicBezTo>
                    <a:pt x="0" y="149"/>
                    <a:pt x="5" y="155"/>
                    <a:pt x="11" y="155"/>
                  </a:cubicBezTo>
                  <a:cubicBezTo>
                    <a:pt x="66" y="160"/>
                    <a:pt x="66" y="160"/>
                    <a:pt x="66" y="160"/>
                  </a:cubicBezTo>
                  <a:cubicBezTo>
                    <a:pt x="72" y="161"/>
                    <a:pt x="78" y="156"/>
                    <a:pt x="79" y="149"/>
                  </a:cubicBezTo>
                  <a:cubicBezTo>
                    <a:pt x="90" y="19"/>
                    <a:pt x="90" y="19"/>
                    <a:pt x="90" y="19"/>
                  </a:cubicBezTo>
                  <a:cubicBezTo>
                    <a:pt x="91" y="12"/>
                    <a:pt x="86" y="7"/>
                    <a:pt x="79" y="6"/>
                  </a:cubicBezTo>
                  <a:close/>
                  <a:moveTo>
                    <a:pt x="41" y="11"/>
                  </a:moveTo>
                  <a:cubicBezTo>
                    <a:pt x="62" y="13"/>
                    <a:pt x="62" y="13"/>
                    <a:pt x="62" y="13"/>
                  </a:cubicBezTo>
                  <a:cubicBezTo>
                    <a:pt x="62" y="13"/>
                    <a:pt x="63" y="14"/>
                    <a:pt x="63" y="15"/>
                  </a:cubicBezTo>
                  <a:cubicBezTo>
                    <a:pt x="63" y="16"/>
                    <a:pt x="62" y="16"/>
                    <a:pt x="61" y="16"/>
                  </a:cubicBezTo>
                  <a:cubicBezTo>
                    <a:pt x="41" y="14"/>
                    <a:pt x="41" y="14"/>
                    <a:pt x="41" y="14"/>
                  </a:cubicBezTo>
                  <a:cubicBezTo>
                    <a:pt x="40" y="14"/>
                    <a:pt x="40" y="14"/>
                    <a:pt x="40" y="13"/>
                  </a:cubicBezTo>
                  <a:cubicBezTo>
                    <a:pt x="40" y="12"/>
                    <a:pt x="41" y="11"/>
                    <a:pt x="41" y="11"/>
                  </a:cubicBezTo>
                  <a:close/>
                  <a:moveTo>
                    <a:pt x="39" y="149"/>
                  </a:moveTo>
                  <a:cubicBezTo>
                    <a:pt x="35" y="149"/>
                    <a:pt x="33" y="145"/>
                    <a:pt x="33" y="141"/>
                  </a:cubicBezTo>
                  <a:cubicBezTo>
                    <a:pt x="33" y="138"/>
                    <a:pt x="37" y="135"/>
                    <a:pt x="40" y="135"/>
                  </a:cubicBezTo>
                  <a:cubicBezTo>
                    <a:pt x="44" y="135"/>
                    <a:pt x="47" y="139"/>
                    <a:pt x="47" y="143"/>
                  </a:cubicBezTo>
                  <a:cubicBezTo>
                    <a:pt x="46" y="146"/>
                    <a:pt x="43" y="149"/>
                    <a:pt x="39" y="149"/>
                  </a:cubicBezTo>
                  <a:close/>
                  <a:moveTo>
                    <a:pt x="73" y="126"/>
                  </a:moveTo>
                  <a:cubicBezTo>
                    <a:pt x="10" y="120"/>
                    <a:pt x="10" y="120"/>
                    <a:pt x="10" y="120"/>
                  </a:cubicBezTo>
                  <a:cubicBezTo>
                    <a:pt x="19" y="29"/>
                    <a:pt x="19" y="29"/>
                    <a:pt x="19" y="29"/>
                  </a:cubicBezTo>
                  <a:cubicBezTo>
                    <a:pt x="81" y="34"/>
                    <a:pt x="81" y="34"/>
                    <a:pt x="81" y="34"/>
                  </a:cubicBezTo>
                  <a:lnTo>
                    <a:pt x="73" y="1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 name="Freeform 937"/>
          <p:cNvSpPr>
            <a:spLocks noEditPoints="1"/>
          </p:cNvSpPr>
          <p:nvPr/>
        </p:nvSpPr>
        <p:spPr bwMode="auto">
          <a:xfrm>
            <a:off x="8739433" y="2583003"/>
            <a:ext cx="645620" cy="658258"/>
          </a:xfrm>
          <a:custGeom>
            <a:avLst/>
            <a:gdLst>
              <a:gd name="T0" fmla="*/ 712 w 908"/>
              <a:gd name="T1" fmla="*/ 51 h 926"/>
              <a:gd name="T2" fmla="*/ 820 w 908"/>
              <a:gd name="T3" fmla="*/ 72 h 926"/>
              <a:gd name="T4" fmla="*/ 719 w 908"/>
              <a:gd name="T5" fmla="*/ 87 h 926"/>
              <a:gd name="T6" fmla="*/ 817 w 908"/>
              <a:gd name="T7" fmla="*/ 837 h 926"/>
              <a:gd name="T8" fmla="*/ 857 w 908"/>
              <a:gd name="T9" fmla="*/ 270 h 926"/>
              <a:gd name="T10" fmla="*/ 773 w 908"/>
              <a:gd name="T11" fmla="*/ 194 h 926"/>
              <a:gd name="T12" fmla="*/ 762 w 908"/>
              <a:gd name="T13" fmla="*/ 142 h 926"/>
              <a:gd name="T14" fmla="*/ 751 w 908"/>
              <a:gd name="T15" fmla="*/ 194 h 926"/>
              <a:gd name="T16" fmla="*/ 667 w 908"/>
              <a:gd name="T17" fmla="*/ 171 h 926"/>
              <a:gd name="T18" fmla="*/ 708 w 908"/>
              <a:gd name="T19" fmla="*/ 282 h 926"/>
              <a:gd name="T20" fmla="*/ 624 w 908"/>
              <a:gd name="T21" fmla="*/ 218 h 926"/>
              <a:gd name="T22" fmla="*/ 580 w 908"/>
              <a:gd name="T23" fmla="*/ 131 h 926"/>
              <a:gd name="T24" fmla="*/ 536 w 908"/>
              <a:gd name="T25" fmla="*/ 218 h 926"/>
              <a:gd name="T26" fmla="*/ 524 w 908"/>
              <a:gd name="T27" fmla="*/ 837 h 926"/>
              <a:gd name="T28" fmla="*/ 626 w 908"/>
              <a:gd name="T29" fmla="*/ 414 h 926"/>
              <a:gd name="T30" fmla="*/ 674 w 908"/>
              <a:gd name="T31" fmla="*/ 302 h 926"/>
              <a:gd name="T32" fmla="*/ 586 w 908"/>
              <a:gd name="T33" fmla="*/ 295 h 926"/>
              <a:gd name="T34" fmla="*/ 568 w 908"/>
              <a:gd name="T35" fmla="*/ 285 h 926"/>
              <a:gd name="T36" fmla="*/ 528 w 908"/>
              <a:gd name="T37" fmla="*/ 257 h 926"/>
              <a:gd name="T38" fmla="*/ 485 w 908"/>
              <a:gd name="T39" fmla="*/ 402 h 926"/>
              <a:gd name="T40" fmla="*/ 333 w 908"/>
              <a:gd name="T41" fmla="*/ 309 h 926"/>
              <a:gd name="T42" fmla="*/ 434 w 908"/>
              <a:gd name="T43" fmla="*/ 295 h 926"/>
              <a:gd name="T44" fmla="*/ 326 w 908"/>
              <a:gd name="T45" fmla="*/ 273 h 926"/>
              <a:gd name="T46" fmla="*/ 328 w 908"/>
              <a:gd name="T47" fmla="*/ 505 h 926"/>
              <a:gd name="T48" fmla="*/ 436 w 908"/>
              <a:gd name="T49" fmla="*/ 504 h 926"/>
              <a:gd name="T50" fmla="*/ 470 w 908"/>
              <a:gd name="T51" fmla="*/ 393 h 926"/>
              <a:gd name="T52" fmla="*/ 382 w 908"/>
              <a:gd name="T53" fmla="*/ 386 h 926"/>
              <a:gd name="T54" fmla="*/ 364 w 908"/>
              <a:gd name="T55" fmla="*/ 376 h 926"/>
              <a:gd name="T56" fmla="*/ 325 w 908"/>
              <a:gd name="T57" fmla="*/ 348 h 926"/>
              <a:gd name="T58" fmla="*/ 282 w 908"/>
              <a:gd name="T59" fmla="*/ 493 h 926"/>
              <a:gd name="T60" fmla="*/ 145 w 908"/>
              <a:gd name="T61" fmla="*/ 479 h 926"/>
              <a:gd name="T62" fmla="*/ 246 w 908"/>
              <a:gd name="T63" fmla="*/ 464 h 926"/>
              <a:gd name="T64" fmla="*/ 138 w 908"/>
              <a:gd name="T65" fmla="*/ 442 h 926"/>
              <a:gd name="T66" fmla="*/ 94 w 908"/>
              <a:gd name="T67" fmla="*/ 562 h 926"/>
              <a:gd name="T68" fmla="*/ 137 w 908"/>
              <a:gd name="T69" fmla="*/ 674 h 926"/>
              <a:gd name="T70" fmla="*/ 246 w 908"/>
              <a:gd name="T71" fmla="*/ 673 h 926"/>
              <a:gd name="T72" fmla="*/ 282 w 908"/>
              <a:gd name="T73" fmla="*/ 562 h 926"/>
              <a:gd name="T74" fmla="*/ 194 w 908"/>
              <a:gd name="T75" fmla="*/ 555 h 926"/>
              <a:gd name="T76" fmla="*/ 176 w 908"/>
              <a:gd name="T77" fmla="*/ 545 h 926"/>
              <a:gd name="T78" fmla="*/ 137 w 908"/>
              <a:gd name="T79" fmla="*/ 517 h 926"/>
              <a:gd name="T80" fmla="*/ 843 w 908"/>
              <a:gd name="T81" fmla="*/ 863 h 926"/>
              <a:gd name="T82" fmla="*/ 96 w 908"/>
              <a:gd name="T83" fmla="*/ 109 h 926"/>
              <a:gd name="T84" fmla="*/ 55 w 908"/>
              <a:gd name="T85" fmla="*/ 140 h 926"/>
              <a:gd name="T86" fmla="*/ 0 w 908"/>
              <a:gd name="T87" fmla="*/ 880 h 926"/>
              <a:gd name="T88" fmla="*/ 72 w 908"/>
              <a:gd name="T89" fmla="*/ 926 h 926"/>
              <a:gd name="T90" fmla="*/ 875 w 908"/>
              <a:gd name="T91" fmla="*/ 902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08" h="926">
                <a:moveTo>
                  <a:pt x="719" y="87"/>
                </a:moveTo>
                <a:cubicBezTo>
                  <a:pt x="713" y="87"/>
                  <a:pt x="707" y="81"/>
                  <a:pt x="705" y="72"/>
                </a:cubicBezTo>
                <a:cubicBezTo>
                  <a:pt x="702" y="63"/>
                  <a:pt x="705" y="53"/>
                  <a:pt x="712" y="51"/>
                </a:cubicBezTo>
                <a:cubicBezTo>
                  <a:pt x="714" y="22"/>
                  <a:pt x="735" y="0"/>
                  <a:pt x="762" y="0"/>
                </a:cubicBezTo>
                <a:cubicBezTo>
                  <a:pt x="789" y="0"/>
                  <a:pt x="811" y="22"/>
                  <a:pt x="813" y="51"/>
                </a:cubicBezTo>
                <a:cubicBezTo>
                  <a:pt x="819" y="53"/>
                  <a:pt x="822" y="63"/>
                  <a:pt x="820" y="72"/>
                </a:cubicBezTo>
                <a:cubicBezTo>
                  <a:pt x="817" y="81"/>
                  <a:pt x="812" y="86"/>
                  <a:pt x="806" y="87"/>
                </a:cubicBezTo>
                <a:cubicBezTo>
                  <a:pt x="798" y="110"/>
                  <a:pt x="782" y="132"/>
                  <a:pt x="763" y="132"/>
                </a:cubicBezTo>
                <a:cubicBezTo>
                  <a:pt x="745" y="132"/>
                  <a:pt x="728" y="110"/>
                  <a:pt x="719" y="87"/>
                </a:cubicBezTo>
                <a:moveTo>
                  <a:pt x="708" y="282"/>
                </a:moveTo>
                <a:cubicBezTo>
                  <a:pt x="708" y="837"/>
                  <a:pt x="708" y="837"/>
                  <a:pt x="708" y="837"/>
                </a:cubicBezTo>
                <a:cubicBezTo>
                  <a:pt x="817" y="837"/>
                  <a:pt x="817" y="837"/>
                  <a:pt x="817" y="837"/>
                </a:cubicBezTo>
                <a:cubicBezTo>
                  <a:pt x="817" y="282"/>
                  <a:pt x="817" y="282"/>
                  <a:pt x="817" y="282"/>
                </a:cubicBezTo>
                <a:cubicBezTo>
                  <a:pt x="839" y="279"/>
                  <a:pt x="854" y="275"/>
                  <a:pt x="856" y="270"/>
                </a:cubicBezTo>
                <a:cubicBezTo>
                  <a:pt x="857" y="270"/>
                  <a:pt x="857" y="270"/>
                  <a:pt x="857" y="270"/>
                </a:cubicBezTo>
                <a:cubicBezTo>
                  <a:pt x="856" y="171"/>
                  <a:pt x="856" y="171"/>
                  <a:pt x="856" y="171"/>
                </a:cubicBezTo>
                <a:cubicBezTo>
                  <a:pt x="853" y="152"/>
                  <a:pt x="837" y="136"/>
                  <a:pt x="814" y="126"/>
                </a:cubicBezTo>
                <a:cubicBezTo>
                  <a:pt x="773" y="194"/>
                  <a:pt x="773" y="194"/>
                  <a:pt x="773" y="194"/>
                </a:cubicBezTo>
                <a:cubicBezTo>
                  <a:pt x="768" y="163"/>
                  <a:pt x="768" y="163"/>
                  <a:pt x="768" y="163"/>
                </a:cubicBezTo>
                <a:cubicBezTo>
                  <a:pt x="771" y="161"/>
                  <a:pt x="774" y="158"/>
                  <a:pt x="774" y="153"/>
                </a:cubicBezTo>
                <a:cubicBezTo>
                  <a:pt x="774" y="147"/>
                  <a:pt x="768" y="142"/>
                  <a:pt x="762" y="142"/>
                </a:cubicBezTo>
                <a:cubicBezTo>
                  <a:pt x="756" y="142"/>
                  <a:pt x="750" y="147"/>
                  <a:pt x="750" y="153"/>
                </a:cubicBezTo>
                <a:cubicBezTo>
                  <a:pt x="750" y="158"/>
                  <a:pt x="753" y="161"/>
                  <a:pt x="756" y="163"/>
                </a:cubicBezTo>
                <a:cubicBezTo>
                  <a:pt x="751" y="194"/>
                  <a:pt x="751" y="194"/>
                  <a:pt x="751" y="194"/>
                </a:cubicBezTo>
                <a:cubicBezTo>
                  <a:pt x="711" y="126"/>
                  <a:pt x="711" y="126"/>
                  <a:pt x="711" y="126"/>
                </a:cubicBezTo>
                <a:cubicBezTo>
                  <a:pt x="688" y="136"/>
                  <a:pt x="672" y="152"/>
                  <a:pt x="668" y="171"/>
                </a:cubicBezTo>
                <a:cubicBezTo>
                  <a:pt x="667" y="171"/>
                  <a:pt x="667" y="171"/>
                  <a:pt x="667" y="171"/>
                </a:cubicBezTo>
                <a:cubicBezTo>
                  <a:pt x="667" y="270"/>
                  <a:pt x="667" y="270"/>
                  <a:pt x="667" y="270"/>
                </a:cubicBezTo>
                <a:cubicBezTo>
                  <a:pt x="668" y="270"/>
                  <a:pt x="668" y="270"/>
                  <a:pt x="668" y="270"/>
                </a:cubicBezTo>
                <a:cubicBezTo>
                  <a:pt x="671" y="275"/>
                  <a:pt x="686" y="279"/>
                  <a:pt x="708" y="282"/>
                </a:cubicBezTo>
                <a:moveTo>
                  <a:pt x="536" y="218"/>
                </a:moveTo>
                <a:cubicBezTo>
                  <a:pt x="546" y="241"/>
                  <a:pt x="562" y="263"/>
                  <a:pt x="581" y="263"/>
                </a:cubicBezTo>
                <a:cubicBezTo>
                  <a:pt x="600" y="263"/>
                  <a:pt x="616" y="241"/>
                  <a:pt x="624" y="218"/>
                </a:cubicBezTo>
                <a:cubicBezTo>
                  <a:pt x="630" y="218"/>
                  <a:pt x="635" y="212"/>
                  <a:pt x="637" y="204"/>
                </a:cubicBezTo>
                <a:cubicBezTo>
                  <a:pt x="640" y="194"/>
                  <a:pt x="637" y="184"/>
                  <a:pt x="630" y="182"/>
                </a:cubicBezTo>
                <a:cubicBezTo>
                  <a:pt x="629" y="154"/>
                  <a:pt x="607" y="131"/>
                  <a:pt x="580" y="131"/>
                </a:cubicBezTo>
                <a:cubicBezTo>
                  <a:pt x="553" y="131"/>
                  <a:pt x="531" y="154"/>
                  <a:pt x="530" y="182"/>
                </a:cubicBezTo>
                <a:cubicBezTo>
                  <a:pt x="523" y="184"/>
                  <a:pt x="520" y="194"/>
                  <a:pt x="523" y="204"/>
                </a:cubicBezTo>
                <a:cubicBezTo>
                  <a:pt x="525" y="212"/>
                  <a:pt x="531" y="218"/>
                  <a:pt x="536" y="218"/>
                </a:cubicBezTo>
                <a:moveTo>
                  <a:pt x="534" y="414"/>
                </a:moveTo>
                <a:cubicBezTo>
                  <a:pt x="524" y="414"/>
                  <a:pt x="524" y="414"/>
                  <a:pt x="524" y="414"/>
                </a:cubicBezTo>
                <a:cubicBezTo>
                  <a:pt x="524" y="837"/>
                  <a:pt x="524" y="837"/>
                  <a:pt x="524" y="837"/>
                </a:cubicBezTo>
                <a:cubicBezTo>
                  <a:pt x="633" y="837"/>
                  <a:pt x="633" y="837"/>
                  <a:pt x="633" y="837"/>
                </a:cubicBezTo>
                <a:cubicBezTo>
                  <a:pt x="633" y="414"/>
                  <a:pt x="633" y="414"/>
                  <a:pt x="633" y="414"/>
                </a:cubicBezTo>
                <a:cubicBezTo>
                  <a:pt x="626" y="414"/>
                  <a:pt x="626" y="414"/>
                  <a:pt x="626" y="414"/>
                </a:cubicBezTo>
                <a:cubicBezTo>
                  <a:pt x="653" y="412"/>
                  <a:pt x="671" y="407"/>
                  <a:pt x="674" y="402"/>
                </a:cubicBezTo>
                <a:cubicBezTo>
                  <a:pt x="675" y="402"/>
                  <a:pt x="675" y="402"/>
                  <a:pt x="675" y="402"/>
                </a:cubicBezTo>
                <a:cubicBezTo>
                  <a:pt x="674" y="302"/>
                  <a:pt x="674" y="302"/>
                  <a:pt x="674" y="302"/>
                </a:cubicBezTo>
                <a:cubicBezTo>
                  <a:pt x="670" y="283"/>
                  <a:pt x="654" y="267"/>
                  <a:pt x="631" y="257"/>
                </a:cubicBezTo>
                <a:cubicBezTo>
                  <a:pt x="591" y="325"/>
                  <a:pt x="591" y="325"/>
                  <a:pt x="591" y="325"/>
                </a:cubicBezTo>
                <a:cubicBezTo>
                  <a:pt x="586" y="295"/>
                  <a:pt x="586" y="295"/>
                  <a:pt x="586" y="295"/>
                </a:cubicBezTo>
                <a:cubicBezTo>
                  <a:pt x="589" y="293"/>
                  <a:pt x="591" y="289"/>
                  <a:pt x="591" y="285"/>
                </a:cubicBezTo>
                <a:cubicBezTo>
                  <a:pt x="591" y="278"/>
                  <a:pt x="586" y="273"/>
                  <a:pt x="580" y="273"/>
                </a:cubicBezTo>
                <a:cubicBezTo>
                  <a:pt x="573" y="273"/>
                  <a:pt x="568" y="278"/>
                  <a:pt x="568" y="285"/>
                </a:cubicBezTo>
                <a:cubicBezTo>
                  <a:pt x="568" y="289"/>
                  <a:pt x="570" y="293"/>
                  <a:pt x="574" y="295"/>
                </a:cubicBezTo>
                <a:cubicBezTo>
                  <a:pt x="569" y="325"/>
                  <a:pt x="569" y="325"/>
                  <a:pt x="569" y="325"/>
                </a:cubicBezTo>
                <a:cubicBezTo>
                  <a:pt x="528" y="257"/>
                  <a:pt x="528" y="257"/>
                  <a:pt x="528" y="257"/>
                </a:cubicBezTo>
                <a:cubicBezTo>
                  <a:pt x="505" y="267"/>
                  <a:pt x="489" y="283"/>
                  <a:pt x="486" y="302"/>
                </a:cubicBezTo>
                <a:cubicBezTo>
                  <a:pt x="485" y="302"/>
                  <a:pt x="485" y="302"/>
                  <a:pt x="485" y="302"/>
                </a:cubicBezTo>
                <a:cubicBezTo>
                  <a:pt x="485" y="402"/>
                  <a:pt x="485" y="402"/>
                  <a:pt x="485" y="402"/>
                </a:cubicBezTo>
                <a:cubicBezTo>
                  <a:pt x="486" y="402"/>
                  <a:pt x="486" y="402"/>
                  <a:pt x="486" y="402"/>
                </a:cubicBezTo>
                <a:cubicBezTo>
                  <a:pt x="489" y="407"/>
                  <a:pt x="507" y="412"/>
                  <a:pt x="534" y="414"/>
                </a:cubicBezTo>
                <a:moveTo>
                  <a:pt x="333" y="309"/>
                </a:moveTo>
                <a:cubicBezTo>
                  <a:pt x="342" y="332"/>
                  <a:pt x="359" y="354"/>
                  <a:pt x="378" y="354"/>
                </a:cubicBezTo>
                <a:cubicBezTo>
                  <a:pt x="396" y="354"/>
                  <a:pt x="412" y="332"/>
                  <a:pt x="421" y="309"/>
                </a:cubicBezTo>
                <a:cubicBezTo>
                  <a:pt x="426" y="309"/>
                  <a:pt x="432" y="303"/>
                  <a:pt x="434" y="295"/>
                </a:cubicBezTo>
                <a:cubicBezTo>
                  <a:pt x="436" y="285"/>
                  <a:pt x="433" y="275"/>
                  <a:pt x="427" y="273"/>
                </a:cubicBezTo>
                <a:cubicBezTo>
                  <a:pt x="425" y="244"/>
                  <a:pt x="403" y="222"/>
                  <a:pt x="376" y="222"/>
                </a:cubicBezTo>
                <a:cubicBezTo>
                  <a:pt x="350" y="222"/>
                  <a:pt x="328" y="244"/>
                  <a:pt x="326" y="273"/>
                </a:cubicBezTo>
                <a:cubicBezTo>
                  <a:pt x="320" y="275"/>
                  <a:pt x="316" y="285"/>
                  <a:pt x="319" y="295"/>
                </a:cubicBezTo>
                <a:cubicBezTo>
                  <a:pt x="321" y="303"/>
                  <a:pt x="327" y="309"/>
                  <a:pt x="333" y="309"/>
                </a:cubicBezTo>
                <a:moveTo>
                  <a:pt x="328" y="505"/>
                </a:moveTo>
                <a:cubicBezTo>
                  <a:pt x="328" y="837"/>
                  <a:pt x="328" y="837"/>
                  <a:pt x="328" y="837"/>
                </a:cubicBezTo>
                <a:cubicBezTo>
                  <a:pt x="436" y="837"/>
                  <a:pt x="436" y="837"/>
                  <a:pt x="436" y="837"/>
                </a:cubicBezTo>
                <a:cubicBezTo>
                  <a:pt x="436" y="504"/>
                  <a:pt x="436" y="504"/>
                  <a:pt x="436" y="504"/>
                </a:cubicBezTo>
                <a:cubicBezTo>
                  <a:pt x="455" y="501"/>
                  <a:pt x="468" y="497"/>
                  <a:pt x="471" y="493"/>
                </a:cubicBezTo>
                <a:cubicBezTo>
                  <a:pt x="471" y="493"/>
                  <a:pt x="471" y="493"/>
                  <a:pt x="471" y="493"/>
                </a:cubicBezTo>
                <a:cubicBezTo>
                  <a:pt x="470" y="393"/>
                  <a:pt x="470" y="393"/>
                  <a:pt x="470" y="393"/>
                </a:cubicBezTo>
                <a:cubicBezTo>
                  <a:pt x="467" y="374"/>
                  <a:pt x="451" y="358"/>
                  <a:pt x="428" y="348"/>
                </a:cubicBezTo>
                <a:cubicBezTo>
                  <a:pt x="387" y="416"/>
                  <a:pt x="387" y="416"/>
                  <a:pt x="387" y="416"/>
                </a:cubicBezTo>
                <a:cubicBezTo>
                  <a:pt x="382" y="386"/>
                  <a:pt x="382" y="386"/>
                  <a:pt x="382" y="386"/>
                </a:cubicBezTo>
                <a:cubicBezTo>
                  <a:pt x="386" y="384"/>
                  <a:pt x="388" y="380"/>
                  <a:pt x="388" y="376"/>
                </a:cubicBezTo>
                <a:cubicBezTo>
                  <a:pt x="388" y="369"/>
                  <a:pt x="383" y="364"/>
                  <a:pt x="376" y="364"/>
                </a:cubicBezTo>
                <a:cubicBezTo>
                  <a:pt x="370" y="364"/>
                  <a:pt x="364" y="369"/>
                  <a:pt x="364" y="376"/>
                </a:cubicBezTo>
                <a:cubicBezTo>
                  <a:pt x="364" y="380"/>
                  <a:pt x="367" y="384"/>
                  <a:pt x="370" y="386"/>
                </a:cubicBezTo>
                <a:cubicBezTo>
                  <a:pt x="365" y="416"/>
                  <a:pt x="365" y="416"/>
                  <a:pt x="365" y="416"/>
                </a:cubicBezTo>
                <a:cubicBezTo>
                  <a:pt x="325" y="348"/>
                  <a:pt x="325" y="348"/>
                  <a:pt x="325" y="348"/>
                </a:cubicBezTo>
                <a:cubicBezTo>
                  <a:pt x="302" y="358"/>
                  <a:pt x="286" y="374"/>
                  <a:pt x="282" y="393"/>
                </a:cubicBezTo>
                <a:cubicBezTo>
                  <a:pt x="282" y="393"/>
                  <a:pt x="282" y="393"/>
                  <a:pt x="282" y="393"/>
                </a:cubicBezTo>
                <a:cubicBezTo>
                  <a:pt x="282" y="493"/>
                  <a:pt x="282" y="493"/>
                  <a:pt x="282" y="493"/>
                </a:cubicBezTo>
                <a:cubicBezTo>
                  <a:pt x="282" y="493"/>
                  <a:pt x="282" y="493"/>
                  <a:pt x="282" y="493"/>
                </a:cubicBezTo>
                <a:cubicBezTo>
                  <a:pt x="285" y="498"/>
                  <a:pt x="303" y="502"/>
                  <a:pt x="328" y="505"/>
                </a:cubicBezTo>
                <a:moveTo>
                  <a:pt x="145" y="479"/>
                </a:moveTo>
                <a:cubicBezTo>
                  <a:pt x="154" y="502"/>
                  <a:pt x="171" y="523"/>
                  <a:pt x="190" y="523"/>
                </a:cubicBezTo>
                <a:cubicBezTo>
                  <a:pt x="208" y="523"/>
                  <a:pt x="224" y="502"/>
                  <a:pt x="232" y="479"/>
                </a:cubicBezTo>
                <a:cubicBezTo>
                  <a:pt x="238" y="478"/>
                  <a:pt x="244" y="472"/>
                  <a:pt x="246" y="464"/>
                </a:cubicBezTo>
                <a:cubicBezTo>
                  <a:pt x="248" y="454"/>
                  <a:pt x="245" y="445"/>
                  <a:pt x="239" y="442"/>
                </a:cubicBezTo>
                <a:cubicBezTo>
                  <a:pt x="237" y="414"/>
                  <a:pt x="215" y="391"/>
                  <a:pt x="188" y="391"/>
                </a:cubicBezTo>
                <a:cubicBezTo>
                  <a:pt x="161" y="391"/>
                  <a:pt x="140" y="414"/>
                  <a:pt x="138" y="442"/>
                </a:cubicBezTo>
                <a:cubicBezTo>
                  <a:pt x="132" y="445"/>
                  <a:pt x="128" y="454"/>
                  <a:pt x="131" y="464"/>
                </a:cubicBezTo>
                <a:cubicBezTo>
                  <a:pt x="133" y="473"/>
                  <a:pt x="139" y="478"/>
                  <a:pt x="145" y="479"/>
                </a:cubicBezTo>
                <a:moveTo>
                  <a:pt x="94" y="562"/>
                </a:moveTo>
                <a:cubicBezTo>
                  <a:pt x="94" y="662"/>
                  <a:pt x="94" y="662"/>
                  <a:pt x="94" y="662"/>
                </a:cubicBezTo>
                <a:cubicBezTo>
                  <a:pt x="94" y="662"/>
                  <a:pt x="94" y="662"/>
                  <a:pt x="94" y="662"/>
                </a:cubicBezTo>
                <a:cubicBezTo>
                  <a:pt x="97" y="667"/>
                  <a:pt x="113" y="671"/>
                  <a:pt x="137" y="674"/>
                </a:cubicBezTo>
                <a:cubicBezTo>
                  <a:pt x="137" y="837"/>
                  <a:pt x="137" y="837"/>
                  <a:pt x="137" y="837"/>
                </a:cubicBezTo>
                <a:cubicBezTo>
                  <a:pt x="246" y="837"/>
                  <a:pt x="246" y="837"/>
                  <a:pt x="246" y="837"/>
                </a:cubicBezTo>
                <a:cubicBezTo>
                  <a:pt x="246" y="673"/>
                  <a:pt x="246" y="673"/>
                  <a:pt x="246" y="673"/>
                </a:cubicBezTo>
                <a:cubicBezTo>
                  <a:pt x="266" y="671"/>
                  <a:pt x="280" y="667"/>
                  <a:pt x="283" y="662"/>
                </a:cubicBezTo>
                <a:cubicBezTo>
                  <a:pt x="283" y="662"/>
                  <a:pt x="283" y="662"/>
                  <a:pt x="283" y="662"/>
                </a:cubicBezTo>
                <a:cubicBezTo>
                  <a:pt x="282" y="562"/>
                  <a:pt x="282" y="562"/>
                  <a:pt x="282" y="562"/>
                </a:cubicBezTo>
                <a:cubicBezTo>
                  <a:pt x="279" y="543"/>
                  <a:pt x="263" y="527"/>
                  <a:pt x="240" y="517"/>
                </a:cubicBezTo>
                <a:cubicBezTo>
                  <a:pt x="199" y="586"/>
                  <a:pt x="199" y="586"/>
                  <a:pt x="199" y="586"/>
                </a:cubicBezTo>
                <a:cubicBezTo>
                  <a:pt x="194" y="555"/>
                  <a:pt x="194" y="555"/>
                  <a:pt x="194" y="555"/>
                </a:cubicBezTo>
                <a:cubicBezTo>
                  <a:pt x="198" y="553"/>
                  <a:pt x="200" y="549"/>
                  <a:pt x="200" y="545"/>
                </a:cubicBezTo>
                <a:cubicBezTo>
                  <a:pt x="200" y="539"/>
                  <a:pt x="195" y="533"/>
                  <a:pt x="188" y="533"/>
                </a:cubicBezTo>
                <a:cubicBezTo>
                  <a:pt x="182" y="533"/>
                  <a:pt x="176" y="539"/>
                  <a:pt x="176" y="545"/>
                </a:cubicBezTo>
                <a:cubicBezTo>
                  <a:pt x="176" y="549"/>
                  <a:pt x="179" y="553"/>
                  <a:pt x="182" y="555"/>
                </a:cubicBezTo>
                <a:cubicBezTo>
                  <a:pt x="177" y="585"/>
                  <a:pt x="177" y="585"/>
                  <a:pt x="177" y="585"/>
                </a:cubicBezTo>
                <a:cubicBezTo>
                  <a:pt x="137" y="517"/>
                  <a:pt x="137" y="517"/>
                  <a:pt x="137" y="517"/>
                </a:cubicBezTo>
                <a:cubicBezTo>
                  <a:pt x="114" y="527"/>
                  <a:pt x="98" y="543"/>
                  <a:pt x="94" y="562"/>
                </a:cubicBezTo>
                <a:close/>
                <a:moveTo>
                  <a:pt x="875" y="838"/>
                </a:moveTo>
                <a:cubicBezTo>
                  <a:pt x="860" y="838"/>
                  <a:pt x="847" y="849"/>
                  <a:pt x="843" y="863"/>
                </a:cubicBezTo>
                <a:cubicBezTo>
                  <a:pt x="72" y="863"/>
                  <a:pt x="72" y="863"/>
                  <a:pt x="72" y="863"/>
                </a:cubicBezTo>
                <a:cubicBezTo>
                  <a:pt x="72" y="140"/>
                  <a:pt x="72" y="140"/>
                  <a:pt x="72" y="140"/>
                </a:cubicBezTo>
                <a:cubicBezTo>
                  <a:pt x="86" y="136"/>
                  <a:pt x="96" y="124"/>
                  <a:pt x="96" y="109"/>
                </a:cubicBezTo>
                <a:cubicBezTo>
                  <a:pt x="96" y="91"/>
                  <a:pt x="81" y="76"/>
                  <a:pt x="63" y="76"/>
                </a:cubicBezTo>
                <a:cubicBezTo>
                  <a:pt x="45" y="76"/>
                  <a:pt x="31" y="91"/>
                  <a:pt x="31" y="109"/>
                </a:cubicBezTo>
                <a:cubicBezTo>
                  <a:pt x="31" y="124"/>
                  <a:pt x="41" y="136"/>
                  <a:pt x="55" y="140"/>
                </a:cubicBezTo>
                <a:cubicBezTo>
                  <a:pt x="55" y="863"/>
                  <a:pt x="55" y="863"/>
                  <a:pt x="55" y="863"/>
                </a:cubicBezTo>
                <a:cubicBezTo>
                  <a:pt x="0" y="863"/>
                  <a:pt x="0" y="863"/>
                  <a:pt x="0" y="863"/>
                </a:cubicBezTo>
                <a:cubicBezTo>
                  <a:pt x="0" y="880"/>
                  <a:pt x="0" y="880"/>
                  <a:pt x="0" y="880"/>
                </a:cubicBezTo>
                <a:cubicBezTo>
                  <a:pt x="55" y="880"/>
                  <a:pt x="55" y="880"/>
                  <a:pt x="55" y="880"/>
                </a:cubicBezTo>
                <a:cubicBezTo>
                  <a:pt x="55" y="926"/>
                  <a:pt x="55" y="926"/>
                  <a:pt x="55" y="926"/>
                </a:cubicBezTo>
                <a:cubicBezTo>
                  <a:pt x="72" y="926"/>
                  <a:pt x="72" y="926"/>
                  <a:pt x="72" y="926"/>
                </a:cubicBezTo>
                <a:cubicBezTo>
                  <a:pt x="72" y="880"/>
                  <a:pt x="72" y="880"/>
                  <a:pt x="72" y="880"/>
                </a:cubicBezTo>
                <a:cubicBezTo>
                  <a:pt x="844" y="880"/>
                  <a:pt x="844" y="880"/>
                  <a:pt x="844" y="880"/>
                </a:cubicBezTo>
                <a:cubicBezTo>
                  <a:pt x="848" y="893"/>
                  <a:pt x="861" y="902"/>
                  <a:pt x="875" y="902"/>
                </a:cubicBezTo>
                <a:cubicBezTo>
                  <a:pt x="893" y="902"/>
                  <a:pt x="908" y="888"/>
                  <a:pt x="908" y="870"/>
                </a:cubicBezTo>
                <a:cubicBezTo>
                  <a:pt x="908" y="852"/>
                  <a:pt x="893" y="838"/>
                  <a:pt x="875" y="838"/>
                </a:cubicBezTo>
              </a:path>
            </a:pathLst>
          </a:custGeom>
          <a:solidFill>
            <a:srgbClr val="C00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941"/>
          <p:cNvSpPr>
            <a:spLocks noEditPoints="1"/>
          </p:cNvSpPr>
          <p:nvPr/>
        </p:nvSpPr>
        <p:spPr bwMode="auto">
          <a:xfrm>
            <a:off x="1821187" y="2642065"/>
            <a:ext cx="896288" cy="540134"/>
          </a:xfrm>
          <a:custGeom>
            <a:avLst/>
            <a:gdLst>
              <a:gd name="T0" fmla="*/ 803 w 1093"/>
              <a:gd name="T1" fmla="*/ 394 h 659"/>
              <a:gd name="T2" fmla="*/ 677 w 1093"/>
              <a:gd name="T3" fmla="*/ 275 h 659"/>
              <a:gd name="T4" fmla="*/ 751 w 1093"/>
              <a:gd name="T5" fmla="*/ 155 h 659"/>
              <a:gd name="T6" fmla="*/ 794 w 1093"/>
              <a:gd name="T7" fmla="*/ 194 h 659"/>
              <a:gd name="T8" fmla="*/ 845 w 1093"/>
              <a:gd name="T9" fmla="*/ 258 h 659"/>
              <a:gd name="T10" fmla="*/ 744 w 1093"/>
              <a:gd name="T11" fmla="*/ 268 h 659"/>
              <a:gd name="T12" fmla="*/ 870 w 1093"/>
              <a:gd name="T13" fmla="*/ 388 h 659"/>
              <a:gd name="T14" fmla="*/ 792 w 1093"/>
              <a:gd name="T15" fmla="*/ 515 h 659"/>
              <a:gd name="T16" fmla="*/ 749 w 1093"/>
              <a:gd name="T17" fmla="*/ 473 h 659"/>
              <a:gd name="T18" fmla="*/ 687 w 1093"/>
              <a:gd name="T19" fmla="*/ 402 h 659"/>
              <a:gd name="T20" fmla="*/ 766 w 1093"/>
              <a:gd name="T21" fmla="*/ 0 h 659"/>
              <a:gd name="T22" fmla="*/ 610 w 1093"/>
              <a:gd name="T23" fmla="*/ 134 h 659"/>
              <a:gd name="T24" fmla="*/ 1014 w 1093"/>
              <a:gd name="T25" fmla="*/ 329 h 659"/>
              <a:gd name="T26" fmla="*/ 611 w 1093"/>
              <a:gd name="T27" fmla="*/ 525 h 659"/>
              <a:gd name="T28" fmla="*/ 766 w 1093"/>
              <a:gd name="T29" fmla="*/ 658 h 659"/>
              <a:gd name="T30" fmla="*/ 766 w 1093"/>
              <a:gd name="T31" fmla="*/ 0 h 659"/>
              <a:gd name="T32" fmla="*/ 654 w 1093"/>
              <a:gd name="T33" fmla="*/ 330 h 659"/>
              <a:gd name="T34" fmla="*/ 0 w 1093"/>
              <a:gd name="T35" fmla="*/ 330 h 659"/>
              <a:gd name="T36" fmla="*/ 327 w 1093"/>
              <a:gd name="T37" fmla="*/ 580 h 659"/>
              <a:gd name="T38" fmla="*/ 327 w 1093"/>
              <a:gd name="T39" fmla="*/ 79 h 659"/>
              <a:gd name="T40" fmla="*/ 327 w 1093"/>
              <a:gd name="T41" fmla="*/ 580 h 659"/>
              <a:gd name="T42" fmla="*/ 355 w 1093"/>
              <a:gd name="T43" fmla="*/ 276 h 659"/>
              <a:gd name="T44" fmla="*/ 333 w 1093"/>
              <a:gd name="T45" fmla="*/ 330 h 659"/>
              <a:gd name="T46" fmla="*/ 283 w 1093"/>
              <a:gd name="T47" fmla="*/ 209 h 659"/>
              <a:gd name="T48" fmla="*/ 290 w 1093"/>
              <a:gd name="T49" fmla="*/ 356 h 659"/>
              <a:gd name="T50" fmla="*/ 249 w 1093"/>
              <a:gd name="T51" fmla="*/ 388 h 659"/>
              <a:gd name="T52" fmla="*/ 299 w 1093"/>
              <a:gd name="T53" fmla="*/ 403 h 659"/>
              <a:gd name="T54" fmla="*/ 249 w 1093"/>
              <a:gd name="T55" fmla="*/ 435 h 659"/>
              <a:gd name="T56" fmla="*/ 299 w 1093"/>
              <a:gd name="T57" fmla="*/ 489 h 659"/>
              <a:gd name="T58" fmla="*/ 362 w 1093"/>
              <a:gd name="T59" fmla="*/ 435 h 659"/>
              <a:gd name="T60" fmla="*/ 403 w 1093"/>
              <a:gd name="T61" fmla="*/ 403 h 659"/>
              <a:gd name="T62" fmla="*/ 362 w 1093"/>
              <a:gd name="T63" fmla="*/ 388 h 659"/>
              <a:gd name="T64" fmla="*/ 403 w 1093"/>
              <a:gd name="T65" fmla="*/ 356 h 659"/>
              <a:gd name="T66" fmla="*/ 455 w 1093"/>
              <a:gd name="T67" fmla="*/ 209 h 6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3" h="659">
                <a:moveTo>
                  <a:pt x="760" y="422"/>
                </a:moveTo>
                <a:cubicBezTo>
                  <a:pt x="786" y="422"/>
                  <a:pt x="803" y="411"/>
                  <a:pt x="803" y="394"/>
                </a:cubicBezTo>
                <a:cubicBezTo>
                  <a:pt x="803" y="377"/>
                  <a:pt x="789" y="367"/>
                  <a:pt x="756" y="356"/>
                </a:cubicBezTo>
                <a:cubicBezTo>
                  <a:pt x="709" y="340"/>
                  <a:pt x="677" y="318"/>
                  <a:pt x="677" y="275"/>
                </a:cubicBezTo>
                <a:cubicBezTo>
                  <a:pt x="677" y="236"/>
                  <a:pt x="704" y="206"/>
                  <a:pt x="751" y="197"/>
                </a:cubicBezTo>
                <a:cubicBezTo>
                  <a:pt x="751" y="155"/>
                  <a:pt x="751" y="155"/>
                  <a:pt x="751" y="155"/>
                </a:cubicBezTo>
                <a:cubicBezTo>
                  <a:pt x="794" y="155"/>
                  <a:pt x="794" y="155"/>
                  <a:pt x="794" y="155"/>
                </a:cubicBezTo>
                <a:cubicBezTo>
                  <a:pt x="794" y="194"/>
                  <a:pt x="794" y="194"/>
                  <a:pt x="794" y="194"/>
                </a:cubicBezTo>
                <a:cubicBezTo>
                  <a:pt x="823" y="195"/>
                  <a:pt x="843" y="201"/>
                  <a:pt x="859" y="208"/>
                </a:cubicBezTo>
                <a:cubicBezTo>
                  <a:pt x="845" y="258"/>
                  <a:pt x="845" y="258"/>
                  <a:pt x="845" y="258"/>
                </a:cubicBezTo>
                <a:cubicBezTo>
                  <a:pt x="834" y="253"/>
                  <a:pt x="814" y="243"/>
                  <a:pt x="782" y="243"/>
                </a:cubicBezTo>
                <a:cubicBezTo>
                  <a:pt x="753" y="243"/>
                  <a:pt x="744" y="255"/>
                  <a:pt x="744" y="268"/>
                </a:cubicBezTo>
                <a:cubicBezTo>
                  <a:pt x="744" y="282"/>
                  <a:pt x="759" y="292"/>
                  <a:pt x="797" y="305"/>
                </a:cubicBezTo>
                <a:cubicBezTo>
                  <a:pt x="850" y="324"/>
                  <a:pt x="870" y="348"/>
                  <a:pt x="870" y="388"/>
                </a:cubicBezTo>
                <a:cubicBezTo>
                  <a:pt x="870" y="427"/>
                  <a:pt x="843" y="461"/>
                  <a:pt x="792" y="469"/>
                </a:cubicBezTo>
                <a:cubicBezTo>
                  <a:pt x="792" y="515"/>
                  <a:pt x="792" y="515"/>
                  <a:pt x="792" y="515"/>
                </a:cubicBezTo>
                <a:cubicBezTo>
                  <a:pt x="749" y="515"/>
                  <a:pt x="749" y="515"/>
                  <a:pt x="749" y="515"/>
                </a:cubicBezTo>
                <a:cubicBezTo>
                  <a:pt x="749" y="473"/>
                  <a:pt x="749" y="473"/>
                  <a:pt x="749" y="473"/>
                </a:cubicBezTo>
                <a:cubicBezTo>
                  <a:pt x="719" y="471"/>
                  <a:pt x="691" y="463"/>
                  <a:pt x="674" y="454"/>
                </a:cubicBezTo>
                <a:cubicBezTo>
                  <a:pt x="687" y="402"/>
                  <a:pt x="687" y="402"/>
                  <a:pt x="687" y="402"/>
                </a:cubicBezTo>
                <a:cubicBezTo>
                  <a:pt x="706" y="412"/>
                  <a:pt x="732" y="422"/>
                  <a:pt x="760" y="422"/>
                </a:cubicBezTo>
                <a:moveTo>
                  <a:pt x="766" y="0"/>
                </a:moveTo>
                <a:cubicBezTo>
                  <a:pt x="687" y="0"/>
                  <a:pt x="615" y="28"/>
                  <a:pt x="559" y="74"/>
                </a:cubicBezTo>
                <a:cubicBezTo>
                  <a:pt x="578" y="92"/>
                  <a:pt x="595" y="112"/>
                  <a:pt x="610" y="134"/>
                </a:cubicBezTo>
                <a:cubicBezTo>
                  <a:pt x="653" y="99"/>
                  <a:pt x="707" y="78"/>
                  <a:pt x="766" y="78"/>
                </a:cubicBezTo>
                <a:cubicBezTo>
                  <a:pt x="903" y="78"/>
                  <a:pt x="1014" y="191"/>
                  <a:pt x="1014" y="329"/>
                </a:cubicBezTo>
                <a:cubicBezTo>
                  <a:pt x="1014" y="467"/>
                  <a:pt x="903" y="580"/>
                  <a:pt x="766" y="580"/>
                </a:cubicBezTo>
                <a:cubicBezTo>
                  <a:pt x="707" y="580"/>
                  <a:pt x="653" y="559"/>
                  <a:pt x="611" y="525"/>
                </a:cubicBezTo>
                <a:cubicBezTo>
                  <a:pt x="596" y="547"/>
                  <a:pt x="579" y="567"/>
                  <a:pt x="560" y="584"/>
                </a:cubicBezTo>
                <a:cubicBezTo>
                  <a:pt x="616" y="630"/>
                  <a:pt x="688" y="658"/>
                  <a:pt x="766" y="658"/>
                </a:cubicBezTo>
                <a:cubicBezTo>
                  <a:pt x="946" y="658"/>
                  <a:pt x="1093" y="511"/>
                  <a:pt x="1093" y="329"/>
                </a:cubicBezTo>
                <a:cubicBezTo>
                  <a:pt x="1093" y="147"/>
                  <a:pt x="946" y="0"/>
                  <a:pt x="766" y="0"/>
                </a:cubicBezTo>
                <a:moveTo>
                  <a:pt x="327" y="0"/>
                </a:moveTo>
                <a:cubicBezTo>
                  <a:pt x="508" y="0"/>
                  <a:pt x="654" y="148"/>
                  <a:pt x="654" y="330"/>
                </a:cubicBezTo>
                <a:cubicBezTo>
                  <a:pt x="654" y="512"/>
                  <a:pt x="508" y="659"/>
                  <a:pt x="327" y="659"/>
                </a:cubicBezTo>
                <a:cubicBezTo>
                  <a:pt x="147" y="659"/>
                  <a:pt x="0" y="512"/>
                  <a:pt x="0" y="330"/>
                </a:cubicBezTo>
                <a:cubicBezTo>
                  <a:pt x="0" y="148"/>
                  <a:pt x="147" y="0"/>
                  <a:pt x="327" y="0"/>
                </a:cubicBezTo>
                <a:moveTo>
                  <a:pt x="327" y="580"/>
                </a:moveTo>
                <a:cubicBezTo>
                  <a:pt x="464" y="580"/>
                  <a:pt x="576" y="468"/>
                  <a:pt x="576" y="330"/>
                </a:cubicBezTo>
                <a:cubicBezTo>
                  <a:pt x="576" y="191"/>
                  <a:pt x="464" y="79"/>
                  <a:pt x="327" y="79"/>
                </a:cubicBezTo>
                <a:cubicBezTo>
                  <a:pt x="190" y="79"/>
                  <a:pt x="79" y="191"/>
                  <a:pt x="79" y="330"/>
                </a:cubicBezTo>
                <a:cubicBezTo>
                  <a:pt x="79" y="468"/>
                  <a:pt x="190" y="580"/>
                  <a:pt x="327" y="580"/>
                </a:cubicBezTo>
                <a:moveTo>
                  <a:pt x="384" y="209"/>
                </a:moveTo>
                <a:cubicBezTo>
                  <a:pt x="355" y="276"/>
                  <a:pt x="355" y="276"/>
                  <a:pt x="355" y="276"/>
                </a:cubicBezTo>
                <a:cubicBezTo>
                  <a:pt x="347" y="296"/>
                  <a:pt x="340" y="312"/>
                  <a:pt x="334" y="330"/>
                </a:cubicBezTo>
                <a:cubicBezTo>
                  <a:pt x="333" y="330"/>
                  <a:pt x="333" y="330"/>
                  <a:pt x="333" y="330"/>
                </a:cubicBezTo>
                <a:cubicBezTo>
                  <a:pt x="327" y="312"/>
                  <a:pt x="320" y="297"/>
                  <a:pt x="312" y="276"/>
                </a:cubicBezTo>
                <a:cubicBezTo>
                  <a:pt x="283" y="209"/>
                  <a:pt x="283" y="209"/>
                  <a:pt x="283" y="209"/>
                </a:cubicBezTo>
                <a:cubicBezTo>
                  <a:pt x="211" y="209"/>
                  <a:pt x="211" y="209"/>
                  <a:pt x="211" y="209"/>
                </a:cubicBezTo>
                <a:cubicBezTo>
                  <a:pt x="290" y="356"/>
                  <a:pt x="290" y="356"/>
                  <a:pt x="290" y="356"/>
                </a:cubicBezTo>
                <a:cubicBezTo>
                  <a:pt x="249" y="356"/>
                  <a:pt x="249" y="356"/>
                  <a:pt x="249" y="356"/>
                </a:cubicBezTo>
                <a:cubicBezTo>
                  <a:pt x="249" y="388"/>
                  <a:pt x="249" y="388"/>
                  <a:pt x="249" y="388"/>
                </a:cubicBezTo>
                <a:cubicBezTo>
                  <a:pt x="299" y="388"/>
                  <a:pt x="299" y="388"/>
                  <a:pt x="299" y="388"/>
                </a:cubicBezTo>
                <a:cubicBezTo>
                  <a:pt x="299" y="403"/>
                  <a:pt x="299" y="403"/>
                  <a:pt x="299" y="403"/>
                </a:cubicBezTo>
                <a:cubicBezTo>
                  <a:pt x="249" y="403"/>
                  <a:pt x="249" y="403"/>
                  <a:pt x="249" y="403"/>
                </a:cubicBezTo>
                <a:cubicBezTo>
                  <a:pt x="249" y="435"/>
                  <a:pt x="249" y="435"/>
                  <a:pt x="249" y="435"/>
                </a:cubicBezTo>
                <a:cubicBezTo>
                  <a:pt x="299" y="435"/>
                  <a:pt x="299" y="435"/>
                  <a:pt x="299" y="435"/>
                </a:cubicBezTo>
                <a:cubicBezTo>
                  <a:pt x="299" y="489"/>
                  <a:pt x="299" y="489"/>
                  <a:pt x="299" y="489"/>
                </a:cubicBezTo>
                <a:cubicBezTo>
                  <a:pt x="362" y="489"/>
                  <a:pt x="362" y="489"/>
                  <a:pt x="362" y="489"/>
                </a:cubicBezTo>
                <a:cubicBezTo>
                  <a:pt x="362" y="435"/>
                  <a:pt x="362" y="435"/>
                  <a:pt x="362" y="435"/>
                </a:cubicBezTo>
                <a:cubicBezTo>
                  <a:pt x="403" y="435"/>
                  <a:pt x="403" y="435"/>
                  <a:pt x="403" y="435"/>
                </a:cubicBezTo>
                <a:cubicBezTo>
                  <a:pt x="403" y="403"/>
                  <a:pt x="403" y="403"/>
                  <a:pt x="403" y="403"/>
                </a:cubicBezTo>
                <a:cubicBezTo>
                  <a:pt x="362" y="403"/>
                  <a:pt x="362" y="403"/>
                  <a:pt x="362" y="403"/>
                </a:cubicBezTo>
                <a:cubicBezTo>
                  <a:pt x="362" y="388"/>
                  <a:pt x="362" y="388"/>
                  <a:pt x="362" y="388"/>
                </a:cubicBezTo>
                <a:cubicBezTo>
                  <a:pt x="403" y="388"/>
                  <a:pt x="403" y="388"/>
                  <a:pt x="403" y="388"/>
                </a:cubicBezTo>
                <a:cubicBezTo>
                  <a:pt x="403" y="356"/>
                  <a:pt x="403" y="356"/>
                  <a:pt x="403" y="356"/>
                </a:cubicBezTo>
                <a:cubicBezTo>
                  <a:pt x="371" y="356"/>
                  <a:pt x="371" y="356"/>
                  <a:pt x="371" y="356"/>
                </a:cubicBezTo>
                <a:cubicBezTo>
                  <a:pt x="455" y="209"/>
                  <a:pt x="455" y="209"/>
                  <a:pt x="455" y="209"/>
                </a:cubicBezTo>
                <a:lnTo>
                  <a:pt x="384" y="209"/>
                </a:ln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 xmlns:p14="http://schemas.microsoft.com/office/powerpoint/2010/main" val="20132909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1500"/>
                            </p:stCondLst>
                            <p:childTnLst>
                              <p:par>
                                <p:cTn id="21" presetID="2" presetClass="entr" presetSubtype="4" decel="80000"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2" decel="10000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additive="base">
                                        <p:cTn id="27" dur="500" fill="hold"/>
                                        <p:tgtEl>
                                          <p:spTgt spid="15"/>
                                        </p:tgtEl>
                                        <p:attrNameLst>
                                          <p:attrName>ppt_x</p:attrName>
                                        </p:attrNameLst>
                                      </p:cBhvr>
                                      <p:tavLst>
                                        <p:tav tm="0">
                                          <p:val>
                                            <p:strVal val="1+#ppt_w/2"/>
                                          </p:val>
                                        </p:tav>
                                        <p:tav tm="100000">
                                          <p:val>
                                            <p:strVal val="#ppt_x"/>
                                          </p:val>
                                        </p:tav>
                                      </p:tavLst>
                                    </p:anim>
                                    <p:anim calcmode="lin" valueType="num">
                                      <p:cBhvr additive="base">
                                        <p:cTn id="28" dur="500" fill="hold"/>
                                        <p:tgtEl>
                                          <p:spTgt spid="15"/>
                                        </p:tgtEl>
                                        <p:attrNameLst>
                                          <p:attrName>ppt_y</p:attrName>
                                        </p:attrNameLst>
                                      </p:cBhvr>
                                      <p:tavLst>
                                        <p:tav tm="0">
                                          <p:val>
                                            <p:strVal val="#ppt_y"/>
                                          </p:val>
                                        </p:tav>
                                        <p:tav tm="100000">
                                          <p:val>
                                            <p:strVal val="#ppt_y"/>
                                          </p:val>
                                        </p:tav>
                                      </p:tavLst>
                                    </p:anim>
                                  </p:childTnLst>
                                </p:cTn>
                              </p:par>
                              <p:par>
                                <p:cTn id="29" presetID="2" presetClass="entr" presetSubtype="2" decel="10000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12" presetClass="entr" presetSubtype="1"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p:tgtEl>
                                          <p:spTgt spid="10"/>
                                        </p:tgtEl>
                                        <p:attrNameLst>
                                          <p:attrName>ppt_y</p:attrName>
                                        </p:attrNameLst>
                                      </p:cBhvr>
                                      <p:tavLst>
                                        <p:tav tm="0">
                                          <p:val>
                                            <p:strVal val="#ppt_y-#ppt_h*1.125000"/>
                                          </p:val>
                                        </p:tav>
                                        <p:tav tm="100000">
                                          <p:val>
                                            <p:strVal val="#ppt_y"/>
                                          </p:val>
                                        </p:tav>
                                      </p:tavLst>
                                    </p:anim>
                                    <p:animEffect transition="in" filter="wipe(down)">
                                      <p:cBhvr>
                                        <p:cTn id="36" dur="500"/>
                                        <p:tgtEl>
                                          <p:spTgt spid="10"/>
                                        </p:tgtEl>
                                      </p:cBhvr>
                                    </p:animEffect>
                                  </p:childTnLst>
                                </p:cTn>
                              </p:par>
                              <p:par>
                                <p:cTn id="37" presetID="2" presetClass="entr" presetSubtype="8" decel="8000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additive="base">
                                        <p:cTn id="39" dur="500" fill="hold"/>
                                        <p:tgtEl>
                                          <p:spTgt spid="11"/>
                                        </p:tgtEl>
                                        <p:attrNameLst>
                                          <p:attrName>ppt_x</p:attrName>
                                        </p:attrNameLst>
                                      </p:cBhvr>
                                      <p:tavLst>
                                        <p:tav tm="0">
                                          <p:val>
                                            <p:strVal val="0-#ppt_w/2"/>
                                          </p:val>
                                        </p:tav>
                                        <p:tav tm="100000">
                                          <p:val>
                                            <p:strVal val="#ppt_x"/>
                                          </p:val>
                                        </p:tav>
                                      </p:tavLst>
                                    </p:anim>
                                    <p:anim calcmode="lin" valueType="num">
                                      <p:cBhvr additive="base">
                                        <p:cTn id="40" dur="500" fill="hold"/>
                                        <p:tgtEl>
                                          <p:spTgt spid="11"/>
                                        </p:tgtEl>
                                        <p:attrNameLst>
                                          <p:attrName>ppt_y</p:attrName>
                                        </p:attrNameLst>
                                      </p:cBhvr>
                                      <p:tavLst>
                                        <p:tav tm="0">
                                          <p:val>
                                            <p:strVal val="#ppt_y"/>
                                          </p:val>
                                        </p:tav>
                                        <p:tav tm="100000">
                                          <p:val>
                                            <p:strVal val="#ppt_y"/>
                                          </p:val>
                                        </p:tav>
                                      </p:tavLst>
                                    </p:anim>
                                  </p:childTnLst>
                                </p:cTn>
                              </p:par>
                              <p:par>
                                <p:cTn id="41" presetID="12" presetClass="entr" presetSubtype="4"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par>
                                <p:cTn id="45" presetID="14" presetClass="entr" presetSubtype="1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randombar(horizontal)">
                                      <p:cBhvr>
                                        <p:cTn id="47" dur="500"/>
                                        <p:tgtEl>
                                          <p:spTgt spid="28"/>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randombar(horizontal)">
                                      <p:cBhvr>
                                        <p:cTn id="50" dur="500"/>
                                        <p:tgtEl>
                                          <p:spTgt spid="14"/>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 calcmode="lin" valueType="num">
                                      <p:cBhvr>
                                        <p:cTn id="53" dur="500" fill="hold"/>
                                        <p:tgtEl>
                                          <p:spTgt spid="36"/>
                                        </p:tgtEl>
                                        <p:attrNameLst>
                                          <p:attrName>ppt_w</p:attrName>
                                        </p:attrNameLst>
                                      </p:cBhvr>
                                      <p:tavLst>
                                        <p:tav tm="0">
                                          <p:val>
                                            <p:fltVal val="0"/>
                                          </p:val>
                                        </p:tav>
                                        <p:tav tm="100000">
                                          <p:val>
                                            <p:strVal val="#ppt_w"/>
                                          </p:val>
                                        </p:tav>
                                      </p:tavLst>
                                    </p:anim>
                                    <p:anim calcmode="lin" valueType="num">
                                      <p:cBhvr>
                                        <p:cTn id="54" dur="500" fill="hold"/>
                                        <p:tgtEl>
                                          <p:spTgt spid="36"/>
                                        </p:tgtEl>
                                        <p:attrNameLst>
                                          <p:attrName>ppt_h</p:attrName>
                                        </p:attrNameLst>
                                      </p:cBhvr>
                                      <p:tavLst>
                                        <p:tav tm="0">
                                          <p:val>
                                            <p:fltVal val="0"/>
                                          </p:val>
                                        </p:tav>
                                        <p:tav tm="100000">
                                          <p:val>
                                            <p:strVal val="#ppt_h"/>
                                          </p:val>
                                        </p:tav>
                                      </p:tavLst>
                                    </p:anim>
                                    <p:animEffect transition="in" filter="fade">
                                      <p:cBhvr>
                                        <p:cTn id="55" dur="500"/>
                                        <p:tgtEl>
                                          <p:spTgt spid="36"/>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ppt_w</p:attrName>
                                        </p:attrNameLst>
                                      </p:cBhvr>
                                      <p:tavLst>
                                        <p:tav tm="0">
                                          <p:val>
                                            <p:fltVal val="0"/>
                                          </p:val>
                                        </p:tav>
                                        <p:tav tm="100000">
                                          <p:val>
                                            <p:strVal val="#ppt_w"/>
                                          </p:val>
                                        </p:tav>
                                      </p:tavLst>
                                    </p:anim>
                                    <p:anim calcmode="lin" valueType="num">
                                      <p:cBhvr>
                                        <p:cTn id="59" dur="500" fill="hold"/>
                                        <p:tgtEl>
                                          <p:spTgt spid="13"/>
                                        </p:tgtEl>
                                        <p:attrNameLst>
                                          <p:attrName>ppt_h</p:attrName>
                                        </p:attrNameLst>
                                      </p:cBhvr>
                                      <p:tavLst>
                                        <p:tav tm="0">
                                          <p:val>
                                            <p:fltVal val="0"/>
                                          </p:val>
                                        </p:tav>
                                        <p:tav tm="100000">
                                          <p:val>
                                            <p:strVal val="#ppt_h"/>
                                          </p:val>
                                        </p:tav>
                                      </p:tavLst>
                                    </p:anim>
                                    <p:animEffect transition="in" filter="fade">
                                      <p:cBhvr>
                                        <p:cTn id="6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36" grpId="0" animBg="1"/>
      <p:bldP spid="3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Rectangle 3"/>
          <p:cNvSpPr>
            <a:spLocks noChangeArrowheads="1"/>
          </p:cNvSpPr>
          <p:nvPr/>
        </p:nvSpPr>
        <p:spPr bwMode="auto">
          <a:xfrm>
            <a:off x="1924050" y="2617782"/>
            <a:ext cx="6334125" cy="286385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72574" tIns="36287" rIns="72574" bIns="36287" anchor="ctr"/>
          <a:lstStyle/>
          <a:p>
            <a:pPr algn="ctr"/>
            <a:endParaRPr lang="zh-CN" altLang="en-US" sz="1500">
              <a:solidFill>
                <a:schemeClr val="bg1"/>
              </a:solidFill>
            </a:endParaRPr>
          </a:p>
        </p:txBody>
      </p:sp>
      <p:sp>
        <p:nvSpPr>
          <p:cNvPr id="8" name="Rectangle 7"/>
          <p:cNvSpPr>
            <a:spLocks noChangeArrowheads="1"/>
          </p:cNvSpPr>
          <p:nvPr/>
        </p:nvSpPr>
        <p:spPr bwMode="auto">
          <a:xfrm>
            <a:off x="1347788" y="4905369"/>
            <a:ext cx="2768600" cy="958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a:solidFill>
                <a:schemeClr val="bg1">
                  <a:lumMod val="50000"/>
                </a:schemeClr>
              </a:solidFill>
            </a:endParaRPr>
          </a:p>
        </p:txBody>
      </p:sp>
      <p:sp>
        <p:nvSpPr>
          <p:cNvPr id="9" name="Rectangle 8"/>
          <p:cNvSpPr>
            <a:spLocks noChangeArrowheads="1"/>
          </p:cNvSpPr>
          <p:nvPr/>
        </p:nvSpPr>
        <p:spPr bwMode="auto">
          <a:xfrm>
            <a:off x="1347788" y="4656132"/>
            <a:ext cx="2198687" cy="319087"/>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r>
              <a:rPr lang="zh-CN" altLang="en-US" sz="1600" b="1">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10" name="Rectangle 9"/>
          <p:cNvSpPr>
            <a:spLocks noChangeArrowheads="1"/>
          </p:cNvSpPr>
          <p:nvPr/>
        </p:nvSpPr>
        <p:spPr bwMode="auto">
          <a:xfrm>
            <a:off x="1312863" y="2513007"/>
            <a:ext cx="2741612" cy="663575"/>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a:solidFill>
                <a:schemeClr val="bg1">
                  <a:lumMod val="50000"/>
                </a:schemeClr>
              </a:solidFill>
            </a:endParaRPr>
          </a:p>
        </p:txBody>
      </p:sp>
      <p:sp>
        <p:nvSpPr>
          <p:cNvPr id="11" name="Rectangle 10"/>
          <p:cNvSpPr>
            <a:spLocks noChangeArrowheads="1"/>
          </p:cNvSpPr>
          <p:nvPr/>
        </p:nvSpPr>
        <p:spPr bwMode="auto">
          <a:xfrm>
            <a:off x="1312863" y="2263769"/>
            <a:ext cx="2198687"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pPr eaLnBrk="0" hangingPunct="0"/>
            <a:r>
              <a:rPr lang="zh-CN" altLang="en-US" sz="1600" b="1" dirty="0">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12" name="Rectangle 11"/>
          <p:cNvSpPr>
            <a:spLocks noChangeArrowheads="1"/>
          </p:cNvSpPr>
          <p:nvPr/>
        </p:nvSpPr>
        <p:spPr bwMode="auto">
          <a:xfrm>
            <a:off x="8024813" y="4597394"/>
            <a:ext cx="2609850" cy="95885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lIns="72574" tIns="36287" rIns="72574" bIns="36287">
            <a:spAutoFit/>
          </a:bodyPr>
          <a:lstStyle/>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p>
          <a:p>
            <a:pPr algn="r" eaLnBrk="0" hangingPunct="0">
              <a:lnSpc>
                <a:spcPct val="120000"/>
              </a:lnSpc>
            </a:pPr>
            <a:r>
              <a:rPr lang="zh-CN" altLang="en-US" sz="1600">
                <a:solidFill>
                  <a:schemeClr val="bg1">
                    <a:lumMod val="50000"/>
                  </a:schemeClr>
                </a:solidFill>
                <a:latin typeface="微软雅黑" pitchFamily="34" charset="-122"/>
                <a:ea typeface="微软雅黑" pitchFamily="34" charset="-122"/>
                <a:sym typeface="微软雅黑" pitchFamily="34" charset="-122"/>
              </a:rPr>
              <a:t>单击此处添加段落文字内容</a:t>
            </a:r>
            <a:endParaRPr lang="zh-CN" altLang="en-US" sz="1600">
              <a:solidFill>
                <a:schemeClr val="bg1">
                  <a:lumMod val="50000"/>
                </a:schemeClr>
              </a:solidFill>
            </a:endParaRPr>
          </a:p>
        </p:txBody>
      </p:sp>
      <p:sp>
        <p:nvSpPr>
          <p:cNvPr id="13" name="Rectangle 12"/>
          <p:cNvSpPr>
            <a:spLocks noChangeArrowheads="1"/>
          </p:cNvSpPr>
          <p:nvPr/>
        </p:nvSpPr>
        <p:spPr bwMode="auto">
          <a:xfrm>
            <a:off x="8037513" y="4337044"/>
            <a:ext cx="2198687" cy="319088"/>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dist="35921" dir="2700000" algn="ctr" rotWithShape="0">
                    <a:srgbClr val="808080"/>
                  </a:outerShdw>
                </a:effectLst>
              </a14:hiddenEffects>
            </a:ext>
          </a:extLst>
        </p:spPr>
        <p:txBody>
          <a:bodyPr wrap="none" lIns="72574" tIns="36287" rIns="72574" bIns="36287">
            <a:spAutoFit/>
          </a:bodyPr>
          <a:lstStyle/>
          <a:p>
            <a:pPr algn="r" eaLnBrk="0" hangingPunct="0"/>
            <a:r>
              <a:rPr lang="zh-CN" altLang="en-US" sz="1600" b="1">
                <a:solidFill>
                  <a:schemeClr val="bg1">
                    <a:lumMod val="50000"/>
                  </a:schemeClr>
                </a:solidFill>
                <a:latin typeface="微软雅黑" pitchFamily="34" charset="-122"/>
                <a:ea typeface="微软雅黑" pitchFamily="34" charset="-122"/>
                <a:sym typeface="微软雅黑" pitchFamily="34" charset="-122"/>
              </a:rPr>
              <a:t>单击此处添加标题文字</a:t>
            </a:r>
          </a:p>
        </p:txBody>
      </p:sp>
      <p:sp>
        <p:nvSpPr>
          <p:cNvPr id="14" name="Freeform 6"/>
          <p:cNvSpPr>
            <a:spLocks noEditPoints="1"/>
          </p:cNvSpPr>
          <p:nvPr/>
        </p:nvSpPr>
        <p:spPr bwMode="auto">
          <a:xfrm>
            <a:off x="5797550" y="1924044"/>
            <a:ext cx="1843088" cy="1841500"/>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a:solidFill>
              <a:srgbClr val="C00000"/>
            </a:solidFill>
          </a:ln>
          <a:extLst/>
        </p:spPr>
        <p:txBody>
          <a:bodyPr lIns="72574" tIns="36287" rIns="72574" bIns="36287"/>
          <a:lstStyle/>
          <a:p>
            <a:endParaRPr lang="zh-CN" altLang="en-US"/>
          </a:p>
        </p:txBody>
      </p:sp>
      <p:sp>
        <p:nvSpPr>
          <p:cNvPr id="15" name="Freeform 6"/>
          <p:cNvSpPr>
            <a:spLocks noEditPoints="1"/>
          </p:cNvSpPr>
          <p:nvPr/>
        </p:nvSpPr>
        <p:spPr bwMode="auto">
          <a:xfrm>
            <a:off x="4891088" y="3633782"/>
            <a:ext cx="2535237" cy="2535237"/>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a:solidFill>
              <a:srgbClr val="404040"/>
            </a:solidFill>
          </a:ln>
          <a:extLst/>
        </p:spPr>
        <p:txBody>
          <a:bodyPr lIns="72574" tIns="36287" rIns="72574" bIns="36287"/>
          <a:lstStyle/>
          <a:p>
            <a:endParaRPr lang="zh-CN" altLang="en-US"/>
          </a:p>
        </p:txBody>
      </p:sp>
      <p:sp>
        <p:nvSpPr>
          <p:cNvPr id="16" name="Freeform 6"/>
          <p:cNvSpPr>
            <a:spLocks noEditPoints="1"/>
          </p:cNvSpPr>
          <p:nvPr/>
        </p:nvSpPr>
        <p:spPr bwMode="auto">
          <a:xfrm>
            <a:off x="4206875" y="2379657"/>
            <a:ext cx="1660525" cy="166052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a:solidFill>
              <a:srgbClr val="404040"/>
            </a:solidFill>
          </a:ln>
          <a:extLst/>
        </p:spPr>
        <p:txBody>
          <a:bodyPr lIns="72574" tIns="36287" rIns="72574" bIns="36287"/>
          <a:lstStyle/>
          <a:p>
            <a:endParaRPr lang="zh-CN" altLang="en-US"/>
          </a:p>
        </p:txBody>
      </p:sp>
    </p:spTree>
    <p:extLst>
      <p:ext uri="{BB962C8B-B14F-4D97-AF65-F5344CB8AC3E}">
        <p14:creationId xmlns="" xmlns:p14="http://schemas.microsoft.com/office/powerpoint/2010/main" val="406522507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par>
                                <p:cTn id="13" presetID="8" presetClass="emph" presetSubtype="0" repeatCount="indefinite" fill="hold" grpId="0" nodeType="withEffect">
                                  <p:stCondLst>
                                    <p:cond delay="0"/>
                                  </p:stCondLst>
                                  <p:childTnLst>
                                    <p:animRot by="-21599879">
                                      <p:cBhvr>
                                        <p:cTn id="14" dur="2000" fill="hold"/>
                                        <p:tgtEl>
                                          <p:spTgt spid="15"/>
                                        </p:tgtEl>
                                        <p:attrNameLst>
                                          <p:attrName>r</p:attrName>
                                        </p:attrNameLst>
                                      </p:cBhvr>
                                    </p:animRot>
                                  </p:childTnLst>
                                </p:cTn>
                              </p:par>
                              <p:par>
                                <p:cTn id="15" presetID="8" presetClass="emph" presetSubtype="0" repeatCount="indefinite" fill="hold" grpId="0" nodeType="withEffect">
                                  <p:stCondLst>
                                    <p:cond delay="0"/>
                                  </p:stCondLst>
                                  <p:endCondLst>
                                    <p:cond evt="onNext" delay="0">
                                      <p:tgtEl>
                                        <p:sldTgt/>
                                      </p:tgtEl>
                                    </p:cond>
                                  </p:endCondLst>
                                  <p:childTnLst>
                                    <p:animRot by="21600000">
                                      <p:cBhvr>
                                        <p:cTn id="16" dur="800" fill="hold"/>
                                        <p:tgtEl>
                                          <p:spTgt spid="16"/>
                                        </p:tgtEl>
                                        <p:attrNameLst>
                                          <p:attrName>r</p:attrName>
                                        </p:attrNameLst>
                                      </p:cBhvr>
                                    </p:animRot>
                                  </p:childTnLst>
                                </p:cTn>
                              </p:par>
                              <p:par>
                                <p:cTn id="17" presetID="8" presetClass="emph" presetSubtype="0" repeatCount="indefinite" fill="hold" grpId="0" nodeType="withEffect">
                                  <p:stCondLst>
                                    <p:cond delay="0"/>
                                  </p:stCondLst>
                                  <p:childTnLst>
                                    <p:animRot by="-21599879">
                                      <p:cBhvr>
                                        <p:cTn id="18" dur="1400" fill="hold"/>
                                        <p:tgtEl>
                                          <p:spTgt spid="14"/>
                                        </p:tgtEl>
                                        <p:attrNameLst>
                                          <p:attrName>r</p:attrName>
                                        </p:attrNameLst>
                                      </p:cBhvr>
                                    </p:animRo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P spid="10" grpId="0" autoUpdateAnimBg="0"/>
      <p:bldP spid="11" grpId="0" autoUpdateAnimBg="0"/>
      <p:bldP spid="12" grpId="0" autoUpdateAnimBg="0"/>
      <p:bldP spid="13" grpId="0" autoUpdateAnimBg="0"/>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组合 6"/>
          <p:cNvGrpSpPr/>
          <p:nvPr/>
        </p:nvGrpSpPr>
        <p:grpSpPr>
          <a:xfrm>
            <a:off x="670851" y="2385338"/>
            <a:ext cx="11281575" cy="3403928"/>
            <a:chOff x="1077252" y="1748643"/>
            <a:chExt cx="7894196" cy="2381873"/>
          </a:xfrm>
        </p:grpSpPr>
        <p:grpSp>
          <p:nvGrpSpPr>
            <p:cNvPr id="8" name="组合 7"/>
            <p:cNvGrpSpPr/>
            <p:nvPr/>
          </p:nvGrpSpPr>
          <p:grpSpPr>
            <a:xfrm>
              <a:off x="1077252" y="2742843"/>
              <a:ext cx="1858291" cy="1387673"/>
              <a:chOff x="1077252" y="2742843"/>
              <a:chExt cx="1858291" cy="1387673"/>
            </a:xfrm>
          </p:grpSpPr>
          <p:sp>
            <p:nvSpPr>
              <p:cNvPr id="30" name="任意多边形 29"/>
              <p:cNvSpPr>
                <a:spLocks/>
              </p:cNvSpPr>
              <p:nvPr/>
            </p:nvSpPr>
            <p:spPr bwMode="auto">
              <a:xfrm rot="16200000">
                <a:off x="1312561"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noFill/>
              <a:ln>
                <a:solidFill>
                  <a:srgbClr val="404040"/>
                </a:solidFill>
              </a:ln>
              <a:extLst/>
            </p:spPr>
            <p:txBody>
              <a:bodyPr lIns="72585" tIns="36293" rIns="72585" bIns="36293"/>
              <a:lstStyle/>
              <a:p>
                <a:endParaRPr lang="zh-CN" altLang="en-US">
                  <a:solidFill>
                    <a:schemeClr val="bg1"/>
                  </a:solidFill>
                </a:endParaRPr>
              </a:p>
            </p:txBody>
          </p:sp>
          <p:sp>
            <p:nvSpPr>
              <p:cNvPr id="31" name="文本框 19"/>
              <p:cNvSpPr txBox="1"/>
              <p:nvPr/>
            </p:nvSpPr>
            <p:spPr>
              <a:xfrm>
                <a:off x="1554324" y="3020378"/>
                <a:ext cx="415524"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lumMod val="50000"/>
                      </a:schemeClr>
                    </a:solidFill>
                    <a:latin typeface="+mn-lt"/>
                    <a:ea typeface="+mn-ea"/>
                  </a:rPr>
                  <a:t>STEP</a:t>
                </a:r>
              </a:p>
              <a:p>
                <a:pPr algn="ctr" fontAlgn="auto">
                  <a:spcBef>
                    <a:spcPts val="0"/>
                  </a:spcBef>
                  <a:spcAft>
                    <a:spcPts val="0"/>
                  </a:spcAft>
                  <a:defRPr/>
                </a:pPr>
                <a:r>
                  <a:rPr lang="en-US" altLang="zh-CN" sz="3800" dirty="0">
                    <a:solidFill>
                      <a:schemeClr val="bg1">
                        <a:lumMod val="50000"/>
                      </a:schemeClr>
                    </a:solidFill>
                    <a:latin typeface="Impact" panose="020B0806030902050204" pitchFamily="34" charset="0"/>
                    <a:ea typeface="+mn-ea"/>
                  </a:rPr>
                  <a:t>01</a:t>
                </a:r>
                <a:endParaRPr lang="zh-CN" altLang="en-US" sz="3800" dirty="0">
                  <a:solidFill>
                    <a:schemeClr val="bg1">
                      <a:lumMod val="50000"/>
                    </a:schemeClr>
                  </a:solidFill>
                  <a:latin typeface="Impact" panose="020B0806030902050204" pitchFamily="34" charset="0"/>
                  <a:ea typeface="+mn-ea"/>
                </a:endParaRPr>
              </a:p>
            </p:txBody>
          </p:sp>
        </p:grpSp>
        <p:grpSp>
          <p:nvGrpSpPr>
            <p:cNvPr id="9" name="组合 8"/>
            <p:cNvGrpSpPr/>
            <p:nvPr/>
          </p:nvGrpSpPr>
          <p:grpSpPr>
            <a:xfrm>
              <a:off x="3034281" y="2742843"/>
              <a:ext cx="1859557" cy="1387673"/>
              <a:chOff x="3034281" y="2742843"/>
              <a:chExt cx="1859557" cy="1387673"/>
            </a:xfrm>
          </p:grpSpPr>
          <p:sp>
            <p:nvSpPr>
              <p:cNvPr id="28" name="任意多边形 21"/>
              <p:cNvSpPr>
                <a:spLocks/>
              </p:cNvSpPr>
              <p:nvPr/>
            </p:nvSpPr>
            <p:spPr bwMode="auto">
              <a:xfrm rot="-5400000">
                <a:off x="3270223"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noFill/>
              <a:ln>
                <a:solidFill>
                  <a:srgbClr val="C00000"/>
                </a:solidFill>
              </a:ln>
              <a:extLst/>
            </p:spPr>
            <p:txBody>
              <a:bodyPr lIns="72585" tIns="36293" rIns="72585" bIns="36293"/>
              <a:lstStyle/>
              <a:p>
                <a:endParaRPr lang="zh-CN" altLang="en-US"/>
              </a:p>
            </p:txBody>
          </p:sp>
          <p:sp>
            <p:nvSpPr>
              <p:cNvPr id="29" name="文本框 29"/>
              <p:cNvSpPr txBox="1"/>
              <p:nvPr/>
            </p:nvSpPr>
            <p:spPr>
              <a:xfrm>
                <a:off x="3472246" y="3020378"/>
                <a:ext cx="457028"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lumMod val="50000"/>
                      </a:schemeClr>
                    </a:solidFill>
                    <a:latin typeface="+mn-lt"/>
                    <a:ea typeface="+mn-ea"/>
                  </a:rPr>
                  <a:t>STEP</a:t>
                </a:r>
              </a:p>
              <a:p>
                <a:pPr algn="ctr" fontAlgn="auto">
                  <a:spcBef>
                    <a:spcPts val="0"/>
                  </a:spcBef>
                  <a:spcAft>
                    <a:spcPts val="0"/>
                  </a:spcAft>
                  <a:defRPr/>
                </a:pPr>
                <a:r>
                  <a:rPr lang="en-US" altLang="zh-CN" sz="3800" dirty="0">
                    <a:solidFill>
                      <a:schemeClr val="bg1">
                        <a:lumMod val="50000"/>
                      </a:schemeClr>
                    </a:solidFill>
                    <a:latin typeface="Impact" panose="020B0806030902050204" pitchFamily="34" charset="0"/>
                    <a:ea typeface="+mn-ea"/>
                  </a:rPr>
                  <a:t>02</a:t>
                </a:r>
                <a:endParaRPr lang="zh-CN" altLang="en-US" sz="3800" dirty="0">
                  <a:solidFill>
                    <a:schemeClr val="bg1">
                      <a:lumMod val="50000"/>
                    </a:schemeClr>
                  </a:solidFill>
                  <a:latin typeface="Impact" panose="020B0806030902050204" pitchFamily="34" charset="0"/>
                  <a:ea typeface="+mn-ea"/>
                </a:endParaRPr>
              </a:p>
            </p:txBody>
          </p:sp>
        </p:grpSp>
        <p:grpSp>
          <p:nvGrpSpPr>
            <p:cNvPr id="10" name="组合 9"/>
            <p:cNvGrpSpPr/>
            <p:nvPr/>
          </p:nvGrpSpPr>
          <p:grpSpPr>
            <a:xfrm>
              <a:off x="4991310" y="2742843"/>
              <a:ext cx="1859557" cy="1387673"/>
              <a:chOff x="4991310" y="2742843"/>
              <a:chExt cx="1859557" cy="1387673"/>
            </a:xfrm>
          </p:grpSpPr>
          <p:sp>
            <p:nvSpPr>
              <p:cNvPr id="26" name="任意多边形 24"/>
              <p:cNvSpPr>
                <a:spLocks/>
              </p:cNvSpPr>
              <p:nvPr/>
            </p:nvSpPr>
            <p:spPr bwMode="auto">
              <a:xfrm rot="-5400000">
                <a:off x="5227252"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noFill/>
              <a:ln>
                <a:solidFill>
                  <a:srgbClr val="404040"/>
                </a:solidFill>
              </a:ln>
              <a:extLst/>
            </p:spPr>
            <p:txBody>
              <a:bodyPr lIns="72585" tIns="36293" rIns="72585" bIns="36293"/>
              <a:lstStyle/>
              <a:p>
                <a:endParaRPr lang="zh-CN" altLang="en-US"/>
              </a:p>
            </p:txBody>
          </p:sp>
          <p:sp>
            <p:nvSpPr>
              <p:cNvPr id="27" name="文本框 30"/>
              <p:cNvSpPr txBox="1"/>
              <p:nvPr/>
            </p:nvSpPr>
            <p:spPr>
              <a:xfrm>
                <a:off x="5444409" y="3020378"/>
                <a:ext cx="466001"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lumMod val="50000"/>
                      </a:schemeClr>
                    </a:solidFill>
                    <a:latin typeface="+mn-lt"/>
                    <a:ea typeface="+mn-ea"/>
                  </a:rPr>
                  <a:t>STEP</a:t>
                </a:r>
              </a:p>
              <a:p>
                <a:pPr algn="ctr" fontAlgn="auto">
                  <a:spcBef>
                    <a:spcPts val="0"/>
                  </a:spcBef>
                  <a:spcAft>
                    <a:spcPts val="0"/>
                  </a:spcAft>
                  <a:defRPr/>
                </a:pPr>
                <a:r>
                  <a:rPr lang="en-US" altLang="zh-CN" sz="3800" dirty="0">
                    <a:solidFill>
                      <a:schemeClr val="bg1">
                        <a:lumMod val="50000"/>
                      </a:schemeClr>
                    </a:solidFill>
                    <a:latin typeface="Impact" panose="020B0806030902050204" pitchFamily="34" charset="0"/>
                    <a:ea typeface="+mn-ea"/>
                  </a:rPr>
                  <a:t>03</a:t>
                </a:r>
                <a:endParaRPr lang="zh-CN" altLang="en-US" sz="3800" dirty="0">
                  <a:solidFill>
                    <a:schemeClr val="bg1">
                      <a:lumMod val="50000"/>
                    </a:schemeClr>
                  </a:solidFill>
                  <a:latin typeface="Impact" panose="020B0806030902050204" pitchFamily="34" charset="0"/>
                  <a:ea typeface="+mn-ea"/>
                </a:endParaRPr>
              </a:p>
            </p:txBody>
          </p:sp>
        </p:grpSp>
        <p:grpSp>
          <p:nvGrpSpPr>
            <p:cNvPr id="11" name="组合 10"/>
            <p:cNvGrpSpPr/>
            <p:nvPr/>
          </p:nvGrpSpPr>
          <p:grpSpPr>
            <a:xfrm>
              <a:off x="6949604" y="2742843"/>
              <a:ext cx="1858291" cy="1387673"/>
              <a:chOff x="6949604" y="2742843"/>
              <a:chExt cx="1858291" cy="1387673"/>
            </a:xfrm>
          </p:grpSpPr>
          <p:sp>
            <p:nvSpPr>
              <p:cNvPr id="24" name="任意多边形 27"/>
              <p:cNvSpPr>
                <a:spLocks/>
              </p:cNvSpPr>
              <p:nvPr/>
            </p:nvSpPr>
            <p:spPr bwMode="auto">
              <a:xfrm rot="-5400000">
                <a:off x="7184913"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noFill/>
              <a:ln>
                <a:solidFill>
                  <a:srgbClr val="C00000"/>
                </a:solidFill>
              </a:ln>
              <a:extLst/>
            </p:spPr>
            <p:txBody>
              <a:bodyPr lIns="72585" tIns="36293" rIns="72585" bIns="36293"/>
              <a:lstStyle/>
              <a:p>
                <a:endParaRPr lang="zh-CN" altLang="en-US"/>
              </a:p>
            </p:txBody>
          </p:sp>
          <p:sp>
            <p:nvSpPr>
              <p:cNvPr id="25" name="文本框 31"/>
              <p:cNvSpPr txBox="1"/>
              <p:nvPr/>
            </p:nvSpPr>
            <p:spPr>
              <a:xfrm>
                <a:off x="7424208" y="3020378"/>
                <a:ext cx="455905" cy="632771"/>
              </a:xfrm>
              <a:prstGeom prst="rect">
                <a:avLst/>
              </a:prstGeom>
              <a:noFill/>
            </p:spPr>
            <p:txBody>
              <a:bodyPr wrap="none" lIns="72585" tIns="36293" rIns="72585" bIns="36293">
                <a:spAutoFit/>
              </a:bodyPr>
              <a:lstStyle/>
              <a:p>
                <a:pPr algn="ctr" fontAlgn="auto">
                  <a:spcBef>
                    <a:spcPts val="0"/>
                  </a:spcBef>
                  <a:spcAft>
                    <a:spcPts val="0"/>
                  </a:spcAft>
                  <a:defRPr/>
                </a:pPr>
                <a:r>
                  <a:rPr lang="en-US" altLang="zh-CN" sz="1600" dirty="0">
                    <a:solidFill>
                      <a:schemeClr val="bg1">
                        <a:lumMod val="50000"/>
                      </a:schemeClr>
                    </a:solidFill>
                    <a:latin typeface="+mn-lt"/>
                    <a:ea typeface="+mn-ea"/>
                  </a:rPr>
                  <a:t>STEP</a:t>
                </a:r>
              </a:p>
              <a:p>
                <a:pPr algn="ctr" fontAlgn="auto">
                  <a:spcBef>
                    <a:spcPts val="0"/>
                  </a:spcBef>
                  <a:spcAft>
                    <a:spcPts val="0"/>
                  </a:spcAft>
                  <a:defRPr/>
                </a:pPr>
                <a:r>
                  <a:rPr lang="en-US" altLang="zh-CN" sz="3800" dirty="0">
                    <a:solidFill>
                      <a:schemeClr val="bg1">
                        <a:lumMod val="50000"/>
                      </a:schemeClr>
                    </a:solidFill>
                    <a:latin typeface="Impact" panose="020B0806030902050204" pitchFamily="34" charset="0"/>
                    <a:ea typeface="+mn-ea"/>
                  </a:rPr>
                  <a:t>04</a:t>
                </a:r>
                <a:endParaRPr lang="zh-CN" altLang="en-US" sz="3800" dirty="0">
                  <a:solidFill>
                    <a:schemeClr val="bg1">
                      <a:lumMod val="50000"/>
                    </a:schemeClr>
                  </a:solidFill>
                  <a:latin typeface="Impact" panose="020B0806030902050204" pitchFamily="34" charset="0"/>
                  <a:ea typeface="+mn-ea"/>
                </a:endParaRPr>
              </a:p>
            </p:txBody>
          </p:sp>
        </p:grpSp>
        <p:grpSp>
          <p:nvGrpSpPr>
            <p:cNvPr id="12" name="组合 98"/>
            <p:cNvGrpSpPr>
              <a:grpSpLocks/>
            </p:cNvGrpSpPr>
            <p:nvPr/>
          </p:nvGrpSpPr>
          <p:grpSpPr bwMode="auto">
            <a:xfrm>
              <a:off x="1116509" y="1748643"/>
              <a:ext cx="1919053" cy="701560"/>
              <a:chOff x="3508035" y="4207856"/>
              <a:chExt cx="2407376" cy="891217"/>
            </a:xfrm>
          </p:grpSpPr>
          <p:sp>
            <p:nvSpPr>
              <p:cNvPr id="22" name="矩形 47"/>
              <p:cNvSpPr>
                <a:spLocks noChangeArrowheads="1"/>
              </p:cNvSpPr>
              <p:nvPr/>
            </p:nvSpPr>
            <p:spPr bwMode="auto">
              <a:xfrm>
                <a:off x="3508035" y="4716054"/>
                <a:ext cx="2407376" cy="3830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3" name="文本框 48"/>
              <p:cNvSpPr>
                <a:spLocks noChangeArrowheads="1"/>
              </p:cNvSpPr>
              <p:nvPr/>
            </p:nvSpPr>
            <p:spPr bwMode="auto">
              <a:xfrm>
                <a:off x="3508035" y="4207856"/>
                <a:ext cx="1819824" cy="3556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nvGrpSpPr>
            <p:cNvPr id="13" name="组合 98"/>
            <p:cNvGrpSpPr>
              <a:grpSpLocks/>
            </p:cNvGrpSpPr>
            <p:nvPr/>
          </p:nvGrpSpPr>
          <p:grpSpPr bwMode="auto">
            <a:xfrm>
              <a:off x="3064595" y="1748643"/>
              <a:ext cx="1919053" cy="701560"/>
              <a:chOff x="3508035" y="4207856"/>
              <a:chExt cx="2407376" cy="891217"/>
            </a:xfrm>
          </p:grpSpPr>
          <p:sp>
            <p:nvSpPr>
              <p:cNvPr id="20" name="矩形 47"/>
              <p:cNvSpPr>
                <a:spLocks noChangeArrowheads="1"/>
              </p:cNvSpPr>
              <p:nvPr/>
            </p:nvSpPr>
            <p:spPr bwMode="auto">
              <a:xfrm>
                <a:off x="3508035" y="4716054"/>
                <a:ext cx="2407376" cy="3830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1" name="文本框 48"/>
              <p:cNvSpPr>
                <a:spLocks noChangeArrowheads="1"/>
              </p:cNvSpPr>
              <p:nvPr/>
            </p:nvSpPr>
            <p:spPr bwMode="auto">
              <a:xfrm>
                <a:off x="3508035" y="4207856"/>
                <a:ext cx="1819824" cy="3556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nvGrpSpPr>
            <p:cNvPr id="14" name="组合 98"/>
            <p:cNvGrpSpPr>
              <a:grpSpLocks/>
            </p:cNvGrpSpPr>
            <p:nvPr/>
          </p:nvGrpSpPr>
          <p:grpSpPr bwMode="auto">
            <a:xfrm>
              <a:off x="5020395" y="1748643"/>
              <a:ext cx="1919053" cy="701560"/>
              <a:chOff x="3508035" y="4207856"/>
              <a:chExt cx="2407376" cy="891217"/>
            </a:xfrm>
          </p:grpSpPr>
          <p:sp>
            <p:nvSpPr>
              <p:cNvPr id="18" name="矩形 47"/>
              <p:cNvSpPr>
                <a:spLocks noChangeArrowheads="1"/>
              </p:cNvSpPr>
              <p:nvPr/>
            </p:nvSpPr>
            <p:spPr bwMode="auto">
              <a:xfrm>
                <a:off x="3508035" y="4716054"/>
                <a:ext cx="2407376" cy="3830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9" name="文本框 48"/>
              <p:cNvSpPr>
                <a:spLocks noChangeArrowheads="1"/>
              </p:cNvSpPr>
              <p:nvPr/>
            </p:nvSpPr>
            <p:spPr bwMode="auto">
              <a:xfrm>
                <a:off x="3508035" y="4207856"/>
                <a:ext cx="1819824" cy="3556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nvGrpSpPr>
            <p:cNvPr id="15" name="组合 98"/>
            <p:cNvGrpSpPr>
              <a:grpSpLocks/>
            </p:cNvGrpSpPr>
            <p:nvPr/>
          </p:nvGrpSpPr>
          <p:grpSpPr bwMode="auto">
            <a:xfrm>
              <a:off x="7052395" y="1748643"/>
              <a:ext cx="1919053" cy="701560"/>
              <a:chOff x="3508035" y="4207856"/>
              <a:chExt cx="2407376" cy="891217"/>
            </a:xfrm>
          </p:grpSpPr>
          <p:sp>
            <p:nvSpPr>
              <p:cNvPr id="16" name="矩形 47"/>
              <p:cNvSpPr>
                <a:spLocks noChangeArrowheads="1"/>
              </p:cNvSpPr>
              <p:nvPr/>
            </p:nvSpPr>
            <p:spPr bwMode="auto">
              <a:xfrm>
                <a:off x="3508035" y="4716054"/>
                <a:ext cx="2407376" cy="3830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100" dirty="0">
                    <a:solidFill>
                      <a:schemeClr val="bg1">
                        <a:lumMod val="50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7" name="文本框 48"/>
              <p:cNvSpPr>
                <a:spLocks noChangeArrowheads="1"/>
              </p:cNvSpPr>
              <p:nvPr/>
            </p:nvSpPr>
            <p:spPr bwMode="auto">
              <a:xfrm>
                <a:off x="3508035" y="4207856"/>
                <a:ext cx="1819824" cy="3556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grpSp>
      </p:grpSp>
    </p:spTree>
    <p:extLst>
      <p:ext uri="{BB962C8B-B14F-4D97-AF65-F5344CB8AC3E}">
        <p14:creationId xmlns="" xmlns:p14="http://schemas.microsoft.com/office/powerpoint/2010/main" val="643960197"/>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Rectangle 19"/>
          <p:cNvSpPr/>
          <p:nvPr/>
        </p:nvSpPr>
        <p:spPr>
          <a:xfrm>
            <a:off x="938848" y="1726757"/>
            <a:ext cx="2160000" cy="2160000"/>
          </a:xfrm>
          <a:prstGeom prst="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Rectangle 20"/>
          <p:cNvSpPr/>
          <p:nvPr/>
        </p:nvSpPr>
        <p:spPr>
          <a:xfrm>
            <a:off x="6330936" y="1726757"/>
            <a:ext cx="2160000" cy="2160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21"/>
          <p:cNvSpPr/>
          <p:nvPr/>
        </p:nvSpPr>
        <p:spPr>
          <a:xfrm>
            <a:off x="6330936" y="4432457"/>
            <a:ext cx="2160000" cy="2160000"/>
          </a:xfrm>
          <a:prstGeom prst="rect">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22"/>
          <p:cNvSpPr/>
          <p:nvPr/>
        </p:nvSpPr>
        <p:spPr>
          <a:xfrm>
            <a:off x="938848" y="4432457"/>
            <a:ext cx="2160000" cy="2160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 name="Group 9"/>
          <p:cNvGrpSpPr/>
          <p:nvPr/>
        </p:nvGrpSpPr>
        <p:grpSpPr>
          <a:xfrm>
            <a:off x="3285196" y="1726757"/>
            <a:ext cx="2412804" cy="2123658"/>
            <a:chOff x="3098848" y="1614012"/>
            <a:chExt cx="2138289" cy="2123658"/>
          </a:xfrm>
        </p:grpSpPr>
        <p:sp>
          <p:nvSpPr>
            <p:cNvPr id="12" name="TextBox 12"/>
            <p:cNvSpPr txBox="1"/>
            <p:nvPr/>
          </p:nvSpPr>
          <p:spPr>
            <a:xfrm>
              <a:off x="3098848" y="1614012"/>
              <a:ext cx="1486199" cy="369332"/>
            </a:xfrm>
            <a:prstGeom prst="rect">
              <a:avLst/>
            </a:prstGeom>
            <a:noFill/>
          </p:spPr>
          <p:txBody>
            <a:bodyPr wrap="none" rtlCol="0">
              <a:spAutoFit/>
            </a:bodyPr>
            <a:lstStyle/>
            <a:p>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Rectangle 8"/>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endParaRPr lang="en-GB"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4" name="Group 10"/>
          <p:cNvGrpSpPr/>
          <p:nvPr/>
        </p:nvGrpSpPr>
        <p:grpSpPr>
          <a:xfrm>
            <a:off x="8630919" y="1726757"/>
            <a:ext cx="2412804" cy="2123658"/>
            <a:chOff x="3098848" y="1614012"/>
            <a:chExt cx="2138289" cy="2123658"/>
          </a:xfrm>
        </p:grpSpPr>
        <p:sp>
          <p:nvSpPr>
            <p:cNvPr id="15" name="TextBox 15"/>
            <p:cNvSpPr txBox="1"/>
            <p:nvPr/>
          </p:nvSpPr>
          <p:spPr>
            <a:xfrm>
              <a:off x="3098848" y="1614012"/>
              <a:ext cx="1486199" cy="369332"/>
            </a:xfrm>
            <a:prstGeom prst="rect">
              <a:avLst/>
            </a:prstGeom>
            <a:noFill/>
          </p:spPr>
          <p:txBody>
            <a:bodyPr wrap="none" rtlCol="0">
              <a:spAutoFit/>
            </a:bodyPr>
            <a:lstStyle/>
            <a:p>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12"/>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7" name="Group 13"/>
          <p:cNvGrpSpPr/>
          <p:nvPr/>
        </p:nvGrpSpPr>
        <p:grpSpPr>
          <a:xfrm>
            <a:off x="3285196" y="4432457"/>
            <a:ext cx="2412804" cy="2123658"/>
            <a:chOff x="3098848" y="1614012"/>
            <a:chExt cx="2138289" cy="2123658"/>
          </a:xfrm>
        </p:grpSpPr>
        <p:sp>
          <p:nvSpPr>
            <p:cNvPr id="18" name="TextBox 18"/>
            <p:cNvSpPr txBox="1"/>
            <p:nvPr/>
          </p:nvSpPr>
          <p:spPr>
            <a:xfrm>
              <a:off x="3098848" y="1614012"/>
              <a:ext cx="1486199" cy="369332"/>
            </a:xfrm>
            <a:prstGeom prst="rect">
              <a:avLst/>
            </a:prstGeom>
            <a:noFill/>
          </p:spPr>
          <p:txBody>
            <a:bodyPr wrap="none" rtlCol="0">
              <a:spAutoFit/>
            </a:bodyPr>
            <a:lstStyle/>
            <a:p>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15"/>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20" name="Group 16"/>
          <p:cNvGrpSpPr/>
          <p:nvPr/>
        </p:nvGrpSpPr>
        <p:grpSpPr>
          <a:xfrm>
            <a:off x="8630919" y="4432457"/>
            <a:ext cx="2412804" cy="2123658"/>
            <a:chOff x="3098848" y="1614012"/>
            <a:chExt cx="2138289" cy="2123658"/>
          </a:xfrm>
        </p:grpSpPr>
        <p:sp>
          <p:nvSpPr>
            <p:cNvPr id="21" name="TextBox 21"/>
            <p:cNvSpPr txBox="1"/>
            <p:nvPr/>
          </p:nvSpPr>
          <p:spPr>
            <a:xfrm>
              <a:off x="3098848" y="1614012"/>
              <a:ext cx="1486199" cy="369332"/>
            </a:xfrm>
            <a:prstGeom prst="rect">
              <a:avLst/>
            </a:prstGeom>
            <a:noFill/>
          </p:spPr>
          <p:txBody>
            <a:bodyPr wrap="none" rtlCol="0">
              <a:spAutoFit/>
            </a:bodyPr>
            <a:lstStyle/>
            <a:p>
              <a:r>
                <a:rPr lang="en-US" b="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Rectangle 18"/>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sp>
        <p:nvSpPr>
          <p:cNvPr id="23" name="KSO_Shape"/>
          <p:cNvSpPr>
            <a:spLocks/>
          </p:cNvSpPr>
          <p:nvPr/>
        </p:nvSpPr>
        <p:spPr bwMode="auto">
          <a:xfrm>
            <a:off x="6810371" y="2044941"/>
            <a:ext cx="1201130" cy="1523632"/>
          </a:xfrm>
          <a:custGeom>
            <a:avLst/>
            <a:gdLst>
              <a:gd name="T0" fmla="*/ 259322 w 2665412"/>
              <a:gd name="T1" fmla="*/ 2895285 h 3382963"/>
              <a:gd name="T2" fmla="*/ 511017 w 2665412"/>
              <a:gd name="T3" fmla="*/ 3155147 h 3382963"/>
              <a:gd name="T4" fmla="*/ 770965 w 2665412"/>
              <a:gd name="T5" fmla="*/ 2903852 h 3382963"/>
              <a:gd name="T6" fmla="*/ 519587 w 2665412"/>
              <a:gd name="T7" fmla="*/ 2643989 h 3382963"/>
              <a:gd name="T8" fmla="*/ 875071 w 2665412"/>
              <a:gd name="T9" fmla="*/ 2732514 h 3382963"/>
              <a:gd name="T10" fmla="*/ 732560 w 2665412"/>
              <a:gd name="T11" fmla="*/ 3231615 h 3382963"/>
              <a:gd name="T12" fmla="*/ 265987 w 2665412"/>
              <a:gd name="T13" fmla="*/ 3315697 h 3382963"/>
              <a:gd name="T14" fmla="*/ 147598 w 2665412"/>
              <a:gd name="T15" fmla="*/ 2750917 h 3382963"/>
              <a:gd name="T16" fmla="*/ 1831415 w 2665412"/>
              <a:gd name="T17" fmla="*/ 2257426 h 3382963"/>
              <a:gd name="T18" fmla="*/ 1993961 w 2665412"/>
              <a:gd name="T19" fmla="*/ 2438401 h 3382963"/>
              <a:gd name="T20" fmla="*/ 1847258 w 2665412"/>
              <a:gd name="T21" fmla="*/ 2409508 h 3382963"/>
              <a:gd name="T22" fmla="*/ 1685662 w 2665412"/>
              <a:gd name="T23" fmla="*/ 2468563 h 3382963"/>
              <a:gd name="T24" fmla="*/ 1995229 w 2665412"/>
              <a:gd name="T25" fmla="*/ 2640966 h 3382963"/>
              <a:gd name="T26" fmla="*/ 1952137 w 2665412"/>
              <a:gd name="T27" fmla="*/ 2838768 h 3382963"/>
              <a:gd name="T28" fmla="*/ 1735409 w 2665412"/>
              <a:gd name="T29" fmla="*/ 2918143 h 3382963"/>
              <a:gd name="T30" fmla="*/ 1580784 w 2665412"/>
              <a:gd name="T31" fmla="*/ 2728596 h 3382963"/>
              <a:gd name="T32" fmla="*/ 1742380 w 2665412"/>
              <a:gd name="T33" fmla="*/ 2773998 h 3382963"/>
              <a:gd name="T34" fmla="*/ 1881478 w 2665412"/>
              <a:gd name="T35" fmla="*/ 2691766 h 3382963"/>
              <a:gd name="T36" fmla="*/ 1563357 w 2665412"/>
              <a:gd name="T37" fmla="*/ 2467293 h 3382963"/>
              <a:gd name="T38" fmla="*/ 1692634 w 2665412"/>
              <a:gd name="T39" fmla="*/ 2322831 h 3382963"/>
              <a:gd name="T40" fmla="*/ 1625723 w 2665412"/>
              <a:gd name="T41" fmla="*/ 2198771 h 3382963"/>
              <a:gd name="T42" fmla="*/ 1410098 w 2665412"/>
              <a:gd name="T43" fmla="*/ 2430592 h 3382963"/>
              <a:gd name="T44" fmla="*/ 1421847 w 2665412"/>
              <a:gd name="T45" fmla="*/ 2757048 h 3382963"/>
              <a:gd name="T46" fmla="*/ 1653351 w 2665412"/>
              <a:gd name="T47" fmla="*/ 2972991 h 3382963"/>
              <a:gd name="T48" fmla="*/ 1980125 w 2665412"/>
              <a:gd name="T49" fmla="*/ 2960924 h 3382963"/>
              <a:gd name="T50" fmla="*/ 2195433 w 2665412"/>
              <a:gd name="T51" fmla="*/ 2729420 h 3382963"/>
              <a:gd name="T52" fmla="*/ 2184001 w 2665412"/>
              <a:gd name="T53" fmla="*/ 2402964 h 3382963"/>
              <a:gd name="T54" fmla="*/ 1952179 w 2665412"/>
              <a:gd name="T55" fmla="*/ 2187021 h 3382963"/>
              <a:gd name="T56" fmla="*/ 2156055 w 2665412"/>
              <a:gd name="T57" fmla="*/ 2032367 h 3382963"/>
              <a:gd name="T58" fmla="*/ 2395816 w 2665412"/>
              <a:gd name="T59" fmla="*/ 2850094 h 3382963"/>
              <a:gd name="T60" fmla="*/ 1619054 w 2665412"/>
              <a:gd name="T61" fmla="*/ 3205130 h 3382963"/>
              <a:gd name="T62" fmla="*/ 1161763 w 2665412"/>
              <a:gd name="T63" fmla="*/ 2697981 h 3382963"/>
              <a:gd name="T64" fmla="*/ 1590474 w 2665412"/>
              <a:gd name="T65" fmla="*/ 1963774 h 3382963"/>
              <a:gd name="T66" fmla="*/ 247746 w 2665412"/>
              <a:gd name="T67" fmla="*/ 2374875 h 3382963"/>
              <a:gd name="T68" fmla="*/ 90506 w 2665412"/>
              <a:gd name="T69" fmla="*/ 2382501 h 3382963"/>
              <a:gd name="T70" fmla="*/ 82882 w 2665412"/>
              <a:gd name="T71" fmla="*/ 2224911 h 3382963"/>
              <a:gd name="T72" fmla="*/ 1925231 w 2665412"/>
              <a:gd name="T73" fmla="*/ 1275421 h 3382963"/>
              <a:gd name="T74" fmla="*/ 2142932 w 2665412"/>
              <a:gd name="T75" fmla="*/ 1565745 h 3382963"/>
              <a:gd name="T76" fmla="*/ 2433411 w 2665412"/>
              <a:gd name="T77" fmla="*/ 1348081 h 3382963"/>
              <a:gd name="T78" fmla="*/ 2215710 w 2665412"/>
              <a:gd name="T79" fmla="*/ 1057758 h 3382963"/>
              <a:gd name="T80" fmla="*/ 2557039 w 2665412"/>
              <a:gd name="T81" fmla="*/ 1184676 h 3382963"/>
              <a:gd name="T82" fmla="*/ 2359043 w 2665412"/>
              <a:gd name="T83" fmla="*/ 1666644 h 3382963"/>
              <a:gd name="T84" fmla="*/ 1943029 w 2665412"/>
              <a:gd name="T85" fmla="*/ 1631742 h 3382963"/>
              <a:gd name="T86" fmla="*/ 1831795 w 2665412"/>
              <a:gd name="T87" fmla="*/ 1117727 h 3382963"/>
              <a:gd name="T88" fmla="*/ 1543971 w 2665412"/>
              <a:gd name="T89" fmla="*/ 596250 h 3382963"/>
              <a:gd name="T90" fmla="*/ 1297460 w 2665412"/>
              <a:gd name="T91" fmla="*/ 948099 h 3382963"/>
              <a:gd name="T92" fmla="*/ 1031888 w 2665412"/>
              <a:gd name="T93" fmla="*/ 755548 h 3382963"/>
              <a:gd name="T94" fmla="*/ 814631 w 2665412"/>
              <a:gd name="T95" fmla="*/ 602286 h 3382963"/>
              <a:gd name="T96" fmla="*/ 863801 w 2665412"/>
              <a:gd name="T97" fmla="*/ 640380 h 3382963"/>
              <a:gd name="T98" fmla="*/ 958650 w 2665412"/>
              <a:gd name="T99" fmla="*/ 731486 h 3382963"/>
              <a:gd name="T100" fmla="*/ 915825 w 2665412"/>
              <a:gd name="T101" fmla="*/ 1047026 h 3382963"/>
              <a:gd name="T102" fmla="*/ 1093788 w 2665412"/>
              <a:gd name="T103" fmla="*/ 1742545 h 3382963"/>
              <a:gd name="T104" fmla="*/ 941203 w 2665412"/>
              <a:gd name="T105" fmla="*/ 2331086 h 3382963"/>
              <a:gd name="T106" fmla="*/ 804162 w 2665412"/>
              <a:gd name="T107" fmla="*/ 2246646 h 3382963"/>
              <a:gd name="T108" fmla="*/ 518978 w 2665412"/>
              <a:gd name="T109" fmla="*/ 1458116 h 3382963"/>
              <a:gd name="T110" fmla="*/ 425714 w 2665412"/>
              <a:gd name="T111" fmla="*/ 1302568 h 3382963"/>
              <a:gd name="T112" fmla="*/ 154488 w 2665412"/>
              <a:gd name="T113" fmla="*/ 951475 h 3382963"/>
              <a:gd name="T114" fmla="*/ 4758 w 2665412"/>
              <a:gd name="T115" fmla="*/ 912429 h 3382963"/>
              <a:gd name="T116" fmla="*/ 912333 w 2665412"/>
              <a:gd name="T117" fmla="*/ 0 h 3382963"/>
              <a:gd name="T118" fmla="*/ 1112519 w 2665412"/>
              <a:gd name="T119" fmla="*/ 199433 h 3382963"/>
              <a:gd name="T120" fmla="*/ 953005 w 2665412"/>
              <a:gd name="T121" fmla="*/ 526732 h 3382963"/>
              <a:gd name="T122" fmla="*/ 719772 w 2665412"/>
              <a:gd name="T123" fmla="*/ 209293 h 3382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65412" h="3382963">
                <a:moveTo>
                  <a:pt x="506574" y="2643989"/>
                </a:moveTo>
                <a:lnTo>
                  <a:pt x="493243" y="2644624"/>
                </a:lnTo>
                <a:lnTo>
                  <a:pt x="480230" y="2646210"/>
                </a:lnTo>
                <a:lnTo>
                  <a:pt x="467217" y="2648431"/>
                </a:lnTo>
                <a:lnTo>
                  <a:pt x="454521" y="2650970"/>
                </a:lnTo>
                <a:lnTo>
                  <a:pt x="442460" y="2654460"/>
                </a:lnTo>
                <a:lnTo>
                  <a:pt x="430399" y="2658585"/>
                </a:lnTo>
                <a:lnTo>
                  <a:pt x="418655" y="2663027"/>
                </a:lnTo>
                <a:lnTo>
                  <a:pt x="407229" y="2667786"/>
                </a:lnTo>
                <a:lnTo>
                  <a:pt x="396120" y="2673180"/>
                </a:lnTo>
                <a:lnTo>
                  <a:pt x="385328" y="2679526"/>
                </a:lnTo>
                <a:lnTo>
                  <a:pt x="374854" y="2685872"/>
                </a:lnTo>
                <a:lnTo>
                  <a:pt x="364380" y="2692852"/>
                </a:lnTo>
                <a:lnTo>
                  <a:pt x="354858" y="2700784"/>
                </a:lnTo>
                <a:lnTo>
                  <a:pt x="345336" y="2708717"/>
                </a:lnTo>
                <a:lnTo>
                  <a:pt x="336449" y="2717284"/>
                </a:lnTo>
                <a:lnTo>
                  <a:pt x="327562" y="2725533"/>
                </a:lnTo>
                <a:lnTo>
                  <a:pt x="319310" y="2735052"/>
                </a:lnTo>
                <a:lnTo>
                  <a:pt x="312010" y="2744571"/>
                </a:lnTo>
                <a:lnTo>
                  <a:pt x="304710" y="2754724"/>
                </a:lnTo>
                <a:lnTo>
                  <a:pt x="298044" y="2764878"/>
                </a:lnTo>
                <a:lnTo>
                  <a:pt x="291696" y="2775348"/>
                </a:lnTo>
                <a:lnTo>
                  <a:pt x="285983" y="2786136"/>
                </a:lnTo>
                <a:lnTo>
                  <a:pt x="280905" y="2797241"/>
                </a:lnTo>
                <a:lnTo>
                  <a:pt x="276144" y="2808981"/>
                </a:lnTo>
                <a:lnTo>
                  <a:pt x="272018" y="2820721"/>
                </a:lnTo>
                <a:lnTo>
                  <a:pt x="268209" y="2832461"/>
                </a:lnTo>
                <a:lnTo>
                  <a:pt x="265353" y="2844835"/>
                </a:lnTo>
                <a:lnTo>
                  <a:pt x="263131" y="2857210"/>
                </a:lnTo>
                <a:lnTo>
                  <a:pt x="261226" y="2869584"/>
                </a:lnTo>
                <a:lnTo>
                  <a:pt x="259957" y="2882276"/>
                </a:lnTo>
                <a:lnTo>
                  <a:pt x="259322" y="2895285"/>
                </a:lnTo>
                <a:lnTo>
                  <a:pt x="259639" y="2908294"/>
                </a:lnTo>
                <a:lnTo>
                  <a:pt x="260274" y="2921620"/>
                </a:lnTo>
                <a:lnTo>
                  <a:pt x="261861" y="2934629"/>
                </a:lnTo>
                <a:lnTo>
                  <a:pt x="264083" y="2947638"/>
                </a:lnTo>
                <a:lnTo>
                  <a:pt x="266622" y="2960330"/>
                </a:lnTo>
                <a:lnTo>
                  <a:pt x="270113" y="2972704"/>
                </a:lnTo>
                <a:lnTo>
                  <a:pt x="273922" y="2984444"/>
                </a:lnTo>
                <a:lnTo>
                  <a:pt x="278366" y="2996501"/>
                </a:lnTo>
                <a:lnTo>
                  <a:pt x="283444" y="3007924"/>
                </a:lnTo>
                <a:lnTo>
                  <a:pt x="288840" y="3019029"/>
                </a:lnTo>
                <a:lnTo>
                  <a:pt x="294870" y="3029817"/>
                </a:lnTo>
                <a:lnTo>
                  <a:pt x="301536" y="3040605"/>
                </a:lnTo>
                <a:lnTo>
                  <a:pt x="308836" y="3050441"/>
                </a:lnTo>
                <a:lnTo>
                  <a:pt x="316136" y="3060277"/>
                </a:lnTo>
                <a:lnTo>
                  <a:pt x="323753" y="3069478"/>
                </a:lnTo>
                <a:lnTo>
                  <a:pt x="332323" y="3078680"/>
                </a:lnTo>
                <a:lnTo>
                  <a:pt x="341210" y="3087247"/>
                </a:lnTo>
                <a:lnTo>
                  <a:pt x="350732" y="3095496"/>
                </a:lnTo>
                <a:lnTo>
                  <a:pt x="360254" y="3103429"/>
                </a:lnTo>
                <a:lnTo>
                  <a:pt x="370411" y="3110409"/>
                </a:lnTo>
                <a:lnTo>
                  <a:pt x="380250" y="3117072"/>
                </a:lnTo>
                <a:lnTo>
                  <a:pt x="391041" y="3123418"/>
                </a:lnTo>
                <a:lnTo>
                  <a:pt x="401833" y="3128812"/>
                </a:lnTo>
                <a:lnTo>
                  <a:pt x="412942" y="3134206"/>
                </a:lnTo>
                <a:lnTo>
                  <a:pt x="424685" y="3138965"/>
                </a:lnTo>
                <a:lnTo>
                  <a:pt x="436429" y="3143090"/>
                </a:lnTo>
                <a:lnTo>
                  <a:pt x="448173" y="3146580"/>
                </a:lnTo>
                <a:lnTo>
                  <a:pt x="460551" y="3149753"/>
                </a:lnTo>
                <a:lnTo>
                  <a:pt x="472930" y="3151974"/>
                </a:lnTo>
                <a:lnTo>
                  <a:pt x="485626" y="3153878"/>
                </a:lnTo>
                <a:lnTo>
                  <a:pt x="498004" y="3154830"/>
                </a:lnTo>
                <a:lnTo>
                  <a:pt x="511017" y="3155147"/>
                </a:lnTo>
                <a:lnTo>
                  <a:pt x="524030" y="3155147"/>
                </a:lnTo>
                <a:lnTo>
                  <a:pt x="537044" y="3154513"/>
                </a:lnTo>
                <a:lnTo>
                  <a:pt x="550374" y="3152926"/>
                </a:lnTo>
                <a:lnTo>
                  <a:pt x="563070" y="3150705"/>
                </a:lnTo>
                <a:lnTo>
                  <a:pt x="575766" y="3148167"/>
                </a:lnTo>
                <a:lnTo>
                  <a:pt x="588462" y="3144994"/>
                </a:lnTo>
                <a:lnTo>
                  <a:pt x="600206" y="3141186"/>
                </a:lnTo>
                <a:lnTo>
                  <a:pt x="612267" y="3136744"/>
                </a:lnTo>
                <a:lnTo>
                  <a:pt x="623693" y="3131668"/>
                </a:lnTo>
                <a:lnTo>
                  <a:pt x="634802" y="3125956"/>
                </a:lnTo>
                <a:lnTo>
                  <a:pt x="645593" y="3119928"/>
                </a:lnTo>
                <a:lnTo>
                  <a:pt x="656067" y="3113265"/>
                </a:lnTo>
                <a:lnTo>
                  <a:pt x="665907" y="3106284"/>
                </a:lnTo>
                <a:lnTo>
                  <a:pt x="676063" y="3098986"/>
                </a:lnTo>
                <a:lnTo>
                  <a:pt x="685268" y="3090737"/>
                </a:lnTo>
                <a:lnTo>
                  <a:pt x="694155" y="3082487"/>
                </a:lnTo>
                <a:lnTo>
                  <a:pt x="702725" y="3073603"/>
                </a:lnTo>
                <a:lnTo>
                  <a:pt x="710977" y="3064402"/>
                </a:lnTo>
                <a:lnTo>
                  <a:pt x="718594" y="3054566"/>
                </a:lnTo>
                <a:lnTo>
                  <a:pt x="725894" y="3045047"/>
                </a:lnTo>
                <a:lnTo>
                  <a:pt x="732560" y="3034576"/>
                </a:lnTo>
                <a:lnTo>
                  <a:pt x="738908" y="3023788"/>
                </a:lnTo>
                <a:lnTo>
                  <a:pt x="744621" y="3013000"/>
                </a:lnTo>
                <a:lnTo>
                  <a:pt x="750017" y="3001895"/>
                </a:lnTo>
                <a:lnTo>
                  <a:pt x="754460" y="2990472"/>
                </a:lnTo>
                <a:lnTo>
                  <a:pt x="758586" y="2979050"/>
                </a:lnTo>
                <a:lnTo>
                  <a:pt x="762078" y="2966676"/>
                </a:lnTo>
                <a:lnTo>
                  <a:pt x="765252" y="2954618"/>
                </a:lnTo>
                <a:lnTo>
                  <a:pt x="767473" y="2942244"/>
                </a:lnTo>
                <a:lnTo>
                  <a:pt x="769378" y="2929870"/>
                </a:lnTo>
                <a:lnTo>
                  <a:pt x="770330" y="2916861"/>
                </a:lnTo>
                <a:lnTo>
                  <a:pt x="770965" y="2903852"/>
                </a:lnTo>
                <a:lnTo>
                  <a:pt x="770647" y="2890843"/>
                </a:lnTo>
                <a:lnTo>
                  <a:pt x="770013" y="2877834"/>
                </a:lnTo>
                <a:lnTo>
                  <a:pt x="768426" y="2864507"/>
                </a:lnTo>
                <a:lnTo>
                  <a:pt x="766521" y="2851816"/>
                </a:lnTo>
                <a:lnTo>
                  <a:pt x="763982" y="2839441"/>
                </a:lnTo>
                <a:lnTo>
                  <a:pt x="760808" y="2827067"/>
                </a:lnTo>
                <a:lnTo>
                  <a:pt x="756682" y="2814692"/>
                </a:lnTo>
                <a:lnTo>
                  <a:pt x="752238" y="2802953"/>
                </a:lnTo>
                <a:lnTo>
                  <a:pt x="747160" y="2791530"/>
                </a:lnTo>
                <a:lnTo>
                  <a:pt x="741764" y="2780108"/>
                </a:lnTo>
                <a:lnTo>
                  <a:pt x="735416" y="2769637"/>
                </a:lnTo>
                <a:lnTo>
                  <a:pt x="729068" y="2759166"/>
                </a:lnTo>
                <a:lnTo>
                  <a:pt x="722086" y="2749013"/>
                </a:lnTo>
                <a:lnTo>
                  <a:pt x="714468" y="2739177"/>
                </a:lnTo>
                <a:lnTo>
                  <a:pt x="706533" y="2729658"/>
                </a:lnTo>
                <a:lnTo>
                  <a:pt x="697964" y="2720774"/>
                </a:lnTo>
                <a:lnTo>
                  <a:pt x="689394" y="2712207"/>
                </a:lnTo>
                <a:lnTo>
                  <a:pt x="680189" y="2704275"/>
                </a:lnTo>
                <a:lnTo>
                  <a:pt x="670350" y="2696342"/>
                </a:lnTo>
                <a:lnTo>
                  <a:pt x="660511" y="2689362"/>
                </a:lnTo>
                <a:lnTo>
                  <a:pt x="650037" y="2682382"/>
                </a:lnTo>
                <a:lnTo>
                  <a:pt x="639563" y="2676353"/>
                </a:lnTo>
                <a:lnTo>
                  <a:pt x="628771" y="2670324"/>
                </a:lnTo>
                <a:lnTo>
                  <a:pt x="617662" y="2665248"/>
                </a:lnTo>
                <a:lnTo>
                  <a:pt x="606236" y="2660171"/>
                </a:lnTo>
                <a:lnTo>
                  <a:pt x="594175" y="2656364"/>
                </a:lnTo>
                <a:lnTo>
                  <a:pt x="582431" y="2652873"/>
                </a:lnTo>
                <a:lnTo>
                  <a:pt x="570053" y="2650018"/>
                </a:lnTo>
                <a:lnTo>
                  <a:pt x="557992" y="2647479"/>
                </a:lnTo>
                <a:lnTo>
                  <a:pt x="545296" y="2645576"/>
                </a:lnTo>
                <a:lnTo>
                  <a:pt x="532600" y="2644306"/>
                </a:lnTo>
                <a:lnTo>
                  <a:pt x="519587" y="2643989"/>
                </a:lnTo>
                <a:lnTo>
                  <a:pt x="506574" y="2643989"/>
                </a:lnTo>
                <a:close/>
                <a:moveTo>
                  <a:pt x="552279" y="2413000"/>
                </a:moveTo>
                <a:lnTo>
                  <a:pt x="560214" y="2505650"/>
                </a:lnTo>
                <a:lnTo>
                  <a:pt x="569736" y="2506602"/>
                </a:lnTo>
                <a:lnTo>
                  <a:pt x="578940" y="2508188"/>
                </a:lnTo>
                <a:lnTo>
                  <a:pt x="588779" y="2510092"/>
                </a:lnTo>
                <a:lnTo>
                  <a:pt x="597984" y="2511678"/>
                </a:lnTo>
                <a:lnTo>
                  <a:pt x="607506" y="2513582"/>
                </a:lnTo>
                <a:lnTo>
                  <a:pt x="617028" y="2516120"/>
                </a:lnTo>
                <a:lnTo>
                  <a:pt x="626232" y="2518976"/>
                </a:lnTo>
                <a:lnTo>
                  <a:pt x="635119" y="2521514"/>
                </a:lnTo>
                <a:lnTo>
                  <a:pt x="644006" y="2524370"/>
                </a:lnTo>
                <a:lnTo>
                  <a:pt x="653211" y="2527860"/>
                </a:lnTo>
                <a:lnTo>
                  <a:pt x="661780" y="2531033"/>
                </a:lnTo>
                <a:lnTo>
                  <a:pt x="670668" y="2534841"/>
                </a:lnTo>
                <a:lnTo>
                  <a:pt x="679237" y="2538648"/>
                </a:lnTo>
                <a:lnTo>
                  <a:pt x="687807" y="2542773"/>
                </a:lnTo>
                <a:lnTo>
                  <a:pt x="696377" y="2547215"/>
                </a:lnTo>
                <a:lnTo>
                  <a:pt x="704629" y="2551657"/>
                </a:lnTo>
                <a:lnTo>
                  <a:pt x="764299" y="2480266"/>
                </a:lnTo>
                <a:lnTo>
                  <a:pt x="884275" y="2581165"/>
                </a:lnTo>
                <a:lnTo>
                  <a:pt x="824922" y="2651921"/>
                </a:lnTo>
                <a:lnTo>
                  <a:pt x="830953" y="2659219"/>
                </a:lnTo>
                <a:lnTo>
                  <a:pt x="836348" y="2666517"/>
                </a:lnTo>
                <a:lnTo>
                  <a:pt x="842062" y="2674449"/>
                </a:lnTo>
                <a:lnTo>
                  <a:pt x="847140" y="2682382"/>
                </a:lnTo>
                <a:lnTo>
                  <a:pt x="852536" y="2690314"/>
                </a:lnTo>
                <a:lnTo>
                  <a:pt x="857297" y="2698563"/>
                </a:lnTo>
                <a:lnTo>
                  <a:pt x="862057" y="2706813"/>
                </a:lnTo>
                <a:lnTo>
                  <a:pt x="866501" y="2715380"/>
                </a:lnTo>
                <a:lnTo>
                  <a:pt x="870945" y="2723947"/>
                </a:lnTo>
                <a:lnTo>
                  <a:pt x="875071" y="2732514"/>
                </a:lnTo>
                <a:lnTo>
                  <a:pt x="879197" y="2741398"/>
                </a:lnTo>
                <a:lnTo>
                  <a:pt x="883006" y="2750282"/>
                </a:lnTo>
                <a:lnTo>
                  <a:pt x="886497" y="2759166"/>
                </a:lnTo>
                <a:lnTo>
                  <a:pt x="889671" y="2768050"/>
                </a:lnTo>
                <a:lnTo>
                  <a:pt x="892845" y="2777252"/>
                </a:lnTo>
                <a:lnTo>
                  <a:pt x="896019" y="2786453"/>
                </a:lnTo>
                <a:lnTo>
                  <a:pt x="986794" y="2779156"/>
                </a:lnTo>
                <a:lnTo>
                  <a:pt x="1000125" y="2934629"/>
                </a:lnTo>
                <a:lnTo>
                  <a:pt x="909667" y="2942879"/>
                </a:lnTo>
                <a:lnTo>
                  <a:pt x="908397" y="2952397"/>
                </a:lnTo>
                <a:lnTo>
                  <a:pt x="907128" y="2962233"/>
                </a:lnTo>
                <a:lnTo>
                  <a:pt x="905541" y="2971752"/>
                </a:lnTo>
                <a:lnTo>
                  <a:pt x="903636" y="2981588"/>
                </a:lnTo>
                <a:lnTo>
                  <a:pt x="901415" y="2990790"/>
                </a:lnTo>
                <a:lnTo>
                  <a:pt x="899193" y="3000309"/>
                </a:lnTo>
                <a:lnTo>
                  <a:pt x="896654" y="3009827"/>
                </a:lnTo>
                <a:lnTo>
                  <a:pt x="893797" y="3019029"/>
                </a:lnTo>
                <a:lnTo>
                  <a:pt x="890623" y="3027913"/>
                </a:lnTo>
                <a:lnTo>
                  <a:pt x="887449" y="3036797"/>
                </a:lnTo>
                <a:lnTo>
                  <a:pt x="883958" y="3045999"/>
                </a:lnTo>
                <a:lnTo>
                  <a:pt x="880149" y="3054566"/>
                </a:lnTo>
                <a:lnTo>
                  <a:pt x="876658" y="3063450"/>
                </a:lnTo>
                <a:lnTo>
                  <a:pt x="872532" y="3072017"/>
                </a:lnTo>
                <a:lnTo>
                  <a:pt x="868088" y="3080584"/>
                </a:lnTo>
                <a:lnTo>
                  <a:pt x="863644" y="3089150"/>
                </a:lnTo>
                <a:lnTo>
                  <a:pt x="933154" y="3147532"/>
                </a:lnTo>
                <a:lnTo>
                  <a:pt x="831905" y="3267151"/>
                </a:lnTo>
                <a:lnTo>
                  <a:pt x="763347" y="3209404"/>
                </a:lnTo>
                <a:lnTo>
                  <a:pt x="755730" y="3215433"/>
                </a:lnTo>
                <a:lnTo>
                  <a:pt x="748112" y="3221144"/>
                </a:lnTo>
                <a:lnTo>
                  <a:pt x="740177" y="3226538"/>
                </a:lnTo>
                <a:lnTo>
                  <a:pt x="732560" y="3231615"/>
                </a:lnTo>
                <a:lnTo>
                  <a:pt x="724307" y="3237009"/>
                </a:lnTo>
                <a:lnTo>
                  <a:pt x="716055" y="3242085"/>
                </a:lnTo>
                <a:lnTo>
                  <a:pt x="707485" y="3246527"/>
                </a:lnTo>
                <a:lnTo>
                  <a:pt x="698916" y="3251287"/>
                </a:lnTo>
                <a:lnTo>
                  <a:pt x="690346" y="3256046"/>
                </a:lnTo>
                <a:lnTo>
                  <a:pt x="681459" y="3259854"/>
                </a:lnTo>
                <a:lnTo>
                  <a:pt x="672572" y="3263979"/>
                </a:lnTo>
                <a:lnTo>
                  <a:pt x="663685" y="3267786"/>
                </a:lnTo>
                <a:lnTo>
                  <a:pt x="654480" y="3271276"/>
                </a:lnTo>
                <a:lnTo>
                  <a:pt x="645593" y="3274449"/>
                </a:lnTo>
                <a:lnTo>
                  <a:pt x="635754" y="3277305"/>
                </a:lnTo>
                <a:lnTo>
                  <a:pt x="626549" y="3280478"/>
                </a:lnTo>
                <a:lnTo>
                  <a:pt x="634484" y="3369637"/>
                </a:lnTo>
                <a:lnTo>
                  <a:pt x="478008" y="3382963"/>
                </a:lnTo>
                <a:lnTo>
                  <a:pt x="470390" y="3293804"/>
                </a:lnTo>
                <a:lnTo>
                  <a:pt x="460551" y="3292535"/>
                </a:lnTo>
                <a:lnTo>
                  <a:pt x="451029" y="3291266"/>
                </a:lnTo>
                <a:lnTo>
                  <a:pt x="441190" y="3289362"/>
                </a:lnTo>
                <a:lnTo>
                  <a:pt x="431668" y="3287458"/>
                </a:lnTo>
                <a:lnTo>
                  <a:pt x="421829" y="3285237"/>
                </a:lnTo>
                <a:lnTo>
                  <a:pt x="412624" y="3283016"/>
                </a:lnTo>
                <a:lnTo>
                  <a:pt x="403420" y="3280478"/>
                </a:lnTo>
                <a:lnTo>
                  <a:pt x="394215" y="3277305"/>
                </a:lnTo>
                <a:lnTo>
                  <a:pt x="384693" y="3274449"/>
                </a:lnTo>
                <a:lnTo>
                  <a:pt x="375806" y="3271276"/>
                </a:lnTo>
                <a:lnTo>
                  <a:pt x="366919" y="3267786"/>
                </a:lnTo>
                <a:lnTo>
                  <a:pt x="358032" y="3263979"/>
                </a:lnTo>
                <a:lnTo>
                  <a:pt x="349145" y="3259854"/>
                </a:lnTo>
                <a:lnTo>
                  <a:pt x="340575" y="3256046"/>
                </a:lnTo>
                <a:lnTo>
                  <a:pt x="332006" y="3251921"/>
                </a:lnTo>
                <a:lnTo>
                  <a:pt x="323436" y="3246845"/>
                </a:lnTo>
                <a:lnTo>
                  <a:pt x="265987" y="3315697"/>
                </a:lnTo>
                <a:lnTo>
                  <a:pt x="146012" y="3214798"/>
                </a:lnTo>
                <a:lnTo>
                  <a:pt x="204412" y="3145628"/>
                </a:lnTo>
                <a:lnTo>
                  <a:pt x="198382" y="3138331"/>
                </a:lnTo>
                <a:lnTo>
                  <a:pt x="192669" y="3130398"/>
                </a:lnTo>
                <a:lnTo>
                  <a:pt x="187273" y="3122466"/>
                </a:lnTo>
                <a:lnTo>
                  <a:pt x="181877" y="3114851"/>
                </a:lnTo>
                <a:lnTo>
                  <a:pt x="176799" y="3106602"/>
                </a:lnTo>
                <a:lnTo>
                  <a:pt x="172038" y="3098352"/>
                </a:lnTo>
                <a:lnTo>
                  <a:pt x="167277" y="3089785"/>
                </a:lnTo>
                <a:lnTo>
                  <a:pt x="162834" y="3081853"/>
                </a:lnTo>
                <a:lnTo>
                  <a:pt x="158390" y="3072969"/>
                </a:lnTo>
                <a:lnTo>
                  <a:pt x="154264" y="3064402"/>
                </a:lnTo>
                <a:lnTo>
                  <a:pt x="150455" y="3055517"/>
                </a:lnTo>
                <a:lnTo>
                  <a:pt x="146646" y="3046633"/>
                </a:lnTo>
                <a:lnTo>
                  <a:pt x="143155" y="3037114"/>
                </a:lnTo>
                <a:lnTo>
                  <a:pt x="139664" y="3028230"/>
                </a:lnTo>
                <a:lnTo>
                  <a:pt x="136807" y="3018711"/>
                </a:lnTo>
                <a:lnTo>
                  <a:pt x="133633" y="3009193"/>
                </a:lnTo>
                <a:lnTo>
                  <a:pt x="43175" y="3017125"/>
                </a:lnTo>
                <a:lnTo>
                  <a:pt x="30162" y="2861334"/>
                </a:lnTo>
                <a:lnTo>
                  <a:pt x="121255" y="2853402"/>
                </a:lnTo>
                <a:lnTo>
                  <a:pt x="122207" y="2843249"/>
                </a:lnTo>
                <a:lnTo>
                  <a:pt x="123794" y="2833730"/>
                </a:lnTo>
                <a:lnTo>
                  <a:pt x="125698" y="2824529"/>
                </a:lnTo>
                <a:lnTo>
                  <a:pt x="127285" y="2814692"/>
                </a:lnTo>
                <a:lnTo>
                  <a:pt x="129824" y="2805491"/>
                </a:lnTo>
                <a:lnTo>
                  <a:pt x="132046" y="2796290"/>
                </a:lnTo>
                <a:lnTo>
                  <a:pt x="134903" y="2787088"/>
                </a:lnTo>
                <a:lnTo>
                  <a:pt x="137442" y="2777569"/>
                </a:lnTo>
                <a:lnTo>
                  <a:pt x="140298" y="2768685"/>
                </a:lnTo>
                <a:lnTo>
                  <a:pt x="143790" y="2759801"/>
                </a:lnTo>
                <a:lnTo>
                  <a:pt x="147598" y="2750917"/>
                </a:lnTo>
                <a:lnTo>
                  <a:pt x="151090" y="2742032"/>
                </a:lnTo>
                <a:lnTo>
                  <a:pt x="154899" y="2733466"/>
                </a:lnTo>
                <a:lnTo>
                  <a:pt x="159025" y="2724899"/>
                </a:lnTo>
                <a:lnTo>
                  <a:pt x="167912" y="2707765"/>
                </a:lnTo>
                <a:lnTo>
                  <a:pt x="97450" y="2648749"/>
                </a:lnTo>
                <a:lnTo>
                  <a:pt x="198382" y="2528812"/>
                </a:lnTo>
                <a:lnTo>
                  <a:pt x="269161" y="2588780"/>
                </a:lnTo>
                <a:lnTo>
                  <a:pt x="284079" y="2577675"/>
                </a:lnTo>
                <a:lnTo>
                  <a:pt x="299631" y="2566887"/>
                </a:lnTo>
                <a:lnTo>
                  <a:pt x="307884" y="2561493"/>
                </a:lnTo>
                <a:lnTo>
                  <a:pt x="315819" y="2556734"/>
                </a:lnTo>
                <a:lnTo>
                  <a:pt x="324388" y="2552292"/>
                </a:lnTo>
                <a:lnTo>
                  <a:pt x="332323" y="2547532"/>
                </a:lnTo>
                <a:lnTo>
                  <a:pt x="340893" y="2543407"/>
                </a:lnTo>
                <a:lnTo>
                  <a:pt x="349463" y="2539283"/>
                </a:lnTo>
                <a:lnTo>
                  <a:pt x="358350" y="2535158"/>
                </a:lnTo>
                <a:lnTo>
                  <a:pt x="367237" y="2531350"/>
                </a:lnTo>
                <a:lnTo>
                  <a:pt x="376124" y="2528177"/>
                </a:lnTo>
                <a:lnTo>
                  <a:pt x="385646" y="2524687"/>
                </a:lnTo>
                <a:lnTo>
                  <a:pt x="394533" y="2521832"/>
                </a:lnTo>
                <a:lnTo>
                  <a:pt x="403737" y="2518976"/>
                </a:lnTo>
                <a:lnTo>
                  <a:pt x="396120" y="2426327"/>
                </a:lnTo>
                <a:lnTo>
                  <a:pt x="552279" y="2413000"/>
                </a:lnTo>
                <a:close/>
                <a:moveTo>
                  <a:pt x="1753153" y="2246313"/>
                </a:moveTo>
                <a:lnTo>
                  <a:pt x="1813988" y="2246313"/>
                </a:lnTo>
                <a:lnTo>
                  <a:pt x="1817474" y="2246631"/>
                </a:lnTo>
                <a:lnTo>
                  <a:pt x="1820959" y="2247583"/>
                </a:lnTo>
                <a:lnTo>
                  <a:pt x="1823811" y="2248536"/>
                </a:lnTo>
                <a:lnTo>
                  <a:pt x="1826346" y="2250441"/>
                </a:lnTo>
                <a:lnTo>
                  <a:pt x="1828564" y="2252346"/>
                </a:lnTo>
                <a:lnTo>
                  <a:pt x="1830148" y="2254886"/>
                </a:lnTo>
                <a:lnTo>
                  <a:pt x="1831415" y="2257426"/>
                </a:lnTo>
                <a:lnTo>
                  <a:pt x="1831732" y="2259966"/>
                </a:lnTo>
                <a:lnTo>
                  <a:pt x="1831732" y="2310766"/>
                </a:lnTo>
                <a:lnTo>
                  <a:pt x="1842188" y="2312036"/>
                </a:lnTo>
                <a:lnTo>
                  <a:pt x="1852011" y="2313623"/>
                </a:lnTo>
                <a:lnTo>
                  <a:pt x="1862467" y="2315528"/>
                </a:lnTo>
                <a:lnTo>
                  <a:pt x="1871973" y="2317751"/>
                </a:lnTo>
                <a:lnTo>
                  <a:pt x="1880528" y="2319973"/>
                </a:lnTo>
                <a:lnTo>
                  <a:pt x="1889400" y="2322513"/>
                </a:lnTo>
                <a:lnTo>
                  <a:pt x="1897955" y="2325371"/>
                </a:lnTo>
                <a:lnTo>
                  <a:pt x="1907460" y="2328863"/>
                </a:lnTo>
                <a:lnTo>
                  <a:pt x="1916332" y="2332673"/>
                </a:lnTo>
                <a:lnTo>
                  <a:pt x="1925204" y="2336801"/>
                </a:lnTo>
                <a:lnTo>
                  <a:pt x="1934393" y="2341246"/>
                </a:lnTo>
                <a:lnTo>
                  <a:pt x="1942948" y="2345691"/>
                </a:lnTo>
                <a:lnTo>
                  <a:pt x="1951503" y="2350771"/>
                </a:lnTo>
                <a:lnTo>
                  <a:pt x="1960058" y="2355851"/>
                </a:lnTo>
                <a:lnTo>
                  <a:pt x="1967662" y="2361566"/>
                </a:lnTo>
                <a:lnTo>
                  <a:pt x="1975267" y="2367281"/>
                </a:lnTo>
                <a:lnTo>
                  <a:pt x="1982238" y="2372996"/>
                </a:lnTo>
                <a:lnTo>
                  <a:pt x="1988575" y="2379346"/>
                </a:lnTo>
                <a:lnTo>
                  <a:pt x="1994278" y="2385378"/>
                </a:lnTo>
                <a:lnTo>
                  <a:pt x="1999665" y="2392046"/>
                </a:lnTo>
                <a:lnTo>
                  <a:pt x="2002199" y="2396491"/>
                </a:lnTo>
                <a:lnTo>
                  <a:pt x="2004100" y="2401253"/>
                </a:lnTo>
                <a:lnTo>
                  <a:pt x="2005051" y="2406016"/>
                </a:lnTo>
                <a:lnTo>
                  <a:pt x="2005685" y="2411413"/>
                </a:lnTo>
                <a:lnTo>
                  <a:pt x="2005051" y="2416493"/>
                </a:lnTo>
                <a:lnTo>
                  <a:pt x="2003784" y="2421891"/>
                </a:lnTo>
                <a:lnTo>
                  <a:pt x="2001566" y="2427288"/>
                </a:lnTo>
                <a:lnTo>
                  <a:pt x="1998397" y="2432368"/>
                </a:lnTo>
                <a:lnTo>
                  <a:pt x="1996179" y="2435543"/>
                </a:lnTo>
                <a:lnTo>
                  <a:pt x="1993961" y="2438401"/>
                </a:lnTo>
                <a:lnTo>
                  <a:pt x="1991426" y="2441576"/>
                </a:lnTo>
                <a:lnTo>
                  <a:pt x="1988575" y="2444433"/>
                </a:lnTo>
                <a:lnTo>
                  <a:pt x="1985406" y="2447291"/>
                </a:lnTo>
                <a:lnTo>
                  <a:pt x="1982238" y="2449831"/>
                </a:lnTo>
                <a:lnTo>
                  <a:pt x="1978435" y="2452688"/>
                </a:lnTo>
                <a:lnTo>
                  <a:pt x="1974633" y="2454911"/>
                </a:lnTo>
                <a:lnTo>
                  <a:pt x="1971148" y="2457133"/>
                </a:lnTo>
                <a:lnTo>
                  <a:pt x="1967029" y="2459038"/>
                </a:lnTo>
                <a:lnTo>
                  <a:pt x="1962910" y="2460626"/>
                </a:lnTo>
                <a:lnTo>
                  <a:pt x="1958790" y="2462213"/>
                </a:lnTo>
                <a:lnTo>
                  <a:pt x="1954671" y="2463483"/>
                </a:lnTo>
                <a:lnTo>
                  <a:pt x="1950235" y="2464118"/>
                </a:lnTo>
                <a:lnTo>
                  <a:pt x="1945799" y="2464753"/>
                </a:lnTo>
                <a:lnTo>
                  <a:pt x="1941364" y="2464753"/>
                </a:lnTo>
                <a:lnTo>
                  <a:pt x="1936294" y="2464753"/>
                </a:lnTo>
                <a:lnTo>
                  <a:pt x="1931541" y="2464118"/>
                </a:lnTo>
                <a:lnTo>
                  <a:pt x="1926471" y="2462531"/>
                </a:lnTo>
                <a:lnTo>
                  <a:pt x="1922035" y="2460626"/>
                </a:lnTo>
                <a:lnTo>
                  <a:pt x="1917916" y="2458403"/>
                </a:lnTo>
                <a:lnTo>
                  <a:pt x="1914431" y="2455546"/>
                </a:lnTo>
                <a:lnTo>
                  <a:pt x="1910946" y="2452688"/>
                </a:lnTo>
                <a:lnTo>
                  <a:pt x="1908094" y="2448878"/>
                </a:lnTo>
                <a:lnTo>
                  <a:pt x="1904925" y="2445068"/>
                </a:lnTo>
                <a:lnTo>
                  <a:pt x="1903341" y="2443798"/>
                </a:lnTo>
                <a:lnTo>
                  <a:pt x="1897004" y="2438401"/>
                </a:lnTo>
                <a:lnTo>
                  <a:pt x="1890667" y="2433638"/>
                </a:lnTo>
                <a:lnTo>
                  <a:pt x="1883696" y="2429193"/>
                </a:lnTo>
                <a:lnTo>
                  <a:pt x="1876092" y="2424431"/>
                </a:lnTo>
                <a:lnTo>
                  <a:pt x="1868804" y="2419986"/>
                </a:lnTo>
                <a:lnTo>
                  <a:pt x="1861200" y="2415858"/>
                </a:lnTo>
                <a:lnTo>
                  <a:pt x="1853912" y="2412366"/>
                </a:lnTo>
                <a:lnTo>
                  <a:pt x="1847258" y="2409508"/>
                </a:lnTo>
                <a:lnTo>
                  <a:pt x="1840921" y="2407286"/>
                </a:lnTo>
                <a:lnTo>
                  <a:pt x="1834267" y="2405381"/>
                </a:lnTo>
                <a:lnTo>
                  <a:pt x="1827296" y="2403793"/>
                </a:lnTo>
                <a:lnTo>
                  <a:pt x="1820642" y="2402523"/>
                </a:lnTo>
                <a:lnTo>
                  <a:pt x="1813355" y="2401253"/>
                </a:lnTo>
                <a:lnTo>
                  <a:pt x="1806384" y="2400301"/>
                </a:lnTo>
                <a:lnTo>
                  <a:pt x="1799730" y="2399666"/>
                </a:lnTo>
                <a:lnTo>
                  <a:pt x="1792759" y="2399348"/>
                </a:lnTo>
                <a:lnTo>
                  <a:pt x="1786105" y="2399031"/>
                </a:lnTo>
                <a:lnTo>
                  <a:pt x="1776917" y="2399348"/>
                </a:lnTo>
                <a:lnTo>
                  <a:pt x="1767094" y="2400301"/>
                </a:lnTo>
                <a:lnTo>
                  <a:pt x="1756321" y="2401571"/>
                </a:lnTo>
                <a:lnTo>
                  <a:pt x="1745548" y="2404428"/>
                </a:lnTo>
                <a:lnTo>
                  <a:pt x="1740162" y="2405698"/>
                </a:lnTo>
                <a:lnTo>
                  <a:pt x="1734458" y="2407603"/>
                </a:lnTo>
                <a:lnTo>
                  <a:pt x="1729072" y="2409826"/>
                </a:lnTo>
                <a:lnTo>
                  <a:pt x="1723368" y="2412048"/>
                </a:lnTo>
                <a:lnTo>
                  <a:pt x="1717982" y="2414906"/>
                </a:lnTo>
                <a:lnTo>
                  <a:pt x="1712279" y="2418081"/>
                </a:lnTo>
                <a:lnTo>
                  <a:pt x="1706575" y="2421256"/>
                </a:lnTo>
                <a:lnTo>
                  <a:pt x="1701506" y="2425383"/>
                </a:lnTo>
                <a:lnTo>
                  <a:pt x="1698337" y="2427923"/>
                </a:lnTo>
                <a:lnTo>
                  <a:pt x="1695168" y="2431416"/>
                </a:lnTo>
                <a:lnTo>
                  <a:pt x="1692634" y="2434908"/>
                </a:lnTo>
                <a:lnTo>
                  <a:pt x="1690415" y="2438401"/>
                </a:lnTo>
                <a:lnTo>
                  <a:pt x="1688514" y="2442211"/>
                </a:lnTo>
                <a:lnTo>
                  <a:pt x="1686930" y="2446338"/>
                </a:lnTo>
                <a:lnTo>
                  <a:pt x="1686296" y="2450783"/>
                </a:lnTo>
                <a:lnTo>
                  <a:pt x="1685662" y="2455228"/>
                </a:lnTo>
                <a:lnTo>
                  <a:pt x="1685346" y="2459673"/>
                </a:lnTo>
                <a:lnTo>
                  <a:pt x="1685346" y="2464118"/>
                </a:lnTo>
                <a:lnTo>
                  <a:pt x="1685662" y="2468563"/>
                </a:lnTo>
                <a:lnTo>
                  <a:pt x="1686296" y="2473008"/>
                </a:lnTo>
                <a:lnTo>
                  <a:pt x="1687880" y="2477136"/>
                </a:lnTo>
                <a:lnTo>
                  <a:pt x="1689148" y="2481581"/>
                </a:lnTo>
                <a:lnTo>
                  <a:pt x="1691366" y="2485708"/>
                </a:lnTo>
                <a:lnTo>
                  <a:pt x="1693584" y="2489518"/>
                </a:lnTo>
                <a:lnTo>
                  <a:pt x="1698654" y="2495233"/>
                </a:lnTo>
                <a:lnTo>
                  <a:pt x="1703723" y="2500631"/>
                </a:lnTo>
                <a:lnTo>
                  <a:pt x="1709427" y="2505076"/>
                </a:lnTo>
                <a:lnTo>
                  <a:pt x="1715130" y="2508568"/>
                </a:lnTo>
                <a:lnTo>
                  <a:pt x="1721784" y="2512378"/>
                </a:lnTo>
                <a:lnTo>
                  <a:pt x="1729389" y="2515871"/>
                </a:lnTo>
                <a:lnTo>
                  <a:pt x="1745865" y="2522538"/>
                </a:lnTo>
                <a:lnTo>
                  <a:pt x="1750618" y="2524443"/>
                </a:lnTo>
                <a:lnTo>
                  <a:pt x="1778501" y="2534603"/>
                </a:lnTo>
                <a:lnTo>
                  <a:pt x="1797829" y="2542223"/>
                </a:lnTo>
                <a:lnTo>
                  <a:pt x="1816523" y="2549208"/>
                </a:lnTo>
                <a:lnTo>
                  <a:pt x="1827613" y="2553336"/>
                </a:lnTo>
                <a:lnTo>
                  <a:pt x="1854546" y="2562861"/>
                </a:lnTo>
                <a:lnTo>
                  <a:pt x="1868804" y="2568258"/>
                </a:lnTo>
                <a:lnTo>
                  <a:pt x="1882746" y="2573656"/>
                </a:lnTo>
                <a:lnTo>
                  <a:pt x="1897004" y="2579688"/>
                </a:lnTo>
                <a:lnTo>
                  <a:pt x="1911262" y="2585721"/>
                </a:lnTo>
                <a:lnTo>
                  <a:pt x="1925204" y="2592388"/>
                </a:lnTo>
                <a:lnTo>
                  <a:pt x="1938512" y="2599373"/>
                </a:lnTo>
                <a:lnTo>
                  <a:pt x="1951503" y="2606676"/>
                </a:lnTo>
                <a:lnTo>
                  <a:pt x="1964177" y="2614613"/>
                </a:lnTo>
                <a:lnTo>
                  <a:pt x="1969563" y="2618741"/>
                </a:lnTo>
                <a:lnTo>
                  <a:pt x="1975584" y="2622868"/>
                </a:lnTo>
                <a:lnTo>
                  <a:pt x="1980653" y="2627313"/>
                </a:lnTo>
                <a:lnTo>
                  <a:pt x="1986040" y="2631758"/>
                </a:lnTo>
                <a:lnTo>
                  <a:pt x="1990793" y="2636203"/>
                </a:lnTo>
                <a:lnTo>
                  <a:pt x="1995229" y="2640966"/>
                </a:lnTo>
                <a:lnTo>
                  <a:pt x="1999665" y="2645728"/>
                </a:lnTo>
                <a:lnTo>
                  <a:pt x="2003467" y="2651126"/>
                </a:lnTo>
                <a:lnTo>
                  <a:pt x="2006952" y="2656206"/>
                </a:lnTo>
                <a:lnTo>
                  <a:pt x="2010438" y="2661286"/>
                </a:lnTo>
                <a:lnTo>
                  <a:pt x="2012972" y="2667001"/>
                </a:lnTo>
                <a:lnTo>
                  <a:pt x="2015507" y="2672398"/>
                </a:lnTo>
                <a:lnTo>
                  <a:pt x="2017408" y="2677796"/>
                </a:lnTo>
                <a:lnTo>
                  <a:pt x="2019309" y="2682876"/>
                </a:lnTo>
                <a:lnTo>
                  <a:pt x="2020260" y="2688273"/>
                </a:lnTo>
                <a:lnTo>
                  <a:pt x="2021844" y="2693671"/>
                </a:lnTo>
                <a:lnTo>
                  <a:pt x="2022478" y="2699068"/>
                </a:lnTo>
                <a:lnTo>
                  <a:pt x="2023429" y="2704148"/>
                </a:lnTo>
                <a:lnTo>
                  <a:pt x="2023745" y="2709546"/>
                </a:lnTo>
                <a:lnTo>
                  <a:pt x="2024062" y="2714943"/>
                </a:lnTo>
                <a:lnTo>
                  <a:pt x="2024062" y="2720023"/>
                </a:lnTo>
                <a:lnTo>
                  <a:pt x="2024062" y="2725738"/>
                </a:lnTo>
                <a:lnTo>
                  <a:pt x="2023429" y="2730818"/>
                </a:lnTo>
                <a:lnTo>
                  <a:pt x="2022478" y="2736216"/>
                </a:lnTo>
                <a:lnTo>
                  <a:pt x="2021844" y="2741296"/>
                </a:lnTo>
                <a:lnTo>
                  <a:pt x="2020894" y="2746376"/>
                </a:lnTo>
                <a:lnTo>
                  <a:pt x="2019309" y="2751773"/>
                </a:lnTo>
                <a:lnTo>
                  <a:pt x="2017725" y="2756853"/>
                </a:lnTo>
                <a:lnTo>
                  <a:pt x="2014240" y="2767331"/>
                </a:lnTo>
                <a:lnTo>
                  <a:pt x="2009170" y="2777173"/>
                </a:lnTo>
                <a:lnTo>
                  <a:pt x="2004100" y="2787016"/>
                </a:lnTo>
                <a:lnTo>
                  <a:pt x="1997763" y="2796223"/>
                </a:lnTo>
                <a:lnTo>
                  <a:pt x="1990476" y="2805431"/>
                </a:lnTo>
                <a:lnTo>
                  <a:pt x="1982554" y="2814003"/>
                </a:lnTo>
                <a:lnTo>
                  <a:pt x="1973683" y="2822576"/>
                </a:lnTo>
                <a:lnTo>
                  <a:pt x="1964177" y="2830513"/>
                </a:lnTo>
                <a:lnTo>
                  <a:pt x="1958474" y="2834641"/>
                </a:lnTo>
                <a:lnTo>
                  <a:pt x="1952137" y="2838768"/>
                </a:lnTo>
                <a:lnTo>
                  <a:pt x="1945799" y="2842261"/>
                </a:lnTo>
                <a:lnTo>
                  <a:pt x="1938829" y="2845753"/>
                </a:lnTo>
                <a:lnTo>
                  <a:pt x="1931541" y="2848928"/>
                </a:lnTo>
                <a:lnTo>
                  <a:pt x="1923937" y="2852421"/>
                </a:lnTo>
                <a:lnTo>
                  <a:pt x="1915698" y="2854961"/>
                </a:lnTo>
                <a:lnTo>
                  <a:pt x="1907777" y="2857818"/>
                </a:lnTo>
                <a:lnTo>
                  <a:pt x="1899222" y="2860041"/>
                </a:lnTo>
                <a:lnTo>
                  <a:pt x="1890350" y="2862263"/>
                </a:lnTo>
                <a:lnTo>
                  <a:pt x="1880845" y="2864486"/>
                </a:lnTo>
                <a:lnTo>
                  <a:pt x="1871656" y="2866391"/>
                </a:lnTo>
                <a:lnTo>
                  <a:pt x="1862150" y="2867978"/>
                </a:lnTo>
                <a:lnTo>
                  <a:pt x="1852011" y="2869566"/>
                </a:lnTo>
                <a:lnTo>
                  <a:pt x="1842188" y="2870201"/>
                </a:lnTo>
                <a:lnTo>
                  <a:pt x="1831732" y="2871471"/>
                </a:lnTo>
                <a:lnTo>
                  <a:pt x="1831732" y="2918143"/>
                </a:lnTo>
                <a:lnTo>
                  <a:pt x="1831415" y="2921001"/>
                </a:lnTo>
                <a:lnTo>
                  <a:pt x="1830148" y="2923858"/>
                </a:lnTo>
                <a:lnTo>
                  <a:pt x="1828564" y="2926081"/>
                </a:lnTo>
                <a:lnTo>
                  <a:pt x="1826346" y="2928303"/>
                </a:lnTo>
                <a:lnTo>
                  <a:pt x="1823811" y="2929573"/>
                </a:lnTo>
                <a:lnTo>
                  <a:pt x="1820959" y="2931161"/>
                </a:lnTo>
                <a:lnTo>
                  <a:pt x="1817474" y="2931796"/>
                </a:lnTo>
                <a:lnTo>
                  <a:pt x="1813988" y="2932113"/>
                </a:lnTo>
                <a:lnTo>
                  <a:pt x="1753153" y="2932113"/>
                </a:lnTo>
                <a:lnTo>
                  <a:pt x="1749350" y="2931796"/>
                </a:lnTo>
                <a:lnTo>
                  <a:pt x="1745865" y="2931161"/>
                </a:lnTo>
                <a:lnTo>
                  <a:pt x="1743013" y="2929573"/>
                </a:lnTo>
                <a:lnTo>
                  <a:pt x="1740478" y="2928303"/>
                </a:lnTo>
                <a:lnTo>
                  <a:pt x="1738261" y="2926081"/>
                </a:lnTo>
                <a:lnTo>
                  <a:pt x="1736676" y="2923858"/>
                </a:lnTo>
                <a:lnTo>
                  <a:pt x="1735726" y="2921001"/>
                </a:lnTo>
                <a:lnTo>
                  <a:pt x="1735409" y="2918143"/>
                </a:lnTo>
                <a:lnTo>
                  <a:pt x="1735409" y="2867661"/>
                </a:lnTo>
                <a:lnTo>
                  <a:pt x="1722418" y="2865438"/>
                </a:lnTo>
                <a:lnTo>
                  <a:pt x="1708793" y="2863216"/>
                </a:lnTo>
                <a:lnTo>
                  <a:pt x="1696436" y="2860041"/>
                </a:lnTo>
                <a:lnTo>
                  <a:pt x="1683444" y="2857183"/>
                </a:lnTo>
                <a:lnTo>
                  <a:pt x="1670770" y="2853373"/>
                </a:lnTo>
                <a:lnTo>
                  <a:pt x="1658413" y="2849246"/>
                </a:lnTo>
                <a:lnTo>
                  <a:pt x="1646689" y="2844801"/>
                </a:lnTo>
                <a:lnTo>
                  <a:pt x="1635283" y="2840038"/>
                </a:lnTo>
                <a:lnTo>
                  <a:pt x="1624193" y="2834958"/>
                </a:lnTo>
                <a:lnTo>
                  <a:pt x="1613420" y="2829243"/>
                </a:lnTo>
                <a:lnTo>
                  <a:pt x="1603280" y="2823528"/>
                </a:lnTo>
                <a:lnTo>
                  <a:pt x="1594092" y="2816543"/>
                </a:lnTo>
                <a:lnTo>
                  <a:pt x="1585220" y="2809876"/>
                </a:lnTo>
                <a:lnTo>
                  <a:pt x="1576982" y="2802573"/>
                </a:lnTo>
                <a:lnTo>
                  <a:pt x="1569377" y="2794636"/>
                </a:lnTo>
                <a:lnTo>
                  <a:pt x="1566209" y="2790826"/>
                </a:lnTo>
                <a:lnTo>
                  <a:pt x="1563357" y="2786698"/>
                </a:lnTo>
                <a:lnTo>
                  <a:pt x="1560188" y="2782253"/>
                </a:lnTo>
                <a:lnTo>
                  <a:pt x="1558287" y="2777173"/>
                </a:lnTo>
                <a:lnTo>
                  <a:pt x="1557337" y="2772411"/>
                </a:lnTo>
                <a:lnTo>
                  <a:pt x="1557337" y="2767331"/>
                </a:lnTo>
                <a:lnTo>
                  <a:pt x="1557654" y="2761933"/>
                </a:lnTo>
                <a:lnTo>
                  <a:pt x="1559238" y="2756853"/>
                </a:lnTo>
                <a:lnTo>
                  <a:pt x="1561456" y="2751456"/>
                </a:lnTo>
                <a:lnTo>
                  <a:pt x="1564308" y="2746058"/>
                </a:lnTo>
                <a:lnTo>
                  <a:pt x="1566209" y="2743201"/>
                </a:lnTo>
                <a:lnTo>
                  <a:pt x="1568743" y="2740026"/>
                </a:lnTo>
                <a:lnTo>
                  <a:pt x="1571278" y="2737168"/>
                </a:lnTo>
                <a:lnTo>
                  <a:pt x="1574447" y="2734311"/>
                </a:lnTo>
                <a:lnTo>
                  <a:pt x="1577299" y="2731136"/>
                </a:lnTo>
                <a:lnTo>
                  <a:pt x="1580784" y="2728596"/>
                </a:lnTo>
                <a:lnTo>
                  <a:pt x="1583952" y="2726056"/>
                </a:lnTo>
                <a:lnTo>
                  <a:pt x="1587755" y="2723833"/>
                </a:lnTo>
                <a:lnTo>
                  <a:pt x="1591874" y="2721611"/>
                </a:lnTo>
                <a:lnTo>
                  <a:pt x="1595359" y="2719706"/>
                </a:lnTo>
                <a:lnTo>
                  <a:pt x="1599478" y="2717801"/>
                </a:lnTo>
                <a:lnTo>
                  <a:pt x="1603914" y="2716531"/>
                </a:lnTo>
                <a:lnTo>
                  <a:pt x="1608033" y="2715261"/>
                </a:lnTo>
                <a:lnTo>
                  <a:pt x="1612469" y="2714626"/>
                </a:lnTo>
                <a:lnTo>
                  <a:pt x="1616905" y="2713673"/>
                </a:lnTo>
                <a:lnTo>
                  <a:pt x="1621341" y="2713673"/>
                </a:lnTo>
                <a:lnTo>
                  <a:pt x="1626411" y="2713673"/>
                </a:lnTo>
                <a:lnTo>
                  <a:pt x="1631480" y="2714943"/>
                </a:lnTo>
                <a:lnTo>
                  <a:pt x="1635916" y="2715896"/>
                </a:lnTo>
                <a:lnTo>
                  <a:pt x="1640352" y="2717801"/>
                </a:lnTo>
                <a:lnTo>
                  <a:pt x="1644471" y="2720023"/>
                </a:lnTo>
                <a:lnTo>
                  <a:pt x="1648274" y="2723198"/>
                </a:lnTo>
                <a:lnTo>
                  <a:pt x="1651759" y="2726056"/>
                </a:lnTo>
                <a:lnTo>
                  <a:pt x="1654928" y="2729866"/>
                </a:lnTo>
                <a:lnTo>
                  <a:pt x="1657462" y="2733041"/>
                </a:lnTo>
                <a:lnTo>
                  <a:pt x="1658096" y="2733993"/>
                </a:lnTo>
                <a:lnTo>
                  <a:pt x="1659364" y="2734946"/>
                </a:lnTo>
                <a:lnTo>
                  <a:pt x="1665701" y="2740026"/>
                </a:lnTo>
                <a:lnTo>
                  <a:pt x="1671721" y="2744471"/>
                </a:lnTo>
                <a:lnTo>
                  <a:pt x="1678692" y="2748598"/>
                </a:lnTo>
                <a:lnTo>
                  <a:pt x="1685662" y="2752726"/>
                </a:lnTo>
                <a:lnTo>
                  <a:pt x="1692634" y="2756853"/>
                </a:lnTo>
                <a:lnTo>
                  <a:pt x="1699921" y="2760346"/>
                </a:lnTo>
                <a:lnTo>
                  <a:pt x="1707526" y="2763521"/>
                </a:lnTo>
                <a:lnTo>
                  <a:pt x="1714497" y="2766061"/>
                </a:lnTo>
                <a:lnTo>
                  <a:pt x="1720834" y="2768283"/>
                </a:lnTo>
                <a:lnTo>
                  <a:pt x="1731607" y="2771458"/>
                </a:lnTo>
                <a:lnTo>
                  <a:pt x="1742380" y="2773998"/>
                </a:lnTo>
                <a:lnTo>
                  <a:pt x="1753153" y="2776221"/>
                </a:lnTo>
                <a:lnTo>
                  <a:pt x="1764242" y="2778126"/>
                </a:lnTo>
                <a:lnTo>
                  <a:pt x="1775016" y="2779396"/>
                </a:lnTo>
                <a:lnTo>
                  <a:pt x="1785789" y="2780666"/>
                </a:lnTo>
                <a:lnTo>
                  <a:pt x="1795928" y="2780983"/>
                </a:lnTo>
                <a:lnTo>
                  <a:pt x="1806067" y="2781301"/>
                </a:lnTo>
                <a:lnTo>
                  <a:pt x="1817157" y="2780983"/>
                </a:lnTo>
                <a:lnTo>
                  <a:pt x="1827613" y="2780348"/>
                </a:lnTo>
                <a:lnTo>
                  <a:pt x="1837119" y="2778761"/>
                </a:lnTo>
                <a:lnTo>
                  <a:pt x="1845991" y="2776856"/>
                </a:lnTo>
                <a:lnTo>
                  <a:pt x="1854546" y="2774633"/>
                </a:lnTo>
                <a:lnTo>
                  <a:pt x="1862467" y="2771776"/>
                </a:lnTo>
                <a:lnTo>
                  <a:pt x="1869121" y="2768283"/>
                </a:lnTo>
                <a:lnTo>
                  <a:pt x="1875458" y="2764791"/>
                </a:lnTo>
                <a:lnTo>
                  <a:pt x="1879260" y="2761616"/>
                </a:lnTo>
                <a:lnTo>
                  <a:pt x="1882429" y="2758441"/>
                </a:lnTo>
                <a:lnTo>
                  <a:pt x="1885280" y="2754948"/>
                </a:lnTo>
                <a:lnTo>
                  <a:pt x="1888132" y="2751456"/>
                </a:lnTo>
                <a:lnTo>
                  <a:pt x="1890350" y="2747646"/>
                </a:lnTo>
                <a:lnTo>
                  <a:pt x="1892251" y="2743518"/>
                </a:lnTo>
                <a:lnTo>
                  <a:pt x="1893519" y="2739391"/>
                </a:lnTo>
                <a:lnTo>
                  <a:pt x="1894786" y="2734946"/>
                </a:lnTo>
                <a:lnTo>
                  <a:pt x="1895420" y="2730818"/>
                </a:lnTo>
                <a:lnTo>
                  <a:pt x="1895737" y="2726373"/>
                </a:lnTo>
                <a:lnTo>
                  <a:pt x="1895420" y="2721928"/>
                </a:lnTo>
                <a:lnTo>
                  <a:pt x="1895103" y="2717483"/>
                </a:lnTo>
                <a:lnTo>
                  <a:pt x="1893836" y="2713038"/>
                </a:lnTo>
                <a:lnTo>
                  <a:pt x="1892885" y="2708911"/>
                </a:lnTo>
                <a:lnTo>
                  <a:pt x="1890984" y="2704783"/>
                </a:lnTo>
                <a:lnTo>
                  <a:pt x="1888766" y="2700656"/>
                </a:lnTo>
                <a:lnTo>
                  <a:pt x="1885280" y="2696211"/>
                </a:lnTo>
                <a:lnTo>
                  <a:pt x="1881478" y="2691766"/>
                </a:lnTo>
                <a:lnTo>
                  <a:pt x="1876092" y="2687321"/>
                </a:lnTo>
                <a:lnTo>
                  <a:pt x="1870705" y="2682876"/>
                </a:lnTo>
                <a:lnTo>
                  <a:pt x="1864368" y="2678748"/>
                </a:lnTo>
                <a:lnTo>
                  <a:pt x="1857714" y="2674621"/>
                </a:lnTo>
                <a:lnTo>
                  <a:pt x="1850110" y="2671128"/>
                </a:lnTo>
                <a:lnTo>
                  <a:pt x="1842188" y="2667318"/>
                </a:lnTo>
                <a:lnTo>
                  <a:pt x="1817474" y="2657158"/>
                </a:lnTo>
                <a:lnTo>
                  <a:pt x="1720517" y="2617471"/>
                </a:lnTo>
                <a:lnTo>
                  <a:pt x="1673305" y="2597786"/>
                </a:lnTo>
                <a:lnTo>
                  <a:pt x="1644471" y="2585086"/>
                </a:lnTo>
                <a:lnTo>
                  <a:pt x="1639085" y="2582546"/>
                </a:lnTo>
                <a:lnTo>
                  <a:pt x="1634015" y="2580006"/>
                </a:lnTo>
                <a:lnTo>
                  <a:pt x="1624827" y="2574608"/>
                </a:lnTo>
                <a:lnTo>
                  <a:pt x="1615638" y="2567623"/>
                </a:lnTo>
                <a:lnTo>
                  <a:pt x="1607083" y="2560638"/>
                </a:lnTo>
                <a:lnTo>
                  <a:pt x="1598845" y="2552383"/>
                </a:lnTo>
                <a:lnTo>
                  <a:pt x="1591874" y="2544446"/>
                </a:lnTo>
                <a:lnTo>
                  <a:pt x="1588072" y="2540001"/>
                </a:lnTo>
                <a:lnTo>
                  <a:pt x="1585220" y="2534921"/>
                </a:lnTo>
                <a:lnTo>
                  <a:pt x="1581734" y="2530476"/>
                </a:lnTo>
                <a:lnTo>
                  <a:pt x="1579200" y="2525713"/>
                </a:lnTo>
                <a:lnTo>
                  <a:pt x="1576348" y="2520633"/>
                </a:lnTo>
                <a:lnTo>
                  <a:pt x="1574130" y="2515236"/>
                </a:lnTo>
                <a:lnTo>
                  <a:pt x="1571912" y="2510156"/>
                </a:lnTo>
                <a:lnTo>
                  <a:pt x="1570011" y="2505076"/>
                </a:lnTo>
                <a:lnTo>
                  <a:pt x="1568110" y="2499678"/>
                </a:lnTo>
                <a:lnTo>
                  <a:pt x="1566525" y="2494598"/>
                </a:lnTo>
                <a:lnTo>
                  <a:pt x="1565575" y="2488883"/>
                </a:lnTo>
                <a:lnTo>
                  <a:pt x="1564624" y="2483803"/>
                </a:lnTo>
                <a:lnTo>
                  <a:pt x="1563991" y="2478088"/>
                </a:lnTo>
                <a:lnTo>
                  <a:pt x="1563674" y="2473008"/>
                </a:lnTo>
                <a:lnTo>
                  <a:pt x="1563357" y="2467293"/>
                </a:lnTo>
                <a:lnTo>
                  <a:pt x="1563674" y="2461896"/>
                </a:lnTo>
                <a:lnTo>
                  <a:pt x="1563991" y="2456816"/>
                </a:lnTo>
                <a:lnTo>
                  <a:pt x="1564308" y="2451101"/>
                </a:lnTo>
                <a:lnTo>
                  <a:pt x="1565575" y="2446021"/>
                </a:lnTo>
                <a:lnTo>
                  <a:pt x="1566525" y="2440306"/>
                </a:lnTo>
                <a:lnTo>
                  <a:pt x="1567793" y="2435226"/>
                </a:lnTo>
                <a:lnTo>
                  <a:pt x="1569060" y="2429828"/>
                </a:lnTo>
                <a:lnTo>
                  <a:pt x="1570961" y="2424748"/>
                </a:lnTo>
                <a:lnTo>
                  <a:pt x="1573179" y="2419668"/>
                </a:lnTo>
                <a:lnTo>
                  <a:pt x="1575397" y="2414271"/>
                </a:lnTo>
                <a:lnTo>
                  <a:pt x="1577932" y="2409191"/>
                </a:lnTo>
                <a:lnTo>
                  <a:pt x="1580784" y="2404428"/>
                </a:lnTo>
                <a:lnTo>
                  <a:pt x="1583636" y="2399031"/>
                </a:lnTo>
                <a:lnTo>
                  <a:pt x="1586804" y="2394268"/>
                </a:lnTo>
                <a:lnTo>
                  <a:pt x="1590290" y="2389506"/>
                </a:lnTo>
                <a:lnTo>
                  <a:pt x="1594092" y="2385061"/>
                </a:lnTo>
                <a:lnTo>
                  <a:pt x="1598211" y="2379981"/>
                </a:lnTo>
                <a:lnTo>
                  <a:pt x="1602013" y="2375536"/>
                </a:lnTo>
                <a:lnTo>
                  <a:pt x="1606766" y="2371091"/>
                </a:lnTo>
                <a:lnTo>
                  <a:pt x="1611202" y="2367281"/>
                </a:lnTo>
                <a:lnTo>
                  <a:pt x="1615955" y="2363153"/>
                </a:lnTo>
                <a:lnTo>
                  <a:pt x="1621658" y="2358073"/>
                </a:lnTo>
                <a:lnTo>
                  <a:pt x="1627678" y="2353628"/>
                </a:lnTo>
                <a:lnTo>
                  <a:pt x="1634015" y="2349818"/>
                </a:lnTo>
                <a:lnTo>
                  <a:pt x="1640669" y="2345691"/>
                </a:lnTo>
                <a:lnTo>
                  <a:pt x="1647323" y="2341881"/>
                </a:lnTo>
                <a:lnTo>
                  <a:pt x="1654294" y="2338071"/>
                </a:lnTo>
                <a:lnTo>
                  <a:pt x="1661898" y="2334896"/>
                </a:lnTo>
                <a:lnTo>
                  <a:pt x="1669186" y="2331403"/>
                </a:lnTo>
                <a:lnTo>
                  <a:pt x="1676790" y="2328546"/>
                </a:lnTo>
                <a:lnTo>
                  <a:pt x="1684395" y="2325371"/>
                </a:lnTo>
                <a:lnTo>
                  <a:pt x="1692634" y="2322831"/>
                </a:lnTo>
                <a:lnTo>
                  <a:pt x="1700872" y="2320608"/>
                </a:lnTo>
                <a:lnTo>
                  <a:pt x="1709427" y="2318386"/>
                </a:lnTo>
                <a:lnTo>
                  <a:pt x="1717982" y="2316163"/>
                </a:lnTo>
                <a:lnTo>
                  <a:pt x="1726220" y="2314893"/>
                </a:lnTo>
                <a:lnTo>
                  <a:pt x="1735409" y="2312988"/>
                </a:lnTo>
                <a:lnTo>
                  <a:pt x="1735409" y="2259966"/>
                </a:lnTo>
                <a:lnTo>
                  <a:pt x="1735726" y="2257426"/>
                </a:lnTo>
                <a:lnTo>
                  <a:pt x="1736676" y="2254886"/>
                </a:lnTo>
                <a:lnTo>
                  <a:pt x="1738261" y="2252346"/>
                </a:lnTo>
                <a:lnTo>
                  <a:pt x="1740478" y="2250441"/>
                </a:lnTo>
                <a:lnTo>
                  <a:pt x="1743013" y="2248536"/>
                </a:lnTo>
                <a:lnTo>
                  <a:pt x="1745865" y="2247583"/>
                </a:lnTo>
                <a:lnTo>
                  <a:pt x="1749350" y="2246631"/>
                </a:lnTo>
                <a:lnTo>
                  <a:pt x="1753153" y="2246313"/>
                </a:lnTo>
                <a:close/>
                <a:moveTo>
                  <a:pt x="1796891" y="2159710"/>
                </a:moveTo>
                <a:lnTo>
                  <a:pt x="1786093" y="2160028"/>
                </a:lnTo>
                <a:lnTo>
                  <a:pt x="1775296" y="2160663"/>
                </a:lnTo>
                <a:lnTo>
                  <a:pt x="1764817" y="2161298"/>
                </a:lnTo>
                <a:lnTo>
                  <a:pt x="1754337" y="2162251"/>
                </a:lnTo>
                <a:lnTo>
                  <a:pt x="1743540" y="2163839"/>
                </a:lnTo>
                <a:lnTo>
                  <a:pt x="1733695" y="2165427"/>
                </a:lnTo>
                <a:lnTo>
                  <a:pt x="1723216" y="2167332"/>
                </a:lnTo>
                <a:lnTo>
                  <a:pt x="1712736" y="2169555"/>
                </a:lnTo>
                <a:lnTo>
                  <a:pt x="1702892" y="2171778"/>
                </a:lnTo>
                <a:lnTo>
                  <a:pt x="1692730" y="2174318"/>
                </a:lnTo>
                <a:lnTo>
                  <a:pt x="1683202" y="2177177"/>
                </a:lnTo>
                <a:lnTo>
                  <a:pt x="1673040" y="2180352"/>
                </a:lnTo>
                <a:lnTo>
                  <a:pt x="1663513" y="2183528"/>
                </a:lnTo>
                <a:lnTo>
                  <a:pt x="1653669" y="2187021"/>
                </a:lnTo>
                <a:lnTo>
                  <a:pt x="1644460" y="2190514"/>
                </a:lnTo>
                <a:lnTo>
                  <a:pt x="1635250" y="2194643"/>
                </a:lnTo>
                <a:lnTo>
                  <a:pt x="1625723" y="2198771"/>
                </a:lnTo>
                <a:lnTo>
                  <a:pt x="1616514" y="2203217"/>
                </a:lnTo>
                <a:lnTo>
                  <a:pt x="1607622" y="2207663"/>
                </a:lnTo>
                <a:lnTo>
                  <a:pt x="1598730" y="2213061"/>
                </a:lnTo>
                <a:lnTo>
                  <a:pt x="1589839" y="2217825"/>
                </a:lnTo>
                <a:lnTo>
                  <a:pt x="1581264" y="2222906"/>
                </a:lnTo>
                <a:lnTo>
                  <a:pt x="1572690" y="2228622"/>
                </a:lnTo>
                <a:lnTo>
                  <a:pt x="1564116" y="2234020"/>
                </a:lnTo>
                <a:lnTo>
                  <a:pt x="1555859" y="2240054"/>
                </a:lnTo>
                <a:lnTo>
                  <a:pt x="1547920" y="2246088"/>
                </a:lnTo>
                <a:lnTo>
                  <a:pt x="1539981" y="2252439"/>
                </a:lnTo>
                <a:lnTo>
                  <a:pt x="1532042" y="2258473"/>
                </a:lnTo>
                <a:lnTo>
                  <a:pt x="1524420" y="2265459"/>
                </a:lnTo>
                <a:lnTo>
                  <a:pt x="1517117" y="2272128"/>
                </a:lnTo>
                <a:lnTo>
                  <a:pt x="1509495" y="2279114"/>
                </a:lnTo>
                <a:lnTo>
                  <a:pt x="1502509" y="2286101"/>
                </a:lnTo>
                <a:lnTo>
                  <a:pt x="1495522" y="2293405"/>
                </a:lnTo>
                <a:lnTo>
                  <a:pt x="1488853" y="2301026"/>
                </a:lnTo>
                <a:lnTo>
                  <a:pt x="1482185" y="2308648"/>
                </a:lnTo>
                <a:lnTo>
                  <a:pt x="1475833" y="2316269"/>
                </a:lnTo>
                <a:lnTo>
                  <a:pt x="1469482" y="2324526"/>
                </a:lnTo>
                <a:lnTo>
                  <a:pt x="1463131" y="2332465"/>
                </a:lnTo>
                <a:lnTo>
                  <a:pt x="1457415" y="2340722"/>
                </a:lnTo>
                <a:lnTo>
                  <a:pt x="1451698" y="2348978"/>
                </a:lnTo>
                <a:lnTo>
                  <a:pt x="1446300" y="2357553"/>
                </a:lnTo>
                <a:lnTo>
                  <a:pt x="1440901" y="2366444"/>
                </a:lnTo>
                <a:lnTo>
                  <a:pt x="1435820" y="2375019"/>
                </a:lnTo>
                <a:lnTo>
                  <a:pt x="1431057" y="2383910"/>
                </a:lnTo>
                <a:lnTo>
                  <a:pt x="1426293" y="2393120"/>
                </a:lnTo>
                <a:lnTo>
                  <a:pt x="1421847" y="2402012"/>
                </a:lnTo>
                <a:lnTo>
                  <a:pt x="1417719" y="2411221"/>
                </a:lnTo>
                <a:lnTo>
                  <a:pt x="1413591" y="2421065"/>
                </a:lnTo>
                <a:lnTo>
                  <a:pt x="1410098" y="2430592"/>
                </a:lnTo>
                <a:lnTo>
                  <a:pt x="1406287" y="2440437"/>
                </a:lnTo>
                <a:lnTo>
                  <a:pt x="1403111" y="2449964"/>
                </a:lnTo>
                <a:lnTo>
                  <a:pt x="1399936" y="2460126"/>
                </a:lnTo>
                <a:lnTo>
                  <a:pt x="1397395" y="2469653"/>
                </a:lnTo>
                <a:lnTo>
                  <a:pt x="1394855" y="2480132"/>
                </a:lnTo>
                <a:lnTo>
                  <a:pt x="1391996" y="2490294"/>
                </a:lnTo>
                <a:lnTo>
                  <a:pt x="1390091" y="2500456"/>
                </a:lnTo>
                <a:lnTo>
                  <a:pt x="1388503" y="2510936"/>
                </a:lnTo>
                <a:lnTo>
                  <a:pt x="1386598" y="2521416"/>
                </a:lnTo>
                <a:lnTo>
                  <a:pt x="1385328" y="2532213"/>
                </a:lnTo>
                <a:lnTo>
                  <a:pt x="1384375" y="2542692"/>
                </a:lnTo>
                <a:lnTo>
                  <a:pt x="1383422" y="2553172"/>
                </a:lnTo>
                <a:lnTo>
                  <a:pt x="1382787" y="2564604"/>
                </a:lnTo>
                <a:lnTo>
                  <a:pt x="1382787" y="2575401"/>
                </a:lnTo>
                <a:lnTo>
                  <a:pt x="1382787" y="2585881"/>
                </a:lnTo>
                <a:lnTo>
                  <a:pt x="1382787" y="2596678"/>
                </a:lnTo>
                <a:lnTo>
                  <a:pt x="1383422" y="2607475"/>
                </a:lnTo>
                <a:lnTo>
                  <a:pt x="1384375" y="2617955"/>
                </a:lnTo>
                <a:lnTo>
                  <a:pt x="1385328" y="2628434"/>
                </a:lnTo>
                <a:lnTo>
                  <a:pt x="1386598" y="2638914"/>
                </a:lnTo>
                <a:lnTo>
                  <a:pt x="1388503" y="2649076"/>
                </a:lnTo>
                <a:lnTo>
                  <a:pt x="1390091" y="2659556"/>
                </a:lnTo>
                <a:lnTo>
                  <a:pt x="1391996" y="2669718"/>
                </a:lnTo>
                <a:lnTo>
                  <a:pt x="1394855" y="2680197"/>
                </a:lnTo>
                <a:lnTo>
                  <a:pt x="1397077" y="2690042"/>
                </a:lnTo>
                <a:lnTo>
                  <a:pt x="1399936" y="2699886"/>
                </a:lnTo>
                <a:lnTo>
                  <a:pt x="1402794" y="2709731"/>
                </a:lnTo>
                <a:lnTo>
                  <a:pt x="1406287" y="2719575"/>
                </a:lnTo>
                <a:lnTo>
                  <a:pt x="1409462" y="2729102"/>
                </a:lnTo>
                <a:lnTo>
                  <a:pt x="1413591" y="2738312"/>
                </a:lnTo>
                <a:lnTo>
                  <a:pt x="1417402" y="2748156"/>
                </a:lnTo>
                <a:lnTo>
                  <a:pt x="1421847" y="2757048"/>
                </a:lnTo>
                <a:lnTo>
                  <a:pt x="1425976" y="2766257"/>
                </a:lnTo>
                <a:lnTo>
                  <a:pt x="1430739" y="2775149"/>
                </a:lnTo>
                <a:lnTo>
                  <a:pt x="1435503" y="2784041"/>
                </a:lnTo>
                <a:lnTo>
                  <a:pt x="1440266" y="2792932"/>
                </a:lnTo>
                <a:lnTo>
                  <a:pt x="1445982" y="2801507"/>
                </a:lnTo>
                <a:lnTo>
                  <a:pt x="1451063" y="2810081"/>
                </a:lnTo>
                <a:lnTo>
                  <a:pt x="1456779" y="2818655"/>
                </a:lnTo>
                <a:lnTo>
                  <a:pt x="1462813" y="2826912"/>
                </a:lnTo>
                <a:lnTo>
                  <a:pt x="1468529" y="2834851"/>
                </a:lnTo>
                <a:lnTo>
                  <a:pt x="1474881" y="2842790"/>
                </a:lnTo>
                <a:lnTo>
                  <a:pt x="1481549" y="2850729"/>
                </a:lnTo>
                <a:lnTo>
                  <a:pt x="1487901" y="2858351"/>
                </a:lnTo>
                <a:lnTo>
                  <a:pt x="1494887" y="2865972"/>
                </a:lnTo>
                <a:lnTo>
                  <a:pt x="1501873" y="2873276"/>
                </a:lnTo>
                <a:lnTo>
                  <a:pt x="1509177" y="2880262"/>
                </a:lnTo>
                <a:lnTo>
                  <a:pt x="1516164" y="2887249"/>
                </a:lnTo>
                <a:lnTo>
                  <a:pt x="1524103" y="2894235"/>
                </a:lnTo>
                <a:lnTo>
                  <a:pt x="1531407" y="2900904"/>
                </a:lnTo>
                <a:lnTo>
                  <a:pt x="1539346" y="2907255"/>
                </a:lnTo>
                <a:lnTo>
                  <a:pt x="1546968" y="2913289"/>
                </a:lnTo>
                <a:lnTo>
                  <a:pt x="1555224" y="2919323"/>
                </a:lnTo>
                <a:lnTo>
                  <a:pt x="1563481" y="2925356"/>
                </a:lnTo>
                <a:lnTo>
                  <a:pt x="1572055" y="2930755"/>
                </a:lnTo>
                <a:lnTo>
                  <a:pt x="1580629" y="2936471"/>
                </a:lnTo>
                <a:lnTo>
                  <a:pt x="1589203" y="2941552"/>
                </a:lnTo>
                <a:lnTo>
                  <a:pt x="1598095" y="2946951"/>
                </a:lnTo>
                <a:lnTo>
                  <a:pt x="1606987" y="2951714"/>
                </a:lnTo>
                <a:lnTo>
                  <a:pt x="1615879" y="2956478"/>
                </a:lnTo>
                <a:lnTo>
                  <a:pt x="1625088" y="2960606"/>
                </a:lnTo>
                <a:lnTo>
                  <a:pt x="1634298" y="2965052"/>
                </a:lnTo>
                <a:lnTo>
                  <a:pt x="1643824" y="2969180"/>
                </a:lnTo>
                <a:lnTo>
                  <a:pt x="1653351" y="2972991"/>
                </a:lnTo>
                <a:lnTo>
                  <a:pt x="1662878" y="2976167"/>
                </a:lnTo>
                <a:lnTo>
                  <a:pt x="1672723" y="2979660"/>
                </a:lnTo>
                <a:lnTo>
                  <a:pt x="1682567" y="2982518"/>
                </a:lnTo>
                <a:lnTo>
                  <a:pt x="1692730" y="2985376"/>
                </a:lnTo>
                <a:lnTo>
                  <a:pt x="1702892" y="2988234"/>
                </a:lnTo>
                <a:lnTo>
                  <a:pt x="1713054" y="2990457"/>
                </a:lnTo>
                <a:lnTo>
                  <a:pt x="1723216" y="2992680"/>
                </a:lnTo>
                <a:lnTo>
                  <a:pt x="1733695" y="2994585"/>
                </a:lnTo>
                <a:lnTo>
                  <a:pt x="1744493" y="2995856"/>
                </a:lnTo>
                <a:lnTo>
                  <a:pt x="1754655" y="2997443"/>
                </a:lnTo>
                <a:lnTo>
                  <a:pt x="1765452" y="2998396"/>
                </a:lnTo>
                <a:lnTo>
                  <a:pt x="1776249" y="2999349"/>
                </a:lnTo>
                <a:lnTo>
                  <a:pt x="1787046" y="2999666"/>
                </a:lnTo>
                <a:lnTo>
                  <a:pt x="1797843" y="2999984"/>
                </a:lnTo>
                <a:lnTo>
                  <a:pt x="1808958" y="2999984"/>
                </a:lnTo>
                <a:lnTo>
                  <a:pt x="1819438" y="2999666"/>
                </a:lnTo>
                <a:lnTo>
                  <a:pt x="1830235" y="2999349"/>
                </a:lnTo>
                <a:lnTo>
                  <a:pt x="1841032" y="2998396"/>
                </a:lnTo>
                <a:lnTo>
                  <a:pt x="1851512" y="2997443"/>
                </a:lnTo>
                <a:lnTo>
                  <a:pt x="1861674" y="2995856"/>
                </a:lnTo>
                <a:lnTo>
                  <a:pt x="1872153" y="2994585"/>
                </a:lnTo>
                <a:lnTo>
                  <a:pt x="1882633" y="2992680"/>
                </a:lnTo>
                <a:lnTo>
                  <a:pt x="1892795" y="2990457"/>
                </a:lnTo>
                <a:lnTo>
                  <a:pt x="1902639" y="2988234"/>
                </a:lnTo>
                <a:lnTo>
                  <a:pt x="1912801" y="2985376"/>
                </a:lnTo>
                <a:lnTo>
                  <a:pt x="1922646" y="2982836"/>
                </a:lnTo>
                <a:lnTo>
                  <a:pt x="1932490" y="2979660"/>
                </a:lnTo>
                <a:lnTo>
                  <a:pt x="1942017" y="2976484"/>
                </a:lnTo>
                <a:lnTo>
                  <a:pt x="1951862" y="2972991"/>
                </a:lnTo>
                <a:lnTo>
                  <a:pt x="1961389" y="2969180"/>
                </a:lnTo>
                <a:lnTo>
                  <a:pt x="1970598" y="2965052"/>
                </a:lnTo>
                <a:lnTo>
                  <a:pt x="1980125" y="2960924"/>
                </a:lnTo>
                <a:lnTo>
                  <a:pt x="1989334" y="2956478"/>
                </a:lnTo>
                <a:lnTo>
                  <a:pt x="1998226" y="2952032"/>
                </a:lnTo>
                <a:lnTo>
                  <a:pt x="2007118" y="2947268"/>
                </a:lnTo>
                <a:lnTo>
                  <a:pt x="2016010" y="2942187"/>
                </a:lnTo>
                <a:lnTo>
                  <a:pt x="2024584" y="2936789"/>
                </a:lnTo>
                <a:lnTo>
                  <a:pt x="2033158" y="2931390"/>
                </a:lnTo>
                <a:lnTo>
                  <a:pt x="2041415" y="2925674"/>
                </a:lnTo>
                <a:lnTo>
                  <a:pt x="2049354" y="2919640"/>
                </a:lnTo>
                <a:lnTo>
                  <a:pt x="2057610" y="2913924"/>
                </a:lnTo>
                <a:lnTo>
                  <a:pt x="2065867" y="2907573"/>
                </a:lnTo>
                <a:lnTo>
                  <a:pt x="2073489" y="2901222"/>
                </a:lnTo>
                <a:lnTo>
                  <a:pt x="2081110" y="2894553"/>
                </a:lnTo>
                <a:lnTo>
                  <a:pt x="2088414" y="2887884"/>
                </a:lnTo>
                <a:lnTo>
                  <a:pt x="2096036" y="2880580"/>
                </a:lnTo>
                <a:lnTo>
                  <a:pt x="2103022" y="2873594"/>
                </a:lnTo>
                <a:lnTo>
                  <a:pt x="2110008" y="2866290"/>
                </a:lnTo>
                <a:lnTo>
                  <a:pt x="2116677" y="2858668"/>
                </a:lnTo>
                <a:lnTo>
                  <a:pt x="2123346" y="2851364"/>
                </a:lnTo>
                <a:lnTo>
                  <a:pt x="2130015" y="2843425"/>
                </a:lnTo>
                <a:lnTo>
                  <a:pt x="2136049" y="2835804"/>
                </a:lnTo>
                <a:lnTo>
                  <a:pt x="2142400" y="2827547"/>
                </a:lnTo>
                <a:lnTo>
                  <a:pt x="2148434" y="2819290"/>
                </a:lnTo>
                <a:lnTo>
                  <a:pt x="2153832" y="2810716"/>
                </a:lnTo>
                <a:lnTo>
                  <a:pt x="2159548" y="2802459"/>
                </a:lnTo>
                <a:lnTo>
                  <a:pt x="2164629" y="2793885"/>
                </a:lnTo>
                <a:lnTo>
                  <a:pt x="2169393" y="2784993"/>
                </a:lnTo>
                <a:lnTo>
                  <a:pt x="2174474" y="2775784"/>
                </a:lnTo>
                <a:lnTo>
                  <a:pt x="2179237" y="2766892"/>
                </a:lnTo>
                <a:lnTo>
                  <a:pt x="2183683" y="2757683"/>
                </a:lnTo>
                <a:lnTo>
                  <a:pt x="2187811" y="2748474"/>
                </a:lnTo>
                <a:lnTo>
                  <a:pt x="2191622" y="2739264"/>
                </a:lnTo>
                <a:lnTo>
                  <a:pt x="2195433" y="2729420"/>
                </a:lnTo>
                <a:lnTo>
                  <a:pt x="2199244" y="2719893"/>
                </a:lnTo>
                <a:lnTo>
                  <a:pt x="2202102" y="2710048"/>
                </a:lnTo>
                <a:lnTo>
                  <a:pt x="2205595" y="2700204"/>
                </a:lnTo>
                <a:lnTo>
                  <a:pt x="2208136" y="2690042"/>
                </a:lnTo>
                <a:lnTo>
                  <a:pt x="2210676" y="2680197"/>
                </a:lnTo>
                <a:lnTo>
                  <a:pt x="2213217" y="2669718"/>
                </a:lnTo>
                <a:lnTo>
                  <a:pt x="2215122" y="2659556"/>
                </a:lnTo>
                <a:lnTo>
                  <a:pt x="2217027" y="2649076"/>
                </a:lnTo>
                <a:lnTo>
                  <a:pt x="2218615" y="2638279"/>
                </a:lnTo>
                <a:lnTo>
                  <a:pt x="2219885" y="2628117"/>
                </a:lnTo>
                <a:lnTo>
                  <a:pt x="2221156" y="2617320"/>
                </a:lnTo>
                <a:lnTo>
                  <a:pt x="2221791" y="2606523"/>
                </a:lnTo>
                <a:lnTo>
                  <a:pt x="2222743" y="2595725"/>
                </a:lnTo>
                <a:lnTo>
                  <a:pt x="2222743" y="2584611"/>
                </a:lnTo>
                <a:lnTo>
                  <a:pt x="2222743" y="2573814"/>
                </a:lnTo>
                <a:lnTo>
                  <a:pt x="2222743" y="2563016"/>
                </a:lnTo>
                <a:lnTo>
                  <a:pt x="2221791" y="2552537"/>
                </a:lnTo>
                <a:lnTo>
                  <a:pt x="2221156" y="2541740"/>
                </a:lnTo>
                <a:lnTo>
                  <a:pt x="2219885" y="2531260"/>
                </a:lnTo>
                <a:lnTo>
                  <a:pt x="2218933" y="2521098"/>
                </a:lnTo>
                <a:lnTo>
                  <a:pt x="2217027" y="2510618"/>
                </a:lnTo>
                <a:lnTo>
                  <a:pt x="2215122" y="2500139"/>
                </a:lnTo>
                <a:lnTo>
                  <a:pt x="2213217" y="2490294"/>
                </a:lnTo>
                <a:lnTo>
                  <a:pt x="2210994" y="2479815"/>
                </a:lnTo>
                <a:lnTo>
                  <a:pt x="2208453" y="2469970"/>
                </a:lnTo>
                <a:lnTo>
                  <a:pt x="2205595" y="2460126"/>
                </a:lnTo>
                <a:lnTo>
                  <a:pt x="2202419" y="2449964"/>
                </a:lnTo>
                <a:lnTo>
                  <a:pt x="2199244" y="2440437"/>
                </a:lnTo>
                <a:lnTo>
                  <a:pt x="2195751" y="2430910"/>
                </a:lnTo>
                <a:lnTo>
                  <a:pt x="2192257" y="2421383"/>
                </a:lnTo>
                <a:lnTo>
                  <a:pt x="2188129" y="2412174"/>
                </a:lnTo>
                <a:lnTo>
                  <a:pt x="2184001" y="2402964"/>
                </a:lnTo>
                <a:lnTo>
                  <a:pt x="2179555" y="2393437"/>
                </a:lnTo>
                <a:lnTo>
                  <a:pt x="2174791" y="2384546"/>
                </a:lnTo>
                <a:lnTo>
                  <a:pt x="2169710" y="2375654"/>
                </a:lnTo>
                <a:lnTo>
                  <a:pt x="2164947" y="2366762"/>
                </a:lnTo>
                <a:lnTo>
                  <a:pt x="2159866" y="2358188"/>
                </a:lnTo>
                <a:lnTo>
                  <a:pt x="2154150" y="2349614"/>
                </a:lnTo>
                <a:lnTo>
                  <a:pt x="2148751" y="2341357"/>
                </a:lnTo>
                <a:lnTo>
                  <a:pt x="2142717" y="2333418"/>
                </a:lnTo>
                <a:lnTo>
                  <a:pt x="2136684" y="2325161"/>
                </a:lnTo>
                <a:lnTo>
                  <a:pt x="2130332" y="2316905"/>
                </a:lnTo>
                <a:lnTo>
                  <a:pt x="2124299" y="2309283"/>
                </a:lnTo>
                <a:lnTo>
                  <a:pt x="2117312" y="2301661"/>
                </a:lnTo>
                <a:lnTo>
                  <a:pt x="2110643" y="2294357"/>
                </a:lnTo>
                <a:lnTo>
                  <a:pt x="2103657" y="2286736"/>
                </a:lnTo>
                <a:lnTo>
                  <a:pt x="2096671" y="2279750"/>
                </a:lnTo>
                <a:lnTo>
                  <a:pt x="2089367" y="2272763"/>
                </a:lnTo>
                <a:lnTo>
                  <a:pt x="2081745" y="2265777"/>
                </a:lnTo>
                <a:lnTo>
                  <a:pt x="2074124" y="2259425"/>
                </a:lnTo>
                <a:lnTo>
                  <a:pt x="2066185" y="2252757"/>
                </a:lnTo>
                <a:lnTo>
                  <a:pt x="2058245" y="2246405"/>
                </a:lnTo>
                <a:lnTo>
                  <a:pt x="2050306" y="2240372"/>
                </a:lnTo>
                <a:lnTo>
                  <a:pt x="2042050" y="2234338"/>
                </a:lnTo>
                <a:lnTo>
                  <a:pt x="2033793" y="2228939"/>
                </a:lnTo>
                <a:lnTo>
                  <a:pt x="2025219" y="2223223"/>
                </a:lnTo>
                <a:lnTo>
                  <a:pt x="2016327" y="2218142"/>
                </a:lnTo>
                <a:lnTo>
                  <a:pt x="2007753" y="2213061"/>
                </a:lnTo>
                <a:lnTo>
                  <a:pt x="1998861" y="2207980"/>
                </a:lnTo>
                <a:lnTo>
                  <a:pt x="1989652" y="2203534"/>
                </a:lnTo>
                <a:lnTo>
                  <a:pt x="1980760" y="2199088"/>
                </a:lnTo>
                <a:lnTo>
                  <a:pt x="1971551" y="2194643"/>
                </a:lnTo>
                <a:lnTo>
                  <a:pt x="1961706" y="2190832"/>
                </a:lnTo>
                <a:lnTo>
                  <a:pt x="1952179" y="2187021"/>
                </a:lnTo>
                <a:lnTo>
                  <a:pt x="1942335" y="2183528"/>
                </a:lnTo>
                <a:lnTo>
                  <a:pt x="1932808" y="2180352"/>
                </a:lnTo>
                <a:lnTo>
                  <a:pt x="1922963" y="2177177"/>
                </a:lnTo>
                <a:lnTo>
                  <a:pt x="1913119" y="2174318"/>
                </a:lnTo>
                <a:lnTo>
                  <a:pt x="1902639" y="2171778"/>
                </a:lnTo>
                <a:lnTo>
                  <a:pt x="1892795" y="2169555"/>
                </a:lnTo>
                <a:lnTo>
                  <a:pt x="1882315" y="2167332"/>
                </a:lnTo>
                <a:lnTo>
                  <a:pt x="1871836" y="2165427"/>
                </a:lnTo>
                <a:lnTo>
                  <a:pt x="1861356" y="2163839"/>
                </a:lnTo>
                <a:lnTo>
                  <a:pt x="1850559" y="2162251"/>
                </a:lnTo>
                <a:lnTo>
                  <a:pt x="1840397" y="2161298"/>
                </a:lnTo>
                <a:lnTo>
                  <a:pt x="1829600" y="2160663"/>
                </a:lnTo>
                <a:lnTo>
                  <a:pt x="1818167" y="2160028"/>
                </a:lnTo>
                <a:lnTo>
                  <a:pt x="1807688" y="2159710"/>
                </a:lnTo>
                <a:lnTo>
                  <a:pt x="1796891" y="2159710"/>
                </a:lnTo>
                <a:close/>
                <a:moveTo>
                  <a:pt x="1703527" y="1784350"/>
                </a:moveTo>
                <a:lnTo>
                  <a:pt x="1960753" y="1793877"/>
                </a:lnTo>
                <a:lnTo>
                  <a:pt x="1955037" y="1945990"/>
                </a:lnTo>
                <a:lnTo>
                  <a:pt x="1970280" y="1950118"/>
                </a:lnTo>
                <a:lnTo>
                  <a:pt x="1985841" y="1954247"/>
                </a:lnTo>
                <a:lnTo>
                  <a:pt x="2000766" y="1959010"/>
                </a:lnTo>
                <a:lnTo>
                  <a:pt x="2016010" y="1963774"/>
                </a:lnTo>
                <a:lnTo>
                  <a:pt x="2030935" y="1969172"/>
                </a:lnTo>
                <a:lnTo>
                  <a:pt x="2045225" y="1975206"/>
                </a:lnTo>
                <a:lnTo>
                  <a:pt x="2059833" y="1980922"/>
                </a:lnTo>
                <a:lnTo>
                  <a:pt x="2074441" y="1987273"/>
                </a:lnTo>
                <a:lnTo>
                  <a:pt x="2088414" y="1993942"/>
                </a:lnTo>
                <a:lnTo>
                  <a:pt x="2102069" y="2001246"/>
                </a:lnTo>
                <a:lnTo>
                  <a:pt x="2116042" y="2008550"/>
                </a:lnTo>
                <a:lnTo>
                  <a:pt x="2129697" y="2016172"/>
                </a:lnTo>
                <a:lnTo>
                  <a:pt x="2143035" y="2024111"/>
                </a:lnTo>
                <a:lnTo>
                  <a:pt x="2156055" y="2032367"/>
                </a:lnTo>
                <a:lnTo>
                  <a:pt x="2169075" y="2041259"/>
                </a:lnTo>
                <a:lnTo>
                  <a:pt x="2181778" y="2050151"/>
                </a:lnTo>
                <a:lnTo>
                  <a:pt x="2293243" y="1945990"/>
                </a:lnTo>
                <a:lnTo>
                  <a:pt x="2468220" y="2134941"/>
                </a:lnTo>
                <a:lnTo>
                  <a:pt x="2357390" y="2237831"/>
                </a:lnTo>
                <a:lnTo>
                  <a:pt x="2365330" y="2251169"/>
                </a:lnTo>
                <a:lnTo>
                  <a:pt x="2373269" y="2264507"/>
                </a:lnTo>
                <a:lnTo>
                  <a:pt x="2380573" y="2278162"/>
                </a:lnTo>
                <a:lnTo>
                  <a:pt x="2387559" y="2292135"/>
                </a:lnTo>
                <a:lnTo>
                  <a:pt x="2394228" y="2306107"/>
                </a:lnTo>
                <a:lnTo>
                  <a:pt x="2400897" y="2320715"/>
                </a:lnTo>
                <a:lnTo>
                  <a:pt x="2406930" y="2335323"/>
                </a:lnTo>
                <a:lnTo>
                  <a:pt x="2412647" y="2349614"/>
                </a:lnTo>
                <a:lnTo>
                  <a:pt x="2418045" y="2364539"/>
                </a:lnTo>
                <a:lnTo>
                  <a:pt x="2423444" y="2379465"/>
                </a:lnTo>
                <a:lnTo>
                  <a:pt x="2427890" y="2394708"/>
                </a:lnTo>
                <a:lnTo>
                  <a:pt x="2432335" y="2409951"/>
                </a:lnTo>
                <a:lnTo>
                  <a:pt x="2435829" y="2425194"/>
                </a:lnTo>
                <a:lnTo>
                  <a:pt x="2439639" y="2440754"/>
                </a:lnTo>
                <a:lnTo>
                  <a:pt x="2443133" y="2456315"/>
                </a:lnTo>
                <a:lnTo>
                  <a:pt x="2445673" y="2472193"/>
                </a:lnTo>
                <a:lnTo>
                  <a:pt x="2595563" y="2477909"/>
                </a:lnTo>
                <a:lnTo>
                  <a:pt x="2586354" y="2735136"/>
                </a:lnTo>
                <a:lnTo>
                  <a:pt x="2437099" y="2729420"/>
                </a:lnTo>
                <a:lnTo>
                  <a:pt x="2432971" y="2744980"/>
                </a:lnTo>
                <a:lnTo>
                  <a:pt x="2428842" y="2760541"/>
                </a:lnTo>
                <a:lnTo>
                  <a:pt x="2424079" y="2776419"/>
                </a:lnTo>
                <a:lnTo>
                  <a:pt x="2419315" y="2791027"/>
                </a:lnTo>
                <a:lnTo>
                  <a:pt x="2413599" y="2806270"/>
                </a:lnTo>
                <a:lnTo>
                  <a:pt x="2408201" y="2821196"/>
                </a:lnTo>
                <a:lnTo>
                  <a:pt x="2402167" y="2835804"/>
                </a:lnTo>
                <a:lnTo>
                  <a:pt x="2395816" y="2850094"/>
                </a:lnTo>
                <a:lnTo>
                  <a:pt x="2388829" y="2864702"/>
                </a:lnTo>
                <a:lnTo>
                  <a:pt x="2381525" y="2878992"/>
                </a:lnTo>
                <a:lnTo>
                  <a:pt x="2374221" y="2892647"/>
                </a:lnTo>
                <a:lnTo>
                  <a:pt x="2366917" y="2906303"/>
                </a:lnTo>
                <a:lnTo>
                  <a:pt x="2358661" y="2919640"/>
                </a:lnTo>
                <a:lnTo>
                  <a:pt x="2350404" y="2932978"/>
                </a:lnTo>
                <a:lnTo>
                  <a:pt x="2341512" y="2945998"/>
                </a:lnTo>
                <a:lnTo>
                  <a:pt x="2332620" y="2958701"/>
                </a:lnTo>
                <a:lnTo>
                  <a:pt x="2433606" y="3067625"/>
                </a:lnTo>
                <a:lnTo>
                  <a:pt x="2245290" y="3242603"/>
                </a:lnTo>
                <a:lnTo>
                  <a:pt x="2144940" y="3134949"/>
                </a:lnTo>
                <a:lnTo>
                  <a:pt x="2131285" y="3143205"/>
                </a:lnTo>
                <a:lnTo>
                  <a:pt x="2117947" y="3150509"/>
                </a:lnTo>
                <a:lnTo>
                  <a:pt x="2103657" y="3157813"/>
                </a:lnTo>
                <a:lnTo>
                  <a:pt x="2089684" y="3165117"/>
                </a:lnTo>
                <a:lnTo>
                  <a:pt x="2075394" y="3172103"/>
                </a:lnTo>
                <a:lnTo>
                  <a:pt x="2061104" y="3178455"/>
                </a:lnTo>
                <a:lnTo>
                  <a:pt x="2046496" y="3184488"/>
                </a:lnTo>
                <a:lnTo>
                  <a:pt x="2031570" y="3190205"/>
                </a:lnTo>
                <a:lnTo>
                  <a:pt x="2016645" y="3195603"/>
                </a:lnTo>
                <a:lnTo>
                  <a:pt x="2001402" y="3200684"/>
                </a:lnTo>
                <a:lnTo>
                  <a:pt x="1986159" y="3205448"/>
                </a:lnTo>
                <a:lnTo>
                  <a:pt x="1970598" y="3209576"/>
                </a:lnTo>
                <a:lnTo>
                  <a:pt x="1955037" y="3213704"/>
                </a:lnTo>
                <a:lnTo>
                  <a:pt x="1939477" y="3217515"/>
                </a:lnTo>
                <a:lnTo>
                  <a:pt x="1923916" y="3220373"/>
                </a:lnTo>
                <a:lnTo>
                  <a:pt x="1908038" y="3223231"/>
                </a:lnTo>
                <a:lnTo>
                  <a:pt x="1902322" y="3370263"/>
                </a:lnTo>
                <a:lnTo>
                  <a:pt x="1645095" y="3360736"/>
                </a:lnTo>
                <a:lnTo>
                  <a:pt x="1650493" y="3213704"/>
                </a:lnTo>
                <a:lnTo>
                  <a:pt x="1634615" y="3209576"/>
                </a:lnTo>
                <a:lnTo>
                  <a:pt x="1619054" y="3205130"/>
                </a:lnTo>
                <a:lnTo>
                  <a:pt x="1603494" y="3200684"/>
                </a:lnTo>
                <a:lnTo>
                  <a:pt x="1588251" y="3195603"/>
                </a:lnTo>
                <a:lnTo>
                  <a:pt x="1573325" y="3189887"/>
                </a:lnTo>
                <a:lnTo>
                  <a:pt x="1558717" y="3184488"/>
                </a:lnTo>
                <a:lnTo>
                  <a:pt x="1543792" y="3178137"/>
                </a:lnTo>
                <a:lnTo>
                  <a:pt x="1529184" y="3171786"/>
                </a:lnTo>
                <a:lnTo>
                  <a:pt x="1515211" y="3164482"/>
                </a:lnTo>
                <a:lnTo>
                  <a:pt x="1500921" y="3157496"/>
                </a:lnTo>
                <a:lnTo>
                  <a:pt x="1486948" y="3150192"/>
                </a:lnTo>
                <a:lnTo>
                  <a:pt x="1472975" y="3142252"/>
                </a:lnTo>
                <a:lnTo>
                  <a:pt x="1459637" y="3134313"/>
                </a:lnTo>
                <a:lnTo>
                  <a:pt x="1446300" y="3125739"/>
                </a:lnTo>
                <a:lnTo>
                  <a:pt x="1433280" y="3117165"/>
                </a:lnTo>
                <a:lnTo>
                  <a:pt x="1420577" y="3107638"/>
                </a:lnTo>
                <a:lnTo>
                  <a:pt x="1312606" y="3207988"/>
                </a:lnTo>
                <a:lnTo>
                  <a:pt x="1137310" y="3019673"/>
                </a:lnTo>
                <a:lnTo>
                  <a:pt x="1245917" y="2918688"/>
                </a:lnTo>
                <a:lnTo>
                  <a:pt x="1238296" y="2905350"/>
                </a:lnTo>
                <a:lnTo>
                  <a:pt x="1230357" y="2891377"/>
                </a:lnTo>
                <a:lnTo>
                  <a:pt x="1223053" y="2877722"/>
                </a:lnTo>
                <a:lnTo>
                  <a:pt x="1216066" y="2863749"/>
                </a:lnTo>
                <a:lnTo>
                  <a:pt x="1209397" y="2849459"/>
                </a:lnTo>
                <a:lnTo>
                  <a:pt x="1203046" y="2834851"/>
                </a:lnTo>
                <a:lnTo>
                  <a:pt x="1197012" y="2820560"/>
                </a:lnTo>
                <a:lnTo>
                  <a:pt x="1191296" y="2805635"/>
                </a:lnTo>
                <a:lnTo>
                  <a:pt x="1186215" y="2790710"/>
                </a:lnTo>
                <a:lnTo>
                  <a:pt x="1181134" y="2775466"/>
                </a:lnTo>
                <a:lnTo>
                  <a:pt x="1176688" y="2760223"/>
                </a:lnTo>
                <a:lnTo>
                  <a:pt x="1172560" y="2744980"/>
                </a:lnTo>
                <a:lnTo>
                  <a:pt x="1168432" y="2729420"/>
                </a:lnTo>
                <a:lnTo>
                  <a:pt x="1164938" y="2713859"/>
                </a:lnTo>
                <a:lnTo>
                  <a:pt x="1161763" y="2697981"/>
                </a:lnTo>
                <a:lnTo>
                  <a:pt x="1159222" y="2682420"/>
                </a:lnTo>
                <a:lnTo>
                  <a:pt x="1009650" y="2676704"/>
                </a:lnTo>
                <a:lnTo>
                  <a:pt x="1019494" y="2419478"/>
                </a:lnTo>
                <a:lnTo>
                  <a:pt x="1169384" y="2425194"/>
                </a:lnTo>
                <a:lnTo>
                  <a:pt x="1173513" y="2409633"/>
                </a:lnTo>
                <a:lnTo>
                  <a:pt x="1177641" y="2393755"/>
                </a:lnTo>
                <a:lnTo>
                  <a:pt x="1182404" y="2378512"/>
                </a:lnTo>
                <a:lnTo>
                  <a:pt x="1187803" y="2363904"/>
                </a:lnTo>
                <a:lnTo>
                  <a:pt x="1193202" y="2348978"/>
                </a:lnTo>
                <a:lnTo>
                  <a:pt x="1198918" y="2334053"/>
                </a:lnTo>
                <a:lnTo>
                  <a:pt x="1205269" y="2319445"/>
                </a:lnTo>
                <a:lnTo>
                  <a:pt x="1211620" y="2305155"/>
                </a:lnTo>
                <a:lnTo>
                  <a:pt x="1218607" y="2290864"/>
                </a:lnTo>
                <a:lnTo>
                  <a:pt x="1225593" y="2277209"/>
                </a:lnTo>
                <a:lnTo>
                  <a:pt x="1233215" y="2263554"/>
                </a:lnTo>
                <a:lnTo>
                  <a:pt x="1240836" y="2249581"/>
                </a:lnTo>
                <a:lnTo>
                  <a:pt x="1248775" y="2236243"/>
                </a:lnTo>
                <a:lnTo>
                  <a:pt x="1257349" y="2223223"/>
                </a:lnTo>
                <a:lnTo>
                  <a:pt x="1265606" y="2210203"/>
                </a:lnTo>
                <a:lnTo>
                  <a:pt x="1274815" y="2197818"/>
                </a:lnTo>
                <a:lnTo>
                  <a:pt x="1171607" y="2086988"/>
                </a:lnTo>
                <a:lnTo>
                  <a:pt x="1360558" y="1912011"/>
                </a:lnTo>
                <a:lnTo>
                  <a:pt x="1464083" y="2023476"/>
                </a:lnTo>
                <a:lnTo>
                  <a:pt x="1477421" y="2015537"/>
                </a:lnTo>
                <a:lnTo>
                  <a:pt x="1491076" y="2007915"/>
                </a:lnTo>
                <a:lnTo>
                  <a:pt x="1504732" y="2000611"/>
                </a:lnTo>
                <a:lnTo>
                  <a:pt x="1518387" y="1993625"/>
                </a:lnTo>
                <a:lnTo>
                  <a:pt x="1532677" y="1986956"/>
                </a:lnTo>
                <a:lnTo>
                  <a:pt x="1546650" y="1980605"/>
                </a:lnTo>
                <a:lnTo>
                  <a:pt x="1561258" y="1974571"/>
                </a:lnTo>
                <a:lnTo>
                  <a:pt x="1575548" y="1969172"/>
                </a:lnTo>
                <a:lnTo>
                  <a:pt x="1590474" y="1963774"/>
                </a:lnTo>
                <a:lnTo>
                  <a:pt x="1605399" y="1958693"/>
                </a:lnTo>
                <a:lnTo>
                  <a:pt x="1620325" y="1954247"/>
                </a:lnTo>
                <a:lnTo>
                  <a:pt x="1635568" y="1950118"/>
                </a:lnTo>
                <a:lnTo>
                  <a:pt x="1650811" y="1945990"/>
                </a:lnTo>
                <a:lnTo>
                  <a:pt x="1666371" y="1942815"/>
                </a:lnTo>
                <a:lnTo>
                  <a:pt x="1681932" y="1939321"/>
                </a:lnTo>
                <a:lnTo>
                  <a:pt x="1697493" y="1936781"/>
                </a:lnTo>
                <a:lnTo>
                  <a:pt x="1703527" y="1784350"/>
                </a:lnTo>
                <a:close/>
                <a:moveTo>
                  <a:pt x="499967" y="1495425"/>
                </a:moveTo>
                <a:lnTo>
                  <a:pt x="512673" y="1507816"/>
                </a:lnTo>
                <a:lnTo>
                  <a:pt x="526015" y="1520207"/>
                </a:lnTo>
                <a:lnTo>
                  <a:pt x="540309" y="1532916"/>
                </a:lnTo>
                <a:lnTo>
                  <a:pt x="555557" y="1545307"/>
                </a:lnTo>
                <a:lnTo>
                  <a:pt x="571122" y="1557381"/>
                </a:lnTo>
                <a:lnTo>
                  <a:pt x="587958" y="1569136"/>
                </a:lnTo>
                <a:lnTo>
                  <a:pt x="596217" y="1574220"/>
                </a:lnTo>
                <a:lnTo>
                  <a:pt x="604794" y="1579939"/>
                </a:lnTo>
                <a:lnTo>
                  <a:pt x="613371" y="1584705"/>
                </a:lnTo>
                <a:lnTo>
                  <a:pt x="622265" y="1589788"/>
                </a:lnTo>
                <a:lnTo>
                  <a:pt x="639736" y="1608851"/>
                </a:lnTo>
                <a:lnTo>
                  <a:pt x="657525" y="1628868"/>
                </a:lnTo>
                <a:lnTo>
                  <a:pt x="692150" y="1668583"/>
                </a:lnTo>
                <a:lnTo>
                  <a:pt x="641960" y="1916723"/>
                </a:lnTo>
                <a:lnTo>
                  <a:pt x="640054" y="1924030"/>
                </a:lnTo>
                <a:lnTo>
                  <a:pt x="637830" y="1931338"/>
                </a:lnTo>
                <a:lnTo>
                  <a:pt x="635289" y="1938328"/>
                </a:lnTo>
                <a:lnTo>
                  <a:pt x="631795" y="1945000"/>
                </a:lnTo>
                <a:lnTo>
                  <a:pt x="628618" y="1951672"/>
                </a:lnTo>
                <a:lnTo>
                  <a:pt x="624489" y="1958026"/>
                </a:lnTo>
                <a:lnTo>
                  <a:pt x="620041" y="1963745"/>
                </a:lnTo>
                <a:lnTo>
                  <a:pt x="615277" y="1969464"/>
                </a:lnTo>
                <a:lnTo>
                  <a:pt x="247746" y="2374875"/>
                </a:lnTo>
                <a:lnTo>
                  <a:pt x="244252" y="2379323"/>
                </a:lnTo>
                <a:lnTo>
                  <a:pt x="240122" y="2382818"/>
                </a:lnTo>
                <a:lnTo>
                  <a:pt x="235675" y="2386631"/>
                </a:lnTo>
                <a:lnTo>
                  <a:pt x="231228" y="2390126"/>
                </a:lnTo>
                <a:lnTo>
                  <a:pt x="226781" y="2393303"/>
                </a:lnTo>
                <a:lnTo>
                  <a:pt x="222334" y="2395845"/>
                </a:lnTo>
                <a:lnTo>
                  <a:pt x="217251" y="2399022"/>
                </a:lnTo>
                <a:lnTo>
                  <a:pt x="212486" y="2401246"/>
                </a:lnTo>
                <a:lnTo>
                  <a:pt x="207404" y="2403470"/>
                </a:lnTo>
                <a:lnTo>
                  <a:pt x="202639" y="2405377"/>
                </a:lnTo>
                <a:lnTo>
                  <a:pt x="197239" y="2406965"/>
                </a:lnTo>
                <a:lnTo>
                  <a:pt x="192156" y="2408236"/>
                </a:lnTo>
                <a:lnTo>
                  <a:pt x="187074" y="2409189"/>
                </a:lnTo>
                <a:lnTo>
                  <a:pt x="181673" y="2410460"/>
                </a:lnTo>
                <a:lnTo>
                  <a:pt x="176273" y="2411095"/>
                </a:lnTo>
                <a:lnTo>
                  <a:pt x="170873" y="2411413"/>
                </a:lnTo>
                <a:lnTo>
                  <a:pt x="165473" y="2411413"/>
                </a:lnTo>
                <a:lnTo>
                  <a:pt x="160073" y="2411413"/>
                </a:lnTo>
                <a:lnTo>
                  <a:pt x="154990" y="2411095"/>
                </a:lnTo>
                <a:lnTo>
                  <a:pt x="149272" y="2410460"/>
                </a:lnTo>
                <a:lnTo>
                  <a:pt x="144190" y="2409825"/>
                </a:lnTo>
                <a:lnTo>
                  <a:pt x="139107" y="2408554"/>
                </a:lnTo>
                <a:lnTo>
                  <a:pt x="133707" y="2406965"/>
                </a:lnTo>
                <a:lnTo>
                  <a:pt x="128625" y="2405377"/>
                </a:lnTo>
                <a:lnTo>
                  <a:pt x="123224" y="2403470"/>
                </a:lnTo>
                <a:lnTo>
                  <a:pt x="118459" y="2401246"/>
                </a:lnTo>
                <a:lnTo>
                  <a:pt x="113377" y="2399022"/>
                </a:lnTo>
                <a:lnTo>
                  <a:pt x="108612" y="2395845"/>
                </a:lnTo>
                <a:lnTo>
                  <a:pt x="104165" y="2392985"/>
                </a:lnTo>
                <a:lnTo>
                  <a:pt x="99082" y="2390126"/>
                </a:lnTo>
                <a:lnTo>
                  <a:pt x="94635" y="2386313"/>
                </a:lnTo>
                <a:lnTo>
                  <a:pt x="90506" y="2382501"/>
                </a:lnTo>
                <a:lnTo>
                  <a:pt x="86058" y="2378688"/>
                </a:lnTo>
                <a:lnTo>
                  <a:pt x="82564" y="2374875"/>
                </a:lnTo>
                <a:lnTo>
                  <a:pt x="78752" y="2370427"/>
                </a:lnTo>
                <a:lnTo>
                  <a:pt x="75258" y="2365661"/>
                </a:lnTo>
                <a:lnTo>
                  <a:pt x="72081" y="2361213"/>
                </a:lnTo>
                <a:lnTo>
                  <a:pt x="69222" y="2356448"/>
                </a:lnTo>
                <a:lnTo>
                  <a:pt x="66364" y="2351999"/>
                </a:lnTo>
                <a:lnTo>
                  <a:pt x="64140" y="2346916"/>
                </a:lnTo>
                <a:lnTo>
                  <a:pt x="61916" y="2342150"/>
                </a:lnTo>
                <a:lnTo>
                  <a:pt x="60328" y="2336749"/>
                </a:lnTo>
                <a:lnTo>
                  <a:pt x="58422" y="2331983"/>
                </a:lnTo>
                <a:lnTo>
                  <a:pt x="57151" y="2326900"/>
                </a:lnTo>
                <a:lnTo>
                  <a:pt x="55563" y="2321498"/>
                </a:lnTo>
                <a:lnTo>
                  <a:pt x="54928" y="2316097"/>
                </a:lnTo>
                <a:lnTo>
                  <a:pt x="54293" y="2310696"/>
                </a:lnTo>
                <a:lnTo>
                  <a:pt x="53975" y="2305612"/>
                </a:lnTo>
                <a:lnTo>
                  <a:pt x="53975" y="2299893"/>
                </a:lnTo>
                <a:lnTo>
                  <a:pt x="53975" y="2294810"/>
                </a:lnTo>
                <a:lnTo>
                  <a:pt x="54293" y="2289726"/>
                </a:lnTo>
                <a:lnTo>
                  <a:pt x="54928" y="2284007"/>
                </a:lnTo>
                <a:lnTo>
                  <a:pt x="55563" y="2278924"/>
                </a:lnTo>
                <a:lnTo>
                  <a:pt x="56834" y="2273523"/>
                </a:lnTo>
                <a:lnTo>
                  <a:pt x="58422" y="2268439"/>
                </a:lnTo>
                <a:lnTo>
                  <a:pt x="60328" y="2263355"/>
                </a:lnTo>
                <a:lnTo>
                  <a:pt x="61916" y="2257954"/>
                </a:lnTo>
                <a:lnTo>
                  <a:pt x="64140" y="2253188"/>
                </a:lnTo>
                <a:lnTo>
                  <a:pt x="66364" y="2248105"/>
                </a:lnTo>
                <a:lnTo>
                  <a:pt x="69222" y="2243021"/>
                </a:lnTo>
                <a:lnTo>
                  <a:pt x="72081" y="2238573"/>
                </a:lnTo>
                <a:lnTo>
                  <a:pt x="75258" y="2233807"/>
                </a:lnTo>
                <a:lnTo>
                  <a:pt x="78752" y="2229359"/>
                </a:lnTo>
                <a:lnTo>
                  <a:pt x="82882" y="2224911"/>
                </a:lnTo>
                <a:lnTo>
                  <a:pt x="429129" y="1842376"/>
                </a:lnTo>
                <a:lnTo>
                  <a:pt x="499967" y="1495425"/>
                </a:lnTo>
                <a:close/>
                <a:moveTo>
                  <a:pt x="2178844" y="1055220"/>
                </a:moveTo>
                <a:lnTo>
                  <a:pt x="2166450" y="1055537"/>
                </a:lnTo>
                <a:lnTo>
                  <a:pt x="2154055" y="1056172"/>
                </a:lnTo>
                <a:lnTo>
                  <a:pt x="2141978" y="1058076"/>
                </a:lnTo>
                <a:lnTo>
                  <a:pt x="2129584" y="1059979"/>
                </a:lnTo>
                <a:lnTo>
                  <a:pt x="2117507" y="1062518"/>
                </a:lnTo>
                <a:lnTo>
                  <a:pt x="2105430" y="1066008"/>
                </a:lnTo>
                <a:lnTo>
                  <a:pt x="2093671" y="1070133"/>
                </a:lnTo>
                <a:lnTo>
                  <a:pt x="2081594" y="1074575"/>
                </a:lnTo>
                <a:lnTo>
                  <a:pt x="2070153" y="1079334"/>
                </a:lnTo>
                <a:lnTo>
                  <a:pt x="2058712" y="1085363"/>
                </a:lnTo>
                <a:lnTo>
                  <a:pt x="2047588" y="1091709"/>
                </a:lnTo>
                <a:lnTo>
                  <a:pt x="2036783" y="1098372"/>
                </a:lnTo>
                <a:lnTo>
                  <a:pt x="2025977" y="1105987"/>
                </a:lnTo>
                <a:lnTo>
                  <a:pt x="2015490" y="1114236"/>
                </a:lnTo>
                <a:lnTo>
                  <a:pt x="2005320" y="1122803"/>
                </a:lnTo>
                <a:lnTo>
                  <a:pt x="1996103" y="1132005"/>
                </a:lnTo>
                <a:lnTo>
                  <a:pt x="1987204" y="1141206"/>
                </a:lnTo>
                <a:lnTo>
                  <a:pt x="1978941" y="1151042"/>
                </a:lnTo>
                <a:lnTo>
                  <a:pt x="1971314" y="1161513"/>
                </a:lnTo>
                <a:lnTo>
                  <a:pt x="1964322" y="1171666"/>
                </a:lnTo>
                <a:lnTo>
                  <a:pt x="1957330" y="1182454"/>
                </a:lnTo>
                <a:lnTo>
                  <a:pt x="1951610" y="1193242"/>
                </a:lnTo>
                <a:lnTo>
                  <a:pt x="1945889" y="1204348"/>
                </a:lnTo>
                <a:lnTo>
                  <a:pt x="1941122" y="1216088"/>
                </a:lnTo>
                <a:lnTo>
                  <a:pt x="1936673" y="1227510"/>
                </a:lnTo>
                <a:lnTo>
                  <a:pt x="1932859" y="1239250"/>
                </a:lnTo>
                <a:lnTo>
                  <a:pt x="1929999" y="1251307"/>
                </a:lnTo>
                <a:lnTo>
                  <a:pt x="1927456" y="1263047"/>
                </a:lnTo>
                <a:lnTo>
                  <a:pt x="1925231" y="1275421"/>
                </a:lnTo>
                <a:lnTo>
                  <a:pt x="1923642" y="1287796"/>
                </a:lnTo>
                <a:lnTo>
                  <a:pt x="1923007" y="1299853"/>
                </a:lnTo>
                <a:lnTo>
                  <a:pt x="1922371" y="1312545"/>
                </a:lnTo>
                <a:lnTo>
                  <a:pt x="1923007" y="1324919"/>
                </a:lnTo>
                <a:lnTo>
                  <a:pt x="1923642" y="1336976"/>
                </a:lnTo>
                <a:lnTo>
                  <a:pt x="1925231" y="1349351"/>
                </a:lnTo>
                <a:lnTo>
                  <a:pt x="1927456" y="1361408"/>
                </a:lnTo>
                <a:lnTo>
                  <a:pt x="1929999" y="1373465"/>
                </a:lnTo>
                <a:lnTo>
                  <a:pt x="1933177" y="1385522"/>
                </a:lnTo>
                <a:lnTo>
                  <a:pt x="1936990" y="1397579"/>
                </a:lnTo>
                <a:lnTo>
                  <a:pt x="1941440" y="1409002"/>
                </a:lnTo>
                <a:lnTo>
                  <a:pt x="1946843" y="1420424"/>
                </a:lnTo>
                <a:lnTo>
                  <a:pt x="1952563" y="1432164"/>
                </a:lnTo>
                <a:lnTo>
                  <a:pt x="1958919" y="1443269"/>
                </a:lnTo>
                <a:lnTo>
                  <a:pt x="1965593" y="1454375"/>
                </a:lnTo>
                <a:lnTo>
                  <a:pt x="1973539" y="1465163"/>
                </a:lnTo>
                <a:lnTo>
                  <a:pt x="1981802" y="1475633"/>
                </a:lnTo>
                <a:lnTo>
                  <a:pt x="1990065" y="1485152"/>
                </a:lnTo>
                <a:lnTo>
                  <a:pt x="1999281" y="1494671"/>
                </a:lnTo>
                <a:lnTo>
                  <a:pt x="2008816" y="1503872"/>
                </a:lnTo>
                <a:lnTo>
                  <a:pt x="2018350" y="1511805"/>
                </a:lnTo>
                <a:lnTo>
                  <a:pt x="2028838" y="1519737"/>
                </a:lnTo>
                <a:lnTo>
                  <a:pt x="2039325" y="1526717"/>
                </a:lnTo>
                <a:lnTo>
                  <a:pt x="2049813" y="1533381"/>
                </a:lnTo>
                <a:lnTo>
                  <a:pt x="2060937" y="1539409"/>
                </a:lnTo>
                <a:lnTo>
                  <a:pt x="2072060" y="1544803"/>
                </a:lnTo>
                <a:lnTo>
                  <a:pt x="2083501" y="1549880"/>
                </a:lnTo>
                <a:lnTo>
                  <a:pt x="2094942" y="1554005"/>
                </a:lnTo>
                <a:lnTo>
                  <a:pt x="2107019" y="1557812"/>
                </a:lnTo>
                <a:lnTo>
                  <a:pt x="2118778" y="1560985"/>
                </a:lnTo>
                <a:lnTo>
                  <a:pt x="2130855" y="1563523"/>
                </a:lnTo>
                <a:lnTo>
                  <a:pt x="2142932" y="1565745"/>
                </a:lnTo>
                <a:lnTo>
                  <a:pt x="2155326" y="1567331"/>
                </a:lnTo>
                <a:lnTo>
                  <a:pt x="2167721" y="1567966"/>
                </a:lnTo>
                <a:lnTo>
                  <a:pt x="2179798" y="1568283"/>
                </a:lnTo>
                <a:lnTo>
                  <a:pt x="2192510" y="1567966"/>
                </a:lnTo>
                <a:lnTo>
                  <a:pt x="2204905" y="1567014"/>
                </a:lnTo>
                <a:lnTo>
                  <a:pt x="2216982" y="1565427"/>
                </a:lnTo>
                <a:lnTo>
                  <a:pt x="2229058" y="1563206"/>
                </a:lnTo>
                <a:lnTo>
                  <a:pt x="2241135" y="1560668"/>
                </a:lnTo>
                <a:lnTo>
                  <a:pt x="2253212" y="1557178"/>
                </a:lnTo>
                <a:lnTo>
                  <a:pt x="2264971" y="1553370"/>
                </a:lnTo>
                <a:lnTo>
                  <a:pt x="2277048" y="1548928"/>
                </a:lnTo>
                <a:lnTo>
                  <a:pt x="2288489" y="1543851"/>
                </a:lnTo>
                <a:lnTo>
                  <a:pt x="2299930" y="1538140"/>
                </a:lnTo>
                <a:lnTo>
                  <a:pt x="2311053" y="1532111"/>
                </a:lnTo>
                <a:lnTo>
                  <a:pt x="2321859" y="1524814"/>
                </a:lnTo>
                <a:lnTo>
                  <a:pt x="2332665" y="1517516"/>
                </a:lnTo>
                <a:lnTo>
                  <a:pt x="2343152" y="1509266"/>
                </a:lnTo>
                <a:lnTo>
                  <a:pt x="2353322" y="1500382"/>
                </a:lnTo>
                <a:lnTo>
                  <a:pt x="2362539" y="1491498"/>
                </a:lnTo>
                <a:lnTo>
                  <a:pt x="2371437" y="1482296"/>
                </a:lnTo>
                <a:lnTo>
                  <a:pt x="2379701" y="1472143"/>
                </a:lnTo>
                <a:lnTo>
                  <a:pt x="2387328" y="1462307"/>
                </a:lnTo>
                <a:lnTo>
                  <a:pt x="2394955" y="1451836"/>
                </a:lnTo>
                <a:lnTo>
                  <a:pt x="2400994" y="1441048"/>
                </a:lnTo>
                <a:lnTo>
                  <a:pt x="2407350" y="1430260"/>
                </a:lnTo>
                <a:lnTo>
                  <a:pt x="2412753" y="1419155"/>
                </a:lnTo>
                <a:lnTo>
                  <a:pt x="2417520" y="1407415"/>
                </a:lnTo>
                <a:lnTo>
                  <a:pt x="2421969" y="1395993"/>
                </a:lnTo>
                <a:lnTo>
                  <a:pt x="2425783" y="1384253"/>
                </a:lnTo>
                <a:lnTo>
                  <a:pt x="2428961" y="1372196"/>
                </a:lnTo>
                <a:lnTo>
                  <a:pt x="2431504" y="1360139"/>
                </a:lnTo>
                <a:lnTo>
                  <a:pt x="2433411" y="1348081"/>
                </a:lnTo>
                <a:lnTo>
                  <a:pt x="2435000" y="1336024"/>
                </a:lnTo>
                <a:lnTo>
                  <a:pt x="2435635" y="1323333"/>
                </a:lnTo>
                <a:lnTo>
                  <a:pt x="2435953" y="1310958"/>
                </a:lnTo>
                <a:lnTo>
                  <a:pt x="2435635" y="1298901"/>
                </a:lnTo>
                <a:lnTo>
                  <a:pt x="2435000" y="1286527"/>
                </a:lnTo>
                <a:lnTo>
                  <a:pt x="2433411" y="1274152"/>
                </a:lnTo>
                <a:lnTo>
                  <a:pt x="2431186" y="1262095"/>
                </a:lnTo>
                <a:lnTo>
                  <a:pt x="2428643" y="1250038"/>
                </a:lnTo>
                <a:lnTo>
                  <a:pt x="2425465" y="1237981"/>
                </a:lnTo>
                <a:lnTo>
                  <a:pt x="2421652" y="1225924"/>
                </a:lnTo>
                <a:lnTo>
                  <a:pt x="2416884" y="1214501"/>
                </a:lnTo>
                <a:lnTo>
                  <a:pt x="2411799" y="1203079"/>
                </a:lnTo>
                <a:lnTo>
                  <a:pt x="2406079" y="1191339"/>
                </a:lnTo>
                <a:lnTo>
                  <a:pt x="2399723" y="1180233"/>
                </a:lnTo>
                <a:lnTo>
                  <a:pt x="2393049" y="1169128"/>
                </a:lnTo>
                <a:lnTo>
                  <a:pt x="2385103" y="1158657"/>
                </a:lnTo>
                <a:lnTo>
                  <a:pt x="2376840" y="1148187"/>
                </a:lnTo>
                <a:lnTo>
                  <a:pt x="2368259" y="1138351"/>
                </a:lnTo>
                <a:lnTo>
                  <a:pt x="2359043" y="1128832"/>
                </a:lnTo>
                <a:lnTo>
                  <a:pt x="2349826" y="1120265"/>
                </a:lnTo>
                <a:lnTo>
                  <a:pt x="2340292" y="1111698"/>
                </a:lnTo>
                <a:lnTo>
                  <a:pt x="2329804" y="1103766"/>
                </a:lnTo>
                <a:lnTo>
                  <a:pt x="2319317" y="1096785"/>
                </a:lnTo>
                <a:lnTo>
                  <a:pt x="2308829" y="1090122"/>
                </a:lnTo>
                <a:lnTo>
                  <a:pt x="2297705" y="1084094"/>
                </a:lnTo>
                <a:lnTo>
                  <a:pt x="2286582" y="1078700"/>
                </a:lnTo>
                <a:lnTo>
                  <a:pt x="2275141" y="1073623"/>
                </a:lnTo>
                <a:lnTo>
                  <a:pt x="2263700" y="1069181"/>
                </a:lnTo>
                <a:lnTo>
                  <a:pt x="2251623" y="1065691"/>
                </a:lnTo>
                <a:lnTo>
                  <a:pt x="2239864" y="1062518"/>
                </a:lnTo>
                <a:lnTo>
                  <a:pt x="2227787" y="1059979"/>
                </a:lnTo>
                <a:lnTo>
                  <a:pt x="2215710" y="1057758"/>
                </a:lnTo>
                <a:lnTo>
                  <a:pt x="2203316" y="1056172"/>
                </a:lnTo>
                <a:lnTo>
                  <a:pt x="2190921" y="1055537"/>
                </a:lnTo>
                <a:lnTo>
                  <a:pt x="2178844" y="1055220"/>
                </a:lnTo>
                <a:close/>
                <a:moveTo>
                  <a:pt x="2144839" y="823913"/>
                </a:moveTo>
                <a:lnTo>
                  <a:pt x="2301519" y="838826"/>
                </a:lnTo>
                <a:lnTo>
                  <a:pt x="2292938" y="930841"/>
                </a:lnTo>
                <a:lnTo>
                  <a:pt x="2302155" y="933379"/>
                </a:lnTo>
                <a:lnTo>
                  <a:pt x="2311053" y="936235"/>
                </a:lnTo>
                <a:lnTo>
                  <a:pt x="2319952" y="939725"/>
                </a:lnTo>
                <a:lnTo>
                  <a:pt x="2328851" y="943215"/>
                </a:lnTo>
                <a:lnTo>
                  <a:pt x="2338067" y="946706"/>
                </a:lnTo>
                <a:lnTo>
                  <a:pt x="2346330" y="950513"/>
                </a:lnTo>
                <a:lnTo>
                  <a:pt x="2354911" y="954638"/>
                </a:lnTo>
                <a:lnTo>
                  <a:pt x="2363492" y="959080"/>
                </a:lnTo>
                <a:lnTo>
                  <a:pt x="2372073" y="963522"/>
                </a:lnTo>
                <a:lnTo>
                  <a:pt x="2380654" y="968282"/>
                </a:lnTo>
                <a:lnTo>
                  <a:pt x="2388917" y="973358"/>
                </a:lnTo>
                <a:lnTo>
                  <a:pt x="2397180" y="978752"/>
                </a:lnTo>
                <a:lnTo>
                  <a:pt x="2405125" y="983829"/>
                </a:lnTo>
                <a:lnTo>
                  <a:pt x="2413071" y="989540"/>
                </a:lnTo>
                <a:lnTo>
                  <a:pt x="2420698" y="995569"/>
                </a:lnTo>
                <a:lnTo>
                  <a:pt x="2428643" y="1001280"/>
                </a:lnTo>
                <a:lnTo>
                  <a:pt x="2499197" y="943215"/>
                </a:lnTo>
                <a:lnTo>
                  <a:pt x="2599625" y="1063787"/>
                </a:lnTo>
                <a:lnTo>
                  <a:pt x="2529389" y="1122169"/>
                </a:lnTo>
                <a:lnTo>
                  <a:pt x="2533839" y="1130736"/>
                </a:lnTo>
                <a:lnTo>
                  <a:pt x="2538288" y="1139620"/>
                </a:lnTo>
                <a:lnTo>
                  <a:pt x="2542420" y="1148504"/>
                </a:lnTo>
                <a:lnTo>
                  <a:pt x="2546551" y="1157388"/>
                </a:lnTo>
                <a:lnTo>
                  <a:pt x="2550365" y="1166590"/>
                </a:lnTo>
                <a:lnTo>
                  <a:pt x="2553543" y="1175474"/>
                </a:lnTo>
                <a:lnTo>
                  <a:pt x="2557039" y="1184676"/>
                </a:lnTo>
                <a:lnTo>
                  <a:pt x="2559899" y="1193560"/>
                </a:lnTo>
                <a:lnTo>
                  <a:pt x="2562442" y="1203079"/>
                </a:lnTo>
                <a:lnTo>
                  <a:pt x="2564984" y="1212280"/>
                </a:lnTo>
                <a:lnTo>
                  <a:pt x="2567527" y="1221799"/>
                </a:lnTo>
                <a:lnTo>
                  <a:pt x="2569116" y="1231318"/>
                </a:lnTo>
                <a:lnTo>
                  <a:pt x="2571022" y="1240519"/>
                </a:lnTo>
                <a:lnTo>
                  <a:pt x="2572612" y="1249721"/>
                </a:lnTo>
                <a:lnTo>
                  <a:pt x="2574201" y="1259557"/>
                </a:lnTo>
                <a:lnTo>
                  <a:pt x="2575154" y="1269075"/>
                </a:lnTo>
                <a:lnTo>
                  <a:pt x="2665412" y="1277325"/>
                </a:lnTo>
                <a:lnTo>
                  <a:pt x="2650793" y="1433433"/>
                </a:lnTo>
                <a:lnTo>
                  <a:pt x="2561170" y="1425501"/>
                </a:lnTo>
                <a:lnTo>
                  <a:pt x="2558310" y="1434385"/>
                </a:lnTo>
                <a:lnTo>
                  <a:pt x="2555132" y="1443587"/>
                </a:lnTo>
                <a:lnTo>
                  <a:pt x="2552272" y="1452471"/>
                </a:lnTo>
                <a:lnTo>
                  <a:pt x="2548458" y="1461355"/>
                </a:lnTo>
                <a:lnTo>
                  <a:pt x="2544644" y="1470239"/>
                </a:lnTo>
                <a:lnTo>
                  <a:pt x="2540513" y="1479124"/>
                </a:lnTo>
                <a:lnTo>
                  <a:pt x="2536381" y="1488008"/>
                </a:lnTo>
                <a:lnTo>
                  <a:pt x="2531932" y="1496575"/>
                </a:lnTo>
                <a:lnTo>
                  <a:pt x="2527482" y="1505142"/>
                </a:lnTo>
                <a:lnTo>
                  <a:pt x="2522715" y="1513708"/>
                </a:lnTo>
                <a:lnTo>
                  <a:pt x="2517630" y="1521958"/>
                </a:lnTo>
                <a:lnTo>
                  <a:pt x="2512228" y="1530208"/>
                </a:lnTo>
                <a:lnTo>
                  <a:pt x="2506825" y="1538140"/>
                </a:lnTo>
                <a:lnTo>
                  <a:pt x="2501104" y="1546390"/>
                </a:lnTo>
                <a:lnTo>
                  <a:pt x="2495384" y="1554322"/>
                </a:lnTo>
                <a:lnTo>
                  <a:pt x="2489027" y="1561937"/>
                </a:lnTo>
                <a:lnTo>
                  <a:pt x="2546233" y="1631107"/>
                </a:lnTo>
                <a:lnTo>
                  <a:pt x="2425465" y="1731372"/>
                </a:lnTo>
                <a:lnTo>
                  <a:pt x="2367624" y="1662202"/>
                </a:lnTo>
                <a:lnTo>
                  <a:pt x="2359043" y="1666644"/>
                </a:lnTo>
                <a:lnTo>
                  <a:pt x="2350144" y="1671086"/>
                </a:lnTo>
                <a:lnTo>
                  <a:pt x="2341245" y="1675211"/>
                </a:lnTo>
                <a:lnTo>
                  <a:pt x="2332029" y="1679018"/>
                </a:lnTo>
                <a:lnTo>
                  <a:pt x="2323130" y="1682826"/>
                </a:lnTo>
                <a:lnTo>
                  <a:pt x="2313596" y="1685999"/>
                </a:lnTo>
                <a:lnTo>
                  <a:pt x="2304697" y="1689489"/>
                </a:lnTo>
                <a:lnTo>
                  <a:pt x="2295481" y="1692344"/>
                </a:lnTo>
                <a:lnTo>
                  <a:pt x="2286264" y="1694883"/>
                </a:lnTo>
                <a:lnTo>
                  <a:pt x="2277048" y="1697421"/>
                </a:lnTo>
                <a:lnTo>
                  <a:pt x="2267196" y="1699642"/>
                </a:lnTo>
                <a:lnTo>
                  <a:pt x="2257979" y="1701546"/>
                </a:lnTo>
                <a:lnTo>
                  <a:pt x="2248763" y="1703450"/>
                </a:lnTo>
                <a:lnTo>
                  <a:pt x="2238910" y="1705036"/>
                </a:lnTo>
                <a:lnTo>
                  <a:pt x="2229376" y="1706623"/>
                </a:lnTo>
                <a:lnTo>
                  <a:pt x="2220160" y="1707575"/>
                </a:lnTo>
                <a:lnTo>
                  <a:pt x="2211579" y="1797051"/>
                </a:lnTo>
                <a:lnTo>
                  <a:pt x="2054898" y="1782138"/>
                </a:lnTo>
                <a:lnTo>
                  <a:pt x="2063161" y="1692027"/>
                </a:lnTo>
                <a:lnTo>
                  <a:pt x="2054263" y="1689172"/>
                </a:lnTo>
                <a:lnTo>
                  <a:pt x="2045364" y="1685999"/>
                </a:lnTo>
                <a:lnTo>
                  <a:pt x="2035830" y="1682826"/>
                </a:lnTo>
                <a:lnTo>
                  <a:pt x="2027249" y="1679335"/>
                </a:lnTo>
                <a:lnTo>
                  <a:pt x="2018350" y="1675528"/>
                </a:lnTo>
                <a:lnTo>
                  <a:pt x="2009451" y="1671720"/>
                </a:lnTo>
                <a:lnTo>
                  <a:pt x="2000870" y="1667596"/>
                </a:lnTo>
                <a:lnTo>
                  <a:pt x="1992289" y="1663154"/>
                </a:lnTo>
                <a:lnTo>
                  <a:pt x="1984026" y="1658077"/>
                </a:lnTo>
                <a:lnTo>
                  <a:pt x="1975445" y="1653317"/>
                </a:lnTo>
                <a:lnTo>
                  <a:pt x="1967182" y="1648241"/>
                </a:lnTo>
                <a:lnTo>
                  <a:pt x="1958919" y="1642847"/>
                </a:lnTo>
                <a:lnTo>
                  <a:pt x="1950656" y="1637453"/>
                </a:lnTo>
                <a:lnTo>
                  <a:pt x="1943029" y="1631742"/>
                </a:lnTo>
                <a:lnTo>
                  <a:pt x="1935084" y="1626030"/>
                </a:lnTo>
                <a:lnTo>
                  <a:pt x="1927456" y="1620002"/>
                </a:lnTo>
                <a:lnTo>
                  <a:pt x="1857220" y="1678384"/>
                </a:lnTo>
                <a:lnTo>
                  <a:pt x="1756792" y="1556860"/>
                </a:lnTo>
                <a:lnTo>
                  <a:pt x="1827346" y="1498478"/>
                </a:lnTo>
                <a:lnTo>
                  <a:pt x="1822896" y="1489594"/>
                </a:lnTo>
                <a:lnTo>
                  <a:pt x="1818765" y="1481027"/>
                </a:lnTo>
                <a:lnTo>
                  <a:pt x="1814633" y="1472143"/>
                </a:lnTo>
                <a:lnTo>
                  <a:pt x="1810820" y="1463259"/>
                </a:lnTo>
                <a:lnTo>
                  <a:pt x="1807324" y="1454057"/>
                </a:lnTo>
                <a:lnTo>
                  <a:pt x="1803828" y="1445173"/>
                </a:lnTo>
                <a:lnTo>
                  <a:pt x="1800968" y="1436289"/>
                </a:lnTo>
                <a:lnTo>
                  <a:pt x="1797789" y="1426770"/>
                </a:lnTo>
                <a:lnTo>
                  <a:pt x="1795247" y="1417569"/>
                </a:lnTo>
                <a:lnTo>
                  <a:pt x="1792704" y="1408367"/>
                </a:lnTo>
                <a:lnTo>
                  <a:pt x="1790480" y="1399166"/>
                </a:lnTo>
                <a:lnTo>
                  <a:pt x="1788573" y="1389647"/>
                </a:lnTo>
                <a:lnTo>
                  <a:pt x="1786666" y="1380445"/>
                </a:lnTo>
                <a:lnTo>
                  <a:pt x="1785395" y="1371244"/>
                </a:lnTo>
                <a:lnTo>
                  <a:pt x="1783170" y="1352206"/>
                </a:lnTo>
                <a:lnTo>
                  <a:pt x="1690687" y="1343639"/>
                </a:lnTo>
                <a:lnTo>
                  <a:pt x="1705624" y="1186897"/>
                </a:lnTo>
                <a:lnTo>
                  <a:pt x="1798425" y="1195781"/>
                </a:lnTo>
                <a:lnTo>
                  <a:pt x="1801285" y="1186897"/>
                </a:lnTo>
                <a:lnTo>
                  <a:pt x="1804146" y="1178012"/>
                </a:lnTo>
                <a:lnTo>
                  <a:pt x="1807642" y="1169128"/>
                </a:lnTo>
                <a:lnTo>
                  <a:pt x="1810820" y="1160244"/>
                </a:lnTo>
                <a:lnTo>
                  <a:pt x="1814633" y="1151677"/>
                </a:lnTo>
                <a:lnTo>
                  <a:pt x="1818765" y="1142793"/>
                </a:lnTo>
                <a:lnTo>
                  <a:pt x="1822896" y="1134226"/>
                </a:lnTo>
                <a:lnTo>
                  <a:pt x="1827346" y="1125659"/>
                </a:lnTo>
                <a:lnTo>
                  <a:pt x="1831795" y="1117727"/>
                </a:lnTo>
                <a:lnTo>
                  <a:pt x="1836562" y="1109160"/>
                </a:lnTo>
                <a:lnTo>
                  <a:pt x="1841329" y="1100910"/>
                </a:lnTo>
                <a:lnTo>
                  <a:pt x="1846732" y="1092661"/>
                </a:lnTo>
                <a:lnTo>
                  <a:pt x="1852135" y="1085045"/>
                </a:lnTo>
                <a:lnTo>
                  <a:pt x="1857856" y="1077113"/>
                </a:lnTo>
                <a:lnTo>
                  <a:pt x="1863894" y="1069181"/>
                </a:lnTo>
                <a:lnTo>
                  <a:pt x="1869615" y="1061566"/>
                </a:lnTo>
                <a:lnTo>
                  <a:pt x="1810184" y="989858"/>
                </a:lnTo>
                <a:lnTo>
                  <a:pt x="1931588" y="889593"/>
                </a:lnTo>
                <a:lnTo>
                  <a:pt x="1990700" y="961301"/>
                </a:lnTo>
                <a:lnTo>
                  <a:pt x="1999599" y="956859"/>
                </a:lnTo>
                <a:lnTo>
                  <a:pt x="2008180" y="952734"/>
                </a:lnTo>
                <a:lnTo>
                  <a:pt x="2017079" y="948609"/>
                </a:lnTo>
                <a:lnTo>
                  <a:pt x="2025977" y="944485"/>
                </a:lnTo>
                <a:lnTo>
                  <a:pt x="2034876" y="941312"/>
                </a:lnTo>
                <a:lnTo>
                  <a:pt x="2043775" y="937504"/>
                </a:lnTo>
                <a:lnTo>
                  <a:pt x="2052673" y="934649"/>
                </a:lnTo>
                <a:lnTo>
                  <a:pt x="2061890" y="931476"/>
                </a:lnTo>
                <a:lnTo>
                  <a:pt x="2071424" y="928937"/>
                </a:lnTo>
                <a:lnTo>
                  <a:pt x="2080641" y="926399"/>
                </a:lnTo>
                <a:lnTo>
                  <a:pt x="2089539" y="924178"/>
                </a:lnTo>
                <a:lnTo>
                  <a:pt x="2099074" y="922274"/>
                </a:lnTo>
                <a:lnTo>
                  <a:pt x="2108608" y="920370"/>
                </a:lnTo>
                <a:lnTo>
                  <a:pt x="2117825" y="918784"/>
                </a:lnTo>
                <a:lnTo>
                  <a:pt x="2127041" y="917515"/>
                </a:lnTo>
                <a:lnTo>
                  <a:pt x="2136258" y="916246"/>
                </a:lnTo>
                <a:lnTo>
                  <a:pt x="2144839" y="823913"/>
                </a:lnTo>
                <a:close/>
                <a:moveTo>
                  <a:pt x="1509345" y="590550"/>
                </a:moveTo>
                <a:lnTo>
                  <a:pt x="1518239" y="590550"/>
                </a:lnTo>
                <a:lnTo>
                  <a:pt x="1526817" y="591817"/>
                </a:lnTo>
                <a:lnTo>
                  <a:pt x="1535394" y="593400"/>
                </a:lnTo>
                <a:lnTo>
                  <a:pt x="1543971" y="596250"/>
                </a:lnTo>
                <a:lnTo>
                  <a:pt x="1551912" y="599417"/>
                </a:lnTo>
                <a:lnTo>
                  <a:pt x="1559854" y="603534"/>
                </a:lnTo>
                <a:lnTo>
                  <a:pt x="1566843" y="608601"/>
                </a:lnTo>
                <a:lnTo>
                  <a:pt x="1570655" y="611452"/>
                </a:lnTo>
                <a:lnTo>
                  <a:pt x="1574149" y="614302"/>
                </a:lnTo>
                <a:lnTo>
                  <a:pt x="1577326" y="617469"/>
                </a:lnTo>
                <a:lnTo>
                  <a:pt x="1580185" y="620953"/>
                </a:lnTo>
                <a:lnTo>
                  <a:pt x="1583362" y="624753"/>
                </a:lnTo>
                <a:lnTo>
                  <a:pt x="1586221" y="628237"/>
                </a:lnTo>
                <a:lnTo>
                  <a:pt x="1588762" y="632037"/>
                </a:lnTo>
                <a:lnTo>
                  <a:pt x="1591621" y="636154"/>
                </a:lnTo>
                <a:lnTo>
                  <a:pt x="1593845" y="640271"/>
                </a:lnTo>
                <a:lnTo>
                  <a:pt x="1595433" y="644388"/>
                </a:lnTo>
                <a:lnTo>
                  <a:pt x="1597339" y="648505"/>
                </a:lnTo>
                <a:lnTo>
                  <a:pt x="1598927" y="652305"/>
                </a:lnTo>
                <a:lnTo>
                  <a:pt x="1601151" y="660856"/>
                </a:lnTo>
                <a:lnTo>
                  <a:pt x="1603057" y="669724"/>
                </a:lnTo>
                <a:lnTo>
                  <a:pt x="1603375" y="678274"/>
                </a:lnTo>
                <a:lnTo>
                  <a:pt x="1603375" y="687142"/>
                </a:lnTo>
                <a:lnTo>
                  <a:pt x="1602104" y="696326"/>
                </a:lnTo>
                <a:lnTo>
                  <a:pt x="1600516" y="704560"/>
                </a:lnTo>
                <a:lnTo>
                  <a:pt x="1597657" y="712794"/>
                </a:lnTo>
                <a:lnTo>
                  <a:pt x="1594480" y="721028"/>
                </a:lnTo>
                <a:lnTo>
                  <a:pt x="1590350" y="728629"/>
                </a:lnTo>
                <a:lnTo>
                  <a:pt x="1585268" y="736229"/>
                </a:lnTo>
                <a:lnTo>
                  <a:pt x="1582409" y="739396"/>
                </a:lnTo>
                <a:lnTo>
                  <a:pt x="1579550" y="742880"/>
                </a:lnTo>
                <a:lnTo>
                  <a:pt x="1576373" y="746047"/>
                </a:lnTo>
                <a:lnTo>
                  <a:pt x="1572879" y="749531"/>
                </a:lnTo>
                <a:lnTo>
                  <a:pt x="1569384" y="752381"/>
                </a:lnTo>
                <a:lnTo>
                  <a:pt x="1565572" y="755231"/>
                </a:lnTo>
                <a:lnTo>
                  <a:pt x="1297460" y="948099"/>
                </a:lnTo>
                <a:lnTo>
                  <a:pt x="1293012" y="951266"/>
                </a:lnTo>
                <a:lnTo>
                  <a:pt x="1288247" y="953799"/>
                </a:lnTo>
                <a:lnTo>
                  <a:pt x="1283164" y="956333"/>
                </a:lnTo>
                <a:lnTo>
                  <a:pt x="1278399" y="958550"/>
                </a:lnTo>
                <a:lnTo>
                  <a:pt x="1273634" y="960450"/>
                </a:lnTo>
                <a:lnTo>
                  <a:pt x="1268869" y="962033"/>
                </a:lnTo>
                <a:lnTo>
                  <a:pt x="1263469" y="962983"/>
                </a:lnTo>
                <a:lnTo>
                  <a:pt x="1258386" y="964250"/>
                </a:lnTo>
                <a:lnTo>
                  <a:pt x="1253304" y="964884"/>
                </a:lnTo>
                <a:lnTo>
                  <a:pt x="1247903" y="965200"/>
                </a:lnTo>
                <a:lnTo>
                  <a:pt x="1242820" y="965200"/>
                </a:lnTo>
                <a:lnTo>
                  <a:pt x="1237102" y="964884"/>
                </a:lnTo>
                <a:lnTo>
                  <a:pt x="1232020" y="964567"/>
                </a:lnTo>
                <a:lnTo>
                  <a:pt x="1226937" y="963617"/>
                </a:lnTo>
                <a:lnTo>
                  <a:pt x="1221537" y="962667"/>
                </a:lnTo>
                <a:lnTo>
                  <a:pt x="1216454" y="961083"/>
                </a:lnTo>
                <a:lnTo>
                  <a:pt x="1006475" y="894894"/>
                </a:lnTo>
                <a:lnTo>
                  <a:pt x="1009652" y="885393"/>
                </a:lnTo>
                <a:lnTo>
                  <a:pt x="1013464" y="875259"/>
                </a:lnTo>
                <a:lnTo>
                  <a:pt x="1017911" y="862591"/>
                </a:lnTo>
                <a:lnTo>
                  <a:pt x="1022676" y="847706"/>
                </a:lnTo>
                <a:lnTo>
                  <a:pt x="1027123" y="832188"/>
                </a:lnTo>
                <a:lnTo>
                  <a:pt x="1029029" y="824271"/>
                </a:lnTo>
                <a:lnTo>
                  <a:pt x="1030935" y="816353"/>
                </a:lnTo>
                <a:lnTo>
                  <a:pt x="1031888" y="808753"/>
                </a:lnTo>
                <a:lnTo>
                  <a:pt x="1033159" y="801469"/>
                </a:lnTo>
                <a:lnTo>
                  <a:pt x="1033794" y="793868"/>
                </a:lnTo>
                <a:lnTo>
                  <a:pt x="1033794" y="786584"/>
                </a:lnTo>
                <a:lnTo>
                  <a:pt x="1033794" y="778666"/>
                </a:lnTo>
                <a:lnTo>
                  <a:pt x="1033477" y="770749"/>
                </a:lnTo>
                <a:lnTo>
                  <a:pt x="1032841" y="762832"/>
                </a:lnTo>
                <a:lnTo>
                  <a:pt x="1031888" y="755548"/>
                </a:lnTo>
                <a:lnTo>
                  <a:pt x="1029665" y="740980"/>
                </a:lnTo>
                <a:lnTo>
                  <a:pt x="1027441" y="727995"/>
                </a:lnTo>
                <a:lnTo>
                  <a:pt x="1025217" y="718178"/>
                </a:lnTo>
                <a:lnTo>
                  <a:pt x="1022994" y="708994"/>
                </a:lnTo>
                <a:lnTo>
                  <a:pt x="1227572" y="773599"/>
                </a:lnTo>
                <a:lnTo>
                  <a:pt x="1458835" y="607651"/>
                </a:lnTo>
                <a:lnTo>
                  <a:pt x="1462965" y="605118"/>
                </a:lnTo>
                <a:lnTo>
                  <a:pt x="1467095" y="602268"/>
                </a:lnTo>
                <a:lnTo>
                  <a:pt x="1470589" y="600051"/>
                </a:lnTo>
                <a:lnTo>
                  <a:pt x="1474719" y="598467"/>
                </a:lnTo>
                <a:lnTo>
                  <a:pt x="1479166" y="596567"/>
                </a:lnTo>
                <a:lnTo>
                  <a:pt x="1483296" y="594984"/>
                </a:lnTo>
                <a:lnTo>
                  <a:pt x="1491873" y="592767"/>
                </a:lnTo>
                <a:lnTo>
                  <a:pt x="1500768" y="591183"/>
                </a:lnTo>
                <a:lnTo>
                  <a:pt x="1509345" y="590550"/>
                </a:lnTo>
                <a:close/>
                <a:moveTo>
                  <a:pt x="690596" y="539750"/>
                </a:moveTo>
                <a:lnTo>
                  <a:pt x="691548" y="539750"/>
                </a:lnTo>
                <a:lnTo>
                  <a:pt x="693769" y="540067"/>
                </a:lnTo>
                <a:lnTo>
                  <a:pt x="702016" y="540702"/>
                </a:lnTo>
                <a:lnTo>
                  <a:pt x="727394" y="541020"/>
                </a:lnTo>
                <a:lnTo>
                  <a:pt x="757531" y="541655"/>
                </a:lnTo>
                <a:lnTo>
                  <a:pt x="770854" y="541972"/>
                </a:lnTo>
                <a:lnTo>
                  <a:pt x="781640" y="543242"/>
                </a:lnTo>
                <a:lnTo>
                  <a:pt x="781957" y="543242"/>
                </a:lnTo>
                <a:lnTo>
                  <a:pt x="785763" y="546734"/>
                </a:lnTo>
                <a:lnTo>
                  <a:pt x="789887" y="552130"/>
                </a:lnTo>
                <a:lnTo>
                  <a:pt x="794646" y="558479"/>
                </a:lnTo>
                <a:lnTo>
                  <a:pt x="799404" y="566415"/>
                </a:lnTo>
                <a:lnTo>
                  <a:pt x="804797" y="576573"/>
                </a:lnTo>
                <a:lnTo>
                  <a:pt x="809872" y="588001"/>
                </a:lnTo>
                <a:lnTo>
                  <a:pt x="812093" y="594668"/>
                </a:lnTo>
                <a:lnTo>
                  <a:pt x="814631" y="602286"/>
                </a:lnTo>
                <a:lnTo>
                  <a:pt x="817169" y="609905"/>
                </a:lnTo>
                <a:lnTo>
                  <a:pt x="820024" y="618476"/>
                </a:lnTo>
                <a:lnTo>
                  <a:pt x="822244" y="627364"/>
                </a:lnTo>
                <a:lnTo>
                  <a:pt x="824465" y="637205"/>
                </a:lnTo>
                <a:lnTo>
                  <a:pt x="826685" y="647681"/>
                </a:lnTo>
                <a:lnTo>
                  <a:pt x="828906" y="658791"/>
                </a:lnTo>
                <a:lnTo>
                  <a:pt x="830809" y="670537"/>
                </a:lnTo>
                <a:lnTo>
                  <a:pt x="832395" y="683235"/>
                </a:lnTo>
                <a:lnTo>
                  <a:pt x="834299" y="696567"/>
                </a:lnTo>
                <a:lnTo>
                  <a:pt x="835885" y="710535"/>
                </a:lnTo>
                <a:lnTo>
                  <a:pt x="836836" y="725454"/>
                </a:lnTo>
                <a:lnTo>
                  <a:pt x="838105" y="741644"/>
                </a:lnTo>
                <a:lnTo>
                  <a:pt x="839057" y="757834"/>
                </a:lnTo>
                <a:lnTo>
                  <a:pt x="840009" y="775611"/>
                </a:lnTo>
                <a:lnTo>
                  <a:pt x="840326" y="794022"/>
                </a:lnTo>
                <a:lnTo>
                  <a:pt x="840643" y="813069"/>
                </a:lnTo>
                <a:lnTo>
                  <a:pt x="840326" y="833703"/>
                </a:lnTo>
                <a:lnTo>
                  <a:pt x="840326" y="854972"/>
                </a:lnTo>
                <a:lnTo>
                  <a:pt x="844767" y="839735"/>
                </a:lnTo>
                <a:lnTo>
                  <a:pt x="849208" y="824497"/>
                </a:lnTo>
                <a:lnTo>
                  <a:pt x="857456" y="794975"/>
                </a:lnTo>
                <a:lnTo>
                  <a:pt x="864435" y="767992"/>
                </a:lnTo>
                <a:lnTo>
                  <a:pt x="870145" y="742914"/>
                </a:lnTo>
                <a:lnTo>
                  <a:pt x="878710" y="705456"/>
                </a:lnTo>
                <a:lnTo>
                  <a:pt x="881248" y="694028"/>
                </a:lnTo>
                <a:lnTo>
                  <a:pt x="882517" y="688314"/>
                </a:lnTo>
                <a:lnTo>
                  <a:pt x="878076" y="679425"/>
                </a:lnTo>
                <a:lnTo>
                  <a:pt x="874586" y="670854"/>
                </a:lnTo>
                <a:lnTo>
                  <a:pt x="871097" y="663236"/>
                </a:lnTo>
                <a:lnTo>
                  <a:pt x="868559" y="655617"/>
                </a:lnTo>
                <a:lnTo>
                  <a:pt x="864752" y="644506"/>
                </a:lnTo>
                <a:lnTo>
                  <a:pt x="863801" y="640380"/>
                </a:lnTo>
                <a:lnTo>
                  <a:pt x="867290" y="637205"/>
                </a:lnTo>
                <a:lnTo>
                  <a:pt x="876489" y="629269"/>
                </a:lnTo>
                <a:lnTo>
                  <a:pt x="881882" y="624507"/>
                </a:lnTo>
                <a:lnTo>
                  <a:pt x="888227" y="619746"/>
                </a:lnTo>
                <a:lnTo>
                  <a:pt x="894571" y="615619"/>
                </a:lnTo>
                <a:lnTo>
                  <a:pt x="900598" y="611810"/>
                </a:lnTo>
                <a:lnTo>
                  <a:pt x="921535" y="619746"/>
                </a:lnTo>
                <a:lnTo>
                  <a:pt x="939300" y="659426"/>
                </a:lnTo>
                <a:lnTo>
                  <a:pt x="934224" y="671172"/>
                </a:lnTo>
                <a:lnTo>
                  <a:pt x="928514" y="683235"/>
                </a:lnTo>
                <a:lnTo>
                  <a:pt x="922487" y="695932"/>
                </a:lnTo>
                <a:lnTo>
                  <a:pt x="923439" y="707043"/>
                </a:lnTo>
                <a:lnTo>
                  <a:pt x="924073" y="720693"/>
                </a:lnTo>
                <a:lnTo>
                  <a:pt x="924708" y="736248"/>
                </a:lnTo>
                <a:lnTo>
                  <a:pt x="924073" y="753390"/>
                </a:lnTo>
                <a:lnTo>
                  <a:pt x="923439" y="790213"/>
                </a:lnTo>
                <a:lnTo>
                  <a:pt x="921852" y="827354"/>
                </a:lnTo>
                <a:lnTo>
                  <a:pt x="920266" y="862273"/>
                </a:lnTo>
                <a:lnTo>
                  <a:pt x="918680" y="891161"/>
                </a:lnTo>
                <a:lnTo>
                  <a:pt x="916777" y="918461"/>
                </a:lnTo>
                <a:lnTo>
                  <a:pt x="918680" y="913382"/>
                </a:lnTo>
                <a:lnTo>
                  <a:pt x="923756" y="899097"/>
                </a:lnTo>
                <a:lnTo>
                  <a:pt x="927245" y="888621"/>
                </a:lnTo>
                <a:lnTo>
                  <a:pt x="931369" y="876241"/>
                </a:lnTo>
                <a:lnTo>
                  <a:pt x="935493" y="862273"/>
                </a:lnTo>
                <a:lnTo>
                  <a:pt x="939934" y="846401"/>
                </a:lnTo>
                <a:lnTo>
                  <a:pt x="943741" y="828307"/>
                </a:lnTo>
                <a:lnTo>
                  <a:pt x="947865" y="809260"/>
                </a:lnTo>
                <a:lnTo>
                  <a:pt x="951672" y="788626"/>
                </a:lnTo>
                <a:lnTo>
                  <a:pt x="955161" y="766722"/>
                </a:lnTo>
                <a:lnTo>
                  <a:pt x="957699" y="743866"/>
                </a:lnTo>
                <a:lnTo>
                  <a:pt x="958650" y="731486"/>
                </a:lnTo>
                <a:lnTo>
                  <a:pt x="959919" y="719106"/>
                </a:lnTo>
                <a:lnTo>
                  <a:pt x="960554" y="707043"/>
                </a:lnTo>
                <a:lnTo>
                  <a:pt x="960871" y="694345"/>
                </a:lnTo>
                <a:lnTo>
                  <a:pt x="961188" y="681330"/>
                </a:lnTo>
                <a:lnTo>
                  <a:pt x="961188" y="668315"/>
                </a:lnTo>
                <a:lnTo>
                  <a:pt x="969119" y="649268"/>
                </a:lnTo>
                <a:lnTo>
                  <a:pt x="970705" y="651173"/>
                </a:lnTo>
                <a:lnTo>
                  <a:pt x="973877" y="656887"/>
                </a:lnTo>
                <a:lnTo>
                  <a:pt x="976098" y="661331"/>
                </a:lnTo>
                <a:lnTo>
                  <a:pt x="978636" y="666727"/>
                </a:lnTo>
                <a:lnTo>
                  <a:pt x="981808" y="673076"/>
                </a:lnTo>
                <a:lnTo>
                  <a:pt x="984663" y="681012"/>
                </a:lnTo>
                <a:lnTo>
                  <a:pt x="988152" y="690218"/>
                </a:lnTo>
                <a:lnTo>
                  <a:pt x="991007" y="700377"/>
                </a:lnTo>
                <a:lnTo>
                  <a:pt x="993862" y="712122"/>
                </a:lnTo>
                <a:lnTo>
                  <a:pt x="997035" y="724820"/>
                </a:lnTo>
                <a:lnTo>
                  <a:pt x="999572" y="739422"/>
                </a:lnTo>
                <a:lnTo>
                  <a:pt x="1002110" y="754977"/>
                </a:lnTo>
                <a:lnTo>
                  <a:pt x="1004013" y="772436"/>
                </a:lnTo>
                <a:lnTo>
                  <a:pt x="1005600" y="790848"/>
                </a:lnTo>
                <a:lnTo>
                  <a:pt x="1005282" y="796244"/>
                </a:lnTo>
                <a:lnTo>
                  <a:pt x="1004331" y="801958"/>
                </a:lnTo>
                <a:lnTo>
                  <a:pt x="1003062" y="809260"/>
                </a:lnTo>
                <a:lnTo>
                  <a:pt x="1000841" y="817196"/>
                </a:lnTo>
                <a:lnTo>
                  <a:pt x="997669" y="826085"/>
                </a:lnTo>
                <a:lnTo>
                  <a:pt x="994497" y="836243"/>
                </a:lnTo>
                <a:lnTo>
                  <a:pt x="985932" y="858781"/>
                </a:lnTo>
                <a:lnTo>
                  <a:pt x="964043" y="914969"/>
                </a:lnTo>
                <a:lnTo>
                  <a:pt x="951037" y="948301"/>
                </a:lnTo>
                <a:lnTo>
                  <a:pt x="937079" y="985442"/>
                </a:lnTo>
                <a:lnTo>
                  <a:pt x="922804" y="1025757"/>
                </a:lnTo>
                <a:lnTo>
                  <a:pt x="915825" y="1047026"/>
                </a:lnTo>
                <a:lnTo>
                  <a:pt x="908212" y="1068929"/>
                </a:lnTo>
                <a:lnTo>
                  <a:pt x="901233" y="1091785"/>
                </a:lnTo>
                <a:lnTo>
                  <a:pt x="894254" y="1115594"/>
                </a:lnTo>
                <a:lnTo>
                  <a:pt x="886958" y="1139719"/>
                </a:lnTo>
                <a:lnTo>
                  <a:pt x="880296" y="1165115"/>
                </a:lnTo>
                <a:lnTo>
                  <a:pt x="873634" y="1190510"/>
                </a:lnTo>
                <a:lnTo>
                  <a:pt x="867290" y="1217493"/>
                </a:lnTo>
                <a:lnTo>
                  <a:pt x="861580" y="1244476"/>
                </a:lnTo>
                <a:lnTo>
                  <a:pt x="855553" y="1272728"/>
                </a:lnTo>
                <a:lnTo>
                  <a:pt x="850477" y="1301298"/>
                </a:lnTo>
                <a:lnTo>
                  <a:pt x="845402" y="1330821"/>
                </a:lnTo>
                <a:lnTo>
                  <a:pt x="840960" y="1360343"/>
                </a:lnTo>
                <a:lnTo>
                  <a:pt x="836836" y="1391135"/>
                </a:lnTo>
                <a:lnTo>
                  <a:pt x="874586" y="1434307"/>
                </a:lnTo>
                <a:lnTo>
                  <a:pt x="949768" y="1522239"/>
                </a:lnTo>
                <a:lnTo>
                  <a:pt x="990373" y="1569856"/>
                </a:lnTo>
                <a:lnTo>
                  <a:pt x="1026219" y="1613028"/>
                </a:lnTo>
                <a:lnTo>
                  <a:pt x="1041129" y="1631122"/>
                </a:lnTo>
                <a:lnTo>
                  <a:pt x="1053500" y="1646042"/>
                </a:lnTo>
                <a:lnTo>
                  <a:pt x="1062065" y="1657470"/>
                </a:lnTo>
                <a:lnTo>
                  <a:pt x="1066824" y="1664137"/>
                </a:lnTo>
                <a:lnTo>
                  <a:pt x="1071582" y="1671755"/>
                </a:lnTo>
                <a:lnTo>
                  <a:pt x="1077292" y="1680326"/>
                </a:lnTo>
                <a:lnTo>
                  <a:pt x="1080147" y="1685088"/>
                </a:lnTo>
                <a:lnTo>
                  <a:pt x="1083002" y="1689850"/>
                </a:lnTo>
                <a:lnTo>
                  <a:pt x="1085540" y="1695564"/>
                </a:lnTo>
                <a:lnTo>
                  <a:pt x="1088395" y="1701913"/>
                </a:lnTo>
                <a:lnTo>
                  <a:pt x="1090616" y="1708579"/>
                </a:lnTo>
                <a:lnTo>
                  <a:pt x="1091884" y="1715880"/>
                </a:lnTo>
                <a:lnTo>
                  <a:pt x="1093471" y="1724134"/>
                </a:lnTo>
                <a:lnTo>
                  <a:pt x="1093788" y="1733022"/>
                </a:lnTo>
                <a:lnTo>
                  <a:pt x="1093788" y="1742545"/>
                </a:lnTo>
                <a:lnTo>
                  <a:pt x="1092836" y="1753021"/>
                </a:lnTo>
                <a:lnTo>
                  <a:pt x="1090933" y="1765084"/>
                </a:lnTo>
                <a:lnTo>
                  <a:pt x="1087761" y="1777147"/>
                </a:lnTo>
                <a:lnTo>
                  <a:pt x="1086809" y="1785083"/>
                </a:lnTo>
                <a:lnTo>
                  <a:pt x="1084271" y="1801272"/>
                </a:lnTo>
                <a:lnTo>
                  <a:pt x="1076340" y="1854920"/>
                </a:lnTo>
                <a:lnTo>
                  <a:pt x="1054452" y="2009516"/>
                </a:lnTo>
                <a:lnTo>
                  <a:pt x="1023681" y="2230139"/>
                </a:lnTo>
                <a:lnTo>
                  <a:pt x="1022730" y="2236488"/>
                </a:lnTo>
                <a:lnTo>
                  <a:pt x="1021461" y="2242520"/>
                </a:lnTo>
                <a:lnTo>
                  <a:pt x="1019875" y="2248551"/>
                </a:lnTo>
                <a:lnTo>
                  <a:pt x="1018289" y="2254582"/>
                </a:lnTo>
                <a:lnTo>
                  <a:pt x="1015751" y="2259979"/>
                </a:lnTo>
                <a:lnTo>
                  <a:pt x="1013530" y="2265693"/>
                </a:lnTo>
                <a:lnTo>
                  <a:pt x="1011310" y="2271407"/>
                </a:lnTo>
                <a:lnTo>
                  <a:pt x="1008455" y="2276486"/>
                </a:lnTo>
                <a:lnTo>
                  <a:pt x="1005917" y="2281248"/>
                </a:lnTo>
                <a:lnTo>
                  <a:pt x="1002427" y="2286009"/>
                </a:lnTo>
                <a:lnTo>
                  <a:pt x="999255" y="2291088"/>
                </a:lnTo>
                <a:lnTo>
                  <a:pt x="995766" y="2295533"/>
                </a:lnTo>
                <a:lnTo>
                  <a:pt x="992276" y="2299659"/>
                </a:lnTo>
                <a:lnTo>
                  <a:pt x="988470" y="2303469"/>
                </a:lnTo>
                <a:lnTo>
                  <a:pt x="984346" y="2307278"/>
                </a:lnTo>
                <a:lnTo>
                  <a:pt x="980222" y="2311087"/>
                </a:lnTo>
                <a:lnTo>
                  <a:pt x="975781" y="2314262"/>
                </a:lnTo>
                <a:lnTo>
                  <a:pt x="971339" y="2317436"/>
                </a:lnTo>
                <a:lnTo>
                  <a:pt x="966581" y="2320293"/>
                </a:lnTo>
                <a:lnTo>
                  <a:pt x="961823" y="2322833"/>
                </a:lnTo>
                <a:lnTo>
                  <a:pt x="956747" y="2325372"/>
                </a:lnTo>
                <a:lnTo>
                  <a:pt x="951989" y="2327277"/>
                </a:lnTo>
                <a:lnTo>
                  <a:pt x="946913" y="2329182"/>
                </a:lnTo>
                <a:lnTo>
                  <a:pt x="941203" y="2331086"/>
                </a:lnTo>
                <a:lnTo>
                  <a:pt x="936128" y="2332674"/>
                </a:lnTo>
                <a:lnTo>
                  <a:pt x="930418" y="2333309"/>
                </a:lnTo>
                <a:lnTo>
                  <a:pt x="925025" y="2334578"/>
                </a:lnTo>
                <a:lnTo>
                  <a:pt x="919315" y="2334896"/>
                </a:lnTo>
                <a:lnTo>
                  <a:pt x="913605" y="2335213"/>
                </a:lnTo>
                <a:lnTo>
                  <a:pt x="907577" y="2335213"/>
                </a:lnTo>
                <a:lnTo>
                  <a:pt x="901550" y="2334896"/>
                </a:lnTo>
                <a:lnTo>
                  <a:pt x="895523" y="2333943"/>
                </a:lnTo>
                <a:lnTo>
                  <a:pt x="889813" y="2333309"/>
                </a:lnTo>
                <a:lnTo>
                  <a:pt x="883786" y="2332356"/>
                </a:lnTo>
                <a:lnTo>
                  <a:pt x="878076" y="2330769"/>
                </a:lnTo>
                <a:lnTo>
                  <a:pt x="872683" y="2328864"/>
                </a:lnTo>
                <a:lnTo>
                  <a:pt x="867290" y="2326642"/>
                </a:lnTo>
                <a:lnTo>
                  <a:pt x="862214" y="2324420"/>
                </a:lnTo>
                <a:lnTo>
                  <a:pt x="857456" y="2321881"/>
                </a:lnTo>
                <a:lnTo>
                  <a:pt x="852698" y="2319341"/>
                </a:lnTo>
                <a:lnTo>
                  <a:pt x="848257" y="2316167"/>
                </a:lnTo>
                <a:lnTo>
                  <a:pt x="843815" y="2312992"/>
                </a:lnTo>
                <a:lnTo>
                  <a:pt x="839692" y="2309183"/>
                </a:lnTo>
                <a:lnTo>
                  <a:pt x="835568" y="2305373"/>
                </a:lnTo>
                <a:lnTo>
                  <a:pt x="831761" y="2301882"/>
                </a:lnTo>
                <a:lnTo>
                  <a:pt x="827954" y="2297755"/>
                </a:lnTo>
                <a:lnTo>
                  <a:pt x="824782" y="2293311"/>
                </a:lnTo>
                <a:lnTo>
                  <a:pt x="821293" y="2288866"/>
                </a:lnTo>
                <a:lnTo>
                  <a:pt x="818755" y="2283787"/>
                </a:lnTo>
                <a:lnTo>
                  <a:pt x="815900" y="2279026"/>
                </a:lnTo>
                <a:lnTo>
                  <a:pt x="813362" y="2274264"/>
                </a:lnTo>
                <a:lnTo>
                  <a:pt x="811141" y="2269185"/>
                </a:lnTo>
                <a:lnTo>
                  <a:pt x="809238" y="2263471"/>
                </a:lnTo>
                <a:lnTo>
                  <a:pt x="807335" y="2258392"/>
                </a:lnTo>
                <a:lnTo>
                  <a:pt x="805749" y="2252678"/>
                </a:lnTo>
                <a:lnTo>
                  <a:pt x="804162" y="2246646"/>
                </a:lnTo>
                <a:lnTo>
                  <a:pt x="803211" y="2241250"/>
                </a:lnTo>
                <a:lnTo>
                  <a:pt x="802576" y="2234901"/>
                </a:lnTo>
                <a:lnTo>
                  <a:pt x="801942" y="2228869"/>
                </a:lnTo>
                <a:lnTo>
                  <a:pt x="801625" y="2222838"/>
                </a:lnTo>
                <a:lnTo>
                  <a:pt x="801625" y="2216807"/>
                </a:lnTo>
                <a:lnTo>
                  <a:pt x="801942" y="2210458"/>
                </a:lnTo>
                <a:lnTo>
                  <a:pt x="802576" y="2204109"/>
                </a:lnTo>
                <a:lnTo>
                  <a:pt x="803211" y="2197443"/>
                </a:lnTo>
                <a:lnTo>
                  <a:pt x="833981" y="1990152"/>
                </a:lnTo>
                <a:lnTo>
                  <a:pt x="855235" y="1846032"/>
                </a:lnTo>
                <a:lnTo>
                  <a:pt x="861897" y="1797146"/>
                </a:lnTo>
                <a:lnTo>
                  <a:pt x="863801" y="1783178"/>
                </a:lnTo>
                <a:lnTo>
                  <a:pt x="864435" y="1777147"/>
                </a:lnTo>
                <a:lnTo>
                  <a:pt x="861897" y="1774290"/>
                </a:lnTo>
                <a:lnTo>
                  <a:pt x="855553" y="1767623"/>
                </a:lnTo>
                <a:lnTo>
                  <a:pt x="833030" y="1744133"/>
                </a:lnTo>
                <a:lnTo>
                  <a:pt x="763558" y="1673343"/>
                </a:lnTo>
                <a:lnTo>
                  <a:pt x="687424" y="1595886"/>
                </a:lnTo>
                <a:lnTo>
                  <a:pt x="657288" y="1564777"/>
                </a:lnTo>
                <a:lnTo>
                  <a:pt x="637620" y="1543825"/>
                </a:lnTo>
                <a:lnTo>
                  <a:pt x="624931" y="1537159"/>
                </a:lnTo>
                <a:lnTo>
                  <a:pt x="612876" y="1530175"/>
                </a:lnTo>
                <a:lnTo>
                  <a:pt x="600822" y="1523192"/>
                </a:lnTo>
                <a:lnTo>
                  <a:pt x="589719" y="1516208"/>
                </a:lnTo>
                <a:lnTo>
                  <a:pt x="578933" y="1508907"/>
                </a:lnTo>
                <a:lnTo>
                  <a:pt x="569100" y="1501605"/>
                </a:lnTo>
                <a:lnTo>
                  <a:pt x="559266" y="1494622"/>
                </a:lnTo>
                <a:lnTo>
                  <a:pt x="550383" y="1487003"/>
                </a:lnTo>
                <a:lnTo>
                  <a:pt x="541818" y="1480019"/>
                </a:lnTo>
                <a:lnTo>
                  <a:pt x="533570" y="1472718"/>
                </a:lnTo>
                <a:lnTo>
                  <a:pt x="525957" y="1465099"/>
                </a:lnTo>
                <a:lnTo>
                  <a:pt x="518978" y="1458116"/>
                </a:lnTo>
                <a:lnTo>
                  <a:pt x="511682" y="1451132"/>
                </a:lnTo>
                <a:lnTo>
                  <a:pt x="505655" y="1444148"/>
                </a:lnTo>
                <a:lnTo>
                  <a:pt x="499945" y="1436847"/>
                </a:lnTo>
                <a:lnTo>
                  <a:pt x="494235" y="1430181"/>
                </a:lnTo>
                <a:lnTo>
                  <a:pt x="489159" y="1423514"/>
                </a:lnTo>
                <a:lnTo>
                  <a:pt x="484718" y="1416848"/>
                </a:lnTo>
                <a:lnTo>
                  <a:pt x="480277" y="1410499"/>
                </a:lnTo>
                <a:lnTo>
                  <a:pt x="476470" y="1404150"/>
                </a:lnTo>
                <a:lnTo>
                  <a:pt x="473298" y="1397801"/>
                </a:lnTo>
                <a:lnTo>
                  <a:pt x="469808" y="1392405"/>
                </a:lnTo>
                <a:lnTo>
                  <a:pt x="464733" y="1381294"/>
                </a:lnTo>
                <a:lnTo>
                  <a:pt x="460926" y="1371453"/>
                </a:lnTo>
                <a:lnTo>
                  <a:pt x="458706" y="1362565"/>
                </a:lnTo>
                <a:lnTo>
                  <a:pt x="457754" y="1359073"/>
                </a:lnTo>
                <a:lnTo>
                  <a:pt x="457119" y="1355264"/>
                </a:lnTo>
                <a:lnTo>
                  <a:pt x="457119" y="1352089"/>
                </a:lnTo>
                <a:lnTo>
                  <a:pt x="457119" y="1349550"/>
                </a:lnTo>
                <a:lnTo>
                  <a:pt x="456802" y="1347010"/>
                </a:lnTo>
                <a:lnTo>
                  <a:pt x="456168" y="1344788"/>
                </a:lnTo>
                <a:lnTo>
                  <a:pt x="454264" y="1342566"/>
                </a:lnTo>
                <a:lnTo>
                  <a:pt x="452361" y="1340344"/>
                </a:lnTo>
                <a:lnTo>
                  <a:pt x="449823" y="1338439"/>
                </a:lnTo>
                <a:lnTo>
                  <a:pt x="446968" y="1336217"/>
                </a:lnTo>
                <a:lnTo>
                  <a:pt x="440624" y="1332408"/>
                </a:lnTo>
                <a:lnTo>
                  <a:pt x="434279" y="1328598"/>
                </a:lnTo>
                <a:lnTo>
                  <a:pt x="431107" y="1326376"/>
                </a:lnTo>
                <a:lnTo>
                  <a:pt x="428887" y="1324472"/>
                </a:lnTo>
                <a:lnTo>
                  <a:pt x="426666" y="1322250"/>
                </a:lnTo>
                <a:lnTo>
                  <a:pt x="425397" y="1319393"/>
                </a:lnTo>
                <a:lnTo>
                  <a:pt x="424128" y="1317170"/>
                </a:lnTo>
                <a:lnTo>
                  <a:pt x="424128" y="1314631"/>
                </a:lnTo>
                <a:lnTo>
                  <a:pt x="425714" y="1302568"/>
                </a:lnTo>
                <a:lnTo>
                  <a:pt x="427618" y="1289553"/>
                </a:lnTo>
                <a:lnTo>
                  <a:pt x="429521" y="1275268"/>
                </a:lnTo>
                <a:lnTo>
                  <a:pt x="432059" y="1260983"/>
                </a:lnTo>
                <a:lnTo>
                  <a:pt x="438086" y="1229873"/>
                </a:lnTo>
                <a:lnTo>
                  <a:pt x="445382" y="1196542"/>
                </a:lnTo>
                <a:lnTo>
                  <a:pt x="453313" y="1161623"/>
                </a:lnTo>
                <a:lnTo>
                  <a:pt x="462195" y="1125117"/>
                </a:lnTo>
                <a:lnTo>
                  <a:pt x="471712" y="1087658"/>
                </a:lnTo>
                <a:lnTo>
                  <a:pt x="481229" y="1049883"/>
                </a:lnTo>
                <a:lnTo>
                  <a:pt x="501531" y="974014"/>
                </a:lnTo>
                <a:lnTo>
                  <a:pt x="521199" y="901001"/>
                </a:lnTo>
                <a:lnTo>
                  <a:pt x="538963" y="833386"/>
                </a:lnTo>
                <a:lnTo>
                  <a:pt x="546577" y="803228"/>
                </a:lnTo>
                <a:lnTo>
                  <a:pt x="553238" y="775293"/>
                </a:lnTo>
                <a:lnTo>
                  <a:pt x="622710" y="754659"/>
                </a:lnTo>
                <a:lnTo>
                  <a:pt x="591305" y="753072"/>
                </a:lnTo>
                <a:lnTo>
                  <a:pt x="520881" y="750215"/>
                </a:lnTo>
                <a:lnTo>
                  <a:pt x="482497" y="748628"/>
                </a:lnTo>
                <a:lnTo>
                  <a:pt x="448554" y="747358"/>
                </a:lnTo>
                <a:lnTo>
                  <a:pt x="423494" y="747041"/>
                </a:lnTo>
                <a:lnTo>
                  <a:pt x="415563" y="747358"/>
                </a:lnTo>
                <a:lnTo>
                  <a:pt x="411439" y="747993"/>
                </a:lnTo>
                <a:lnTo>
                  <a:pt x="409853" y="748628"/>
                </a:lnTo>
                <a:lnTo>
                  <a:pt x="406364" y="750850"/>
                </a:lnTo>
                <a:lnTo>
                  <a:pt x="396847" y="757516"/>
                </a:lnTo>
                <a:lnTo>
                  <a:pt x="382889" y="767992"/>
                </a:lnTo>
                <a:lnTo>
                  <a:pt x="366393" y="781007"/>
                </a:lnTo>
                <a:lnTo>
                  <a:pt x="325472" y="812752"/>
                </a:lnTo>
                <a:lnTo>
                  <a:pt x="279791" y="849258"/>
                </a:lnTo>
                <a:lnTo>
                  <a:pt x="195093" y="917826"/>
                </a:lnTo>
                <a:lnTo>
                  <a:pt x="154805" y="951158"/>
                </a:lnTo>
                <a:lnTo>
                  <a:pt x="154488" y="951475"/>
                </a:lnTo>
                <a:lnTo>
                  <a:pt x="150681" y="954332"/>
                </a:lnTo>
                <a:lnTo>
                  <a:pt x="146875" y="957506"/>
                </a:lnTo>
                <a:lnTo>
                  <a:pt x="143068" y="960046"/>
                </a:lnTo>
                <a:lnTo>
                  <a:pt x="139261" y="962586"/>
                </a:lnTo>
                <a:lnTo>
                  <a:pt x="135454" y="964808"/>
                </a:lnTo>
                <a:lnTo>
                  <a:pt x="131013" y="966712"/>
                </a:lnTo>
                <a:lnTo>
                  <a:pt x="126889" y="968617"/>
                </a:lnTo>
                <a:lnTo>
                  <a:pt x="122766" y="969887"/>
                </a:lnTo>
                <a:lnTo>
                  <a:pt x="113883" y="972426"/>
                </a:lnTo>
                <a:lnTo>
                  <a:pt x="105318" y="974014"/>
                </a:lnTo>
                <a:lnTo>
                  <a:pt x="96436" y="975283"/>
                </a:lnTo>
                <a:lnTo>
                  <a:pt x="87554" y="974966"/>
                </a:lnTo>
                <a:lnTo>
                  <a:pt x="78671" y="974014"/>
                </a:lnTo>
                <a:lnTo>
                  <a:pt x="70106" y="972109"/>
                </a:lnTo>
                <a:lnTo>
                  <a:pt x="61541" y="969569"/>
                </a:lnTo>
                <a:lnTo>
                  <a:pt x="52976" y="966395"/>
                </a:lnTo>
                <a:lnTo>
                  <a:pt x="48852" y="964490"/>
                </a:lnTo>
                <a:lnTo>
                  <a:pt x="45363" y="962268"/>
                </a:lnTo>
                <a:lnTo>
                  <a:pt x="41239" y="959729"/>
                </a:lnTo>
                <a:lnTo>
                  <a:pt x="37432" y="956872"/>
                </a:lnTo>
                <a:lnTo>
                  <a:pt x="33626" y="954015"/>
                </a:lnTo>
                <a:lnTo>
                  <a:pt x="30453" y="951158"/>
                </a:lnTo>
                <a:lnTo>
                  <a:pt x="26647" y="947666"/>
                </a:lnTo>
                <a:lnTo>
                  <a:pt x="23792" y="944491"/>
                </a:lnTo>
                <a:lnTo>
                  <a:pt x="20302" y="940682"/>
                </a:lnTo>
                <a:lnTo>
                  <a:pt x="17764" y="936873"/>
                </a:lnTo>
                <a:lnTo>
                  <a:pt x="14909" y="933063"/>
                </a:lnTo>
                <a:lnTo>
                  <a:pt x="12689" y="929254"/>
                </a:lnTo>
                <a:lnTo>
                  <a:pt x="10468" y="925127"/>
                </a:lnTo>
                <a:lnTo>
                  <a:pt x="8248" y="921000"/>
                </a:lnTo>
                <a:lnTo>
                  <a:pt x="6662" y="916874"/>
                </a:lnTo>
                <a:lnTo>
                  <a:pt x="4758" y="912429"/>
                </a:lnTo>
                <a:lnTo>
                  <a:pt x="2538" y="903858"/>
                </a:lnTo>
                <a:lnTo>
                  <a:pt x="634" y="894970"/>
                </a:lnTo>
                <a:lnTo>
                  <a:pt x="0" y="886399"/>
                </a:lnTo>
                <a:lnTo>
                  <a:pt x="0" y="877511"/>
                </a:lnTo>
                <a:lnTo>
                  <a:pt x="952" y="868622"/>
                </a:lnTo>
                <a:lnTo>
                  <a:pt x="2538" y="859734"/>
                </a:lnTo>
                <a:lnTo>
                  <a:pt x="5075" y="851163"/>
                </a:lnTo>
                <a:lnTo>
                  <a:pt x="8882" y="842909"/>
                </a:lnTo>
                <a:lnTo>
                  <a:pt x="10785" y="838782"/>
                </a:lnTo>
                <a:lnTo>
                  <a:pt x="13006" y="834656"/>
                </a:lnTo>
                <a:lnTo>
                  <a:pt x="15544" y="831164"/>
                </a:lnTo>
                <a:lnTo>
                  <a:pt x="18082" y="827354"/>
                </a:lnTo>
                <a:lnTo>
                  <a:pt x="20937" y="823545"/>
                </a:lnTo>
                <a:lnTo>
                  <a:pt x="24109" y="820053"/>
                </a:lnTo>
                <a:lnTo>
                  <a:pt x="27281" y="816561"/>
                </a:lnTo>
                <a:lnTo>
                  <a:pt x="30771" y="813069"/>
                </a:lnTo>
                <a:lnTo>
                  <a:pt x="80575" y="775611"/>
                </a:lnTo>
                <a:lnTo>
                  <a:pt x="189700" y="694028"/>
                </a:lnTo>
                <a:lnTo>
                  <a:pt x="248386" y="650220"/>
                </a:lnTo>
                <a:lnTo>
                  <a:pt x="300094" y="612127"/>
                </a:lnTo>
                <a:lnTo>
                  <a:pt x="321348" y="596572"/>
                </a:lnTo>
                <a:lnTo>
                  <a:pt x="337843" y="585144"/>
                </a:lnTo>
                <a:lnTo>
                  <a:pt x="349263" y="577208"/>
                </a:lnTo>
                <a:lnTo>
                  <a:pt x="352436" y="574986"/>
                </a:lnTo>
                <a:lnTo>
                  <a:pt x="354022" y="574351"/>
                </a:lnTo>
                <a:lnTo>
                  <a:pt x="460926" y="562606"/>
                </a:lnTo>
                <a:lnTo>
                  <a:pt x="554190" y="552448"/>
                </a:lnTo>
                <a:lnTo>
                  <a:pt x="595112" y="548003"/>
                </a:lnTo>
                <a:lnTo>
                  <a:pt x="631275" y="544512"/>
                </a:lnTo>
                <a:lnTo>
                  <a:pt x="663315" y="541655"/>
                </a:lnTo>
                <a:lnTo>
                  <a:pt x="690596" y="539750"/>
                </a:lnTo>
                <a:close/>
                <a:moveTo>
                  <a:pt x="912333" y="0"/>
                </a:moveTo>
                <a:lnTo>
                  <a:pt x="923772" y="0"/>
                </a:lnTo>
                <a:lnTo>
                  <a:pt x="935529" y="0"/>
                </a:lnTo>
                <a:lnTo>
                  <a:pt x="943791" y="636"/>
                </a:lnTo>
                <a:lnTo>
                  <a:pt x="952052" y="1908"/>
                </a:lnTo>
                <a:lnTo>
                  <a:pt x="960632" y="3817"/>
                </a:lnTo>
                <a:lnTo>
                  <a:pt x="969211" y="5407"/>
                </a:lnTo>
                <a:lnTo>
                  <a:pt x="977473" y="8270"/>
                </a:lnTo>
                <a:lnTo>
                  <a:pt x="986052" y="11451"/>
                </a:lnTo>
                <a:lnTo>
                  <a:pt x="993996" y="14949"/>
                </a:lnTo>
                <a:lnTo>
                  <a:pt x="1001940" y="19084"/>
                </a:lnTo>
                <a:lnTo>
                  <a:pt x="1010202" y="22901"/>
                </a:lnTo>
                <a:lnTo>
                  <a:pt x="1017828" y="27990"/>
                </a:lnTo>
                <a:lnTo>
                  <a:pt x="1025454" y="33080"/>
                </a:lnTo>
                <a:lnTo>
                  <a:pt x="1032762" y="39123"/>
                </a:lnTo>
                <a:lnTo>
                  <a:pt x="1039753" y="44848"/>
                </a:lnTo>
                <a:lnTo>
                  <a:pt x="1047061" y="51210"/>
                </a:lnTo>
                <a:lnTo>
                  <a:pt x="1053734" y="57889"/>
                </a:lnTo>
                <a:lnTo>
                  <a:pt x="1060407" y="65523"/>
                </a:lnTo>
                <a:lnTo>
                  <a:pt x="1066127" y="72839"/>
                </a:lnTo>
                <a:lnTo>
                  <a:pt x="1072164" y="80791"/>
                </a:lnTo>
                <a:lnTo>
                  <a:pt x="1077884" y="89061"/>
                </a:lnTo>
                <a:lnTo>
                  <a:pt x="1082968" y="97331"/>
                </a:lnTo>
                <a:lnTo>
                  <a:pt x="1087734" y="106555"/>
                </a:lnTo>
                <a:lnTo>
                  <a:pt x="1092183" y="115779"/>
                </a:lnTo>
                <a:lnTo>
                  <a:pt x="1096313" y="125003"/>
                </a:lnTo>
                <a:lnTo>
                  <a:pt x="1100127" y="134546"/>
                </a:lnTo>
                <a:lnTo>
                  <a:pt x="1103304" y="145042"/>
                </a:lnTo>
                <a:lnTo>
                  <a:pt x="1106164" y="155220"/>
                </a:lnTo>
                <a:lnTo>
                  <a:pt x="1108706" y="166035"/>
                </a:lnTo>
                <a:lnTo>
                  <a:pt x="1110612" y="176849"/>
                </a:lnTo>
                <a:lnTo>
                  <a:pt x="1111566" y="187982"/>
                </a:lnTo>
                <a:lnTo>
                  <a:pt x="1112519" y="199433"/>
                </a:lnTo>
                <a:lnTo>
                  <a:pt x="1112837" y="210883"/>
                </a:lnTo>
                <a:lnTo>
                  <a:pt x="1112519" y="222970"/>
                </a:lnTo>
                <a:lnTo>
                  <a:pt x="1110930" y="247144"/>
                </a:lnTo>
                <a:lnTo>
                  <a:pt x="1109024" y="271636"/>
                </a:lnTo>
                <a:lnTo>
                  <a:pt x="1106164" y="296764"/>
                </a:lnTo>
                <a:lnTo>
                  <a:pt x="1104575" y="308851"/>
                </a:lnTo>
                <a:lnTo>
                  <a:pt x="1102351" y="321574"/>
                </a:lnTo>
                <a:lnTo>
                  <a:pt x="1100444" y="333978"/>
                </a:lnTo>
                <a:lnTo>
                  <a:pt x="1097902" y="345747"/>
                </a:lnTo>
                <a:lnTo>
                  <a:pt x="1095360" y="358152"/>
                </a:lnTo>
                <a:lnTo>
                  <a:pt x="1092183" y="369921"/>
                </a:lnTo>
                <a:lnTo>
                  <a:pt x="1089323" y="381372"/>
                </a:lnTo>
                <a:lnTo>
                  <a:pt x="1085510" y="393140"/>
                </a:lnTo>
                <a:lnTo>
                  <a:pt x="1082014" y="404273"/>
                </a:lnTo>
                <a:lnTo>
                  <a:pt x="1077884" y="415406"/>
                </a:lnTo>
                <a:lnTo>
                  <a:pt x="1073753" y="425902"/>
                </a:lnTo>
                <a:lnTo>
                  <a:pt x="1068986" y="436080"/>
                </a:lnTo>
                <a:lnTo>
                  <a:pt x="1063585" y="445941"/>
                </a:lnTo>
                <a:lnTo>
                  <a:pt x="1058501" y="455483"/>
                </a:lnTo>
                <a:lnTo>
                  <a:pt x="1052463" y="464389"/>
                </a:lnTo>
                <a:lnTo>
                  <a:pt x="1046108" y="472977"/>
                </a:lnTo>
                <a:lnTo>
                  <a:pt x="1039753" y="481247"/>
                </a:lnTo>
                <a:lnTo>
                  <a:pt x="1032762" y="488563"/>
                </a:lnTo>
                <a:lnTo>
                  <a:pt x="1025454" y="495242"/>
                </a:lnTo>
                <a:lnTo>
                  <a:pt x="1017510" y="501922"/>
                </a:lnTo>
                <a:lnTo>
                  <a:pt x="1009248" y="507647"/>
                </a:lnTo>
                <a:lnTo>
                  <a:pt x="1000351" y="512736"/>
                </a:lnTo>
                <a:lnTo>
                  <a:pt x="991454" y="516871"/>
                </a:lnTo>
                <a:lnTo>
                  <a:pt x="981921" y="520688"/>
                </a:lnTo>
                <a:lnTo>
                  <a:pt x="971435" y="523551"/>
                </a:lnTo>
                <a:lnTo>
                  <a:pt x="960949" y="525778"/>
                </a:lnTo>
                <a:lnTo>
                  <a:pt x="953005" y="526732"/>
                </a:lnTo>
                <a:lnTo>
                  <a:pt x="944426" y="527050"/>
                </a:lnTo>
                <a:lnTo>
                  <a:pt x="935847" y="526414"/>
                </a:lnTo>
                <a:lnTo>
                  <a:pt x="926314" y="525141"/>
                </a:lnTo>
                <a:lnTo>
                  <a:pt x="917099" y="523233"/>
                </a:lnTo>
                <a:lnTo>
                  <a:pt x="907884" y="520688"/>
                </a:lnTo>
                <a:lnTo>
                  <a:pt x="898669" y="517190"/>
                </a:lnTo>
                <a:lnTo>
                  <a:pt x="888819" y="513373"/>
                </a:lnTo>
                <a:lnTo>
                  <a:pt x="879286" y="508283"/>
                </a:lnTo>
                <a:lnTo>
                  <a:pt x="869118" y="503194"/>
                </a:lnTo>
                <a:lnTo>
                  <a:pt x="859585" y="496833"/>
                </a:lnTo>
                <a:lnTo>
                  <a:pt x="849735" y="490153"/>
                </a:lnTo>
                <a:lnTo>
                  <a:pt x="840202" y="482837"/>
                </a:lnTo>
                <a:lnTo>
                  <a:pt x="830987" y="474886"/>
                </a:lnTo>
                <a:lnTo>
                  <a:pt x="821454" y="465979"/>
                </a:lnTo>
                <a:lnTo>
                  <a:pt x="812239" y="456755"/>
                </a:lnTo>
                <a:lnTo>
                  <a:pt x="803342" y="446577"/>
                </a:lnTo>
                <a:lnTo>
                  <a:pt x="794445" y="435762"/>
                </a:lnTo>
                <a:lnTo>
                  <a:pt x="786183" y="424630"/>
                </a:lnTo>
                <a:lnTo>
                  <a:pt x="778240" y="412225"/>
                </a:lnTo>
                <a:lnTo>
                  <a:pt x="770296" y="400138"/>
                </a:lnTo>
                <a:lnTo>
                  <a:pt x="762987" y="386779"/>
                </a:lnTo>
                <a:lnTo>
                  <a:pt x="756314" y="372784"/>
                </a:lnTo>
                <a:lnTo>
                  <a:pt x="749324" y="358470"/>
                </a:lnTo>
                <a:lnTo>
                  <a:pt x="743604" y="343203"/>
                </a:lnTo>
                <a:lnTo>
                  <a:pt x="738202" y="327617"/>
                </a:lnTo>
                <a:lnTo>
                  <a:pt x="733436" y="311077"/>
                </a:lnTo>
                <a:lnTo>
                  <a:pt x="728987" y="294219"/>
                </a:lnTo>
                <a:lnTo>
                  <a:pt x="725810" y="276725"/>
                </a:lnTo>
                <a:lnTo>
                  <a:pt x="722632" y="258595"/>
                </a:lnTo>
                <a:lnTo>
                  <a:pt x="720408" y="240146"/>
                </a:lnTo>
                <a:lnTo>
                  <a:pt x="719137" y="221062"/>
                </a:lnTo>
                <a:lnTo>
                  <a:pt x="719772" y="209293"/>
                </a:lnTo>
                <a:lnTo>
                  <a:pt x="721361" y="197206"/>
                </a:lnTo>
                <a:lnTo>
                  <a:pt x="722632" y="185756"/>
                </a:lnTo>
                <a:lnTo>
                  <a:pt x="724856" y="174623"/>
                </a:lnTo>
                <a:lnTo>
                  <a:pt x="727399" y="163490"/>
                </a:lnTo>
                <a:lnTo>
                  <a:pt x="730576" y="152676"/>
                </a:lnTo>
                <a:lnTo>
                  <a:pt x="734389" y="142179"/>
                </a:lnTo>
                <a:lnTo>
                  <a:pt x="737884" y="131683"/>
                </a:lnTo>
                <a:lnTo>
                  <a:pt x="742333" y="121823"/>
                </a:lnTo>
                <a:lnTo>
                  <a:pt x="746782" y="111962"/>
                </a:lnTo>
                <a:lnTo>
                  <a:pt x="752184" y="102420"/>
                </a:lnTo>
                <a:lnTo>
                  <a:pt x="757268" y="93514"/>
                </a:lnTo>
                <a:lnTo>
                  <a:pt x="763305" y="84290"/>
                </a:lnTo>
                <a:lnTo>
                  <a:pt x="769660" y="76338"/>
                </a:lnTo>
                <a:lnTo>
                  <a:pt x="776015" y="68068"/>
                </a:lnTo>
                <a:lnTo>
                  <a:pt x="783006" y="60116"/>
                </a:lnTo>
                <a:lnTo>
                  <a:pt x="790314" y="53118"/>
                </a:lnTo>
                <a:lnTo>
                  <a:pt x="797940" y="46121"/>
                </a:lnTo>
                <a:lnTo>
                  <a:pt x="805567" y="39759"/>
                </a:lnTo>
                <a:lnTo>
                  <a:pt x="813828" y="33398"/>
                </a:lnTo>
                <a:lnTo>
                  <a:pt x="822725" y="27990"/>
                </a:lnTo>
                <a:lnTo>
                  <a:pt x="831305" y="22901"/>
                </a:lnTo>
                <a:lnTo>
                  <a:pt x="840520" y="18130"/>
                </a:lnTo>
                <a:lnTo>
                  <a:pt x="849735" y="13995"/>
                </a:lnTo>
                <a:lnTo>
                  <a:pt x="859903" y="10496"/>
                </a:lnTo>
                <a:lnTo>
                  <a:pt x="870071" y="7316"/>
                </a:lnTo>
                <a:lnTo>
                  <a:pt x="879922" y="4771"/>
                </a:lnTo>
                <a:lnTo>
                  <a:pt x="890725" y="2544"/>
                </a:lnTo>
                <a:lnTo>
                  <a:pt x="901529" y="954"/>
                </a:lnTo>
                <a:lnTo>
                  <a:pt x="912333"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chemeClr val="bg1">
                  <a:lumMod val="50000"/>
                </a:schemeClr>
              </a:solidFill>
            </a:endParaRPr>
          </a:p>
        </p:txBody>
      </p:sp>
      <p:sp>
        <p:nvSpPr>
          <p:cNvPr id="24" name="KSO_Shape"/>
          <p:cNvSpPr>
            <a:spLocks noChangeAspect="1"/>
          </p:cNvSpPr>
          <p:nvPr/>
        </p:nvSpPr>
        <p:spPr bwMode="auto">
          <a:xfrm>
            <a:off x="1257032" y="2051290"/>
            <a:ext cx="1523632" cy="1510935"/>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rgbClr val="404040"/>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
        <p:nvSpPr>
          <p:cNvPr id="25" name="KSO_Shape"/>
          <p:cNvSpPr>
            <a:spLocks noChangeAspect="1"/>
          </p:cNvSpPr>
          <p:nvPr/>
        </p:nvSpPr>
        <p:spPr bwMode="auto">
          <a:xfrm>
            <a:off x="1257032" y="4750641"/>
            <a:ext cx="1523632" cy="152363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
        <p:nvSpPr>
          <p:cNvPr id="26" name="KSO_Shape"/>
          <p:cNvSpPr>
            <a:spLocks noChangeAspect="1"/>
          </p:cNvSpPr>
          <p:nvPr/>
        </p:nvSpPr>
        <p:spPr bwMode="auto">
          <a:xfrm>
            <a:off x="6649120" y="4777305"/>
            <a:ext cx="1523632" cy="1470305"/>
          </a:xfrm>
          <a:custGeom>
            <a:avLst/>
            <a:gdLst>
              <a:gd name="T0" fmla="*/ 781291 w 3494087"/>
              <a:gd name="T1" fmla="*/ 1826651 h 3372310"/>
              <a:gd name="T2" fmla="*/ 671574 w 3494087"/>
              <a:gd name="T3" fmla="*/ 1837363 h 3372310"/>
              <a:gd name="T4" fmla="*/ 713383 w 3494087"/>
              <a:gd name="T5" fmla="*/ 1734558 h 3372310"/>
              <a:gd name="T6" fmla="*/ 645188 w 3494087"/>
              <a:gd name="T7" fmla="*/ 1806659 h 3372310"/>
              <a:gd name="T8" fmla="*/ 837613 w 3494087"/>
              <a:gd name="T9" fmla="*/ 1854154 h 3372310"/>
              <a:gd name="T10" fmla="*/ 790125 w 3494087"/>
              <a:gd name="T11" fmla="*/ 1661700 h 3372310"/>
              <a:gd name="T12" fmla="*/ 2141781 w 3494087"/>
              <a:gd name="T13" fmla="*/ 1300866 h 3372310"/>
              <a:gd name="T14" fmla="*/ 2611588 w 3494087"/>
              <a:gd name="T15" fmla="*/ 1498395 h 3372310"/>
              <a:gd name="T16" fmla="*/ 2513229 w 3494087"/>
              <a:gd name="T17" fmla="*/ 1265993 h 3372310"/>
              <a:gd name="T18" fmla="*/ 1929580 w 3494087"/>
              <a:gd name="T19" fmla="*/ 1123638 h 3372310"/>
              <a:gd name="T20" fmla="*/ 1021971 w 3494087"/>
              <a:gd name="T21" fmla="*/ 847645 h 3372310"/>
              <a:gd name="T22" fmla="*/ 1424515 w 3494087"/>
              <a:gd name="T23" fmla="*/ 1021881 h 3372310"/>
              <a:gd name="T24" fmla="*/ 2167151 w 3494087"/>
              <a:gd name="T25" fmla="*/ 1025784 h 3372310"/>
              <a:gd name="T26" fmla="*/ 2802972 w 3494087"/>
              <a:gd name="T27" fmla="*/ 1298784 h 3372310"/>
              <a:gd name="T28" fmla="*/ 3181706 w 3494087"/>
              <a:gd name="T29" fmla="*/ 1768532 h 3372310"/>
              <a:gd name="T30" fmla="*/ 3350452 w 3494087"/>
              <a:gd name="T31" fmla="*/ 2238540 h 3372310"/>
              <a:gd name="T32" fmla="*/ 3489533 w 3494087"/>
              <a:gd name="T33" fmla="*/ 2655718 h 3372310"/>
              <a:gd name="T34" fmla="*/ 3302053 w 3494087"/>
              <a:gd name="T35" fmla="*/ 2323381 h 3372310"/>
              <a:gd name="T36" fmla="*/ 3101562 w 3494087"/>
              <a:gd name="T37" fmla="*/ 2549276 h 3372310"/>
              <a:gd name="T38" fmla="*/ 2813250 w 3494087"/>
              <a:gd name="T39" fmla="*/ 3259623 h 3372310"/>
              <a:gd name="T40" fmla="*/ 2695375 w 3494087"/>
              <a:gd name="T41" fmla="*/ 3371660 h 3372310"/>
              <a:gd name="T42" fmla="*/ 2178730 w 3494087"/>
              <a:gd name="T43" fmla="*/ 3288120 h 3372310"/>
              <a:gd name="T44" fmla="*/ 1637756 w 3494087"/>
              <a:gd name="T45" fmla="*/ 3167625 h 3372310"/>
              <a:gd name="T46" fmla="*/ 1336954 w 3494087"/>
              <a:gd name="T47" fmla="*/ 3353052 h 3372310"/>
              <a:gd name="T48" fmla="*/ 825253 w 3494087"/>
              <a:gd name="T49" fmla="*/ 3356305 h 3372310"/>
              <a:gd name="T50" fmla="*/ 628535 w 3494087"/>
              <a:gd name="T51" fmla="*/ 2743681 h 3372310"/>
              <a:gd name="T52" fmla="*/ 180195 w 3494087"/>
              <a:gd name="T53" fmla="*/ 2665477 h 3372310"/>
              <a:gd name="T54" fmla="*/ 69736 w 3494087"/>
              <a:gd name="T55" fmla="*/ 2001715 h 3372310"/>
              <a:gd name="T56" fmla="*/ 543577 w 3494087"/>
              <a:gd name="T57" fmla="*/ 1510366 h 3372310"/>
              <a:gd name="T58" fmla="*/ 713103 w 3494087"/>
              <a:gd name="T59" fmla="*/ 1156169 h 3372310"/>
              <a:gd name="T60" fmla="*/ 673161 w 3494087"/>
              <a:gd name="T61" fmla="*/ 806786 h 3372310"/>
              <a:gd name="T62" fmla="*/ 2513912 w 3494087"/>
              <a:gd name="T63" fmla="*/ 301721 h 3372310"/>
              <a:gd name="T64" fmla="*/ 2510401 w 3494087"/>
              <a:gd name="T65" fmla="*/ 457356 h 3372310"/>
              <a:gd name="T66" fmla="*/ 2736414 w 3494087"/>
              <a:gd name="T67" fmla="*/ 610522 h 3372310"/>
              <a:gd name="T68" fmla="*/ 2700002 w 3494087"/>
              <a:gd name="T69" fmla="*/ 702447 h 3372310"/>
              <a:gd name="T70" fmla="*/ 2498827 w 3494087"/>
              <a:gd name="T71" fmla="*/ 683984 h 3372310"/>
              <a:gd name="T72" fmla="*/ 2806116 w 3494087"/>
              <a:gd name="T73" fmla="*/ 776039 h 3372310"/>
              <a:gd name="T74" fmla="*/ 2938239 w 3494087"/>
              <a:gd name="T75" fmla="*/ 674622 h 3372310"/>
              <a:gd name="T76" fmla="*/ 2894675 w 3494087"/>
              <a:gd name="T77" fmla="*/ 507675 h 3372310"/>
              <a:gd name="T78" fmla="*/ 2675034 w 3494087"/>
              <a:gd name="T79" fmla="*/ 346578 h 3372310"/>
              <a:gd name="T80" fmla="*/ 2735894 w 3494087"/>
              <a:gd name="T81" fmla="*/ 337607 h 3372310"/>
              <a:gd name="T82" fmla="*/ 2898446 w 3494087"/>
              <a:gd name="T83" fmla="*/ 298600 h 3372310"/>
              <a:gd name="T84" fmla="*/ 2827183 w 3494087"/>
              <a:gd name="T85" fmla="*/ 125541 h 3372310"/>
              <a:gd name="T86" fmla="*/ 3107814 w 3494087"/>
              <a:gd name="T87" fmla="*/ 406128 h 3372310"/>
              <a:gd name="T88" fmla="*/ 3010673 w 3494087"/>
              <a:gd name="T89" fmla="*/ 798663 h 3372310"/>
              <a:gd name="T90" fmla="*/ 2623797 w 3494087"/>
              <a:gd name="T91" fmla="*/ 914642 h 3372310"/>
              <a:gd name="T92" fmla="*/ 2329772 w 3494087"/>
              <a:gd name="T93" fmla="*/ 648228 h 3372310"/>
              <a:gd name="T94" fmla="*/ 2407797 w 3494087"/>
              <a:gd name="T95" fmla="*/ 251012 h 3372310"/>
              <a:gd name="T96" fmla="*/ 2647016 w 3494087"/>
              <a:gd name="T97" fmla="*/ 70925 h 3372310"/>
              <a:gd name="T98" fmla="*/ 2299636 w 3494087"/>
              <a:gd name="T99" fmla="*/ 341871 h 3372310"/>
              <a:gd name="T100" fmla="*/ 2353910 w 3494087"/>
              <a:gd name="T101" fmla="*/ 787721 h 3372310"/>
              <a:gd name="T102" fmla="*/ 2761811 w 3494087"/>
              <a:gd name="T103" fmla="*/ 967050 h 3372310"/>
              <a:gd name="T104" fmla="*/ 3122988 w 3494087"/>
              <a:gd name="T105" fmla="*/ 713282 h 3372310"/>
              <a:gd name="T106" fmla="*/ 3090319 w 3494087"/>
              <a:gd name="T107" fmla="*/ 265220 h 3372310"/>
              <a:gd name="T108" fmla="*/ 2715737 w 3494087"/>
              <a:gd name="T109" fmla="*/ 0 h 3372310"/>
              <a:gd name="T110" fmla="*/ 3045026 w 3494087"/>
              <a:gd name="T111" fmla="*/ 118165 h 3372310"/>
              <a:gd name="T112" fmla="*/ 3230755 w 3494087"/>
              <a:gd name="T113" fmla="*/ 464590 h 3372310"/>
              <a:gd name="T114" fmla="*/ 3170884 w 3494087"/>
              <a:gd name="T115" fmla="*/ 764296 h 3372310"/>
              <a:gd name="T116" fmla="*/ 2819990 w 3494087"/>
              <a:gd name="T117" fmla="*/ 1024571 h 3372310"/>
              <a:gd name="T118" fmla="*/ 2549791 w 3494087"/>
              <a:gd name="T119" fmla="*/ 1007913 h 3372310"/>
              <a:gd name="T120" fmla="*/ 2221544 w 3494087"/>
              <a:gd name="T121" fmla="*/ 671508 h 3372310"/>
              <a:gd name="T122" fmla="*/ 2211522 w 3494087"/>
              <a:gd name="T123" fmla="*/ 400693 h 3372310"/>
              <a:gd name="T124" fmla="*/ 2491352 w 3494087"/>
              <a:gd name="T125" fmla="*/ 51014 h 3372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94087" h="3372310">
                <a:moveTo>
                  <a:pt x="723251" y="1733774"/>
                </a:moveTo>
                <a:lnTo>
                  <a:pt x="726497" y="1733905"/>
                </a:lnTo>
                <a:lnTo>
                  <a:pt x="729743" y="1734036"/>
                </a:lnTo>
                <a:lnTo>
                  <a:pt x="732989" y="1734558"/>
                </a:lnTo>
                <a:lnTo>
                  <a:pt x="736235" y="1735081"/>
                </a:lnTo>
                <a:lnTo>
                  <a:pt x="739352" y="1735864"/>
                </a:lnTo>
                <a:lnTo>
                  <a:pt x="742338" y="1736648"/>
                </a:lnTo>
                <a:lnTo>
                  <a:pt x="745324" y="1737693"/>
                </a:lnTo>
                <a:lnTo>
                  <a:pt x="748311" y="1738869"/>
                </a:lnTo>
                <a:lnTo>
                  <a:pt x="751167" y="1740175"/>
                </a:lnTo>
                <a:lnTo>
                  <a:pt x="753894" y="1741612"/>
                </a:lnTo>
                <a:lnTo>
                  <a:pt x="756621" y="1743180"/>
                </a:lnTo>
                <a:lnTo>
                  <a:pt x="759218" y="1744878"/>
                </a:lnTo>
                <a:lnTo>
                  <a:pt x="761685" y="1746576"/>
                </a:lnTo>
                <a:lnTo>
                  <a:pt x="764152" y="1748535"/>
                </a:lnTo>
                <a:lnTo>
                  <a:pt x="766489" y="1750625"/>
                </a:lnTo>
                <a:lnTo>
                  <a:pt x="768696" y="1752715"/>
                </a:lnTo>
                <a:lnTo>
                  <a:pt x="770904" y="1754936"/>
                </a:lnTo>
                <a:lnTo>
                  <a:pt x="772851" y="1757287"/>
                </a:lnTo>
                <a:lnTo>
                  <a:pt x="774799" y="1759769"/>
                </a:lnTo>
                <a:lnTo>
                  <a:pt x="776617" y="1762382"/>
                </a:lnTo>
                <a:lnTo>
                  <a:pt x="778305" y="1764995"/>
                </a:lnTo>
                <a:lnTo>
                  <a:pt x="779863" y="1767738"/>
                </a:lnTo>
                <a:lnTo>
                  <a:pt x="781291" y="1770481"/>
                </a:lnTo>
                <a:lnTo>
                  <a:pt x="782589" y="1773355"/>
                </a:lnTo>
                <a:lnTo>
                  <a:pt x="783758" y="1776229"/>
                </a:lnTo>
                <a:lnTo>
                  <a:pt x="784667" y="1779233"/>
                </a:lnTo>
                <a:lnTo>
                  <a:pt x="785576" y="1782368"/>
                </a:lnTo>
                <a:lnTo>
                  <a:pt x="786355" y="1785503"/>
                </a:lnTo>
                <a:lnTo>
                  <a:pt x="786874" y="1788638"/>
                </a:lnTo>
                <a:lnTo>
                  <a:pt x="787264" y="1791904"/>
                </a:lnTo>
                <a:lnTo>
                  <a:pt x="787523" y="1795170"/>
                </a:lnTo>
                <a:lnTo>
                  <a:pt x="787653" y="1798566"/>
                </a:lnTo>
                <a:lnTo>
                  <a:pt x="787523" y="1801832"/>
                </a:lnTo>
                <a:lnTo>
                  <a:pt x="787264" y="1805228"/>
                </a:lnTo>
                <a:lnTo>
                  <a:pt x="786874" y="1808363"/>
                </a:lnTo>
                <a:lnTo>
                  <a:pt x="786355" y="1811629"/>
                </a:lnTo>
                <a:lnTo>
                  <a:pt x="785576" y="1814764"/>
                </a:lnTo>
                <a:lnTo>
                  <a:pt x="784667" y="1817769"/>
                </a:lnTo>
                <a:lnTo>
                  <a:pt x="783758" y="1820904"/>
                </a:lnTo>
                <a:lnTo>
                  <a:pt x="782589" y="1823778"/>
                </a:lnTo>
                <a:lnTo>
                  <a:pt x="781291" y="1826651"/>
                </a:lnTo>
                <a:lnTo>
                  <a:pt x="779863" y="1829395"/>
                </a:lnTo>
                <a:lnTo>
                  <a:pt x="778305" y="1832138"/>
                </a:lnTo>
                <a:lnTo>
                  <a:pt x="776617" y="1834750"/>
                </a:lnTo>
                <a:lnTo>
                  <a:pt x="774799" y="1837363"/>
                </a:lnTo>
                <a:lnTo>
                  <a:pt x="772851" y="1839845"/>
                </a:lnTo>
                <a:lnTo>
                  <a:pt x="770904" y="1842196"/>
                </a:lnTo>
                <a:lnTo>
                  <a:pt x="768696" y="1844417"/>
                </a:lnTo>
                <a:lnTo>
                  <a:pt x="766489" y="1846507"/>
                </a:lnTo>
                <a:lnTo>
                  <a:pt x="764152" y="1848597"/>
                </a:lnTo>
                <a:lnTo>
                  <a:pt x="761685" y="1850426"/>
                </a:lnTo>
                <a:lnTo>
                  <a:pt x="759218" y="1852255"/>
                </a:lnTo>
                <a:lnTo>
                  <a:pt x="756621" y="1853953"/>
                </a:lnTo>
                <a:lnTo>
                  <a:pt x="753894" y="1855521"/>
                </a:lnTo>
                <a:lnTo>
                  <a:pt x="751167" y="1856957"/>
                </a:lnTo>
                <a:lnTo>
                  <a:pt x="748311" y="1858264"/>
                </a:lnTo>
                <a:lnTo>
                  <a:pt x="745324" y="1859439"/>
                </a:lnTo>
                <a:lnTo>
                  <a:pt x="742338" y="1860484"/>
                </a:lnTo>
                <a:lnTo>
                  <a:pt x="739352" y="1861268"/>
                </a:lnTo>
                <a:lnTo>
                  <a:pt x="736235" y="1862052"/>
                </a:lnTo>
                <a:lnTo>
                  <a:pt x="732989" y="1862574"/>
                </a:lnTo>
                <a:lnTo>
                  <a:pt x="729743" y="1863097"/>
                </a:lnTo>
                <a:lnTo>
                  <a:pt x="726497" y="1863228"/>
                </a:lnTo>
                <a:lnTo>
                  <a:pt x="723251" y="1863358"/>
                </a:lnTo>
                <a:lnTo>
                  <a:pt x="719875" y="1863228"/>
                </a:lnTo>
                <a:lnTo>
                  <a:pt x="716629" y="1863097"/>
                </a:lnTo>
                <a:lnTo>
                  <a:pt x="713383" y="1862574"/>
                </a:lnTo>
                <a:lnTo>
                  <a:pt x="710267" y="1862052"/>
                </a:lnTo>
                <a:lnTo>
                  <a:pt x="707151" y="1861268"/>
                </a:lnTo>
                <a:lnTo>
                  <a:pt x="704034" y="1860484"/>
                </a:lnTo>
                <a:lnTo>
                  <a:pt x="701048" y="1859439"/>
                </a:lnTo>
                <a:lnTo>
                  <a:pt x="698192" y="1858264"/>
                </a:lnTo>
                <a:lnTo>
                  <a:pt x="695335" y="1856957"/>
                </a:lnTo>
                <a:lnTo>
                  <a:pt x="692478" y="1855521"/>
                </a:lnTo>
                <a:lnTo>
                  <a:pt x="689752" y="1853953"/>
                </a:lnTo>
                <a:lnTo>
                  <a:pt x="687155" y="1852255"/>
                </a:lnTo>
                <a:lnTo>
                  <a:pt x="684688" y="1850426"/>
                </a:lnTo>
                <a:lnTo>
                  <a:pt x="682221" y="1848597"/>
                </a:lnTo>
                <a:lnTo>
                  <a:pt x="679884" y="1846507"/>
                </a:lnTo>
                <a:lnTo>
                  <a:pt x="677676" y="1844417"/>
                </a:lnTo>
                <a:lnTo>
                  <a:pt x="675599" y="1842196"/>
                </a:lnTo>
                <a:lnTo>
                  <a:pt x="673521" y="1839845"/>
                </a:lnTo>
                <a:lnTo>
                  <a:pt x="671574" y="1837363"/>
                </a:lnTo>
                <a:lnTo>
                  <a:pt x="669756" y="1834750"/>
                </a:lnTo>
                <a:lnTo>
                  <a:pt x="668068" y="1832138"/>
                </a:lnTo>
                <a:lnTo>
                  <a:pt x="666640" y="1829395"/>
                </a:lnTo>
                <a:lnTo>
                  <a:pt x="665212" y="1826651"/>
                </a:lnTo>
                <a:lnTo>
                  <a:pt x="663913" y="1823778"/>
                </a:lnTo>
                <a:lnTo>
                  <a:pt x="662745" y="1820904"/>
                </a:lnTo>
                <a:lnTo>
                  <a:pt x="661706" y="1817769"/>
                </a:lnTo>
                <a:lnTo>
                  <a:pt x="660797" y="1814764"/>
                </a:lnTo>
                <a:lnTo>
                  <a:pt x="660148" y="1811629"/>
                </a:lnTo>
                <a:lnTo>
                  <a:pt x="659498" y="1808363"/>
                </a:lnTo>
                <a:lnTo>
                  <a:pt x="659109" y="1805228"/>
                </a:lnTo>
                <a:lnTo>
                  <a:pt x="658849" y="1801832"/>
                </a:lnTo>
                <a:lnTo>
                  <a:pt x="658849" y="1798566"/>
                </a:lnTo>
                <a:lnTo>
                  <a:pt x="658849" y="1795170"/>
                </a:lnTo>
                <a:lnTo>
                  <a:pt x="659109" y="1791904"/>
                </a:lnTo>
                <a:lnTo>
                  <a:pt x="659498" y="1788638"/>
                </a:lnTo>
                <a:lnTo>
                  <a:pt x="660148" y="1785503"/>
                </a:lnTo>
                <a:lnTo>
                  <a:pt x="660797" y="1782368"/>
                </a:lnTo>
                <a:lnTo>
                  <a:pt x="661706" y="1779233"/>
                </a:lnTo>
                <a:lnTo>
                  <a:pt x="662745" y="1776229"/>
                </a:lnTo>
                <a:lnTo>
                  <a:pt x="663913" y="1773355"/>
                </a:lnTo>
                <a:lnTo>
                  <a:pt x="665212" y="1770481"/>
                </a:lnTo>
                <a:lnTo>
                  <a:pt x="666640" y="1767738"/>
                </a:lnTo>
                <a:lnTo>
                  <a:pt x="668068" y="1764995"/>
                </a:lnTo>
                <a:lnTo>
                  <a:pt x="669756" y="1762382"/>
                </a:lnTo>
                <a:lnTo>
                  <a:pt x="671574" y="1759769"/>
                </a:lnTo>
                <a:lnTo>
                  <a:pt x="673521" y="1757287"/>
                </a:lnTo>
                <a:lnTo>
                  <a:pt x="675599" y="1754936"/>
                </a:lnTo>
                <a:lnTo>
                  <a:pt x="677676" y="1752715"/>
                </a:lnTo>
                <a:lnTo>
                  <a:pt x="679884" y="1750625"/>
                </a:lnTo>
                <a:lnTo>
                  <a:pt x="682221" y="1748535"/>
                </a:lnTo>
                <a:lnTo>
                  <a:pt x="684688" y="1746576"/>
                </a:lnTo>
                <a:lnTo>
                  <a:pt x="687155" y="1744878"/>
                </a:lnTo>
                <a:lnTo>
                  <a:pt x="689752" y="1743180"/>
                </a:lnTo>
                <a:lnTo>
                  <a:pt x="692478" y="1741612"/>
                </a:lnTo>
                <a:lnTo>
                  <a:pt x="695335" y="1740175"/>
                </a:lnTo>
                <a:lnTo>
                  <a:pt x="698192" y="1738869"/>
                </a:lnTo>
                <a:lnTo>
                  <a:pt x="701048" y="1737693"/>
                </a:lnTo>
                <a:lnTo>
                  <a:pt x="704034" y="1736648"/>
                </a:lnTo>
                <a:lnTo>
                  <a:pt x="707151" y="1735864"/>
                </a:lnTo>
                <a:lnTo>
                  <a:pt x="710267" y="1735081"/>
                </a:lnTo>
                <a:lnTo>
                  <a:pt x="713383" y="1734558"/>
                </a:lnTo>
                <a:lnTo>
                  <a:pt x="716629" y="1734036"/>
                </a:lnTo>
                <a:lnTo>
                  <a:pt x="719875" y="1733905"/>
                </a:lnTo>
                <a:lnTo>
                  <a:pt x="723251" y="1733774"/>
                </a:lnTo>
                <a:close/>
                <a:moveTo>
                  <a:pt x="755777" y="1656495"/>
                </a:moveTo>
                <a:lnTo>
                  <a:pt x="749792" y="1656625"/>
                </a:lnTo>
                <a:lnTo>
                  <a:pt x="743938" y="1657016"/>
                </a:lnTo>
                <a:lnTo>
                  <a:pt x="738083" y="1657796"/>
                </a:lnTo>
                <a:lnTo>
                  <a:pt x="732358" y="1658837"/>
                </a:lnTo>
                <a:lnTo>
                  <a:pt x="726764" y="1660139"/>
                </a:lnTo>
                <a:lnTo>
                  <a:pt x="721300" y="1661700"/>
                </a:lnTo>
                <a:lnTo>
                  <a:pt x="715965" y="1663522"/>
                </a:lnTo>
                <a:lnTo>
                  <a:pt x="710631" y="1665604"/>
                </a:lnTo>
                <a:lnTo>
                  <a:pt x="705557" y="1667946"/>
                </a:lnTo>
                <a:lnTo>
                  <a:pt x="700613" y="1670419"/>
                </a:lnTo>
                <a:lnTo>
                  <a:pt x="695669" y="1673281"/>
                </a:lnTo>
                <a:lnTo>
                  <a:pt x="690985" y="1676274"/>
                </a:lnTo>
                <a:lnTo>
                  <a:pt x="686432" y="1679527"/>
                </a:lnTo>
                <a:lnTo>
                  <a:pt x="682138" y="1682910"/>
                </a:lnTo>
                <a:lnTo>
                  <a:pt x="677845" y="1686554"/>
                </a:lnTo>
                <a:lnTo>
                  <a:pt x="673811" y="1690458"/>
                </a:lnTo>
                <a:lnTo>
                  <a:pt x="670038" y="1694361"/>
                </a:lnTo>
                <a:lnTo>
                  <a:pt x="666395" y="1698655"/>
                </a:lnTo>
                <a:lnTo>
                  <a:pt x="663013" y="1702949"/>
                </a:lnTo>
                <a:lnTo>
                  <a:pt x="659760" y="1707504"/>
                </a:lnTo>
                <a:lnTo>
                  <a:pt x="656768" y="1712188"/>
                </a:lnTo>
                <a:lnTo>
                  <a:pt x="653905" y="1717133"/>
                </a:lnTo>
                <a:lnTo>
                  <a:pt x="651433" y="1722078"/>
                </a:lnTo>
                <a:lnTo>
                  <a:pt x="649091" y="1727153"/>
                </a:lnTo>
                <a:lnTo>
                  <a:pt x="647010" y="1732488"/>
                </a:lnTo>
                <a:lnTo>
                  <a:pt x="645188" y="1737823"/>
                </a:lnTo>
                <a:lnTo>
                  <a:pt x="643627" y="1743288"/>
                </a:lnTo>
                <a:lnTo>
                  <a:pt x="642326" y="1748884"/>
                </a:lnTo>
                <a:lnTo>
                  <a:pt x="641285" y="1754609"/>
                </a:lnTo>
                <a:lnTo>
                  <a:pt x="640505" y="1760465"/>
                </a:lnTo>
                <a:lnTo>
                  <a:pt x="640114" y="1766320"/>
                </a:lnTo>
                <a:lnTo>
                  <a:pt x="639984" y="1772306"/>
                </a:lnTo>
                <a:lnTo>
                  <a:pt x="640114" y="1778292"/>
                </a:lnTo>
                <a:lnTo>
                  <a:pt x="640505" y="1784147"/>
                </a:lnTo>
                <a:lnTo>
                  <a:pt x="641285" y="1789873"/>
                </a:lnTo>
                <a:lnTo>
                  <a:pt x="642326" y="1795598"/>
                </a:lnTo>
                <a:lnTo>
                  <a:pt x="643627" y="1801194"/>
                </a:lnTo>
                <a:lnTo>
                  <a:pt x="645188" y="1806659"/>
                </a:lnTo>
                <a:lnTo>
                  <a:pt x="647010" y="1812124"/>
                </a:lnTo>
                <a:lnTo>
                  <a:pt x="649091" y="1817329"/>
                </a:lnTo>
                <a:lnTo>
                  <a:pt x="651433" y="1822534"/>
                </a:lnTo>
                <a:lnTo>
                  <a:pt x="653905" y="1827479"/>
                </a:lnTo>
                <a:lnTo>
                  <a:pt x="656768" y="1832293"/>
                </a:lnTo>
                <a:lnTo>
                  <a:pt x="659760" y="1836978"/>
                </a:lnTo>
                <a:lnTo>
                  <a:pt x="663013" y="1841532"/>
                </a:lnTo>
                <a:lnTo>
                  <a:pt x="666395" y="1845956"/>
                </a:lnTo>
                <a:lnTo>
                  <a:pt x="670038" y="1850120"/>
                </a:lnTo>
                <a:lnTo>
                  <a:pt x="673811" y="1854154"/>
                </a:lnTo>
                <a:lnTo>
                  <a:pt x="677845" y="1858058"/>
                </a:lnTo>
                <a:lnTo>
                  <a:pt x="682138" y="1861701"/>
                </a:lnTo>
                <a:lnTo>
                  <a:pt x="686432" y="1865084"/>
                </a:lnTo>
                <a:lnTo>
                  <a:pt x="690985" y="1868337"/>
                </a:lnTo>
                <a:lnTo>
                  <a:pt x="695669" y="1871330"/>
                </a:lnTo>
                <a:lnTo>
                  <a:pt x="700613" y="1874063"/>
                </a:lnTo>
                <a:lnTo>
                  <a:pt x="705557" y="1876665"/>
                </a:lnTo>
                <a:lnTo>
                  <a:pt x="710631" y="1879008"/>
                </a:lnTo>
                <a:lnTo>
                  <a:pt x="715965" y="1881090"/>
                </a:lnTo>
                <a:lnTo>
                  <a:pt x="721300" y="1882911"/>
                </a:lnTo>
                <a:lnTo>
                  <a:pt x="726764" y="1884473"/>
                </a:lnTo>
                <a:lnTo>
                  <a:pt x="732358" y="1885774"/>
                </a:lnTo>
                <a:lnTo>
                  <a:pt x="738083" y="1886815"/>
                </a:lnTo>
                <a:lnTo>
                  <a:pt x="743938" y="1887466"/>
                </a:lnTo>
                <a:lnTo>
                  <a:pt x="749792" y="1887986"/>
                </a:lnTo>
                <a:lnTo>
                  <a:pt x="755777" y="1888116"/>
                </a:lnTo>
                <a:lnTo>
                  <a:pt x="761762" y="1887986"/>
                </a:lnTo>
                <a:lnTo>
                  <a:pt x="767617" y="1887466"/>
                </a:lnTo>
                <a:lnTo>
                  <a:pt x="773341" y="1886815"/>
                </a:lnTo>
                <a:lnTo>
                  <a:pt x="779066" y="1885774"/>
                </a:lnTo>
                <a:lnTo>
                  <a:pt x="784660" y="1884473"/>
                </a:lnTo>
                <a:lnTo>
                  <a:pt x="790125" y="1882911"/>
                </a:lnTo>
                <a:lnTo>
                  <a:pt x="795589" y="1881090"/>
                </a:lnTo>
                <a:lnTo>
                  <a:pt x="800793" y="1879008"/>
                </a:lnTo>
                <a:lnTo>
                  <a:pt x="805998" y="1876665"/>
                </a:lnTo>
                <a:lnTo>
                  <a:pt x="810942" y="1874063"/>
                </a:lnTo>
                <a:lnTo>
                  <a:pt x="815755" y="1871330"/>
                </a:lnTo>
                <a:lnTo>
                  <a:pt x="820439" y="1868337"/>
                </a:lnTo>
                <a:lnTo>
                  <a:pt x="824993" y="1865084"/>
                </a:lnTo>
                <a:lnTo>
                  <a:pt x="829416" y="1861701"/>
                </a:lnTo>
                <a:lnTo>
                  <a:pt x="833580" y="1858058"/>
                </a:lnTo>
                <a:lnTo>
                  <a:pt x="837613" y="1854154"/>
                </a:lnTo>
                <a:lnTo>
                  <a:pt x="841516" y="1850120"/>
                </a:lnTo>
                <a:lnTo>
                  <a:pt x="845029" y="1845956"/>
                </a:lnTo>
                <a:lnTo>
                  <a:pt x="848542" y="1841532"/>
                </a:lnTo>
                <a:lnTo>
                  <a:pt x="851794" y="1836978"/>
                </a:lnTo>
                <a:lnTo>
                  <a:pt x="854787" y="1832293"/>
                </a:lnTo>
                <a:lnTo>
                  <a:pt x="857519" y="1827479"/>
                </a:lnTo>
                <a:lnTo>
                  <a:pt x="860121" y="1822534"/>
                </a:lnTo>
                <a:lnTo>
                  <a:pt x="862463" y="1817329"/>
                </a:lnTo>
                <a:lnTo>
                  <a:pt x="864545" y="1812124"/>
                </a:lnTo>
                <a:lnTo>
                  <a:pt x="866366" y="1806659"/>
                </a:lnTo>
                <a:lnTo>
                  <a:pt x="867927" y="1801194"/>
                </a:lnTo>
                <a:lnTo>
                  <a:pt x="869228" y="1795598"/>
                </a:lnTo>
                <a:lnTo>
                  <a:pt x="870139" y="1789873"/>
                </a:lnTo>
                <a:lnTo>
                  <a:pt x="870920" y="1784147"/>
                </a:lnTo>
                <a:lnTo>
                  <a:pt x="871440" y="1778292"/>
                </a:lnTo>
                <a:lnTo>
                  <a:pt x="871570" y="1772306"/>
                </a:lnTo>
                <a:lnTo>
                  <a:pt x="871440" y="1766320"/>
                </a:lnTo>
                <a:lnTo>
                  <a:pt x="870920" y="1760465"/>
                </a:lnTo>
                <a:lnTo>
                  <a:pt x="870139" y="1754609"/>
                </a:lnTo>
                <a:lnTo>
                  <a:pt x="869228" y="1748884"/>
                </a:lnTo>
                <a:lnTo>
                  <a:pt x="867927" y="1743288"/>
                </a:lnTo>
                <a:lnTo>
                  <a:pt x="866366" y="1737823"/>
                </a:lnTo>
                <a:lnTo>
                  <a:pt x="864545" y="1732488"/>
                </a:lnTo>
                <a:lnTo>
                  <a:pt x="862463" y="1727153"/>
                </a:lnTo>
                <a:lnTo>
                  <a:pt x="860121" y="1722078"/>
                </a:lnTo>
                <a:lnTo>
                  <a:pt x="857519" y="1717133"/>
                </a:lnTo>
                <a:lnTo>
                  <a:pt x="854787" y="1712188"/>
                </a:lnTo>
                <a:lnTo>
                  <a:pt x="851794" y="1707504"/>
                </a:lnTo>
                <a:lnTo>
                  <a:pt x="848542" y="1702949"/>
                </a:lnTo>
                <a:lnTo>
                  <a:pt x="845029" y="1698655"/>
                </a:lnTo>
                <a:lnTo>
                  <a:pt x="841516" y="1694361"/>
                </a:lnTo>
                <a:lnTo>
                  <a:pt x="837613" y="1690458"/>
                </a:lnTo>
                <a:lnTo>
                  <a:pt x="833580" y="1686554"/>
                </a:lnTo>
                <a:lnTo>
                  <a:pt x="829416" y="1682910"/>
                </a:lnTo>
                <a:lnTo>
                  <a:pt x="824993" y="1679527"/>
                </a:lnTo>
                <a:lnTo>
                  <a:pt x="820439" y="1676274"/>
                </a:lnTo>
                <a:lnTo>
                  <a:pt x="815755" y="1673281"/>
                </a:lnTo>
                <a:lnTo>
                  <a:pt x="810942" y="1670419"/>
                </a:lnTo>
                <a:lnTo>
                  <a:pt x="805998" y="1667946"/>
                </a:lnTo>
                <a:lnTo>
                  <a:pt x="800793" y="1665604"/>
                </a:lnTo>
                <a:lnTo>
                  <a:pt x="795589" y="1663522"/>
                </a:lnTo>
                <a:lnTo>
                  <a:pt x="790125" y="1661700"/>
                </a:lnTo>
                <a:lnTo>
                  <a:pt x="784660" y="1660139"/>
                </a:lnTo>
                <a:lnTo>
                  <a:pt x="779066" y="1658837"/>
                </a:lnTo>
                <a:lnTo>
                  <a:pt x="773341" y="1657796"/>
                </a:lnTo>
                <a:lnTo>
                  <a:pt x="767617" y="1657016"/>
                </a:lnTo>
                <a:lnTo>
                  <a:pt x="761762" y="1656625"/>
                </a:lnTo>
                <a:lnTo>
                  <a:pt x="755777" y="1656495"/>
                </a:lnTo>
                <a:close/>
                <a:moveTo>
                  <a:pt x="1850737" y="1122076"/>
                </a:moveTo>
                <a:lnTo>
                  <a:pt x="1839678" y="1122336"/>
                </a:lnTo>
                <a:lnTo>
                  <a:pt x="1829140" y="1122466"/>
                </a:lnTo>
                <a:lnTo>
                  <a:pt x="1810144" y="1123117"/>
                </a:lnTo>
                <a:lnTo>
                  <a:pt x="1793751" y="1123898"/>
                </a:lnTo>
                <a:lnTo>
                  <a:pt x="1780350" y="1124679"/>
                </a:lnTo>
                <a:lnTo>
                  <a:pt x="1769942" y="1125459"/>
                </a:lnTo>
                <a:lnTo>
                  <a:pt x="1762526" y="1126110"/>
                </a:lnTo>
                <a:lnTo>
                  <a:pt x="1758493" y="1126500"/>
                </a:lnTo>
                <a:lnTo>
                  <a:pt x="1774496" y="1275753"/>
                </a:lnTo>
                <a:lnTo>
                  <a:pt x="1781781" y="1275102"/>
                </a:lnTo>
                <a:lnTo>
                  <a:pt x="1789978" y="1274451"/>
                </a:lnTo>
                <a:lnTo>
                  <a:pt x="1801037" y="1273931"/>
                </a:lnTo>
                <a:lnTo>
                  <a:pt x="1814698" y="1273280"/>
                </a:lnTo>
                <a:lnTo>
                  <a:pt x="1830961" y="1272760"/>
                </a:lnTo>
                <a:lnTo>
                  <a:pt x="1849696" y="1272499"/>
                </a:lnTo>
                <a:lnTo>
                  <a:pt x="1859844" y="1272499"/>
                </a:lnTo>
                <a:lnTo>
                  <a:pt x="1870643" y="1272630"/>
                </a:lnTo>
                <a:lnTo>
                  <a:pt x="1881962" y="1272760"/>
                </a:lnTo>
                <a:lnTo>
                  <a:pt x="1893801" y="1273020"/>
                </a:lnTo>
                <a:lnTo>
                  <a:pt x="1906161" y="1273410"/>
                </a:lnTo>
                <a:lnTo>
                  <a:pt x="1919042" y="1273931"/>
                </a:lnTo>
                <a:lnTo>
                  <a:pt x="1932443" y="1274581"/>
                </a:lnTo>
                <a:lnTo>
                  <a:pt x="1946234" y="1275362"/>
                </a:lnTo>
                <a:lnTo>
                  <a:pt x="1960415" y="1276273"/>
                </a:lnTo>
                <a:lnTo>
                  <a:pt x="1975117" y="1277444"/>
                </a:lnTo>
                <a:lnTo>
                  <a:pt x="1990209" y="1278745"/>
                </a:lnTo>
                <a:lnTo>
                  <a:pt x="2005691" y="1280307"/>
                </a:lnTo>
                <a:lnTo>
                  <a:pt x="2021564" y="1281998"/>
                </a:lnTo>
                <a:lnTo>
                  <a:pt x="2037697" y="1283950"/>
                </a:lnTo>
                <a:lnTo>
                  <a:pt x="2054350" y="1286162"/>
                </a:lnTo>
                <a:lnTo>
                  <a:pt x="2071134" y="1288505"/>
                </a:lnTo>
                <a:lnTo>
                  <a:pt x="2088438" y="1291237"/>
                </a:lnTo>
                <a:lnTo>
                  <a:pt x="2105872" y="1294100"/>
                </a:lnTo>
                <a:lnTo>
                  <a:pt x="2123696" y="1297353"/>
                </a:lnTo>
                <a:lnTo>
                  <a:pt x="2141781" y="1300866"/>
                </a:lnTo>
                <a:lnTo>
                  <a:pt x="2159995" y="1304640"/>
                </a:lnTo>
                <a:lnTo>
                  <a:pt x="2178600" y="1308674"/>
                </a:lnTo>
                <a:lnTo>
                  <a:pt x="2197335" y="1313098"/>
                </a:lnTo>
                <a:lnTo>
                  <a:pt x="2216201" y="1317783"/>
                </a:lnTo>
                <a:lnTo>
                  <a:pt x="2235326" y="1322857"/>
                </a:lnTo>
                <a:lnTo>
                  <a:pt x="2254711" y="1328323"/>
                </a:lnTo>
                <a:lnTo>
                  <a:pt x="2264339" y="1331185"/>
                </a:lnTo>
                <a:lnTo>
                  <a:pt x="2274097" y="1334048"/>
                </a:lnTo>
                <a:lnTo>
                  <a:pt x="2283855" y="1337171"/>
                </a:lnTo>
                <a:lnTo>
                  <a:pt x="2293743" y="1340294"/>
                </a:lnTo>
                <a:lnTo>
                  <a:pt x="2303501" y="1343547"/>
                </a:lnTo>
                <a:lnTo>
                  <a:pt x="2313389" y="1346800"/>
                </a:lnTo>
                <a:lnTo>
                  <a:pt x="2323277" y="1350183"/>
                </a:lnTo>
                <a:lnTo>
                  <a:pt x="2333164" y="1353697"/>
                </a:lnTo>
                <a:lnTo>
                  <a:pt x="2343052" y="1357340"/>
                </a:lnTo>
                <a:lnTo>
                  <a:pt x="2353070" y="1361114"/>
                </a:lnTo>
                <a:lnTo>
                  <a:pt x="2363089" y="1364887"/>
                </a:lnTo>
                <a:lnTo>
                  <a:pt x="2372976" y="1368791"/>
                </a:lnTo>
                <a:lnTo>
                  <a:pt x="2382995" y="1372825"/>
                </a:lnTo>
                <a:lnTo>
                  <a:pt x="2393013" y="1376989"/>
                </a:lnTo>
                <a:lnTo>
                  <a:pt x="2403031" y="1381283"/>
                </a:lnTo>
                <a:lnTo>
                  <a:pt x="2413049" y="1385577"/>
                </a:lnTo>
                <a:lnTo>
                  <a:pt x="2423067" y="1390131"/>
                </a:lnTo>
                <a:lnTo>
                  <a:pt x="2433085" y="1394686"/>
                </a:lnTo>
                <a:lnTo>
                  <a:pt x="2443103" y="1399370"/>
                </a:lnTo>
                <a:lnTo>
                  <a:pt x="2453121" y="1404185"/>
                </a:lnTo>
                <a:lnTo>
                  <a:pt x="2463139" y="1409130"/>
                </a:lnTo>
                <a:lnTo>
                  <a:pt x="2473157" y="1414204"/>
                </a:lnTo>
                <a:lnTo>
                  <a:pt x="2483175" y="1419409"/>
                </a:lnTo>
                <a:lnTo>
                  <a:pt x="2493193" y="1424744"/>
                </a:lnTo>
                <a:lnTo>
                  <a:pt x="2503211" y="1430080"/>
                </a:lnTo>
                <a:lnTo>
                  <a:pt x="2513099" y="1435675"/>
                </a:lnTo>
                <a:lnTo>
                  <a:pt x="2523117" y="1441400"/>
                </a:lnTo>
                <a:lnTo>
                  <a:pt x="2533005" y="1447126"/>
                </a:lnTo>
                <a:lnTo>
                  <a:pt x="2542893" y="1453111"/>
                </a:lnTo>
                <a:lnTo>
                  <a:pt x="2552781" y="1459097"/>
                </a:lnTo>
                <a:lnTo>
                  <a:pt x="2562669" y="1465343"/>
                </a:lnTo>
                <a:lnTo>
                  <a:pt x="2572557" y="1471719"/>
                </a:lnTo>
                <a:lnTo>
                  <a:pt x="2582315" y="1478225"/>
                </a:lnTo>
                <a:lnTo>
                  <a:pt x="2592203" y="1484862"/>
                </a:lnTo>
                <a:lnTo>
                  <a:pt x="2601960" y="1491628"/>
                </a:lnTo>
                <a:lnTo>
                  <a:pt x="2611588" y="1498395"/>
                </a:lnTo>
                <a:lnTo>
                  <a:pt x="2621346" y="1505421"/>
                </a:lnTo>
                <a:lnTo>
                  <a:pt x="2630974" y="1512578"/>
                </a:lnTo>
                <a:lnTo>
                  <a:pt x="2640601" y="1519865"/>
                </a:lnTo>
                <a:lnTo>
                  <a:pt x="2650099" y="1527412"/>
                </a:lnTo>
                <a:lnTo>
                  <a:pt x="2659597" y="1534959"/>
                </a:lnTo>
                <a:lnTo>
                  <a:pt x="2669094" y="1542637"/>
                </a:lnTo>
                <a:lnTo>
                  <a:pt x="2678462" y="1550574"/>
                </a:lnTo>
                <a:lnTo>
                  <a:pt x="2687829" y="1558642"/>
                </a:lnTo>
                <a:lnTo>
                  <a:pt x="2697197" y="1566840"/>
                </a:lnTo>
                <a:lnTo>
                  <a:pt x="2706434" y="1575168"/>
                </a:lnTo>
                <a:lnTo>
                  <a:pt x="2715672" y="1583626"/>
                </a:lnTo>
                <a:lnTo>
                  <a:pt x="2724779" y="1592214"/>
                </a:lnTo>
                <a:lnTo>
                  <a:pt x="2828603" y="1483821"/>
                </a:lnTo>
                <a:lnTo>
                  <a:pt x="2818194" y="1473931"/>
                </a:lnTo>
                <a:lnTo>
                  <a:pt x="2807786" y="1464302"/>
                </a:lnTo>
                <a:lnTo>
                  <a:pt x="2797377" y="1454933"/>
                </a:lnTo>
                <a:lnTo>
                  <a:pt x="2786969" y="1445694"/>
                </a:lnTo>
                <a:lnTo>
                  <a:pt x="2776431" y="1436716"/>
                </a:lnTo>
                <a:lnTo>
                  <a:pt x="2765762" y="1427737"/>
                </a:lnTo>
                <a:lnTo>
                  <a:pt x="2755224" y="1419019"/>
                </a:lnTo>
                <a:lnTo>
                  <a:pt x="2744555" y="1410431"/>
                </a:lnTo>
                <a:lnTo>
                  <a:pt x="2733756" y="1402103"/>
                </a:lnTo>
                <a:lnTo>
                  <a:pt x="2722958" y="1393775"/>
                </a:lnTo>
                <a:lnTo>
                  <a:pt x="2712159" y="1385707"/>
                </a:lnTo>
                <a:lnTo>
                  <a:pt x="2701360" y="1377770"/>
                </a:lnTo>
                <a:lnTo>
                  <a:pt x="2690432" y="1370092"/>
                </a:lnTo>
                <a:lnTo>
                  <a:pt x="2679503" y="1362415"/>
                </a:lnTo>
                <a:lnTo>
                  <a:pt x="2668574" y="1354998"/>
                </a:lnTo>
                <a:lnTo>
                  <a:pt x="2657645" y="1347711"/>
                </a:lnTo>
                <a:lnTo>
                  <a:pt x="2646586" y="1340554"/>
                </a:lnTo>
                <a:lnTo>
                  <a:pt x="2635657" y="1333528"/>
                </a:lnTo>
                <a:lnTo>
                  <a:pt x="2624599" y="1326761"/>
                </a:lnTo>
                <a:lnTo>
                  <a:pt x="2613540" y="1319995"/>
                </a:lnTo>
                <a:lnTo>
                  <a:pt x="2602351" y="1313488"/>
                </a:lnTo>
                <a:lnTo>
                  <a:pt x="2591292" y="1306982"/>
                </a:lnTo>
                <a:lnTo>
                  <a:pt x="2580233" y="1300736"/>
                </a:lnTo>
                <a:lnTo>
                  <a:pt x="2569044" y="1294621"/>
                </a:lnTo>
                <a:lnTo>
                  <a:pt x="2557855" y="1288635"/>
                </a:lnTo>
                <a:lnTo>
                  <a:pt x="2546796" y="1282779"/>
                </a:lnTo>
                <a:lnTo>
                  <a:pt x="2535607" y="1277054"/>
                </a:lnTo>
                <a:lnTo>
                  <a:pt x="2524418" y="1271458"/>
                </a:lnTo>
                <a:lnTo>
                  <a:pt x="2513229" y="1265993"/>
                </a:lnTo>
                <a:lnTo>
                  <a:pt x="2502170" y="1260658"/>
                </a:lnTo>
                <a:lnTo>
                  <a:pt x="2490981" y="1255453"/>
                </a:lnTo>
                <a:lnTo>
                  <a:pt x="2479792" y="1250378"/>
                </a:lnTo>
                <a:lnTo>
                  <a:pt x="2468733" y="1245434"/>
                </a:lnTo>
                <a:lnTo>
                  <a:pt x="2457544" y="1240619"/>
                </a:lnTo>
                <a:lnTo>
                  <a:pt x="2446486" y="1235935"/>
                </a:lnTo>
                <a:lnTo>
                  <a:pt x="2435297" y="1231380"/>
                </a:lnTo>
                <a:lnTo>
                  <a:pt x="2424238" y="1226956"/>
                </a:lnTo>
                <a:lnTo>
                  <a:pt x="2413179" y="1222532"/>
                </a:lnTo>
                <a:lnTo>
                  <a:pt x="2402120" y="1218368"/>
                </a:lnTo>
                <a:lnTo>
                  <a:pt x="2391061" y="1214334"/>
                </a:lnTo>
                <a:lnTo>
                  <a:pt x="2380132" y="1210300"/>
                </a:lnTo>
                <a:lnTo>
                  <a:pt x="2369073" y="1206396"/>
                </a:lnTo>
                <a:lnTo>
                  <a:pt x="2358145" y="1202623"/>
                </a:lnTo>
                <a:lnTo>
                  <a:pt x="2347216" y="1198979"/>
                </a:lnTo>
                <a:lnTo>
                  <a:pt x="2336287" y="1195466"/>
                </a:lnTo>
                <a:lnTo>
                  <a:pt x="2325488" y="1192083"/>
                </a:lnTo>
                <a:lnTo>
                  <a:pt x="2314690" y="1188700"/>
                </a:lnTo>
                <a:lnTo>
                  <a:pt x="2303891" y="1185446"/>
                </a:lnTo>
                <a:lnTo>
                  <a:pt x="2293092" y="1182324"/>
                </a:lnTo>
                <a:lnTo>
                  <a:pt x="2282424" y="1179331"/>
                </a:lnTo>
                <a:lnTo>
                  <a:pt x="2271755" y="1176338"/>
                </a:lnTo>
                <a:lnTo>
                  <a:pt x="2261217" y="1173605"/>
                </a:lnTo>
                <a:lnTo>
                  <a:pt x="2250678" y="1170873"/>
                </a:lnTo>
                <a:lnTo>
                  <a:pt x="2240140" y="1168140"/>
                </a:lnTo>
                <a:lnTo>
                  <a:pt x="2219323" y="1163195"/>
                </a:lnTo>
                <a:lnTo>
                  <a:pt x="2198767" y="1158511"/>
                </a:lnTo>
                <a:lnTo>
                  <a:pt x="2178470" y="1154217"/>
                </a:lnTo>
                <a:lnTo>
                  <a:pt x="2158304" y="1150313"/>
                </a:lnTo>
                <a:lnTo>
                  <a:pt x="2138528" y="1146670"/>
                </a:lnTo>
                <a:lnTo>
                  <a:pt x="2119143" y="1143286"/>
                </a:lnTo>
                <a:lnTo>
                  <a:pt x="2099887" y="1140293"/>
                </a:lnTo>
                <a:lnTo>
                  <a:pt x="2081152" y="1137561"/>
                </a:lnTo>
                <a:lnTo>
                  <a:pt x="2062677" y="1135089"/>
                </a:lnTo>
                <a:lnTo>
                  <a:pt x="2044462" y="1132876"/>
                </a:lnTo>
                <a:lnTo>
                  <a:pt x="2026768" y="1130925"/>
                </a:lnTo>
                <a:lnTo>
                  <a:pt x="2009464" y="1129103"/>
                </a:lnTo>
                <a:lnTo>
                  <a:pt x="1992551" y="1127671"/>
                </a:lnTo>
                <a:lnTo>
                  <a:pt x="1976158" y="1126370"/>
                </a:lnTo>
                <a:lnTo>
                  <a:pt x="1960155" y="1125199"/>
                </a:lnTo>
                <a:lnTo>
                  <a:pt x="1944672" y="1124288"/>
                </a:lnTo>
                <a:lnTo>
                  <a:pt x="1929580" y="1123638"/>
                </a:lnTo>
                <a:lnTo>
                  <a:pt x="1915139" y="1122987"/>
                </a:lnTo>
                <a:lnTo>
                  <a:pt x="1901087" y="1122597"/>
                </a:lnTo>
                <a:lnTo>
                  <a:pt x="1887687" y="1122336"/>
                </a:lnTo>
                <a:lnTo>
                  <a:pt x="1874806" y="1122076"/>
                </a:lnTo>
                <a:lnTo>
                  <a:pt x="1862446" y="1122076"/>
                </a:lnTo>
                <a:lnTo>
                  <a:pt x="1850737" y="1122076"/>
                </a:lnTo>
                <a:close/>
                <a:moveTo>
                  <a:pt x="719088" y="759551"/>
                </a:moveTo>
                <a:lnTo>
                  <a:pt x="727805" y="759551"/>
                </a:lnTo>
                <a:lnTo>
                  <a:pt x="736392" y="759681"/>
                </a:lnTo>
                <a:lnTo>
                  <a:pt x="744979" y="759941"/>
                </a:lnTo>
                <a:lnTo>
                  <a:pt x="753696" y="760462"/>
                </a:lnTo>
                <a:lnTo>
                  <a:pt x="762413" y="761112"/>
                </a:lnTo>
                <a:lnTo>
                  <a:pt x="771130" y="761763"/>
                </a:lnTo>
                <a:lnTo>
                  <a:pt x="779847" y="762674"/>
                </a:lnTo>
                <a:lnTo>
                  <a:pt x="788564" y="763845"/>
                </a:lnTo>
                <a:lnTo>
                  <a:pt x="797281" y="765016"/>
                </a:lnTo>
                <a:lnTo>
                  <a:pt x="805998" y="766317"/>
                </a:lnTo>
                <a:lnTo>
                  <a:pt x="814845" y="767879"/>
                </a:lnTo>
                <a:lnTo>
                  <a:pt x="823562" y="769570"/>
                </a:lnTo>
                <a:lnTo>
                  <a:pt x="832409" y="771392"/>
                </a:lnTo>
                <a:lnTo>
                  <a:pt x="841126" y="773344"/>
                </a:lnTo>
                <a:lnTo>
                  <a:pt x="849843" y="775426"/>
                </a:lnTo>
                <a:lnTo>
                  <a:pt x="858690" y="777638"/>
                </a:lnTo>
                <a:lnTo>
                  <a:pt x="867407" y="779980"/>
                </a:lnTo>
                <a:lnTo>
                  <a:pt x="876124" y="782583"/>
                </a:lnTo>
                <a:lnTo>
                  <a:pt x="884841" y="785185"/>
                </a:lnTo>
                <a:lnTo>
                  <a:pt x="893558" y="788048"/>
                </a:lnTo>
                <a:lnTo>
                  <a:pt x="902275" y="791041"/>
                </a:lnTo>
                <a:lnTo>
                  <a:pt x="910992" y="794164"/>
                </a:lnTo>
                <a:lnTo>
                  <a:pt x="919709" y="797417"/>
                </a:lnTo>
                <a:lnTo>
                  <a:pt x="928426" y="800800"/>
                </a:lnTo>
                <a:lnTo>
                  <a:pt x="937013" y="804444"/>
                </a:lnTo>
                <a:lnTo>
                  <a:pt x="945600" y="808087"/>
                </a:lnTo>
                <a:lnTo>
                  <a:pt x="954317" y="811861"/>
                </a:lnTo>
                <a:lnTo>
                  <a:pt x="962773" y="815895"/>
                </a:lnTo>
                <a:lnTo>
                  <a:pt x="971360" y="820059"/>
                </a:lnTo>
                <a:lnTo>
                  <a:pt x="979947" y="824222"/>
                </a:lnTo>
                <a:lnTo>
                  <a:pt x="988404" y="828647"/>
                </a:lnTo>
                <a:lnTo>
                  <a:pt x="996861" y="833201"/>
                </a:lnTo>
                <a:lnTo>
                  <a:pt x="1005188" y="837885"/>
                </a:lnTo>
                <a:lnTo>
                  <a:pt x="1013644" y="842700"/>
                </a:lnTo>
                <a:lnTo>
                  <a:pt x="1021971" y="847645"/>
                </a:lnTo>
                <a:lnTo>
                  <a:pt x="1030298" y="852720"/>
                </a:lnTo>
                <a:lnTo>
                  <a:pt x="1038494" y="857924"/>
                </a:lnTo>
                <a:lnTo>
                  <a:pt x="1046691" y="863390"/>
                </a:lnTo>
                <a:lnTo>
                  <a:pt x="1054888" y="868855"/>
                </a:lnTo>
                <a:lnTo>
                  <a:pt x="1062954" y="874450"/>
                </a:lnTo>
                <a:lnTo>
                  <a:pt x="1071020" y="880306"/>
                </a:lnTo>
                <a:lnTo>
                  <a:pt x="1078957" y="886161"/>
                </a:lnTo>
                <a:lnTo>
                  <a:pt x="1086893" y="892277"/>
                </a:lnTo>
                <a:lnTo>
                  <a:pt x="1094830" y="898393"/>
                </a:lnTo>
                <a:lnTo>
                  <a:pt x="1102636" y="904769"/>
                </a:lnTo>
                <a:lnTo>
                  <a:pt x="1110442" y="911145"/>
                </a:lnTo>
                <a:lnTo>
                  <a:pt x="1118118" y="917781"/>
                </a:lnTo>
                <a:lnTo>
                  <a:pt x="1125794" y="924548"/>
                </a:lnTo>
                <a:lnTo>
                  <a:pt x="1133341" y="931314"/>
                </a:lnTo>
                <a:lnTo>
                  <a:pt x="1140887" y="938341"/>
                </a:lnTo>
                <a:lnTo>
                  <a:pt x="1148303" y="945368"/>
                </a:lnTo>
                <a:lnTo>
                  <a:pt x="1155719" y="952655"/>
                </a:lnTo>
                <a:lnTo>
                  <a:pt x="1163004" y="960072"/>
                </a:lnTo>
                <a:lnTo>
                  <a:pt x="1170160" y="967619"/>
                </a:lnTo>
                <a:lnTo>
                  <a:pt x="1177316" y="975166"/>
                </a:lnTo>
                <a:lnTo>
                  <a:pt x="1184342" y="982974"/>
                </a:lnTo>
                <a:lnTo>
                  <a:pt x="1191367" y="990911"/>
                </a:lnTo>
                <a:lnTo>
                  <a:pt x="1198263" y="998849"/>
                </a:lnTo>
                <a:lnTo>
                  <a:pt x="1205028" y="1007047"/>
                </a:lnTo>
                <a:lnTo>
                  <a:pt x="1211663" y="1015374"/>
                </a:lnTo>
                <a:lnTo>
                  <a:pt x="1216477" y="1021360"/>
                </a:lnTo>
                <a:lnTo>
                  <a:pt x="1221291" y="1027606"/>
                </a:lnTo>
                <a:lnTo>
                  <a:pt x="1225845" y="1033722"/>
                </a:lnTo>
                <a:lnTo>
                  <a:pt x="1230399" y="1039968"/>
                </a:lnTo>
                <a:lnTo>
                  <a:pt x="1239246" y="1052460"/>
                </a:lnTo>
                <a:lnTo>
                  <a:pt x="1247833" y="1065082"/>
                </a:lnTo>
                <a:lnTo>
                  <a:pt x="1263445" y="1060527"/>
                </a:lnTo>
                <a:lnTo>
                  <a:pt x="1279188" y="1056103"/>
                </a:lnTo>
                <a:lnTo>
                  <a:pt x="1295060" y="1051679"/>
                </a:lnTo>
                <a:lnTo>
                  <a:pt x="1310933" y="1047385"/>
                </a:lnTo>
                <a:lnTo>
                  <a:pt x="1326936" y="1043351"/>
                </a:lnTo>
                <a:lnTo>
                  <a:pt x="1343069" y="1039447"/>
                </a:lnTo>
                <a:lnTo>
                  <a:pt x="1359202" y="1035674"/>
                </a:lnTo>
                <a:lnTo>
                  <a:pt x="1375335" y="1032030"/>
                </a:lnTo>
                <a:lnTo>
                  <a:pt x="1391728" y="1028517"/>
                </a:lnTo>
                <a:lnTo>
                  <a:pt x="1408121" y="1025134"/>
                </a:lnTo>
                <a:lnTo>
                  <a:pt x="1424515" y="1021881"/>
                </a:lnTo>
                <a:lnTo>
                  <a:pt x="1441038" y="1018758"/>
                </a:lnTo>
                <a:lnTo>
                  <a:pt x="1457691" y="1015895"/>
                </a:lnTo>
                <a:lnTo>
                  <a:pt x="1474344" y="1013032"/>
                </a:lnTo>
                <a:lnTo>
                  <a:pt x="1491128" y="1010430"/>
                </a:lnTo>
                <a:lnTo>
                  <a:pt x="1507912" y="1007827"/>
                </a:lnTo>
                <a:lnTo>
                  <a:pt x="1524825" y="1005485"/>
                </a:lnTo>
                <a:lnTo>
                  <a:pt x="1541869" y="1003273"/>
                </a:lnTo>
                <a:lnTo>
                  <a:pt x="1558782" y="1001191"/>
                </a:lnTo>
                <a:lnTo>
                  <a:pt x="1575956" y="999239"/>
                </a:lnTo>
                <a:lnTo>
                  <a:pt x="1593130" y="997547"/>
                </a:lnTo>
                <a:lnTo>
                  <a:pt x="1610304" y="995856"/>
                </a:lnTo>
                <a:lnTo>
                  <a:pt x="1627608" y="994425"/>
                </a:lnTo>
                <a:lnTo>
                  <a:pt x="1644912" y="992993"/>
                </a:lnTo>
                <a:lnTo>
                  <a:pt x="1662346" y="991822"/>
                </a:lnTo>
                <a:lnTo>
                  <a:pt x="1679780" y="990911"/>
                </a:lnTo>
                <a:lnTo>
                  <a:pt x="1697344" y="990000"/>
                </a:lnTo>
                <a:lnTo>
                  <a:pt x="1714908" y="989220"/>
                </a:lnTo>
                <a:lnTo>
                  <a:pt x="1732472" y="988699"/>
                </a:lnTo>
                <a:lnTo>
                  <a:pt x="1750296" y="988309"/>
                </a:lnTo>
                <a:lnTo>
                  <a:pt x="1768120" y="988048"/>
                </a:lnTo>
                <a:lnTo>
                  <a:pt x="1785815" y="988048"/>
                </a:lnTo>
                <a:lnTo>
                  <a:pt x="1804680" y="988048"/>
                </a:lnTo>
                <a:lnTo>
                  <a:pt x="1823415" y="988309"/>
                </a:lnTo>
                <a:lnTo>
                  <a:pt x="1842150" y="988829"/>
                </a:lnTo>
                <a:lnTo>
                  <a:pt x="1860755" y="989480"/>
                </a:lnTo>
                <a:lnTo>
                  <a:pt x="1879360" y="990261"/>
                </a:lnTo>
                <a:lnTo>
                  <a:pt x="1897835" y="991171"/>
                </a:lnTo>
                <a:lnTo>
                  <a:pt x="1916310" y="992343"/>
                </a:lnTo>
                <a:lnTo>
                  <a:pt x="1934784" y="993644"/>
                </a:lnTo>
                <a:lnTo>
                  <a:pt x="1952999" y="995075"/>
                </a:lnTo>
                <a:lnTo>
                  <a:pt x="1971344" y="996767"/>
                </a:lnTo>
                <a:lnTo>
                  <a:pt x="1989428" y="998588"/>
                </a:lnTo>
                <a:lnTo>
                  <a:pt x="2007643" y="1000540"/>
                </a:lnTo>
                <a:lnTo>
                  <a:pt x="2025597" y="1002752"/>
                </a:lnTo>
                <a:lnTo>
                  <a:pt x="2043552" y="1005095"/>
                </a:lnTo>
                <a:lnTo>
                  <a:pt x="2061506" y="1007567"/>
                </a:lnTo>
                <a:lnTo>
                  <a:pt x="2079331" y="1010170"/>
                </a:lnTo>
                <a:lnTo>
                  <a:pt x="2097025" y="1013032"/>
                </a:lnTo>
                <a:lnTo>
                  <a:pt x="2114719" y="1016025"/>
                </a:lnTo>
                <a:lnTo>
                  <a:pt x="2132283" y="1019148"/>
                </a:lnTo>
                <a:lnTo>
                  <a:pt x="2149717" y="1022401"/>
                </a:lnTo>
                <a:lnTo>
                  <a:pt x="2167151" y="1025784"/>
                </a:lnTo>
                <a:lnTo>
                  <a:pt x="2184455" y="1029428"/>
                </a:lnTo>
                <a:lnTo>
                  <a:pt x="2201629" y="1033201"/>
                </a:lnTo>
                <a:lnTo>
                  <a:pt x="2218803" y="1037105"/>
                </a:lnTo>
                <a:lnTo>
                  <a:pt x="2235846" y="1041139"/>
                </a:lnTo>
                <a:lnTo>
                  <a:pt x="2252890" y="1045433"/>
                </a:lnTo>
                <a:lnTo>
                  <a:pt x="2269673" y="1049727"/>
                </a:lnTo>
                <a:lnTo>
                  <a:pt x="2286457" y="1054412"/>
                </a:lnTo>
                <a:lnTo>
                  <a:pt x="2303110" y="1059096"/>
                </a:lnTo>
                <a:lnTo>
                  <a:pt x="2319764" y="1063911"/>
                </a:lnTo>
                <a:lnTo>
                  <a:pt x="2336157" y="1068855"/>
                </a:lnTo>
                <a:lnTo>
                  <a:pt x="2352550" y="1073930"/>
                </a:lnTo>
                <a:lnTo>
                  <a:pt x="2368813" y="1079265"/>
                </a:lnTo>
                <a:lnTo>
                  <a:pt x="2385076" y="1084600"/>
                </a:lnTo>
                <a:lnTo>
                  <a:pt x="2401079" y="1090196"/>
                </a:lnTo>
                <a:lnTo>
                  <a:pt x="2417082" y="1095791"/>
                </a:lnTo>
                <a:lnTo>
                  <a:pt x="2432955" y="1101647"/>
                </a:lnTo>
                <a:lnTo>
                  <a:pt x="2448697" y="1107632"/>
                </a:lnTo>
                <a:lnTo>
                  <a:pt x="2464310" y="1113748"/>
                </a:lnTo>
                <a:lnTo>
                  <a:pt x="2479792" y="1119994"/>
                </a:lnTo>
                <a:lnTo>
                  <a:pt x="2495275" y="1126370"/>
                </a:lnTo>
                <a:lnTo>
                  <a:pt x="2510627" y="1132876"/>
                </a:lnTo>
                <a:lnTo>
                  <a:pt x="2525719" y="1139513"/>
                </a:lnTo>
                <a:lnTo>
                  <a:pt x="2540811" y="1146279"/>
                </a:lnTo>
                <a:lnTo>
                  <a:pt x="2555773" y="1153176"/>
                </a:lnTo>
                <a:lnTo>
                  <a:pt x="2570605" y="1160202"/>
                </a:lnTo>
                <a:lnTo>
                  <a:pt x="2585307" y="1167359"/>
                </a:lnTo>
                <a:lnTo>
                  <a:pt x="2599879" y="1174646"/>
                </a:lnTo>
                <a:lnTo>
                  <a:pt x="2614320" y="1182063"/>
                </a:lnTo>
                <a:lnTo>
                  <a:pt x="2628632" y="1189610"/>
                </a:lnTo>
                <a:lnTo>
                  <a:pt x="2642943" y="1197288"/>
                </a:lnTo>
                <a:lnTo>
                  <a:pt x="2656995" y="1205095"/>
                </a:lnTo>
                <a:lnTo>
                  <a:pt x="2670916" y="1213033"/>
                </a:lnTo>
                <a:lnTo>
                  <a:pt x="2684707" y="1221100"/>
                </a:lnTo>
                <a:lnTo>
                  <a:pt x="2698368" y="1229298"/>
                </a:lnTo>
                <a:lnTo>
                  <a:pt x="2712029" y="1237496"/>
                </a:lnTo>
                <a:lnTo>
                  <a:pt x="2725430" y="1245954"/>
                </a:lnTo>
                <a:lnTo>
                  <a:pt x="2738700" y="1254542"/>
                </a:lnTo>
                <a:lnTo>
                  <a:pt x="2751841" y="1263130"/>
                </a:lnTo>
                <a:lnTo>
                  <a:pt x="2764851" y="1271849"/>
                </a:lnTo>
                <a:lnTo>
                  <a:pt x="2777602" y="1280697"/>
                </a:lnTo>
                <a:lnTo>
                  <a:pt x="2790352" y="1289806"/>
                </a:lnTo>
                <a:lnTo>
                  <a:pt x="2802972" y="1298784"/>
                </a:lnTo>
                <a:lnTo>
                  <a:pt x="2815332" y="1308023"/>
                </a:lnTo>
                <a:lnTo>
                  <a:pt x="2827692" y="1317392"/>
                </a:lnTo>
                <a:lnTo>
                  <a:pt x="2839791" y="1326761"/>
                </a:lnTo>
                <a:lnTo>
                  <a:pt x="2851761" y="1336390"/>
                </a:lnTo>
                <a:lnTo>
                  <a:pt x="2863601" y="1346019"/>
                </a:lnTo>
                <a:lnTo>
                  <a:pt x="2875310" y="1355779"/>
                </a:lnTo>
                <a:lnTo>
                  <a:pt x="2886759" y="1365538"/>
                </a:lnTo>
                <a:lnTo>
                  <a:pt x="2898078" y="1375558"/>
                </a:lnTo>
                <a:lnTo>
                  <a:pt x="2909397" y="1385577"/>
                </a:lnTo>
                <a:lnTo>
                  <a:pt x="2920456" y="1395727"/>
                </a:lnTo>
                <a:lnTo>
                  <a:pt x="2931385" y="1406007"/>
                </a:lnTo>
                <a:lnTo>
                  <a:pt x="2942184" y="1416417"/>
                </a:lnTo>
                <a:lnTo>
                  <a:pt x="2952722" y="1426826"/>
                </a:lnTo>
                <a:lnTo>
                  <a:pt x="2963131" y="1437497"/>
                </a:lnTo>
                <a:lnTo>
                  <a:pt x="2973279" y="1448037"/>
                </a:lnTo>
                <a:lnTo>
                  <a:pt x="2983427" y="1458837"/>
                </a:lnTo>
                <a:lnTo>
                  <a:pt x="2993315" y="1469637"/>
                </a:lnTo>
                <a:lnTo>
                  <a:pt x="3002943" y="1480828"/>
                </a:lnTo>
                <a:lnTo>
                  <a:pt x="3012570" y="1491758"/>
                </a:lnTo>
                <a:lnTo>
                  <a:pt x="3021938" y="1502949"/>
                </a:lnTo>
                <a:lnTo>
                  <a:pt x="3031175" y="1514140"/>
                </a:lnTo>
                <a:lnTo>
                  <a:pt x="3040152" y="1525460"/>
                </a:lnTo>
                <a:lnTo>
                  <a:pt x="3049000" y="1536781"/>
                </a:lnTo>
                <a:lnTo>
                  <a:pt x="3057717" y="1548362"/>
                </a:lnTo>
                <a:lnTo>
                  <a:pt x="3066173" y="1559943"/>
                </a:lnTo>
                <a:lnTo>
                  <a:pt x="3074500" y="1571524"/>
                </a:lnTo>
                <a:lnTo>
                  <a:pt x="3082697" y="1583235"/>
                </a:lnTo>
                <a:lnTo>
                  <a:pt x="3090633" y="1595077"/>
                </a:lnTo>
                <a:lnTo>
                  <a:pt x="3098309" y="1606918"/>
                </a:lnTo>
                <a:lnTo>
                  <a:pt x="3105985" y="1619020"/>
                </a:lnTo>
                <a:lnTo>
                  <a:pt x="3113271" y="1630991"/>
                </a:lnTo>
                <a:lnTo>
                  <a:pt x="3120557" y="1643092"/>
                </a:lnTo>
                <a:lnTo>
                  <a:pt x="3127453" y="1655324"/>
                </a:lnTo>
                <a:lnTo>
                  <a:pt x="3134348" y="1667686"/>
                </a:lnTo>
                <a:lnTo>
                  <a:pt x="3140983" y="1680048"/>
                </a:lnTo>
                <a:lnTo>
                  <a:pt x="3147359" y="1692409"/>
                </a:lnTo>
                <a:lnTo>
                  <a:pt x="3153604" y="1704901"/>
                </a:lnTo>
                <a:lnTo>
                  <a:pt x="3159588" y="1717523"/>
                </a:lnTo>
                <a:lnTo>
                  <a:pt x="3165443" y="1730145"/>
                </a:lnTo>
                <a:lnTo>
                  <a:pt x="3171038" y="1742898"/>
                </a:lnTo>
                <a:lnTo>
                  <a:pt x="3176502" y="1755650"/>
                </a:lnTo>
                <a:lnTo>
                  <a:pt x="3181706" y="1768532"/>
                </a:lnTo>
                <a:lnTo>
                  <a:pt x="3186650" y="1781545"/>
                </a:lnTo>
                <a:lnTo>
                  <a:pt x="3191464" y="1794427"/>
                </a:lnTo>
                <a:lnTo>
                  <a:pt x="3196148" y="1807570"/>
                </a:lnTo>
                <a:lnTo>
                  <a:pt x="3200441" y="1820712"/>
                </a:lnTo>
                <a:lnTo>
                  <a:pt x="3204605" y="1833855"/>
                </a:lnTo>
                <a:lnTo>
                  <a:pt x="3208638" y="1847127"/>
                </a:lnTo>
                <a:lnTo>
                  <a:pt x="3212411" y="1860400"/>
                </a:lnTo>
                <a:lnTo>
                  <a:pt x="3215924" y="1873803"/>
                </a:lnTo>
                <a:lnTo>
                  <a:pt x="3219176" y="1887205"/>
                </a:lnTo>
                <a:lnTo>
                  <a:pt x="3222299" y="1900738"/>
                </a:lnTo>
                <a:lnTo>
                  <a:pt x="3225161" y="1914271"/>
                </a:lnTo>
                <a:lnTo>
                  <a:pt x="3227763" y="1927934"/>
                </a:lnTo>
                <a:lnTo>
                  <a:pt x="3230235" y="1941467"/>
                </a:lnTo>
                <a:lnTo>
                  <a:pt x="3232447" y="1955260"/>
                </a:lnTo>
                <a:lnTo>
                  <a:pt x="3234399" y="1968923"/>
                </a:lnTo>
                <a:lnTo>
                  <a:pt x="3236220" y="1982716"/>
                </a:lnTo>
                <a:lnTo>
                  <a:pt x="3237651" y="1996640"/>
                </a:lnTo>
                <a:lnTo>
                  <a:pt x="3238952" y="2010433"/>
                </a:lnTo>
                <a:lnTo>
                  <a:pt x="3239993" y="2024486"/>
                </a:lnTo>
                <a:lnTo>
                  <a:pt x="3240904" y="2038409"/>
                </a:lnTo>
                <a:lnTo>
                  <a:pt x="3241424" y="2052463"/>
                </a:lnTo>
                <a:lnTo>
                  <a:pt x="3241814" y="2066516"/>
                </a:lnTo>
                <a:lnTo>
                  <a:pt x="3241945" y="2080700"/>
                </a:lnTo>
                <a:lnTo>
                  <a:pt x="3241814" y="2092151"/>
                </a:lnTo>
                <a:lnTo>
                  <a:pt x="3241554" y="2103732"/>
                </a:lnTo>
                <a:lnTo>
                  <a:pt x="3248840" y="2111019"/>
                </a:lnTo>
                <a:lnTo>
                  <a:pt x="3255996" y="2118436"/>
                </a:lnTo>
                <a:lnTo>
                  <a:pt x="3263021" y="2125983"/>
                </a:lnTo>
                <a:lnTo>
                  <a:pt x="3269917" y="2133530"/>
                </a:lnTo>
                <a:lnTo>
                  <a:pt x="3276813" y="2141207"/>
                </a:lnTo>
                <a:lnTo>
                  <a:pt x="3283578" y="2149015"/>
                </a:lnTo>
                <a:lnTo>
                  <a:pt x="3290213" y="2156692"/>
                </a:lnTo>
                <a:lnTo>
                  <a:pt x="3296719" y="2164630"/>
                </a:lnTo>
                <a:lnTo>
                  <a:pt x="3303094" y="2172567"/>
                </a:lnTo>
                <a:lnTo>
                  <a:pt x="3309339" y="2180505"/>
                </a:lnTo>
                <a:lnTo>
                  <a:pt x="3315584" y="2188573"/>
                </a:lnTo>
                <a:lnTo>
                  <a:pt x="3321699" y="2196770"/>
                </a:lnTo>
                <a:lnTo>
                  <a:pt x="3327683" y="2204968"/>
                </a:lnTo>
                <a:lnTo>
                  <a:pt x="3333538" y="2213296"/>
                </a:lnTo>
                <a:lnTo>
                  <a:pt x="3339263" y="2221624"/>
                </a:lnTo>
                <a:lnTo>
                  <a:pt x="3344987" y="2230082"/>
                </a:lnTo>
                <a:lnTo>
                  <a:pt x="3350452" y="2238540"/>
                </a:lnTo>
                <a:lnTo>
                  <a:pt x="3355916" y="2247128"/>
                </a:lnTo>
                <a:lnTo>
                  <a:pt x="3361250" y="2255716"/>
                </a:lnTo>
                <a:lnTo>
                  <a:pt x="3366585" y="2264435"/>
                </a:lnTo>
                <a:lnTo>
                  <a:pt x="3371659" y="2273283"/>
                </a:lnTo>
                <a:lnTo>
                  <a:pt x="3376733" y="2282002"/>
                </a:lnTo>
                <a:lnTo>
                  <a:pt x="3381677" y="2290980"/>
                </a:lnTo>
                <a:lnTo>
                  <a:pt x="3386491" y="2299959"/>
                </a:lnTo>
                <a:lnTo>
                  <a:pt x="3391174" y="2308937"/>
                </a:lnTo>
                <a:lnTo>
                  <a:pt x="3395728" y="2318046"/>
                </a:lnTo>
                <a:lnTo>
                  <a:pt x="3400282" y="2327415"/>
                </a:lnTo>
                <a:lnTo>
                  <a:pt x="3404705" y="2336654"/>
                </a:lnTo>
                <a:lnTo>
                  <a:pt x="3408999" y="2345892"/>
                </a:lnTo>
                <a:lnTo>
                  <a:pt x="3413162" y="2355391"/>
                </a:lnTo>
                <a:lnTo>
                  <a:pt x="3417195" y="2364760"/>
                </a:lnTo>
                <a:lnTo>
                  <a:pt x="3421229" y="2374259"/>
                </a:lnTo>
                <a:lnTo>
                  <a:pt x="3425132" y="2383889"/>
                </a:lnTo>
                <a:lnTo>
                  <a:pt x="3428905" y="2393518"/>
                </a:lnTo>
                <a:lnTo>
                  <a:pt x="3432548" y="2403277"/>
                </a:lnTo>
                <a:lnTo>
                  <a:pt x="3436061" y="2413036"/>
                </a:lnTo>
                <a:lnTo>
                  <a:pt x="3439573" y="2422796"/>
                </a:lnTo>
                <a:lnTo>
                  <a:pt x="3442826" y="2432685"/>
                </a:lnTo>
                <a:lnTo>
                  <a:pt x="3446079" y="2442705"/>
                </a:lnTo>
                <a:lnTo>
                  <a:pt x="3449331" y="2452724"/>
                </a:lnTo>
                <a:lnTo>
                  <a:pt x="3452324" y="2462874"/>
                </a:lnTo>
                <a:lnTo>
                  <a:pt x="3455316" y="2473023"/>
                </a:lnTo>
                <a:lnTo>
                  <a:pt x="3458048" y="2483303"/>
                </a:lnTo>
                <a:lnTo>
                  <a:pt x="3460780" y="2493583"/>
                </a:lnTo>
                <a:lnTo>
                  <a:pt x="3463513" y="2503993"/>
                </a:lnTo>
                <a:lnTo>
                  <a:pt x="3465985" y="2514403"/>
                </a:lnTo>
                <a:lnTo>
                  <a:pt x="3468457" y="2524813"/>
                </a:lnTo>
                <a:lnTo>
                  <a:pt x="3470798" y="2535353"/>
                </a:lnTo>
                <a:lnTo>
                  <a:pt x="3473010" y="2546023"/>
                </a:lnTo>
                <a:lnTo>
                  <a:pt x="3475092" y="2556693"/>
                </a:lnTo>
                <a:lnTo>
                  <a:pt x="3477174" y="2567493"/>
                </a:lnTo>
                <a:lnTo>
                  <a:pt x="3478995" y="2578294"/>
                </a:lnTo>
                <a:lnTo>
                  <a:pt x="3480816" y="2589094"/>
                </a:lnTo>
                <a:lnTo>
                  <a:pt x="3482508" y="2600024"/>
                </a:lnTo>
                <a:lnTo>
                  <a:pt x="3484199" y="2611085"/>
                </a:lnTo>
                <a:lnTo>
                  <a:pt x="3485630" y="2622146"/>
                </a:lnTo>
                <a:lnTo>
                  <a:pt x="3487061" y="2633206"/>
                </a:lnTo>
                <a:lnTo>
                  <a:pt x="3488363" y="2644397"/>
                </a:lnTo>
                <a:lnTo>
                  <a:pt x="3489533" y="2655718"/>
                </a:lnTo>
                <a:lnTo>
                  <a:pt x="3490704" y="2667038"/>
                </a:lnTo>
                <a:lnTo>
                  <a:pt x="3491745" y="2678359"/>
                </a:lnTo>
                <a:lnTo>
                  <a:pt x="3492526" y="2689810"/>
                </a:lnTo>
                <a:lnTo>
                  <a:pt x="3493437" y="2701261"/>
                </a:lnTo>
                <a:lnTo>
                  <a:pt x="3494087" y="2712842"/>
                </a:lnTo>
                <a:lnTo>
                  <a:pt x="3489533" y="2695796"/>
                </a:lnTo>
                <a:lnTo>
                  <a:pt x="3484850" y="2678880"/>
                </a:lnTo>
                <a:lnTo>
                  <a:pt x="3479906" y="2662094"/>
                </a:lnTo>
                <a:lnTo>
                  <a:pt x="3474702" y="2645308"/>
                </a:lnTo>
                <a:lnTo>
                  <a:pt x="3469237" y="2628782"/>
                </a:lnTo>
                <a:lnTo>
                  <a:pt x="3463513" y="2612256"/>
                </a:lnTo>
                <a:lnTo>
                  <a:pt x="3457658" y="2595861"/>
                </a:lnTo>
                <a:lnTo>
                  <a:pt x="3451413" y="2579595"/>
                </a:lnTo>
                <a:lnTo>
                  <a:pt x="3445038" y="2563330"/>
                </a:lnTo>
                <a:lnTo>
                  <a:pt x="3438402" y="2547324"/>
                </a:lnTo>
                <a:lnTo>
                  <a:pt x="3431507" y="2531579"/>
                </a:lnTo>
                <a:lnTo>
                  <a:pt x="3424351" y="2515834"/>
                </a:lnTo>
                <a:lnTo>
                  <a:pt x="3416935" y="2500350"/>
                </a:lnTo>
                <a:lnTo>
                  <a:pt x="3409259" y="2484995"/>
                </a:lnTo>
                <a:lnTo>
                  <a:pt x="3405356" y="2477318"/>
                </a:lnTo>
                <a:lnTo>
                  <a:pt x="3401323" y="2469770"/>
                </a:lnTo>
                <a:lnTo>
                  <a:pt x="3397289" y="2462223"/>
                </a:lnTo>
                <a:lnTo>
                  <a:pt x="3393126" y="2454806"/>
                </a:lnTo>
                <a:lnTo>
                  <a:pt x="3388963" y="2447389"/>
                </a:lnTo>
                <a:lnTo>
                  <a:pt x="3384669" y="2439972"/>
                </a:lnTo>
                <a:lnTo>
                  <a:pt x="3380376" y="2432685"/>
                </a:lnTo>
                <a:lnTo>
                  <a:pt x="3375952" y="2425398"/>
                </a:lnTo>
                <a:lnTo>
                  <a:pt x="3371529" y="2418241"/>
                </a:lnTo>
                <a:lnTo>
                  <a:pt x="3366975" y="2411084"/>
                </a:lnTo>
                <a:lnTo>
                  <a:pt x="3362421" y="2403928"/>
                </a:lnTo>
                <a:lnTo>
                  <a:pt x="3357738" y="2396901"/>
                </a:lnTo>
                <a:lnTo>
                  <a:pt x="3353054" y="2389874"/>
                </a:lnTo>
                <a:lnTo>
                  <a:pt x="3348240" y="2382978"/>
                </a:lnTo>
                <a:lnTo>
                  <a:pt x="3343426" y="2376081"/>
                </a:lnTo>
                <a:lnTo>
                  <a:pt x="3338482" y="2369315"/>
                </a:lnTo>
                <a:lnTo>
                  <a:pt x="3333538" y="2362548"/>
                </a:lnTo>
                <a:lnTo>
                  <a:pt x="3328464" y="2355782"/>
                </a:lnTo>
                <a:lnTo>
                  <a:pt x="3323260" y="2349145"/>
                </a:lnTo>
                <a:lnTo>
                  <a:pt x="3318056" y="2342639"/>
                </a:lnTo>
                <a:lnTo>
                  <a:pt x="3312852" y="2336133"/>
                </a:lnTo>
                <a:lnTo>
                  <a:pt x="3307517" y="2329627"/>
                </a:lnTo>
                <a:lnTo>
                  <a:pt x="3302053" y="2323381"/>
                </a:lnTo>
                <a:lnTo>
                  <a:pt x="3296588" y="2316875"/>
                </a:lnTo>
                <a:lnTo>
                  <a:pt x="3290994" y="2310629"/>
                </a:lnTo>
                <a:lnTo>
                  <a:pt x="3285399" y="2304513"/>
                </a:lnTo>
                <a:lnTo>
                  <a:pt x="3279675" y="2298397"/>
                </a:lnTo>
                <a:lnTo>
                  <a:pt x="3273950" y="2292411"/>
                </a:lnTo>
                <a:lnTo>
                  <a:pt x="3268096" y="2286426"/>
                </a:lnTo>
                <a:lnTo>
                  <a:pt x="3262111" y="2280570"/>
                </a:lnTo>
                <a:lnTo>
                  <a:pt x="3256126" y="2274715"/>
                </a:lnTo>
                <a:lnTo>
                  <a:pt x="3250141" y="2268989"/>
                </a:lnTo>
                <a:lnTo>
                  <a:pt x="3244026" y="2263394"/>
                </a:lnTo>
                <a:lnTo>
                  <a:pt x="3237781" y="2257798"/>
                </a:lnTo>
                <a:lnTo>
                  <a:pt x="3231536" y="2252333"/>
                </a:lnTo>
                <a:lnTo>
                  <a:pt x="3225161" y="2246868"/>
                </a:lnTo>
                <a:lnTo>
                  <a:pt x="3222819" y="2257929"/>
                </a:lnTo>
                <a:lnTo>
                  <a:pt x="3220347" y="2268859"/>
                </a:lnTo>
                <a:lnTo>
                  <a:pt x="3217745" y="2279789"/>
                </a:lnTo>
                <a:lnTo>
                  <a:pt x="3215013" y="2290720"/>
                </a:lnTo>
                <a:lnTo>
                  <a:pt x="3212151" y="2301650"/>
                </a:lnTo>
                <a:lnTo>
                  <a:pt x="3209028" y="2312451"/>
                </a:lnTo>
                <a:lnTo>
                  <a:pt x="3205906" y="2323381"/>
                </a:lnTo>
                <a:lnTo>
                  <a:pt x="3202523" y="2334051"/>
                </a:lnTo>
                <a:lnTo>
                  <a:pt x="3199140" y="2344721"/>
                </a:lnTo>
                <a:lnTo>
                  <a:pt x="3195497" y="2355391"/>
                </a:lnTo>
                <a:lnTo>
                  <a:pt x="3191724" y="2366062"/>
                </a:lnTo>
                <a:lnTo>
                  <a:pt x="3187821" y="2376602"/>
                </a:lnTo>
                <a:lnTo>
                  <a:pt x="3183918" y="2387142"/>
                </a:lnTo>
                <a:lnTo>
                  <a:pt x="3179755" y="2397682"/>
                </a:lnTo>
                <a:lnTo>
                  <a:pt x="3175461" y="2408092"/>
                </a:lnTo>
                <a:lnTo>
                  <a:pt x="3171038" y="2418502"/>
                </a:lnTo>
                <a:lnTo>
                  <a:pt x="3166484" y="2428781"/>
                </a:lnTo>
                <a:lnTo>
                  <a:pt x="3161800" y="2439191"/>
                </a:lnTo>
                <a:lnTo>
                  <a:pt x="3156856" y="2449341"/>
                </a:lnTo>
                <a:lnTo>
                  <a:pt x="3151912" y="2459621"/>
                </a:lnTo>
                <a:lnTo>
                  <a:pt x="3146838" y="2469770"/>
                </a:lnTo>
                <a:lnTo>
                  <a:pt x="3141634" y="2479920"/>
                </a:lnTo>
                <a:lnTo>
                  <a:pt x="3136300" y="2489940"/>
                </a:lnTo>
                <a:lnTo>
                  <a:pt x="3130835" y="2499959"/>
                </a:lnTo>
                <a:lnTo>
                  <a:pt x="3125241" y="2509979"/>
                </a:lnTo>
                <a:lnTo>
                  <a:pt x="3119516" y="2519868"/>
                </a:lnTo>
                <a:lnTo>
                  <a:pt x="3113662" y="2529758"/>
                </a:lnTo>
                <a:lnTo>
                  <a:pt x="3107677" y="2539517"/>
                </a:lnTo>
                <a:lnTo>
                  <a:pt x="3101562" y="2549276"/>
                </a:lnTo>
                <a:lnTo>
                  <a:pt x="3095317" y="2559035"/>
                </a:lnTo>
                <a:lnTo>
                  <a:pt x="3088942" y="2568665"/>
                </a:lnTo>
                <a:lnTo>
                  <a:pt x="3082436" y="2578294"/>
                </a:lnTo>
                <a:lnTo>
                  <a:pt x="3075801" y="2587793"/>
                </a:lnTo>
                <a:lnTo>
                  <a:pt x="3069166" y="2597292"/>
                </a:lnTo>
                <a:lnTo>
                  <a:pt x="3062270" y="2606791"/>
                </a:lnTo>
                <a:lnTo>
                  <a:pt x="3055375" y="2616160"/>
                </a:lnTo>
                <a:lnTo>
                  <a:pt x="3048219" y="2625529"/>
                </a:lnTo>
                <a:lnTo>
                  <a:pt x="3041063" y="2634768"/>
                </a:lnTo>
                <a:lnTo>
                  <a:pt x="3033647" y="2643876"/>
                </a:lnTo>
                <a:lnTo>
                  <a:pt x="3026231" y="2653115"/>
                </a:lnTo>
                <a:lnTo>
                  <a:pt x="3018685" y="2662224"/>
                </a:lnTo>
                <a:lnTo>
                  <a:pt x="3011009" y="2671202"/>
                </a:lnTo>
                <a:lnTo>
                  <a:pt x="3003333" y="2680181"/>
                </a:lnTo>
                <a:lnTo>
                  <a:pt x="2995396" y="2689029"/>
                </a:lnTo>
                <a:lnTo>
                  <a:pt x="2987330" y="2697878"/>
                </a:lnTo>
                <a:lnTo>
                  <a:pt x="2979264" y="2706726"/>
                </a:lnTo>
                <a:lnTo>
                  <a:pt x="2971067" y="2715444"/>
                </a:lnTo>
                <a:lnTo>
                  <a:pt x="2962740" y="2724163"/>
                </a:lnTo>
                <a:lnTo>
                  <a:pt x="2954283" y="2732751"/>
                </a:lnTo>
                <a:lnTo>
                  <a:pt x="2945697" y="2741339"/>
                </a:lnTo>
                <a:lnTo>
                  <a:pt x="2936980" y="2749797"/>
                </a:lnTo>
                <a:lnTo>
                  <a:pt x="2928263" y="2758255"/>
                </a:lnTo>
                <a:lnTo>
                  <a:pt x="2919415" y="2766583"/>
                </a:lnTo>
                <a:lnTo>
                  <a:pt x="2910308" y="2774781"/>
                </a:lnTo>
                <a:lnTo>
                  <a:pt x="2901201" y="2782979"/>
                </a:lnTo>
                <a:lnTo>
                  <a:pt x="2891963" y="2791177"/>
                </a:lnTo>
                <a:lnTo>
                  <a:pt x="2882596" y="2799244"/>
                </a:lnTo>
                <a:lnTo>
                  <a:pt x="2873228" y="2807182"/>
                </a:lnTo>
                <a:lnTo>
                  <a:pt x="2863731" y="2815119"/>
                </a:lnTo>
                <a:lnTo>
                  <a:pt x="2854103" y="2822927"/>
                </a:lnTo>
                <a:lnTo>
                  <a:pt x="2844475" y="2830734"/>
                </a:lnTo>
                <a:lnTo>
                  <a:pt x="2834587" y="2838542"/>
                </a:lnTo>
                <a:lnTo>
                  <a:pt x="2824699" y="2846089"/>
                </a:lnTo>
                <a:lnTo>
                  <a:pt x="2814681" y="2853636"/>
                </a:lnTo>
                <a:lnTo>
                  <a:pt x="2814681" y="3239454"/>
                </a:lnTo>
                <a:lnTo>
                  <a:pt x="2814681" y="3242837"/>
                </a:lnTo>
                <a:lnTo>
                  <a:pt x="2814551" y="3246220"/>
                </a:lnTo>
                <a:lnTo>
                  <a:pt x="2814291" y="3249603"/>
                </a:lnTo>
                <a:lnTo>
                  <a:pt x="2814031" y="3252986"/>
                </a:lnTo>
                <a:lnTo>
                  <a:pt x="2813640" y="3256370"/>
                </a:lnTo>
                <a:lnTo>
                  <a:pt x="2813250" y="3259623"/>
                </a:lnTo>
                <a:lnTo>
                  <a:pt x="2812600" y="3262876"/>
                </a:lnTo>
                <a:lnTo>
                  <a:pt x="2812079" y="3266129"/>
                </a:lnTo>
                <a:lnTo>
                  <a:pt x="2811299" y="3269382"/>
                </a:lnTo>
                <a:lnTo>
                  <a:pt x="2810518" y="3272635"/>
                </a:lnTo>
                <a:lnTo>
                  <a:pt x="2809737" y="3275758"/>
                </a:lnTo>
                <a:lnTo>
                  <a:pt x="2808697" y="3278881"/>
                </a:lnTo>
                <a:lnTo>
                  <a:pt x="2807786" y="3282004"/>
                </a:lnTo>
                <a:lnTo>
                  <a:pt x="2806615" y="3285127"/>
                </a:lnTo>
                <a:lnTo>
                  <a:pt x="2805574" y="3288120"/>
                </a:lnTo>
                <a:lnTo>
                  <a:pt x="2804273" y="3291113"/>
                </a:lnTo>
                <a:lnTo>
                  <a:pt x="2802972" y="3294106"/>
                </a:lnTo>
                <a:lnTo>
                  <a:pt x="2801671" y="3296968"/>
                </a:lnTo>
                <a:lnTo>
                  <a:pt x="2800240" y="3299961"/>
                </a:lnTo>
                <a:lnTo>
                  <a:pt x="2798678" y="3302694"/>
                </a:lnTo>
                <a:lnTo>
                  <a:pt x="2795556" y="3308289"/>
                </a:lnTo>
                <a:lnTo>
                  <a:pt x="2792043" y="3313754"/>
                </a:lnTo>
                <a:lnTo>
                  <a:pt x="2788270" y="3318959"/>
                </a:lnTo>
                <a:lnTo>
                  <a:pt x="2784367" y="3323904"/>
                </a:lnTo>
                <a:lnTo>
                  <a:pt x="2780204" y="3328719"/>
                </a:lnTo>
                <a:lnTo>
                  <a:pt x="2775780" y="3333403"/>
                </a:lnTo>
                <a:lnTo>
                  <a:pt x="2771226" y="3337827"/>
                </a:lnTo>
                <a:lnTo>
                  <a:pt x="2766413" y="3341991"/>
                </a:lnTo>
                <a:lnTo>
                  <a:pt x="2761338" y="3345895"/>
                </a:lnTo>
                <a:lnTo>
                  <a:pt x="2756134" y="3349669"/>
                </a:lnTo>
                <a:lnTo>
                  <a:pt x="2750800" y="3353052"/>
                </a:lnTo>
                <a:lnTo>
                  <a:pt x="2745206" y="3356305"/>
                </a:lnTo>
                <a:lnTo>
                  <a:pt x="2742343" y="3357736"/>
                </a:lnTo>
                <a:lnTo>
                  <a:pt x="2739481" y="3359168"/>
                </a:lnTo>
                <a:lnTo>
                  <a:pt x="2736489" y="3360599"/>
                </a:lnTo>
                <a:lnTo>
                  <a:pt x="2733496" y="3361900"/>
                </a:lnTo>
                <a:lnTo>
                  <a:pt x="2730504" y="3363071"/>
                </a:lnTo>
                <a:lnTo>
                  <a:pt x="2727511" y="3364242"/>
                </a:lnTo>
                <a:lnTo>
                  <a:pt x="2724389" y="3365414"/>
                </a:lnTo>
                <a:lnTo>
                  <a:pt x="2721396" y="3366324"/>
                </a:lnTo>
                <a:lnTo>
                  <a:pt x="2718144" y="3367235"/>
                </a:lnTo>
                <a:lnTo>
                  <a:pt x="2715021" y="3368146"/>
                </a:lnTo>
                <a:lnTo>
                  <a:pt x="2711769" y="3368927"/>
                </a:lnTo>
                <a:lnTo>
                  <a:pt x="2708646" y="3369578"/>
                </a:lnTo>
                <a:lnTo>
                  <a:pt x="2705394" y="3370228"/>
                </a:lnTo>
                <a:lnTo>
                  <a:pt x="2702011" y="3370749"/>
                </a:lnTo>
                <a:lnTo>
                  <a:pt x="2698758" y="3371269"/>
                </a:lnTo>
                <a:lnTo>
                  <a:pt x="2695375" y="3371660"/>
                </a:lnTo>
                <a:lnTo>
                  <a:pt x="2691993" y="3371920"/>
                </a:lnTo>
                <a:lnTo>
                  <a:pt x="2688610" y="3372180"/>
                </a:lnTo>
                <a:lnTo>
                  <a:pt x="2685227" y="3372310"/>
                </a:lnTo>
                <a:lnTo>
                  <a:pt x="2681845" y="3372310"/>
                </a:lnTo>
                <a:lnTo>
                  <a:pt x="2302460" y="3372310"/>
                </a:lnTo>
                <a:lnTo>
                  <a:pt x="2299077" y="3372310"/>
                </a:lnTo>
                <a:lnTo>
                  <a:pt x="2295694" y="3372180"/>
                </a:lnTo>
                <a:lnTo>
                  <a:pt x="2292312" y="3371920"/>
                </a:lnTo>
                <a:lnTo>
                  <a:pt x="2288929" y="3371660"/>
                </a:lnTo>
                <a:lnTo>
                  <a:pt x="2285546" y="3371269"/>
                </a:lnTo>
                <a:lnTo>
                  <a:pt x="2282294" y="3370749"/>
                </a:lnTo>
                <a:lnTo>
                  <a:pt x="2278911" y="3370228"/>
                </a:lnTo>
                <a:lnTo>
                  <a:pt x="2275658" y="3369578"/>
                </a:lnTo>
                <a:lnTo>
                  <a:pt x="2272406" y="3368927"/>
                </a:lnTo>
                <a:lnTo>
                  <a:pt x="2269283" y="3368146"/>
                </a:lnTo>
                <a:lnTo>
                  <a:pt x="2266031" y="3367235"/>
                </a:lnTo>
                <a:lnTo>
                  <a:pt x="2262908" y="3366324"/>
                </a:lnTo>
                <a:lnTo>
                  <a:pt x="2259786" y="3365414"/>
                </a:lnTo>
                <a:lnTo>
                  <a:pt x="2256793" y="3364242"/>
                </a:lnTo>
                <a:lnTo>
                  <a:pt x="2253801" y="3363071"/>
                </a:lnTo>
                <a:lnTo>
                  <a:pt x="2250678" y="3361900"/>
                </a:lnTo>
                <a:lnTo>
                  <a:pt x="2247816" y="3360599"/>
                </a:lnTo>
                <a:lnTo>
                  <a:pt x="2244824" y="3359168"/>
                </a:lnTo>
                <a:lnTo>
                  <a:pt x="2241961" y="3357736"/>
                </a:lnTo>
                <a:lnTo>
                  <a:pt x="2239099" y="3356305"/>
                </a:lnTo>
                <a:lnTo>
                  <a:pt x="2233504" y="3353052"/>
                </a:lnTo>
                <a:lnTo>
                  <a:pt x="2228170" y="3349669"/>
                </a:lnTo>
                <a:lnTo>
                  <a:pt x="2222966" y="3345895"/>
                </a:lnTo>
                <a:lnTo>
                  <a:pt x="2217892" y="3341991"/>
                </a:lnTo>
                <a:lnTo>
                  <a:pt x="2213078" y="3337827"/>
                </a:lnTo>
                <a:lnTo>
                  <a:pt x="2208524" y="3333403"/>
                </a:lnTo>
                <a:lnTo>
                  <a:pt x="2204101" y="3328719"/>
                </a:lnTo>
                <a:lnTo>
                  <a:pt x="2199937" y="3323904"/>
                </a:lnTo>
                <a:lnTo>
                  <a:pt x="2195904" y="3318959"/>
                </a:lnTo>
                <a:lnTo>
                  <a:pt x="2192261" y="3313754"/>
                </a:lnTo>
                <a:lnTo>
                  <a:pt x="2188748" y="3308289"/>
                </a:lnTo>
                <a:lnTo>
                  <a:pt x="2185626" y="3302694"/>
                </a:lnTo>
                <a:lnTo>
                  <a:pt x="2184065" y="3299961"/>
                </a:lnTo>
                <a:lnTo>
                  <a:pt x="2182634" y="3296968"/>
                </a:lnTo>
                <a:lnTo>
                  <a:pt x="2181333" y="3294106"/>
                </a:lnTo>
                <a:lnTo>
                  <a:pt x="2180031" y="3291113"/>
                </a:lnTo>
                <a:lnTo>
                  <a:pt x="2178730" y="3288120"/>
                </a:lnTo>
                <a:lnTo>
                  <a:pt x="2177690" y="3285127"/>
                </a:lnTo>
                <a:lnTo>
                  <a:pt x="2176519" y="3282004"/>
                </a:lnTo>
                <a:lnTo>
                  <a:pt x="2175478" y="3278881"/>
                </a:lnTo>
                <a:lnTo>
                  <a:pt x="2174567" y="3275758"/>
                </a:lnTo>
                <a:lnTo>
                  <a:pt x="2173786" y="3272635"/>
                </a:lnTo>
                <a:lnTo>
                  <a:pt x="2173006" y="3269382"/>
                </a:lnTo>
                <a:lnTo>
                  <a:pt x="2172225" y="3266129"/>
                </a:lnTo>
                <a:lnTo>
                  <a:pt x="2171705" y="3262876"/>
                </a:lnTo>
                <a:lnTo>
                  <a:pt x="2171054" y="3259623"/>
                </a:lnTo>
                <a:lnTo>
                  <a:pt x="2170664" y="3256370"/>
                </a:lnTo>
                <a:lnTo>
                  <a:pt x="2170274" y="3252986"/>
                </a:lnTo>
                <a:lnTo>
                  <a:pt x="2170013" y="3249603"/>
                </a:lnTo>
                <a:lnTo>
                  <a:pt x="2169753" y="3246220"/>
                </a:lnTo>
                <a:lnTo>
                  <a:pt x="2169623" y="3242837"/>
                </a:lnTo>
                <a:lnTo>
                  <a:pt x="2169623" y="3239454"/>
                </a:lnTo>
                <a:lnTo>
                  <a:pt x="2169623" y="3134704"/>
                </a:lnTo>
                <a:lnTo>
                  <a:pt x="2146595" y="3139258"/>
                </a:lnTo>
                <a:lnTo>
                  <a:pt x="2123436" y="3143552"/>
                </a:lnTo>
                <a:lnTo>
                  <a:pt x="2100147" y="3147586"/>
                </a:lnTo>
                <a:lnTo>
                  <a:pt x="2076728" y="3151230"/>
                </a:lnTo>
                <a:lnTo>
                  <a:pt x="2053179" y="3154743"/>
                </a:lnTo>
                <a:lnTo>
                  <a:pt x="2029500" y="3157866"/>
                </a:lnTo>
                <a:lnTo>
                  <a:pt x="2005561" y="3160729"/>
                </a:lnTo>
                <a:lnTo>
                  <a:pt x="1981622" y="3163461"/>
                </a:lnTo>
                <a:lnTo>
                  <a:pt x="1957553" y="3165673"/>
                </a:lnTo>
                <a:lnTo>
                  <a:pt x="1933353" y="3167755"/>
                </a:lnTo>
                <a:lnTo>
                  <a:pt x="1909024" y="3169447"/>
                </a:lnTo>
                <a:lnTo>
                  <a:pt x="1884694" y="3170748"/>
                </a:lnTo>
                <a:lnTo>
                  <a:pt x="1860104" y="3171919"/>
                </a:lnTo>
                <a:lnTo>
                  <a:pt x="1835515" y="3172700"/>
                </a:lnTo>
                <a:lnTo>
                  <a:pt x="1810665" y="3173090"/>
                </a:lnTo>
                <a:lnTo>
                  <a:pt x="1798305" y="3173220"/>
                </a:lnTo>
                <a:lnTo>
                  <a:pt x="1785815" y="3173220"/>
                </a:lnTo>
                <a:lnTo>
                  <a:pt x="1773325" y="3173220"/>
                </a:lnTo>
                <a:lnTo>
                  <a:pt x="1760965" y="3173090"/>
                </a:lnTo>
                <a:lnTo>
                  <a:pt x="1748475" y="3172960"/>
                </a:lnTo>
                <a:lnTo>
                  <a:pt x="1735985" y="3172700"/>
                </a:lnTo>
                <a:lnTo>
                  <a:pt x="1723625" y="3172310"/>
                </a:lnTo>
                <a:lnTo>
                  <a:pt x="1711265" y="3171919"/>
                </a:lnTo>
                <a:lnTo>
                  <a:pt x="1686675" y="3170748"/>
                </a:lnTo>
                <a:lnTo>
                  <a:pt x="1662085" y="3169317"/>
                </a:lnTo>
                <a:lnTo>
                  <a:pt x="1637756" y="3167625"/>
                </a:lnTo>
                <a:lnTo>
                  <a:pt x="1613426" y="3165673"/>
                </a:lnTo>
                <a:lnTo>
                  <a:pt x="1589357" y="3163331"/>
                </a:lnTo>
                <a:lnTo>
                  <a:pt x="1565288" y="3160598"/>
                </a:lnTo>
                <a:lnTo>
                  <a:pt x="1541478" y="3157736"/>
                </a:lnTo>
                <a:lnTo>
                  <a:pt x="1517669" y="3154613"/>
                </a:lnTo>
                <a:lnTo>
                  <a:pt x="1493990" y="3151099"/>
                </a:lnTo>
                <a:lnTo>
                  <a:pt x="1470571" y="3147456"/>
                </a:lnTo>
                <a:lnTo>
                  <a:pt x="1447153" y="3143422"/>
                </a:lnTo>
                <a:lnTo>
                  <a:pt x="1423994" y="3139128"/>
                </a:lnTo>
                <a:lnTo>
                  <a:pt x="1400966" y="3134444"/>
                </a:lnTo>
                <a:lnTo>
                  <a:pt x="1400966" y="3239454"/>
                </a:lnTo>
                <a:lnTo>
                  <a:pt x="1400835" y="3242837"/>
                </a:lnTo>
                <a:lnTo>
                  <a:pt x="1400705" y="3246220"/>
                </a:lnTo>
                <a:lnTo>
                  <a:pt x="1400575" y="3249603"/>
                </a:lnTo>
                <a:lnTo>
                  <a:pt x="1400185" y="3252986"/>
                </a:lnTo>
                <a:lnTo>
                  <a:pt x="1399795" y="3256370"/>
                </a:lnTo>
                <a:lnTo>
                  <a:pt x="1399404" y="3259623"/>
                </a:lnTo>
                <a:lnTo>
                  <a:pt x="1398884" y="3262876"/>
                </a:lnTo>
                <a:lnTo>
                  <a:pt x="1398233" y="3266129"/>
                </a:lnTo>
                <a:lnTo>
                  <a:pt x="1397453" y="3269382"/>
                </a:lnTo>
                <a:lnTo>
                  <a:pt x="1396672" y="3272635"/>
                </a:lnTo>
                <a:lnTo>
                  <a:pt x="1395892" y="3275758"/>
                </a:lnTo>
                <a:lnTo>
                  <a:pt x="1394981" y="3278881"/>
                </a:lnTo>
                <a:lnTo>
                  <a:pt x="1393940" y="3282004"/>
                </a:lnTo>
                <a:lnTo>
                  <a:pt x="1392899" y="3285127"/>
                </a:lnTo>
                <a:lnTo>
                  <a:pt x="1391728" y="3288120"/>
                </a:lnTo>
                <a:lnTo>
                  <a:pt x="1390427" y="3291113"/>
                </a:lnTo>
                <a:lnTo>
                  <a:pt x="1389126" y="3294106"/>
                </a:lnTo>
                <a:lnTo>
                  <a:pt x="1387825" y="3296968"/>
                </a:lnTo>
                <a:lnTo>
                  <a:pt x="1386394" y="3299961"/>
                </a:lnTo>
                <a:lnTo>
                  <a:pt x="1384833" y="3302694"/>
                </a:lnTo>
                <a:lnTo>
                  <a:pt x="1381710" y="3308289"/>
                </a:lnTo>
                <a:lnTo>
                  <a:pt x="1378197" y="3313754"/>
                </a:lnTo>
                <a:lnTo>
                  <a:pt x="1374554" y="3318959"/>
                </a:lnTo>
                <a:lnTo>
                  <a:pt x="1370521" y="3323904"/>
                </a:lnTo>
                <a:lnTo>
                  <a:pt x="1366358" y="3328719"/>
                </a:lnTo>
                <a:lnTo>
                  <a:pt x="1361934" y="3333403"/>
                </a:lnTo>
                <a:lnTo>
                  <a:pt x="1357381" y="3337827"/>
                </a:lnTo>
                <a:lnTo>
                  <a:pt x="1352567" y="3341991"/>
                </a:lnTo>
                <a:lnTo>
                  <a:pt x="1347493" y="3345895"/>
                </a:lnTo>
                <a:lnTo>
                  <a:pt x="1342289" y="3349669"/>
                </a:lnTo>
                <a:lnTo>
                  <a:pt x="1336954" y="3353052"/>
                </a:lnTo>
                <a:lnTo>
                  <a:pt x="1331360" y="3356305"/>
                </a:lnTo>
                <a:lnTo>
                  <a:pt x="1328497" y="3357736"/>
                </a:lnTo>
                <a:lnTo>
                  <a:pt x="1325635" y="3359168"/>
                </a:lnTo>
                <a:lnTo>
                  <a:pt x="1322643" y="3360599"/>
                </a:lnTo>
                <a:lnTo>
                  <a:pt x="1319780" y="3361900"/>
                </a:lnTo>
                <a:lnTo>
                  <a:pt x="1316788" y="3363071"/>
                </a:lnTo>
                <a:lnTo>
                  <a:pt x="1313665" y="3364242"/>
                </a:lnTo>
                <a:lnTo>
                  <a:pt x="1310673" y="3365414"/>
                </a:lnTo>
                <a:lnTo>
                  <a:pt x="1307550" y="3366324"/>
                </a:lnTo>
                <a:lnTo>
                  <a:pt x="1304428" y="3367235"/>
                </a:lnTo>
                <a:lnTo>
                  <a:pt x="1301175" y="3368146"/>
                </a:lnTo>
                <a:lnTo>
                  <a:pt x="1298053" y="3368927"/>
                </a:lnTo>
                <a:lnTo>
                  <a:pt x="1294800" y="3369578"/>
                </a:lnTo>
                <a:lnTo>
                  <a:pt x="1291548" y="3370228"/>
                </a:lnTo>
                <a:lnTo>
                  <a:pt x="1288295" y="3370749"/>
                </a:lnTo>
                <a:lnTo>
                  <a:pt x="1284912" y="3371269"/>
                </a:lnTo>
                <a:lnTo>
                  <a:pt x="1281530" y="3371660"/>
                </a:lnTo>
                <a:lnTo>
                  <a:pt x="1278277" y="3371920"/>
                </a:lnTo>
                <a:lnTo>
                  <a:pt x="1274894" y="3372180"/>
                </a:lnTo>
                <a:lnTo>
                  <a:pt x="1271382" y="3372310"/>
                </a:lnTo>
                <a:lnTo>
                  <a:pt x="1267999" y="3372310"/>
                </a:lnTo>
                <a:lnTo>
                  <a:pt x="888614" y="3372310"/>
                </a:lnTo>
                <a:lnTo>
                  <a:pt x="885231" y="3372310"/>
                </a:lnTo>
                <a:lnTo>
                  <a:pt x="881849" y="3372180"/>
                </a:lnTo>
                <a:lnTo>
                  <a:pt x="878466" y="3371920"/>
                </a:lnTo>
                <a:lnTo>
                  <a:pt x="875083" y="3371660"/>
                </a:lnTo>
                <a:lnTo>
                  <a:pt x="871700" y="3371269"/>
                </a:lnTo>
                <a:lnTo>
                  <a:pt x="868448" y="3370749"/>
                </a:lnTo>
                <a:lnTo>
                  <a:pt x="865195" y="3370228"/>
                </a:lnTo>
                <a:lnTo>
                  <a:pt x="861812" y="3369578"/>
                </a:lnTo>
                <a:lnTo>
                  <a:pt x="858690" y="3368927"/>
                </a:lnTo>
                <a:lnTo>
                  <a:pt x="855437" y="3368146"/>
                </a:lnTo>
                <a:lnTo>
                  <a:pt x="852315" y="3367235"/>
                </a:lnTo>
                <a:lnTo>
                  <a:pt x="849192" y="3366324"/>
                </a:lnTo>
                <a:lnTo>
                  <a:pt x="846070" y="3365414"/>
                </a:lnTo>
                <a:lnTo>
                  <a:pt x="842947" y="3364242"/>
                </a:lnTo>
                <a:lnTo>
                  <a:pt x="839955" y="3363071"/>
                </a:lnTo>
                <a:lnTo>
                  <a:pt x="836962" y="3361900"/>
                </a:lnTo>
                <a:lnTo>
                  <a:pt x="833970" y="3360599"/>
                </a:lnTo>
                <a:lnTo>
                  <a:pt x="830978" y="3359168"/>
                </a:lnTo>
                <a:lnTo>
                  <a:pt x="828115" y="3357736"/>
                </a:lnTo>
                <a:lnTo>
                  <a:pt x="825253" y="3356305"/>
                </a:lnTo>
                <a:lnTo>
                  <a:pt x="819789" y="3353052"/>
                </a:lnTo>
                <a:lnTo>
                  <a:pt x="814324" y="3349669"/>
                </a:lnTo>
                <a:lnTo>
                  <a:pt x="809120" y="3345895"/>
                </a:lnTo>
                <a:lnTo>
                  <a:pt x="804046" y="3341991"/>
                </a:lnTo>
                <a:lnTo>
                  <a:pt x="799232" y="3337827"/>
                </a:lnTo>
                <a:lnTo>
                  <a:pt x="794679" y="3333403"/>
                </a:lnTo>
                <a:lnTo>
                  <a:pt x="790255" y="3328719"/>
                </a:lnTo>
                <a:lnTo>
                  <a:pt x="786092" y="3323904"/>
                </a:lnTo>
                <a:lnTo>
                  <a:pt x="782188" y="3318959"/>
                </a:lnTo>
                <a:lnTo>
                  <a:pt x="778415" y="3313754"/>
                </a:lnTo>
                <a:lnTo>
                  <a:pt x="775033" y="3308289"/>
                </a:lnTo>
                <a:lnTo>
                  <a:pt x="771780" y="3302694"/>
                </a:lnTo>
                <a:lnTo>
                  <a:pt x="770219" y="3299961"/>
                </a:lnTo>
                <a:lnTo>
                  <a:pt x="768788" y="3296968"/>
                </a:lnTo>
                <a:lnTo>
                  <a:pt x="767487" y="3294106"/>
                </a:lnTo>
                <a:lnTo>
                  <a:pt x="766186" y="3291113"/>
                </a:lnTo>
                <a:lnTo>
                  <a:pt x="765015" y="3288120"/>
                </a:lnTo>
                <a:lnTo>
                  <a:pt x="763844" y="3285127"/>
                </a:lnTo>
                <a:lnTo>
                  <a:pt x="762673" y="3282004"/>
                </a:lnTo>
                <a:lnTo>
                  <a:pt x="761762" y="3278881"/>
                </a:lnTo>
                <a:lnTo>
                  <a:pt x="760721" y="3275758"/>
                </a:lnTo>
                <a:lnTo>
                  <a:pt x="759941" y="3272635"/>
                </a:lnTo>
                <a:lnTo>
                  <a:pt x="759160" y="3269382"/>
                </a:lnTo>
                <a:lnTo>
                  <a:pt x="758379" y="3266129"/>
                </a:lnTo>
                <a:lnTo>
                  <a:pt x="757859" y="3262876"/>
                </a:lnTo>
                <a:lnTo>
                  <a:pt x="757208" y="3259623"/>
                </a:lnTo>
                <a:lnTo>
                  <a:pt x="756818" y="3256370"/>
                </a:lnTo>
                <a:lnTo>
                  <a:pt x="756428" y="3252986"/>
                </a:lnTo>
                <a:lnTo>
                  <a:pt x="756168" y="3249603"/>
                </a:lnTo>
                <a:lnTo>
                  <a:pt x="755907" y="3246220"/>
                </a:lnTo>
                <a:lnTo>
                  <a:pt x="755777" y="3242837"/>
                </a:lnTo>
                <a:lnTo>
                  <a:pt x="755777" y="3239454"/>
                </a:lnTo>
                <a:lnTo>
                  <a:pt x="755777" y="2852855"/>
                </a:lnTo>
                <a:lnTo>
                  <a:pt x="739774" y="2840624"/>
                </a:lnTo>
                <a:lnTo>
                  <a:pt x="724032" y="2828392"/>
                </a:lnTo>
                <a:lnTo>
                  <a:pt x="708679" y="2815770"/>
                </a:lnTo>
                <a:lnTo>
                  <a:pt x="693457" y="2803148"/>
                </a:lnTo>
                <a:lnTo>
                  <a:pt x="678625" y="2790136"/>
                </a:lnTo>
                <a:lnTo>
                  <a:pt x="663923" y="2777123"/>
                </a:lnTo>
                <a:lnTo>
                  <a:pt x="649482" y="2763851"/>
                </a:lnTo>
                <a:lnTo>
                  <a:pt x="635431" y="2750448"/>
                </a:lnTo>
                <a:lnTo>
                  <a:pt x="628535" y="2743681"/>
                </a:lnTo>
                <a:lnTo>
                  <a:pt x="621639" y="2736785"/>
                </a:lnTo>
                <a:lnTo>
                  <a:pt x="614744" y="2729888"/>
                </a:lnTo>
                <a:lnTo>
                  <a:pt x="608109" y="2722992"/>
                </a:lnTo>
                <a:lnTo>
                  <a:pt x="601343" y="2716095"/>
                </a:lnTo>
                <a:lnTo>
                  <a:pt x="594838" y="2709068"/>
                </a:lnTo>
                <a:lnTo>
                  <a:pt x="588203" y="2702042"/>
                </a:lnTo>
                <a:lnTo>
                  <a:pt x="581697" y="2695015"/>
                </a:lnTo>
                <a:lnTo>
                  <a:pt x="575322" y="2687988"/>
                </a:lnTo>
                <a:lnTo>
                  <a:pt x="568947" y="2680831"/>
                </a:lnTo>
                <a:lnTo>
                  <a:pt x="562702" y="2673675"/>
                </a:lnTo>
                <a:lnTo>
                  <a:pt x="556587" y="2666388"/>
                </a:lnTo>
                <a:lnTo>
                  <a:pt x="550472" y="2659231"/>
                </a:lnTo>
                <a:lnTo>
                  <a:pt x="544487" y="2651944"/>
                </a:lnTo>
                <a:lnTo>
                  <a:pt x="538503" y="2644527"/>
                </a:lnTo>
                <a:lnTo>
                  <a:pt x="532648" y="2637240"/>
                </a:lnTo>
                <a:lnTo>
                  <a:pt x="317715" y="2706856"/>
                </a:lnTo>
                <a:lnTo>
                  <a:pt x="311600" y="2708548"/>
                </a:lnTo>
                <a:lnTo>
                  <a:pt x="305485" y="2710109"/>
                </a:lnTo>
                <a:lnTo>
                  <a:pt x="299371" y="2711280"/>
                </a:lnTo>
                <a:lnTo>
                  <a:pt x="293256" y="2712191"/>
                </a:lnTo>
                <a:lnTo>
                  <a:pt x="287141" y="2712842"/>
                </a:lnTo>
                <a:lnTo>
                  <a:pt x="281156" y="2713102"/>
                </a:lnTo>
                <a:lnTo>
                  <a:pt x="275041" y="2713232"/>
                </a:lnTo>
                <a:lnTo>
                  <a:pt x="269056" y="2712972"/>
                </a:lnTo>
                <a:lnTo>
                  <a:pt x="263201" y="2712452"/>
                </a:lnTo>
                <a:lnTo>
                  <a:pt x="257347" y="2711541"/>
                </a:lnTo>
                <a:lnTo>
                  <a:pt x="251492" y="2710500"/>
                </a:lnTo>
                <a:lnTo>
                  <a:pt x="245767" y="2709198"/>
                </a:lnTo>
                <a:lnTo>
                  <a:pt x="240173" y="2707637"/>
                </a:lnTo>
                <a:lnTo>
                  <a:pt x="234709" y="2705815"/>
                </a:lnTo>
                <a:lnTo>
                  <a:pt x="229374" y="2703603"/>
                </a:lnTo>
                <a:lnTo>
                  <a:pt x="224040" y="2701261"/>
                </a:lnTo>
                <a:lnTo>
                  <a:pt x="218966" y="2698789"/>
                </a:lnTo>
                <a:lnTo>
                  <a:pt x="213892" y="2695926"/>
                </a:lnTo>
                <a:lnTo>
                  <a:pt x="209078" y="2692933"/>
                </a:lnTo>
                <a:lnTo>
                  <a:pt x="204394" y="2689550"/>
                </a:lnTo>
                <a:lnTo>
                  <a:pt x="199841" y="2686167"/>
                </a:lnTo>
                <a:lnTo>
                  <a:pt x="195547" y="2682393"/>
                </a:lnTo>
                <a:lnTo>
                  <a:pt x="191384" y="2678489"/>
                </a:lnTo>
                <a:lnTo>
                  <a:pt x="187481" y="2674325"/>
                </a:lnTo>
                <a:lnTo>
                  <a:pt x="183708" y="2670031"/>
                </a:lnTo>
                <a:lnTo>
                  <a:pt x="180195" y="2665477"/>
                </a:lnTo>
                <a:lnTo>
                  <a:pt x="176942" y="2660792"/>
                </a:lnTo>
                <a:lnTo>
                  <a:pt x="173950" y="2655848"/>
                </a:lnTo>
                <a:lnTo>
                  <a:pt x="171087" y="2650643"/>
                </a:lnTo>
                <a:lnTo>
                  <a:pt x="169786" y="2648040"/>
                </a:lnTo>
                <a:lnTo>
                  <a:pt x="168615" y="2645438"/>
                </a:lnTo>
                <a:lnTo>
                  <a:pt x="167445" y="2642705"/>
                </a:lnTo>
                <a:lnTo>
                  <a:pt x="166274" y="2639973"/>
                </a:lnTo>
                <a:lnTo>
                  <a:pt x="165233" y="2637110"/>
                </a:lnTo>
                <a:lnTo>
                  <a:pt x="164322" y="2634247"/>
                </a:lnTo>
                <a:lnTo>
                  <a:pt x="5334" y="2143159"/>
                </a:lnTo>
                <a:lnTo>
                  <a:pt x="4554" y="2140297"/>
                </a:lnTo>
                <a:lnTo>
                  <a:pt x="3643" y="2137434"/>
                </a:lnTo>
                <a:lnTo>
                  <a:pt x="2992" y="2134571"/>
                </a:lnTo>
                <a:lnTo>
                  <a:pt x="2342" y="2131708"/>
                </a:lnTo>
                <a:lnTo>
                  <a:pt x="1821" y="2128846"/>
                </a:lnTo>
                <a:lnTo>
                  <a:pt x="1301" y="2125983"/>
                </a:lnTo>
                <a:lnTo>
                  <a:pt x="520" y="2120127"/>
                </a:lnTo>
                <a:lnTo>
                  <a:pt x="130" y="2114402"/>
                </a:lnTo>
                <a:lnTo>
                  <a:pt x="0" y="2108676"/>
                </a:lnTo>
                <a:lnTo>
                  <a:pt x="260" y="2102821"/>
                </a:lnTo>
                <a:lnTo>
                  <a:pt x="651" y="2097225"/>
                </a:lnTo>
                <a:lnTo>
                  <a:pt x="1431" y="2091500"/>
                </a:lnTo>
                <a:lnTo>
                  <a:pt x="2472" y="2085905"/>
                </a:lnTo>
                <a:lnTo>
                  <a:pt x="3903" y="2080309"/>
                </a:lnTo>
                <a:lnTo>
                  <a:pt x="5464" y="2074844"/>
                </a:lnTo>
                <a:lnTo>
                  <a:pt x="7286" y="2069509"/>
                </a:lnTo>
                <a:lnTo>
                  <a:pt x="9498" y="2064174"/>
                </a:lnTo>
                <a:lnTo>
                  <a:pt x="11840" y="2058969"/>
                </a:lnTo>
                <a:lnTo>
                  <a:pt x="14572" y="2053894"/>
                </a:lnTo>
                <a:lnTo>
                  <a:pt x="17434" y="2048950"/>
                </a:lnTo>
                <a:lnTo>
                  <a:pt x="20557" y="2044005"/>
                </a:lnTo>
                <a:lnTo>
                  <a:pt x="23939" y="2039320"/>
                </a:lnTo>
                <a:lnTo>
                  <a:pt x="27582" y="2034766"/>
                </a:lnTo>
                <a:lnTo>
                  <a:pt x="31355" y="2030342"/>
                </a:lnTo>
                <a:lnTo>
                  <a:pt x="35519" y="2026048"/>
                </a:lnTo>
                <a:lnTo>
                  <a:pt x="39682" y="2022014"/>
                </a:lnTo>
                <a:lnTo>
                  <a:pt x="44236" y="2018110"/>
                </a:lnTo>
                <a:lnTo>
                  <a:pt x="48919" y="2014337"/>
                </a:lnTo>
                <a:lnTo>
                  <a:pt x="53863" y="2010823"/>
                </a:lnTo>
                <a:lnTo>
                  <a:pt x="58937" y="2007570"/>
                </a:lnTo>
                <a:lnTo>
                  <a:pt x="64272" y="2004447"/>
                </a:lnTo>
                <a:lnTo>
                  <a:pt x="69736" y="2001715"/>
                </a:lnTo>
                <a:lnTo>
                  <a:pt x="75331" y="1999112"/>
                </a:lnTo>
                <a:lnTo>
                  <a:pt x="81185" y="1996640"/>
                </a:lnTo>
                <a:lnTo>
                  <a:pt x="87170" y="1994558"/>
                </a:lnTo>
                <a:lnTo>
                  <a:pt x="347249" y="1910367"/>
                </a:lnTo>
                <a:lnTo>
                  <a:pt x="349721" y="1898917"/>
                </a:lnTo>
                <a:lnTo>
                  <a:pt x="352323" y="1887466"/>
                </a:lnTo>
                <a:lnTo>
                  <a:pt x="355185" y="1876145"/>
                </a:lnTo>
                <a:lnTo>
                  <a:pt x="358048" y="1864824"/>
                </a:lnTo>
                <a:lnTo>
                  <a:pt x="361170" y="1853633"/>
                </a:lnTo>
                <a:lnTo>
                  <a:pt x="364423" y="1842443"/>
                </a:lnTo>
                <a:lnTo>
                  <a:pt x="367805" y="1831252"/>
                </a:lnTo>
                <a:lnTo>
                  <a:pt x="371318" y="1820192"/>
                </a:lnTo>
                <a:lnTo>
                  <a:pt x="375091" y="1809131"/>
                </a:lnTo>
                <a:lnTo>
                  <a:pt x="378864" y="1798071"/>
                </a:lnTo>
                <a:lnTo>
                  <a:pt x="382898" y="1787140"/>
                </a:lnTo>
                <a:lnTo>
                  <a:pt x="386931" y="1776210"/>
                </a:lnTo>
                <a:lnTo>
                  <a:pt x="391224" y="1765279"/>
                </a:lnTo>
                <a:lnTo>
                  <a:pt x="395648" y="1754479"/>
                </a:lnTo>
                <a:lnTo>
                  <a:pt x="400332" y="1743679"/>
                </a:lnTo>
                <a:lnTo>
                  <a:pt x="405015" y="1732878"/>
                </a:lnTo>
                <a:lnTo>
                  <a:pt x="409829" y="1722208"/>
                </a:lnTo>
                <a:lnTo>
                  <a:pt x="414903" y="1711538"/>
                </a:lnTo>
                <a:lnTo>
                  <a:pt x="419977" y="1700998"/>
                </a:lnTo>
                <a:lnTo>
                  <a:pt x="425312" y="1690458"/>
                </a:lnTo>
                <a:lnTo>
                  <a:pt x="430776" y="1679918"/>
                </a:lnTo>
                <a:lnTo>
                  <a:pt x="436241" y="1669508"/>
                </a:lnTo>
                <a:lnTo>
                  <a:pt x="441965" y="1659098"/>
                </a:lnTo>
                <a:lnTo>
                  <a:pt x="447820" y="1648818"/>
                </a:lnTo>
                <a:lnTo>
                  <a:pt x="453805" y="1638538"/>
                </a:lnTo>
                <a:lnTo>
                  <a:pt x="459919" y="1628388"/>
                </a:lnTo>
                <a:lnTo>
                  <a:pt x="466165" y="1618239"/>
                </a:lnTo>
                <a:lnTo>
                  <a:pt x="472540" y="1608089"/>
                </a:lnTo>
                <a:lnTo>
                  <a:pt x="479045" y="1598070"/>
                </a:lnTo>
                <a:lnTo>
                  <a:pt x="485810" y="1588050"/>
                </a:lnTo>
                <a:lnTo>
                  <a:pt x="492576" y="1578161"/>
                </a:lnTo>
                <a:lnTo>
                  <a:pt x="499471" y="1568271"/>
                </a:lnTo>
                <a:lnTo>
                  <a:pt x="506497" y="1558382"/>
                </a:lnTo>
                <a:lnTo>
                  <a:pt x="513653" y="1548622"/>
                </a:lnTo>
                <a:lnTo>
                  <a:pt x="520939" y="1538993"/>
                </a:lnTo>
                <a:lnTo>
                  <a:pt x="528354" y="1529364"/>
                </a:lnTo>
                <a:lnTo>
                  <a:pt x="535901" y="1519865"/>
                </a:lnTo>
                <a:lnTo>
                  <a:pt x="543577" y="1510366"/>
                </a:lnTo>
                <a:lnTo>
                  <a:pt x="551383" y="1500867"/>
                </a:lnTo>
                <a:lnTo>
                  <a:pt x="559319" y="1491498"/>
                </a:lnTo>
                <a:lnTo>
                  <a:pt x="567386" y="1482129"/>
                </a:lnTo>
                <a:lnTo>
                  <a:pt x="575582" y="1472760"/>
                </a:lnTo>
                <a:lnTo>
                  <a:pt x="584039" y="1463652"/>
                </a:lnTo>
                <a:lnTo>
                  <a:pt x="592366" y="1454543"/>
                </a:lnTo>
                <a:lnTo>
                  <a:pt x="600953" y="1445434"/>
                </a:lnTo>
                <a:lnTo>
                  <a:pt x="609670" y="1436456"/>
                </a:lnTo>
                <a:lnTo>
                  <a:pt x="618387" y="1427607"/>
                </a:lnTo>
                <a:lnTo>
                  <a:pt x="627234" y="1418759"/>
                </a:lnTo>
                <a:lnTo>
                  <a:pt x="636211" y="1410040"/>
                </a:lnTo>
                <a:lnTo>
                  <a:pt x="645449" y="1401322"/>
                </a:lnTo>
                <a:lnTo>
                  <a:pt x="654686" y="1392604"/>
                </a:lnTo>
                <a:lnTo>
                  <a:pt x="663923" y="1384146"/>
                </a:lnTo>
                <a:lnTo>
                  <a:pt x="673421" y="1375688"/>
                </a:lnTo>
                <a:lnTo>
                  <a:pt x="683049" y="1367230"/>
                </a:lnTo>
                <a:lnTo>
                  <a:pt x="692677" y="1358902"/>
                </a:lnTo>
                <a:lnTo>
                  <a:pt x="702434" y="1350574"/>
                </a:lnTo>
                <a:lnTo>
                  <a:pt x="712452" y="1342376"/>
                </a:lnTo>
                <a:lnTo>
                  <a:pt x="722340" y="1334308"/>
                </a:lnTo>
                <a:lnTo>
                  <a:pt x="732489" y="1326241"/>
                </a:lnTo>
                <a:lnTo>
                  <a:pt x="742767" y="1318303"/>
                </a:lnTo>
                <a:lnTo>
                  <a:pt x="753045" y="1310496"/>
                </a:lnTo>
                <a:lnTo>
                  <a:pt x="763453" y="1302688"/>
                </a:lnTo>
                <a:lnTo>
                  <a:pt x="774122" y="1295011"/>
                </a:lnTo>
                <a:lnTo>
                  <a:pt x="784660" y="1287334"/>
                </a:lnTo>
                <a:lnTo>
                  <a:pt x="779326" y="1279396"/>
                </a:lnTo>
                <a:lnTo>
                  <a:pt x="773992" y="1271328"/>
                </a:lnTo>
                <a:lnTo>
                  <a:pt x="768918" y="1263391"/>
                </a:lnTo>
                <a:lnTo>
                  <a:pt x="763844" y="1255323"/>
                </a:lnTo>
                <a:lnTo>
                  <a:pt x="759030" y="1247125"/>
                </a:lnTo>
                <a:lnTo>
                  <a:pt x="754216" y="1239058"/>
                </a:lnTo>
                <a:lnTo>
                  <a:pt x="749532" y="1230860"/>
                </a:lnTo>
                <a:lnTo>
                  <a:pt x="744979" y="1222662"/>
                </a:lnTo>
                <a:lnTo>
                  <a:pt x="740555" y="1214464"/>
                </a:lnTo>
                <a:lnTo>
                  <a:pt x="736262" y="1206136"/>
                </a:lnTo>
                <a:lnTo>
                  <a:pt x="732098" y="1197938"/>
                </a:lnTo>
                <a:lnTo>
                  <a:pt x="728065" y="1189610"/>
                </a:lnTo>
                <a:lnTo>
                  <a:pt x="724162" y="1181283"/>
                </a:lnTo>
                <a:lnTo>
                  <a:pt x="720259" y="1172824"/>
                </a:lnTo>
                <a:lnTo>
                  <a:pt x="716616" y="1164497"/>
                </a:lnTo>
                <a:lnTo>
                  <a:pt x="713103" y="1156169"/>
                </a:lnTo>
                <a:lnTo>
                  <a:pt x="709590" y="1147711"/>
                </a:lnTo>
                <a:lnTo>
                  <a:pt x="706338" y="1139252"/>
                </a:lnTo>
                <a:lnTo>
                  <a:pt x="703085" y="1130794"/>
                </a:lnTo>
                <a:lnTo>
                  <a:pt x="699962" y="1122336"/>
                </a:lnTo>
                <a:lnTo>
                  <a:pt x="697100" y="1113878"/>
                </a:lnTo>
                <a:lnTo>
                  <a:pt x="694238" y="1105420"/>
                </a:lnTo>
                <a:lnTo>
                  <a:pt x="691506" y="1096962"/>
                </a:lnTo>
                <a:lnTo>
                  <a:pt x="688904" y="1088504"/>
                </a:lnTo>
                <a:lnTo>
                  <a:pt x="686432" y="1080046"/>
                </a:lnTo>
                <a:lnTo>
                  <a:pt x="684090" y="1071458"/>
                </a:lnTo>
                <a:lnTo>
                  <a:pt x="681878" y="1063000"/>
                </a:lnTo>
                <a:lnTo>
                  <a:pt x="679796" y="1054542"/>
                </a:lnTo>
                <a:lnTo>
                  <a:pt x="677715" y="1045823"/>
                </a:lnTo>
                <a:lnTo>
                  <a:pt x="675893" y="1037365"/>
                </a:lnTo>
                <a:lnTo>
                  <a:pt x="674202" y="1028907"/>
                </a:lnTo>
                <a:lnTo>
                  <a:pt x="672510" y="1020449"/>
                </a:lnTo>
                <a:lnTo>
                  <a:pt x="671079" y="1011861"/>
                </a:lnTo>
                <a:lnTo>
                  <a:pt x="669648" y="1003403"/>
                </a:lnTo>
                <a:lnTo>
                  <a:pt x="668347" y="994945"/>
                </a:lnTo>
                <a:lnTo>
                  <a:pt x="667306" y="986487"/>
                </a:lnTo>
                <a:lnTo>
                  <a:pt x="666265" y="978159"/>
                </a:lnTo>
                <a:lnTo>
                  <a:pt x="665355" y="969701"/>
                </a:lnTo>
                <a:lnTo>
                  <a:pt x="664574" y="961243"/>
                </a:lnTo>
                <a:lnTo>
                  <a:pt x="663923" y="952915"/>
                </a:lnTo>
                <a:lnTo>
                  <a:pt x="663403" y="944587"/>
                </a:lnTo>
                <a:lnTo>
                  <a:pt x="663013" y="936259"/>
                </a:lnTo>
                <a:lnTo>
                  <a:pt x="662753" y="927931"/>
                </a:lnTo>
                <a:lnTo>
                  <a:pt x="662622" y="919603"/>
                </a:lnTo>
                <a:lnTo>
                  <a:pt x="662492" y="911275"/>
                </a:lnTo>
                <a:lnTo>
                  <a:pt x="662622" y="903077"/>
                </a:lnTo>
                <a:lnTo>
                  <a:pt x="662883" y="894880"/>
                </a:lnTo>
                <a:lnTo>
                  <a:pt x="663143" y="886682"/>
                </a:lnTo>
                <a:lnTo>
                  <a:pt x="663663" y="878484"/>
                </a:lnTo>
                <a:lnTo>
                  <a:pt x="664184" y="870416"/>
                </a:lnTo>
                <a:lnTo>
                  <a:pt x="664834" y="862349"/>
                </a:lnTo>
                <a:lnTo>
                  <a:pt x="665745" y="854281"/>
                </a:lnTo>
                <a:lnTo>
                  <a:pt x="666656" y="846213"/>
                </a:lnTo>
                <a:lnTo>
                  <a:pt x="667696" y="838276"/>
                </a:lnTo>
                <a:lnTo>
                  <a:pt x="668867" y="830338"/>
                </a:lnTo>
                <a:lnTo>
                  <a:pt x="670168" y="822401"/>
                </a:lnTo>
                <a:lnTo>
                  <a:pt x="671600" y="814593"/>
                </a:lnTo>
                <a:lnTo>
                  <a:pt x="673161" y="806786"/>
                </a:lnTo>
                <a:lnTo>
                  <a:pt x="674852" y="799109"/>
                </a:lnTo>
                <a:lnTo>
                  <a:pt x="676544" y="791301"/>
                </a:lnTo>
                <a:lnTo>
                  <a:pt x="678495" y="783754"/>
                </a:lnTo>
                <a:lnTo>
                  <a:pt x="680577" y="776077"/>
                </a:lnTo>
                <a:lnTo>
                  <a:pt x="682659" y="768529"/>
                </a:lnTo>
                <a:lnTo>
                  <a:pt x="685000" y="761112"/>
                </a:lnTo>
                <a:lnTo>
                  <a:pt x="693457" y="760462"/>
                </a:lnTo>
                <a:lnTo>
                  <a:pt x="702044" y="759941"/>
                </a:lnTo>
                <a:lnTo>
                  <a:pt x="710501" y="759681"/>
                </a:lnTo>
                <a:lnTo>
                  <a:pt x="719088" y="759551"/>
                </a:lnTo>
                <a:close/>
                <a:moveTo>
                  <a:pt x="2672043" y="201084"/>
                </a:moveTo>
                <a:lnTo>
                  <a:pt x="2672043" y="243731"/>
                </a:lnTo>
                <a:lnTo>
                  <a:pt x="2660599" y="244901"/>
                </a:lnTo>
                <a:lnTo>
                  <a:pt x="2649416" y="246071"/>
                </a:lnTo>
                <a:lnTo>
                  <a:pt x="2638752" y="247632"/>
                </a:lnTo>
                <a:lnTo>
                  <a:pt x="2628349" y="249322"/>
                </a:lnTo>
                <a:lnTo>
                  <a:pt x="2618336" y="251272"/>
                </a:lnTo>
                <a:lnTo>
                  <a:pt x="2608712" y="253353"/>
                </a:lnTo>
                <a:lnTo>
                  <a:pt x="2599349" y="255693"/>
                </a:lnTo>
                <a:lnTo>
                  <a:pt x="2590377" y="258163"/>
                </a:lnTo>
                <a:lnTo>
                  <a:pt x="2581924" y="260894"/>
                </a:lnTo>
                <a:lnTo>
                  <a:pt x="2577762" y="262324"/>
                </a:lnTo>
                <a:lnTo>
                  <a:pt x="2573731" y="263884"/>
                </a:lnTo>
                <a:lnTo>
                  <a:pt x="2569700" y="265445"/>
                </a:lnTo>
                <a:lnTo>
                  <a:pt x="2565799" y="267005"/>
                </a:lnTo>
                <a:lnTo>
                  <a:pt x="2562027" y="268565"/>
                </a:lnTo>
                <a:lnTo>
                  <a:pt x="2558386" y="270255"/>
                </a:lnTo>
                <a:lnTo>
                  <a:pt x="2554745" y="272076"/>
                </a:lnTo>
                <a:lnTo>
                  <a:pt x="2551234" y="273896"/>
                </a:lnTo>
                <a:lnTo>
                  <a:pt x="2547853" y="275716"/>
                </a:lnTo>
                <a:lnTo>
                  <a:pt x="2544472" y="277537"/>
                </a:lnTo>
                <a:lnTo>
                  <a:pt x="2541351" y="279487"/>
                </a:lnTo>
                <a:lnTo>
                  <a:pt x="2538100" y="281567"/>
                </a:lnTo>
                <a:lnTo>
                  <a:pt x="2535109" y="283518"/>
                </a:lnTo>
                <a:lnTo>
                  <a:pt x="2532118" y="285728"/>
                </a:lnTo>
                <a:lnTo>
                  <a:pt x="2529257" y="287808"/>
                </a:lnTo>
                <a:lnTo>
                  <a:pt x="2526526" y="290019"/>
                </a:lnTo>
                <a:lnTo>
                  <a:pt x="2523795" y="292229"/>
                </a:lnTo>
                <a:lnTo>
                  <a:pt x="2521194" y="294569"/>
                </a:lnTo>
                <a:lnTo>
                  <a:pt x="2518723" y="296910"/>
                </a:lnTo>
                <a:lnTo>
                  <a:pt x="2516252" y="299380"/>
                </a:lnTo>
                <a:lnTo>
                  <a:pt x="2513912" y="301721"/>
                </a:lnTo>
                <a:lnTo>
                  <a:pt x="2511701" y="304321"/>
                </a:lnTo>
                <a:lnTo>
                  <a:pt x="2509620" y="306791"/>
                </a:lnTo>
                <a:lnTo>
                  <a:pt x="2507540" y="309392"/>
                </a:lnTo>
                <a:lnTo>
                  <a:pt x="2505589" y="312122"/>
                </a:lnTo>
                <a:lnTo>
                  <a:pt x="2503768" y="314853"/>
                </a:lnTo>
                <a:lnTo>
                  <a:pt x="2501948" y="317583"/>
                </a:lnTo>
                <a:lnTo>
                  <a:pt x="2500257" y="320314"/>
                </a:lnTo>
                <a:lnTo>
                  <a:pt x="2498697" y="323174"/>
                </a:lnTo>
                <a:lnTo>
                  <a:pt x="2497136" y="326165"/>
                </a:lnTo>
                <a:lnTo>
                  <a:pt x="2495706" y="329025"/>
                </a:lnTo>
                <a:lnTo>
                  <a:pt x="2494405" y="332016"/>
                </a:lnTo>
                <a:lnTo>
                  <a:pt x="2493235" y="335136"/>
                </a:lnTo>
                <a:lnTo>
                  <a:pt x="2492065" y="338257"/>
                </a:lnTo>
                <a:lnTo>
                  <a:pt x="2491024" y="341377"/>
                </a:lnTo>
                <a:lnTo>
                  <a:pt x="2490114" y="344628"/>
                </a:lnTo>
                <a:lnTo>
                  <a:pt x="2489204" y="347878"/>
                </a:lnTo>
                <a:lnTo>
                  <a:pt x="2488423" y="351129"/>
                </a:lnTo>
                <a:lnTo>
                  <a:pt x="2487773" y="354509"/>
                </a:lnTo>
                <a:lnTo>
                  <a:pt x="2487123" y="357890"/>
                </a:lnTo>
                <a:lnTo>
                  <a:pt x="2486603" y="361401"/>
                </a:lnTo>
                <a:lnTo>
                  <a:pt x="2486213" y="364911"/>
                </a:lnTo>
                <a:lnTo>
                  <a:pt x="2485953" y="368422"/>
                </a:lnTo>
                <a:lnTo>
                  <a:pt x="2485693" y="372062"/>
                </a:lnTo>
                <a:lnTo>
                  <a:pt x="2485563" y="375703"/>
                </a:lnTo>
                <a:lnTo>
                  <a:pt x="2485563" y="379343"/>
                </a:lnTo>
                <a:lnTo>
                  <a:pt x="2485563" y="384544"/>
                </a:lnTo>
                <a:lnTo>
                  <a:pt x="2485823" y="389615"/>
                </a:lnTo>
                <a:lnTo>
                  <a:pt x="2486343" y="394556"/>
                </a:lnTo>
                <a:lnTo>
                  <a:pt x="2486863" y="399497"/>
                </a:lnTo>
                <a:lnTo>
                  <a:pt x="2487643" y="404308"/>
                </a:lnTo>
                <a:lnTo>
                  <a:pt x="2488684" y="409118"/>
                </a:lnTo>
                <a:lnTo>
                  <a:pt x="2489724" y="413929"/>
                </a:lnTo>
                <a:lnTo>
                  <a:pt x="2491024" y="418480"/>
                </a:lnTo>
                <a:lnTo>
                  <a:pt x="2492455" y="423161"/>
                </a:lnTo>
                <a:lnTo>
                  <a:pt x="2494145" y="427581"/>
                </a:lnTo>
                <a:lnTo>
                  <a:pt x="2495966" y="432132"/>
                </a:lnTo>
                <a:lnTo>
                  <a:pt x="2497917" y="436423"/>
                </a:lnTo>
                <a:lnTo>
                  <a:pt x="2500127" y="440844"/>
                </a:lnTo>
                <a:lnTo>
                  <a:pt x="2502338" y="445004"/>
                </a:lnTo>
                <a:lnTo>
                  <a:pt x="2504939" y="449295"/>
                </a:lnTo>
                <a:lnTo>
                  <a:pt x="2507540" y="453326"/>
                </a:lnTo>
                <a:lnTo>
                  <a:pt x="2510401" y="457356"/>
                </a:lnTo>
                <a:lnTo>
                  <a:pt x="2513262" y="461257"/>
                </a:lnTo>
                <a:lnTo>
                  <a:pt x="2516122" y="465028"/>
                </a:lnTo>
                <a:lnTo>
                  <a:pt x="2519113" y="468798"/>
                </a:lnTo>
                <a:lnTo>
                  <a:pt x="2522104" y="472309"/>
                </a:lnTo>
                <a:lnTo>
                  <a:pt x="2525225" y="475819"/>
                </a:lnTo>
                <a:lnTo>
                  <a:pt x="2528476" y="479070"/>
                </a:lnTo>
                <a:lnTo>
                  <a:pt x="2531728" y="482321"/>
                </a:lnTo>
                <a:lnTo>
                  <a:pt x="2534979" y="485441"/>
                </a:lnTo>
                <a:lnTo>
                  <a:pt x="2538360" y="488432"/>
                </a:lnTo>
                <a:lnTo>
                  <a:pt x="2541741" y="491292"/>
                </a:lnTo>
                <a:lnTo>
                  <a:pt x="2545252" y="494152"/>
                </a:lnTo>
                <a:lnTo>
                  <a:pt x="2548893" y="496753"/>
                </a:lnTo>
                <a:lnTo>
                  <a:pt x="2552404" y="499353"/>
                </a:lnTo>
                <a:lnTo>
                  <a:pt x="2556175" y="501694"/>
                </a:lnTo>
                <a:lnTo>
                  <a:pt x="2559947" y="504034"/>
                </a:lnTo>
                <a:lnTo>
                  <a:pt x="2568269" y="508845"/>
                </a:lnTo>
                <a:lnTo>
                  <a:pt x="2578413" y="514306"/>
                </a:lnTo>
                <a:lnTo>
                  <a:pt x="2590116" y="520417"/>
                </a:lnTo>
                <a:lnTo>
                  <a:pt x="2603641" y="527048"/>
                </a:lnTo>
                <a:lnTo>
                  <a:pt x="2618726" y="534459"/>
                </a:lnTo>
                <a:lnTo>
                  <a:pt x="2635631" y="542390"/>
                </a:lnTo>
                <a:lnTo>
                  <a:pt x="2654097" y="551102"/>
                </a:lnTo>
                <a:lnTo>
                  <a:pt x="2674384" y="560333"/>
                </a:lnTo>
                <a:lnTo>
                  <a:pt x="2680496" y="563064"/>
                </a:lnTo>
                <a:lnTo>
                  <a:pt x="2686348" y="565924"/>
                </a:lnTo>
                <a:lnTo>
                  <a:pt x="2691809" y="568655"/>
                </a:lnTo>
                <a:lnTo>
                  <a:pt x="2697011" y="571515"/>
                </a:lnTo>
                <a:lnTo>
                  <a:pt x="2701823" y="574246"/>
                </a:lnTo>
                <a:lnTo>
                  <a:pt x="2706374" y="576846"/>
                </a:lnTo>
                <a:lnTo>
                  <a:pt x="2710535" y="579577"/>
                </a:lnTo>
                <a:lnTo>
                  <a:pt x="2714437" y="582177"/>
                </a:lnTo>
                <a:lnTo>
                  <a:pt x="2717948" y="584777"/>
                </a:lnTo>
                <a:lnTo>
                  <a:pt x="2721069" y="587378"/>
                </a:lnTo>
                <a:lnTo>
                  <a:pt x="2723930" y="589978"/>
                </a:lnTo>
                <a:lnTo>
                  <a:pt x="2726531" y="592449"/>
                </a:lnTo>
                <a:lnTo>
                  <a:pt x="2728741" y="595049"/>
                </a:lnTo>
                <a:lnTo>
                  <a:pt x="2730692" y="597520"/>
                </a:lnTo>
                <a:lnTo>
                  <a:pt x="2732252" y="599990"/>
                </a:lnTo>
                <a:lnTo>
                  <a:pt x="2733423" y="602330"/>
                </a:lnTo>
                <a:lnTo>
                  <a:pt x="2734463" y="604931"/>
                </a:lnTo>
                <a:lnTo>
                  <a:pt x="2735504" y="607661"/>
                </a:lnTo>
                <a:lnTo>
                  <a:pt x="2736414" y="610522"/>
                </a:lnTo>
                <a:lnTo>
                  <a:pt x="2737324" y="613642"/>
                </a:lnTo>
                <a:lnTo>
                  <a:pt x="2737974" y="616893"/>
                </a:lnTo>
                <a:lnTo>
                  <a:pt x="2738755" y="620403"/>
                </a:lnTo>
                <a:lnTo>
                  <a:pt x="2739405" y="624174"/>
                </a:lnTo>
                <a:lnTo>
                  <a:pt x="2739925" y="628075"/>
                </a:lnTo>
                <a:lnTo>
                  <a:pt x="2740445" y="632235"/>
                </a:lnTo>
                <a:lnTo>
                  <a:pt x="2740965" y="636656"/>
                </a:lnTo>
                <a:lnTo>
                  <a:pt x="2741225" y="641207"/>
                </a:lnTo>
                <a:lnTo>
                  <a:pt x="2741616" y="645888"/>
                </a:lnTo>
                <a:lnTo>
                  <a:pt x="2742006" y="655899"/>
                </a:lnTo>
                <a:lnTo>
                  <a:pt x="2742136" y="666691"/>
                </a:lnTo>
                <a:lnTo>
                  <a:pt x="2742006" y="670982"/>
                </a:lnTo>
                <a:lnTo>
                  <a:pt x="2741616" y="675012"/>
                </a:lnTo>
                <a:lnTo>
                  <a:pt x="2741225" y="676963"/>
                </a:lnTo>
                <a:lnTo>
                  <a:pt x="2740835" y="678783"/>
                </a:lnTo>
                <a:lnTo>
                  <a:pt x="2740445" y="680603"/>
                </a:lnTo>
                <a:lnTo>
                  <a:pt x="2739925" y="682294"/>
                </a:lnTo>
                <a:lnTo>
                  <a:pt x="2739275" y="683984"/>
                </a:lnTo>
                <a:lnTo>
                  <a:pt x="2738625" y="685544"/>
                </a:lnTo>
                <a:lnTo>
                  <a:pt x="2737844" y="687104"/>
                </a:lnTo>
                <a:lnTo>
                  <a:pt x="2737064" y="688535"/>
                </a:lnTo>
                <a:lnTo>
                  <a:pt x="2736154" y="689835"/>
                </a:lnTo>
                <a:lnTo>
                  <a:pt x="2735113" y="691135"/>
                </a:lnTo>
                <a:lnTo>
                  <a:pt x="2734073" y="692435"/>
                </a:lnTo>
                <a:lnTo>
                  <a:pt x="2733033" y="693606"/>
                </a:lnTo>
                <a:lnTo>
                  <a:pt x="2731862" y="694646"/>
                </a:lnTo>
                <a:lnTo>
                  <a:pt x="2730562" y="695686"/>
                </a:lnTo>
                <a:lnTo>
                  <a:pt x="2729262" y="696726"/>
                </a:lnTo>
                <a:lnTo>
                  <a:pt x="2727831" y="697636"/>
                </a:lnTo>
                <a:lnTo>
                  <a:pt x="2726401" y="698416"/>
                </a:lnTo>
                <a:lnTo>
                  <a:pt x="2724840" y="699196"/>
                </a:lnTo>
                <a:lnTo>
                  <a:pt x="2723280" y="699847"/>
                </a:lnTo>
                <a:lnTo>
                  <a:pt x="2721589" y="700367"/>
                </a:lnTo>
                <a:lnTo>
                  <a:pt x="2719768" y="701017"/>
                </a:lnTo>
                <a:lnTo>
                  <a:pt x="2717948" y="701407"/>
                </a:lnTo>
                <a:lnTo>
                  <a:pt x="2715997" y="701797"/>
                </a:lnTo>
                <a:lnTo>
                  <a:pt x="2714047" y="702187"/>
                </a:lnTo>
                <a:lnTo>
                  <a:pt x="2711966" y="702447"/>
                </a:lnTo>
                <a:lnTo>
                  <a:pt x="2709755" y="702577"/>
                </a:lnTo>
                <a:lnTo>
                  <a:pt x="2705334" y="702707"/>
                </a:lnTo>
                <a:lnTo>
                  <a:pt x="2702603" y="702707"/>
                </a:lnTo>
                <a:lnTo>
                  <a:pt x="2700002" y="702447"/>
                </a:lnTo>
                <a:lnTo>
                  <a:pt x="2697661" y="702187"/>
                </a:lnTo>
                <a:lnTo>
                  <a:pt x="2695321" y="701927"/>
                </a:lnTo>
                <a:lnTo>
                  <a:pt x="2693240" y="701407"/>
                </a:lnTo>
                <a:lnTo>
                  <a:pt x="2691159" y="700887"/>
                </a:lnTo>
                <a:lnTo>
                  <a:pt x="2689209" y="700237"/>
                </a:lnTo>
                <a:lnTo>
                  <a:pt x="2687518" y="699456"/>
                </a:lnTo>
                <a:lnTo>
                  <a:pt x="2685827" y="698546"/>
                </a:lnTo>
                <a:lnTo>
                  <a:pt x="2684267" y="697636"/>
                </a:lnTo>
                <a:lnTo>
                  <a:pt x="2682836" y="696466"/>
                </a:lnTo>
                <a:lnTo>
                  <a:pt x="2681536" y="695296"/>
                </a:lnTo>
                <a:lnTo>
                  <a:pt x="2680496" y="694126"/>
                </a:lnTo>
                <a:lnTo>
                  <a:pt x="2679455" y="692695"/>
                </a:lnTo>
                <a:lnTo>
                  <a:pt x="2678545" y="691265"/>
                </a:lnTo>
                <a:lnTo>
                  <a:pt x="2677765" y="689705"/>
                </a:lnTo>
                <a:lnTo>
                  <a:pt x="2676985" y="687885"/>
                </a:lnTo>
                <a:lnTo>
                  <a:pt x="2676464" y="685804"/>
                </a:lnTo>
                <a:lnTo>
                  <a:pt x="2675814" y="683334"/>
                </a:lnTo>
                <a:lnTo>
                  <a:pt x="2675294" y="680603"/>
                </a:lnTo>
                <a:lnTo>
                  <a:pt x="2674774" y="677483"/>
                </a:lnTo>
                <a:lnTo>
                  <a:pt x="2674254" y="674102"/>
                </a:lnTo>
                <a:lnTo>
                  <a:pt x="2673473" y="666431"/>
                </a:lnTo>
                <a:lnTo>
                  <a:pt x="2672823" y="657460"/>
                </a:lnTo>
                <a:lnTo>
                  <a:pt x="2672433" y="647188"/>
                </a:lnTo>
                <a:lnTo>
                  <a:pt x="2672173" y="635616"/>
                </a:lnTo>
                <a:lnTo>
                  <a:pt x="2672043" y="622614"/>
                </a:lnTo>
                <a:lnTo>
                  <a:pt x="2672043" y="589978"/>
                </a:lnTo>
                <a:lnTo>
                  <a:pt x="2488293" y="589978"/>
                </a:lnTo>
                <a:lnTo>
                  <a:pt x="2488293" y="616113"/>
                </a:lnTo>
                <a:lnTo>
                  <a:pt x="2488293" y="621574"/>
                </a:lnTo>
                <a:lnTo>
                  <a:pt x="2488423" y="627034"/>
                </a:lnTo>
                <a:lnTo>
                  <a:pt x="2488684" y="632495"/>
                </a:lnTo>
                <a:lnTo>
                  <a:pt x="2489074" y="637696"/>
                </a:lnTo>
                <a:lnTo>
                  <a:pt x="2489594" y="642767"/>
                </a:lnTo>
                <a:lnTo>
                  <a:pt x="2490244" y="647708"/>
                </a:lnTo>
                <a:lnTo>
                  <a:pt x="2490894" y="652649"/>
                </a:lnTo>
                <a:lnTo>
                  <a:pt x="2491675" y="657460"/>
                </a:lnTo>
                <a:lnTo>
                  <a:pt x="2492585" y="662140"/>
                </a:lnTo>
                <a:lnTo>
                  <a:pt x="2493625" y="666691"/>
                </a:lnTo>
                <a:lnTo>
                  <a:pt x="2494796" y="671242"/>
                </a:lnTo>
                <a:lnTo>
                  <a:pt x="2495966" y="675533"/>
                </a:lnTo>
                <a:lnTo>
                  <a:pt x="2497266" y="679823"/>
                </a:lnTo>
                <a:lnTo>
                  <a:pt x="2498827" y="683984"/>
                </a:lnTo>
                <a:lnTo>
                  <a:pt x="2500387" y="688015"/>
                </a:lnTo>
                <a:lnTo>
                  <a:pt x="2501948" y="692045"/>
                </a:lnTo>
                <a:lnTo>
                  <a:pt x="2503768" y="695816"/>
                </a:lnTo>
                <a:lnTo>
                  <a:pt x="2505719" y="699586"/>
                </a:lnTo>
                <a:lnTo>
                  <a:pt x="2507670" y="703227"/>
                </a:lnTo>
                <a:lnTo>
                  <a:pt x="2509750" y="706738"/>
                </a:lnTo>
                <a:lnTo>
                  <a:pt x="2511961" y="710248"/>
                </a:lnTo>
                <a:lnTo>
                  <a:pt x="2514302" y="713499"/>
                </a:lnTo>
                <a:lnTo>
                  <a:pt x="2516643" y="716749"/>
                </a:lnTo>
                <a:lnTo>
                  <a:pt x="2519243" y="719870"/>
                </a:lnTo>
                <a:lnTo>
                  <a:pt x="2521844" y="722860"/>
                </a:lnTo>
                <a:lnTo>
                  <a:pt x="2524575" y="725851"/>
                </a:lnTo>
                <a:lnTo>
                  <a:pt x="2527436" y="728581"/>
                </a:lnTo>
                <a:lnTo>
                  <a:pt x="2530427" y="731312"/>
                </a:lnTo>
                <a:lnTo>
                  <a:pt x="2533418" y="733912"/>
                </a:lnTo>
                <a:lnTo>
                  <a:pt x="2536669" y="736513"/>
                </a:lnTo>
                <a:lnTo>
                  <a:pt x="2539920" y="738853"/>
                </a:lnTo>
                <a:lnTo>
                  <a:pt x="2543301" y="741193"/>
                </a:lnTo>
                <a:lnTo>
                  <a:pt x="2550193" y="745484"/>
                </a:lnTo>
                <a:lnTo>
                  <a:pt x="2557346" y="749645"/>
                </a:lnTo>
                <a:lnTo>
                  <a:pt x="2564628" y="753545"/>
                </a:lnTo>
                <a:lnTo>
                  <a:pt x="2572041" y="757186"/>
                </a:lnTo>
                <a:lnTo>
                  <a:pt x="2579583" y="760567"/>
                </a:lnTo>
                <a:lnTo>
                  <a:pt x="2587255" y="763687"/>
                </a:lnTo>
                <a:lnTo>
                  <a:pt x="2595058" y="766678"/>
                </a:lnTo>
                <a:lnTo>
                  <a:pt x="2602991" y="769278"/>
                </a:lnTo>
                <a:lnTo>
                  <a:pt x="2611183" y="771748"/>
                </a:lnTo>
                <a:lnTo>
                  <a:pt x="2619376" y="773959"/>
                </a:lnTo>
                <a:lnTo>
                  <a:pt x="2627829" y="775909"/>
                </a:lnTo>
                <a:lnTo>
                  <a:pt x="2636411" y="777729"/>
                </a:lnTo>
                <a:lnTo>
                  <a:pt x="2645124" y="779160"/>
                </a:lnTo>
                <a:lnTo>
                  <a:pt x="2653967" y="780460"/>
                </a:lnTo>
                <a:lnTo>
                  <a:pt x="2662940" y="781500"/>
                </a:lnTo>
                <a:lnTo>
                  <a:pt x="2672043" y="782280"/>
                </a:lnTo>
                <a:lnTo>
                  <a:pt x="2672043" y="834029"/>
                </a:lnTo>
                <a:lnTo>
                  <a:pt x="2756700" y="834029"/>
                </a:lnTo>
                <a:lnTo>
                  <a:pt x="2756700" y="783840"/>
                </a:lnTo>
                <a:lnTo>
                  <a:pt x="2768274" y="782540"/>
                </a:lnTo>
                <a:lnTo>
                  <a:pt x="2779588" y="780980"/>
                </a:lnTo>
                <a:lnTo>
                  <a:pt x="2790511" y="779160"/>
                </a:lnTo>
                <a:lnTo>
                  <a:pt x="2801045" y="777209"/>
                </a:lnTo>
                <a:lnTo>
                  <a:pt x="2806116" y="776039"/>
                </a:lnTo>
                <a:lnTo>
                  <a:pt x="2811188" y="774869"/>
                </a:lnTo>
                <a:lnTo>
                  <a:pt x="2816130" y="773699"/>
                </a:lnTo>
                <a:lnTo>
                  <a:pt x="2820941" y="772399"/>
                </a:lnTo>
                <a:lnTo>
                  <a:pt x="2825753" y="770968"/>
                </a:lnTo>
                <a:lnTo>
                  <a:pt x="2830434" y="769538"/>
                </a:lnTo>
                <a:lnTo>
                  <a:pt x="2834986" y="768108"/>
                </a:lnTo>
                <a:lnTo>
                  <a:pt x="2839537" y="766548"/>
                </a:lnTo>
                <a:lnTo>
                  <a:pt x="2843829" y="764987"/>
                </a:lnTo>
                <a:lnTo>
                  <a:pt x="2848120" y="763297"/>
                </a:lnTo>
                <a:lnTo>
                  <a:pt x="2852411" y="761607"/>
                </a:lnTo>
                <a:lnTo>
                  <a:pt x="2856443" y="759786"/>
                </a:lnTo>
                <a:lnTo>
                  <a:pt x="2860474" y="757966"/>
                </a:lnTo>
                <a:lnTo>
                  <a:pt x="2864375" y="756016"/>
                </a:lnTo>
                <a:lnTo>
                  <a:pt x="2868277" y="754066"/>
                </a:lnTo>
                <a:lnTo>
                  <a:pt x="2872048" y="752115"/>
                </a:lnTo>
                <a:lnTo>
                  <a:pt x="2875689" y="750035"/>
                </a:lnTo>
                <a:lnTo>
                  <a:pt x="2879200" y="747824"/>
                </a:lnTo>
                <a:lnTo>
                  <a:pt x="2882711" y="745614"/>
                </a:lnTo>
                <a:lnTo>
                  <a:pt x="2886092" y="743404"/>
                </a:lnTo>
                <a:lnTo>
                  <a:pt x="2889343" y="741063"/>
                </a:lnTo>
                <a:lnTo>
                  <a:pt x="2892594" y="738723"/>
                </a:lnTo>
                <a:lnTo>
                  <a:pt x="2895585" y="736253"/>
                </a:lnTo>
                <a:lnTo>
                  <a:pt x="2898706" y="733782"/>
                </a:lnTo>
                <a:lnTo>
                  <a:pt x="2901567" y="731182"/>
                </a:lnTo>
                <a:lnTo>
                  <a:pt x="2904428" y="728581"/>
                </a:lnTo>
                <a:lnTo>
                  <a:pt x="2907159" y="725851"/>
                </a:lnTo>
                <a:lnTo>
                  <a:pt x="2909760" y="723120"/>
                </a:lnTo>
                <a:lnTo>
                  <a:pt x="2912361" y="720260"/>
                </a:lnTo>
                <a:lnTo>
                  <a:pt x="2914832" y="717399"/>
                </a:lnTo>
                <a:lnTo>
                  <a:pt x="2917172" y="714539"/>
                </a:lnTo>
                <a:lnTo>
                  <a:pt x="2919513" y="711548"/>
                </a:lnTo>
                <a:lnTo>
                  <a:pt x="2921594" y="708428"/>
                </a:lnTo>
                <a:lnTo>
                  <a:pt x="2923674" y="705307"/>
                </a:lnTo>
                <a:lnTo>
                  <a:pt x="2925755" y="702187"/>
                </a:lnTo>
                <a:lnTo>
                  <a:pt x="2927576" y="698936"/>
                </a:lnTo>
                <a:lnTo>
                  <a:pt x="2929396" y="695686"/>
                </a:lnTo>
                <a:lnTo>
                  <a:pt x="2931087" y="692305"/>
                </a:lnTo>
                <a:lnTo>
                  <a:pt x="2932777" y="688925"/>
                </a:lnTo>
                <a:lnTo>
                  <a:pt x="2934208" y="685414"/>
                </a:lnTo>
                <a:lnTo>
                  <a:pt x="2935638" y="681904"/>
                </a:lnTo>
                <a:lnTo>
                  <a:pt x="2937069" y="678263"/>
                </a:lnTo>
                <a:lnTo>
                  <a:pt x="2938239" y="674622"/>
                </a:lnTo>
                <a:lnTo>
                  <a:pt x="2939410" y="670982"/>
                </a:lnTo>
                <a:lnTo>
                  <a:pt x="2940450" y="667211"/>
                </a:lnTo>
                <a:lnTo>
                  <a:pt x="2941490" y="663441"/>
                </a:lnTo>
                <a:lnTo>
                  <a:pt x="2942401" y="659540"/>
                </a:lnTo>
                <a:lnTo>
                  <a:pt x="2943181" y="655509"/>
                </a:lnTo>
                <a:lnTo>
                  <a:pt x="2943831" y="651479"/>
                </a:lnTo>
                <a:lnTo>
                  <a:pt x="2944481" y="647448"/>
                </a:lnTo>
                <a:lnTo>
                  <a:pt x="2944871" y="643287"/>
                </a:lnTo>
                <a:lnTo>
                  <a:pt x="2945392" y="639126"/>
                </a:lnTo>
                <a:lnTo>
                  <a:pt x="2945652" y="634966"/>
                </a:lnTo>
                <a:lnTo>
                  <a:pt x="2945912" y="630415"/>
                </a:lnTo>
                <a:lnTo>
                  <a:pt x="2946042" y="626124"/>
                </a:lnTo>
                <a:lnTo>
                  <a:pt x="2946042" y="621704"/>
                </a:lnTo>
                <a:lnTo>
                  <a:pt x="2946042" y="616113"/>
                </a:lnTo>
                <a:lnTo>
                  <a:pt x="2945782" y="610782"/>
                </a:lnTo>
                <a:lnTo>
                  <a:pt x="2945522" y="605451"/>
                </a:lnTo>
                <a:lnTo>
                  <a:pt x="2945001" y="600380"/>
                </a:lnTo>
                <a:lnTo>
                  <a:pt x="2944351" y="595309"/>
                </a:lnTo>
                <a:lnTo>
                  <a:pt x="2943571" y="590368"/>
                </a:lnTo>
                <a:lnTo>
                  <a:pt x="2942791" y="585558"/>
                </a:lnTo>
                <a:lnTo>
                  <a:pt x="2941750" y="580747"/>
                </a:lnTo>
                <a:lnTo>
                  <a:pt x="2940580" y="576196"/>
                </a:lnTo>
                <a:lnTo>
                  <a:pt x="2939280" y="571775"/>
                </a:lnTo>
                <a:lnTo>
                  <a:pt x="2937849" y="567355"/>
                </a:lnTo>
                <a:lnTo>
                  <a:pt x="2936289" y="563064"/>
                </a:lnTo>
                <a:lnTo>
                  <a:pt x="2934598" y="559033"/>
                </a:lnTo>
                <a:lnTo>
                  <a:pt x="2932647" y="555003"/>
                </a:lnTo>
                <a:lnTo>
                  <a:pt x="2930697" y="551102"/>
                </a:lnTo>
                <a:lnTo>
                  <a:pt x="2928616" y="547201"/>
                </a:lnTo>
                <a:lnTo>
                  <a:pt x="2926405" y="543561"/>
                </a:lnTo>
                <a:lnTo>
                  <a:pt x="2924065" y="540050"/>
                </a:lnTo>
                <a:lnTo>
                  <a:pt x="2921724" y="536540"/>
                </a:lnTo>
                <a:lnTo>
                  <a:pt x="2919383" y="533159"/>
                </a:lnTo>
                <a:lnTo>
                  <a:pt x="2916912" y="529908"/>
                </a:lnTo>
                <a:lnTo>
                  <a:pt x="2914311" y="526788"/>
                </a:lnTo>
                <a:lnTo>
                  <a:pt x="2911711" y="523667"/>
                </a:lnTo>
                <a:lnTo>
                  <a:pt x="2908980" y="520807"/>
                </a:lnTo>
                <a:lnTo>
                  <a:pt x="2906249" y="517946"/>
                </a:lnTo>
                <a:lnTo>
                  <a:pt x="2903388" y="515216"/>
                </a:lnTo>
                <a:lnTo>
                  <a:pt x="2900657" y="512616"/>
                </a:lnTo>
                <a:lnTo>
                  <a:pt x="2897666" y="510015"/>
                </a:lnTo>
                <a:lnTo>
                  <a:pt x="2894675" y="507675"/>
                </a:lnTo>
                <a:lnTo>
                  <a:pt x="2891684" y="505334"/>
                </a:lnTo>
                <a:lnTo>
                  <a:pt x="2888563" y="503124"/>
                </a:lnTo>
                <a:lnTo>
                  <a:pt x="2885442" y="501044"/>
                </a:lnTo>
                <a:lnTo>
                  <a:pt x="2882061" y="498963"/>
                </a:lnTo>
                <a:lnTo>
                  <a:pt x="2878420" y="496753"/>
                </a:lnTo>
                <a:lnTo>
                  <a:pt x="2869967" y="491942"/>
                </a:lnTo>
                <a:lnTo>
                  <a:pt x="2860084" y="486741"/>
                </a:lnTo>
                <a:lnTo>
                  <a:pt x="2848770" y="481150"/>
                </a:lnTo>
                <a:lnTo>
                  <a:pt x="2836156" y="475039"/>
                </a:lnTo>
                <a:lnTo>
                  <a:pt x="2822112" y="468408"/>
                </a:lnTo>
                <a:lnTo>
                  <a:pt x="2806767" y="461517"/>
                </a:lnTo>
                <a:lnTo>
                  <a:pt x="2789861" y="453976"/>
                </a:lnTo>
                <a:lnTo>
                  <a:pt x="2770355" y="445264"/>
                </a:lnTo>
                <a:lnTo>
                  <a:pt x="2752799" y="437333"/>
                </a:lnTo>
                <a:lnTo>
                  <a:pt x="2737324" y="430182"/>
                </a:lnTo>
                <a:lnTo>
                  <a:pt x="2723930" y="423681"/>
                </a:lnTo>
                <a:lnTo>
                  <a:pt x="2712486" y="417960"/>
                </a:lnTo>
                <a:lnTo>
                  <a:pt x="2703253" y="412889"/>
                </a:lnTo>
                <a:lnTo>
                  <a:pt x="2699352" y="410679"/>
                </a:lnTo>
                <a:lnTo>
                  <a:pt x="2695971" y="408728"/>
                </a:lnTo>
                <a:lnTo>
                  <a:pt x="2693110" y="406778"/>
                </a:lnTo>
                <a:lnTo>
                  <a:pt x="2690769" y="405218"/>
                </a:lnTo>
                <a:lnTo>
                  <a:pt x="2688558" y="403527"/>
                </a:lnTo>
                <a:lnTo>
                  <a:pt x="2686608" y="401707"/>
                </a:lnTo>
                <a:lnTo>
                  <a:pt x="2684787" y="399757"/>
                </a:lnTo>
                <a:lnTo>
                  <a:pt x="2683097" y="397677"/>
                </a:lnTo>
                <a:lnTo>
                  <a:pt x="2681536" y="395466"/>
                </a:lnTo>
                <a:lnTo>
                  <a:pt x="2680236" y="393126"/>
                </a:lnTo>
                <a:lnTo>
                  <a:pt x="2678935" y="390525"/>
                </a:lnTo>
                <a:lnTo>
                  <a:pt x="2677765" y="387925"/>
                </a:lnTo>
                <a:lnTo>
                  <a:pt x="2676724" y="385064"/>
                </a:lnTo>
                <a:lnTo>
                  <a:pt x="2675814" y="382074"/>
                </a:lnTo>
                <a:lnTo>
                  <a:pt x="2675164" y="379083"/>
                </a:lnTo>
                <a:lnTo>
                  <a:pt x="2674514" y="375703"/>
                </a:lnTo>
                <a:lnTo>
                  <a:pt x="2673994" y="372322"/>
                </a:lnTo>
                <a:lnTo>
                  <a:pt x="2673734" y="368812"/>
                </a:lnTo>
                <a:lnTo>
                  <a:pt x="2673473" y="365041"/>
                </a:lnTo>
                <a:lnTo>
                  <a:pt x="2673473" y="361270"/>
                </a:lnTo>
                <a:lnTo>
                  <a:pt x="2673603" y="356720"/>
                </a:lnTo>
                <a:lnTo>
                  <a:pt x="2673994" y="352429"/>
                </a:lnTo>
                <a:lnTo>
                  <a:pt x="2674644" y="348528"/>
                </a:lnTo>
                <a:lnTo>
                  <a:pt x="2675034" y="346578"/>
                </a:lnTo>
                <a:lnTo>
                  <a:pt x="2675554" y="344758"/>
                </a:lnTo>
                <a:lnTo>
                  <a:pt x="2676074" y="343067"/>
                </a:lnTo>
                <a:lnTo>
                  <a:pt x="2676724" y="341377"/>
                </a:lnTo>
                <a:lnTo>
                  <a:pt x="2677375" y="339817"/>
                </a:lnTo>
                <a:lnTo>
                  <a:pt x="2678155" y="338387"/>
                </a:lnTo>
                <a:lnTo>
                  <a:pt x="2678935" y="336956"/>
                </a:lnTo>
                <a:lnTo>
                  <a:pt x="2679845" y="335526"/>
                </a:lnTo>
                <a:lnTo>
                  <a:pt x="2680756" y="334226"/>
                </a:lnTo>
                <a:lnTo>
                  <a:pt x="2681796" y="333056"/>
                </a:lnTo>
                <a:lnTo>
                  <a:pt x="2682967" y="331886"/>
                </a:lnTo>
                <a:lnTo>
                  <a:pt x="2684137" y="330845"/>
                </a:lnTo>
                <a:lnTo>
                  <a:pt x="2685307" y="329805"/>
                </a:lnTo>
                <a:lnTo>
                  <a:pt x="2686608" y="328895"/>
                </a:lnTo>
                <a:lnTo>
                  <a:pt x="2687908" y="328115"/>
                </a:lnTo>
                <a:lnTo>
                  <a:pt x="2689339" y="327335"/>
                </a:lnTo>
                <a:lnTo>
                  <a:pt x="2690769" y="326555"/>
                </a:lnTo>
                <a:lnTo>
                  <a:pt x="2692330" y="326035"/>
                </a:lnTo>
                <a:lnTo>
                  <a:pt x="2694020" y="325385"/>
                </a:lnTo>
                <a:lnTo>
                  <a:pt x="2695711" y="324994"/>
                </a:lnTo>
                <a:lnTo>
                  <a:pt x="2697401" y="324604"/>
                </a:lnTo>
                <a:lnTo>
                  <a:pt x="2699222" y="324214"/>
                </a:lnTo>
                <a:lnTo>
                  <a:pt x="2701042" y="323954"/>
                </a:lnTo>
                <a:lnTo>
                  <a:pt x="2702993" y="323824"/>
                </a:lnTo>
                <a:lnTo>
                  <a:pt x="2707154" y="323694"/>
                </a:lnTo>
                <a:lnTo>
                  <a:pt x="2709625" y="323694"/>
                </a:lnTo>
                <a:lnTo>
                  <a:pt x="2712096" y="323824"/>
                </a:lnTo>
                <a:lnTo>
                  <a:pt x="2714437" y="323954"/>
                </a:lnTo>
                <a:lnTo>
                  <a:pt x="2716647" y="324344"/>
                </a:lnTo>
                <a:lnTo>
                  <a:pt x="2718728" y="324734"/>
                </a:lnTo>
                <a:lnTo>
                  <a:pt x="2720679" y="325124"/>
                </a:lnTo>
                <a:lnTo>
                  <a:pt x="2722629" y="325775"/>
                </a:lnTo>
                <a:lnTo>
                  <a:pt x="2724320" y="326295"/>
                </a:lnTo>
                <a:lnTo>
                  <a:pt x="2726010" y="327075"/>
                </a:lnTo>
                <a:lnTo>
                  <a:pt x="2727571" y="327855"/>
                </a:lnTo>
                <a:lnTo>
                  <a:pt x="2729001" y="328765"/>
                </a:lnTo>
                <a:lnTo>
                  <a:pt x="2730302" y="329805"/>
                </a:lnTo>
                <a:lnTo>
                  <a:pt x="2731472" y="330845"/>
                </a:lnTo>
                <a:lnTo>
                  <a:pt x="2732513" y="332016"/>
                </a:lnTo>
                <a:lnTo>
                  <a:pt x="2733553" y="333186"/>
                </a:lnTo>
                <a:lnTo>
                  <a:pt x="2734333" y="334486"/>
                </a:lnTo>
                <a:lnTo>
                  <a:pt x="2735113" y="335916"/>
                </a:lnTo>
                <a:lnTo>
                  <a:pt x="2735894" y="337607"/>
                </a:lnTo>
                <a:lnTo>
                  <a:pt x="2736544" y="339427"/>
                </a:lnTo>
                <a:lnTo>
                  <a:pt x="2737194" y="341507"/>
                </a:lnTo>
                <a:lnTo>
                  <a:pt x="2737714" y="343718"/>
                </a:lnTo>
                <a:lnTo>
                  <a:pt x="2738234" y="346188"/>
                </a:lnTo>
                <a:lnTo>
                  <a:pt x="2738755" y="348788"/>
                </a:lnTo>
                <a:lnTo>
                  <a:pt x="2739145" y="351519"/>
                </a:lnTo>
                <a:lnTo>
                  <a:pt x="2739925" y="357630"/>
                </a:lnTo>
                <a:lnTo>
                  <a:pt x="2740315" y="364651"/>
                </a:lnTo>
                <a:lnTo>
                  <a:pt x="2740705" y="372322"/>
                </a:lnTo>
                <a:lnTo>
                  <a:pt x="2740705" y="380774"/>
                </a:lnTo>
                <a:lnTo>
                  <a:pt x="2740705" y="402877"/>
                </a:lnTo>
                <a:lnTo>
                  <a:pt x="2924715" y="402877"/>
                </a:lnTo>
                <a:lnTo>
                  <a:pt x="2925495" y="394946"/>
                </a:lnTo>
                <a:lnTo>
                  <a:pt x="2926015" y="388185"/>
                </a:lnTo>
                <a:lnTo>
                  <a:pt x="2926405" y="382464"/>
                </a:lnTo>
                <a:lnTo>
                  <a:pt x="2926535" y="377783"/>
                </a:lnTo>
                <a:lnTo>
                  <a:pt x="2926535" y="374143"/>
                </a:lnTo>
                <a:lnTo>
                  <a:pt x="2926405" y="370502"/>
                </a:lnTo>
                <a:lnTo>
                  <a:pt x="2926145" y="366861"/>
                </a:lnTo>
                <a:lnTo>
                  <a:pt x="2925885" y="363351"/>
                </a:lnTo>
                <a:lnTo>
                  <a:pt x="2925495" y="359970"/>
                </a:lnTo>
                <a:lnTo>
                  <a:pt x="2924975" y="356460"/>
                </a:lnTo>
                <a:lnTo>
                  <a:pt x="2924455" y="353079"/>
                </a:lnTo>
                <a:lnTo>
                  <a:pt x="2923935" y="349829"/>
                </a:lnTo>
                <a:lnTo>
                  <a:pt x="2923154" y="346578"/>
                </a:lnTo>
                <a:lnTo>
                  <a:pt x="2922374" y="343328"/>
                </a:lnTo>
                <a:lnTo>
                  <a:pt x="2921464" y="340207"/>
                </a:lnTo>
                <a:lnTo>
                  <a:pt x="2920553" y="337086"/>
                </a:lnTo>
                <a:lnTo>
                  <a:pt x="2919513" y="333966"/>
                </a:lnTo>
                <a:lnTo>
                  <a:pt x="2918473" y="330975"/>
                </a:lnTo>
                <a:lnTo>
                  <a:pt x="2917172" y="327985"/>
                </a:lnTo>
                <a:lnTo>
                  <a:pt x="2916002" y="325124"/>
                </a:lnTo>
                <a:lnTo>
                  <a:pt x="2914572" y="322264"/>
                </a:lnTo>
                <a:lnTo>
                  <a:pt x="2913141" y="319404"/>
                </a:lnTo>
                <a:lnTo>
                  <a:pt x="2911581" y="316673"/>
                </a:lnTo>
                <a:lnTo>
                  <a:pt x="2909890" y="313943"/>
                </a:lnTo>
                <a:lnTo>
                  <a:pt x="2908199" y="311212"/>
                </a:lnTo>
                <a:lnTo>
                  <a:pt x="2906379" y="308612"/>
                </a:lnTo>
                <a:lnTo>
                  <a:pt x="2904558" y="306011"/>
                </a:lnTo>
                <a:lnTo>
                  <a:pt x="2902608" y="303541"/>
                </a:lnTo>
                <a:lnTo>
                  <a:pt x="2900527" y="301071"/>
                </a:lnTo>
                <a:lnTo>
                  <a:pt x="2898446" y="298600"/>
                </a:lnTo>
                <a:lnTo>
                  <a:pt x="2896236" y="296260"/>
                </a:lnTo>
                <a:lnTo>
                  <a:pt x="2894025" y="293919"/>
                </a:lnTo>
                <a:lnTo>
                  <a:pt x="2891684" y="291709"/>
                </a:lnTo>
                <a:lnTo>
                  <a:pt x="2889213" y="289499"/>
                </a:lnTo>
                <a:lnTo>
                  <a:pt x="2886743" y="287288"/>
                </a:lnTo>
                <a:lnTo>
                  <a:pt x="2884142" y="285208"/>
                </a:lnTo>
                <a:lnTo>
                  <a:pt x="2881411" y="283128"/>
                </a:lnTo>
                <a:lnTo>
                  <a:pt x="2878680" y="281047"/>
                </a:lnTo>
                <a:lnTo>
                  <a:pt x="2875819" y="279097"/>
                </a:lnTo>
                <a:lnTo>
                  <a:pt x="2872828" y="277147"/>
                </a:lnTo>
                <a:lnTo>
                  <a:pt x="2869837" y="275326"/>
                </a:lnTo>
                <a:lnTo>
                  <a:pt x="2866716" y="273506"/>
                </a:lnTo>
                <a:lnTo>
                  <a:pt x="2863465" y="271686"/>
                </a:lnTo>
                <a:lnTo>
                  <a:pt x="2860214" y="269995"/>
                </a:lnTo>
                <a:lnTo>
                  <a:pt x="2856963" y="268305"/>
                </a:lnTo>
                <a:lnTo>
                  <a:pt x="2853452" y="266745"/>
                </a:lnTo>
                <a:lnTo>
                  <a:pt x="2849941" y="265185"/>
                </a:lnTo>
                <a:lnTo>
                  <a:pt x="2846299" y="263624"/>
                </a:lnTo>
                <a:lnTo>
                  <a:pt x="2838887" y="260764"/>
                </a:lnTo>
                <a:lnTo>
                  <a:pt x="2831084" y="258033"/>
                </a:lnTo>
                <a:lnTo>
                  <a:pt x="2822892" y="255563"/>
                </a:lnTo>
                <a:lnTo>
                  <a:pt x="2814439" y="253353"/>
                </a:lnTo>
                <a:lnTo>
                  <a:pt x="2805726" y="251142"/>
                </a:lnTo>
                <a:lnTo>
                  <a:pt x="2796493" y="249322"/>
                </a:lnTo>
                <a:lnTo>
                  <a:pt x="2787130" y="247632"/>
                </a:lnTo>
                <a:lnTo>
                  <a:pt x="2777247" y="246071"/>
                </a:lnTo>
                <a:lnTo>
                  <a:pt x="2767104" y="244901"/>
                </a:lnTo>
                <a:lnTo>
                  <a:pt x="2756700" y="243731"/>
                </a:lnTo>
                <a:lnTo>
                  <a:pt x="2756700" y="201084"/>
                </a:lnTo>
                <a:lnTo>
                  <a:pt x="2672043" y="201084"/>
                </a:lnTo>
                <a:close/>
                <a:moveTo>
                  <a:pt x="2715737" y="110069"/>
                </a:moveTo>
                <a:lnTo>
                  <a:pt x="2726271" y="110199"/>
                </a:lnTo>
                <a:lnTo>
                  <a:pt x="2736674" y="110589"/>
                </a:lnTo>
                <a:lnTo>
                  <a:pt x="2747077" y="111239"/>
                </a:lnTo>
                <a:lnTo>
                  <a:pt x="2757351" y="112149"/>
                </a:lnTo>
                <a:lnTo>
                  <a:pt x="2767494" y="113319"/>
                </a:lnTo>
                <a:lnTo>
                  <a:pt x="2777767" y="114750"/>
                </a:lnTo>
                <a:lnTo>
                  <a:pt x="2787780" y="116440"/>
                </a:lnTo>
                <a:lnTo>
                  <a:pt x="2797794" y="118260"/>
                </a:lnTo>
                <a:lnTo>
                  <a:pt x="2807677" y="120471"/>
                </a:lnTo>
                <a:lnTo>
                  <a:pt x="2817430" y="122811"/>
                </a:lnTo>
                <a:lnTo>
                  <a:pt x="2827183" y="125541"/>
                </a:lnTo>
                <a:lnTo>
                  <a:pt x="2836806" y="128402"/>
                </a:lnTo>
                <a:lnTo>
                  <a:pt x="2846299" y="131392"/>
                </a:lnTo>
                <a:lnTo>
                  <a:pt x="2855662" y="134773"/>
                </a:lnTo>
                <a:lnTo>
                  <a:pt x="2865025" y="138284"/>
                </a:lnTo>
                <a:lnTo>
                  <a:pt x="2874128" y="142054"/>
                </a:lnTo>
                <a:lnTo>
                  <a:pt x="2883231" y="146085"/>
                </a:lnTo>
                <a:lnTo>
                  <a:pt x="2892204" y="150246"/>
                </a:lnTo>
                <a:lnTo>
                  <a:pt x="2901047" y="154666"/>
                </a:lnTo>
                <a:lnTo>
                  <a:pt x="2909760" y="159217"/>
                </a:lnTo>
                <a:lnTo>
                  <a:pt x="2918473" y="164028"/>
                </a:lnTo>
                <a:lnTo>
                  <a:pt x="2927056" y="169099"/>
                </a:lnTo>
                <a:lnTo>
                  <a:pt x="2935378" y="174300"/>
                </a:lnTo>
                <a:lnTo>
                  <a:pt x="2943571" y="179630"/>
                </a:lnTo>
                <a:lnTo>
                  <a:pt x="2951634" y="185221"/>
                </a:lnTo>
                <a:lnTo>
                  <a:pt x="2959566" y="191072"/>
                </a:lnTo>
                <a:lnTo>
                  <a:pt x="2967239" y="197053"/>
                </a:lnTo>
                <a:lnTo>
                  <a:pt x="2974911" y="203164"/>
                </a:lnTo>
                <a:lnTo>
                  <a:pt x="2982323" y="209535"/>
                </a:lnTo>
                <a:lnTo>
                  <a:pt x="2989736" y="216166"/>
                </a:lnTo>
                <a:lnTo>
                  <a:pt x="2996888" y="222798"/>
                </a:lnTo>
                <a:lnTo>
                  <a:pt x="3003910" y="229559"/>
                </a:lnTo>
                <a:lnTo>
                  <a:pt x="3010673" y="236580"/>
                </a:lnTo>
                <a:lnTo>
                  <a:pt x="3017305" y="243731"/>
                </a:lnTo>
                <a:lnTo>
                  <a:pt x="3023807" y="251012"/>
                </a:lnTo>
                <a:lnTo>
                  <a:pt x="3030179" y="258553"/>
                </a:lnTo>
                <a:lnTo>
                  <a:pt x="3036291" y="266225"/>
                </a:lnTo>
                <a:lnTo>
                  <a:pt x="3042273" y="273896"/>
                </a:lnTo>
                <a:lnTo>
                  <a:pt x="3048125" y="281827"/>
                </a:lnTo>
                <a:lnTo>
                  <a:pt x="3053717" y="289889"/>
                </a:lnTo>
                <a:lnTo>
                  <a:pt x="3059048" y="298080"/>
                </a:lnTo>
                <a:lnTo>
                  <a:pt x="3064250" y="306401"/>
                </a:lnTo>
                <a:lnTo>
                  <a:pt x="3069322" y="314983"/>
                </a:lnTo>
                <a:lnTo>
                  <a:pt x="3074133" y="323564"/>
                </a:lnTo>
                <a:lnTo>
                  <a:pt x="3078685" y="332276"/>
                </a:lnTo>
                <a:lnTo>
                  <a:pt x="3083106" y="341117"/>
                </a:lnTo>
                <a:lnTo>
                  <a:pt x="3087267" y="350089"/>
                </a:lnTo>
                <a:lnTo>
                  <a:pt x="3091299" y="359060"/>
                </a:lnTo>
                <a:lnTo>
                  <a:pt x="3095070" y="368292"/>
                </a:lnTo>
                <a:lnTo>
                  <a:pt x="3098581" y="377653"/>
                </a:lnTo>
                <a:lnTo>
                  <a:pt x="3101962" y="387015"/>
                </a:lnTo>
                <a:lnTo>
                  <a:pt x="3104953" y="396506"/>
                </a:lnTo>
                <a:lnTo>
                  <a:pt x="3107814" y="406128"/>
                </a:lnTo>
                <a:lnTo>
                  <a:pt x="3110545" y="415880"/>
                </a:lnTo>
                <a:lnTo>
                  <a:pt x="3112886" y="425631"/>
                </a:lnTo>
                <a:lnTo>
                  <a:pt x="3115097" y="435513"/>
                </a:lnTo>
                <a:lnTo>
                  <a:pt x="3116917" y="445524"/>
                </a:lnTo>
                <a:lnTo>
                  <a:pt x="3118608" y="455536"/>
                </a:lnTo>
                <a:lnTo>
                  <a:pt x="3120038" y="465678"/>
                </a:lnTo>
                <a:lnTo>
                  <a:pt x="3121208" y="475949"/>
                </a:lnTo>
                <a:lnTo>
                  <a:pt x="3122119" y="486221"/>
                </a:lnTo>
                <a:lnTo>
                  <a:pt x="3122769" y="496623"/>
                </a:lnTo>
                <a:lnTo>
                  <a:pt x="3123159" y="507025"/>
                </a:lnTo>
                <a:lnTo>
                  <a:pt x="3123289" y="517556"/>
                </a:lnTo>
                <a:lnTo>
                  <a:pt x="3123159" y="528088"/>
                </a:lnTo>
                <a:lnTo>
                  <a:pt x="3122769" y="538490"/>
                </a:lnTo>
                <a:lnTo>
                  <a:pt x="3122119" y="548892"/>
                </a:lnTo>
                <a:lnTo>
                  <a:pt x="3121208" y="559163"/>
                </a:lnTo>
                <a:lnTo>
                  <a:pt x="3120038" y="569435"/>
                </a:lnTo>
                <a:lnTo>
                  <a:pt x="3118608" y="579577"/>
                </a:lnTo>
                <a:lnTo>
                  <a:pt x="3116917" y="589588"/>
                </a:lnTo>
                <a:lnTo>
                  <a:pt x="3115097" y="599600"/>
                </a:lnTo>
                <a:lnTo>
                  <a:pt x="3112886" y="609482"/>
                </a:lnTo>
                <a:lnTo>
                  <a:pt x="3110545" y="619233"/>
                </a:lnTo>
                <a:lnTo>
                  <a:pt x="3107814" y="628985"/>
                </a:lnTo>
                <a:lnTo>
                  <a:pt x="3104953" y="638736"/>
                </a:lnTo>
                <a:lnTo>
                  <a:pt x="3101962" y="648228"/>
                </a:lnTo>
                <a:lnTo>
                  <a:pt x="3098581" y="657590"/>
                </a:lnTo>
                <a:lnTo>
                  <a:pt x="3095070" y="666951"/>
                </a:lnTo>
                <a:lnTo>
                  <a:pt x="3091299" y="676053"/>
                </a:lnTo>
                <a:lnTo>
                  <a:pt x="3087267" y="685154"/>
                </a:lnTo>
                <a:lnTo>
                  <a:pt x="3083106" y="694126"/>
                </a:lnTo>
                <a:lnTo>
                  <a:pt x="3078685" y="702967"/>
                </a:lnTo>
                <a:lnTo>
                  <a:pt x="3074133" y="711678"/>
                </a:lnTo>
                <a:lnTo>
                  <a:pt x="3069322" y="720260"/>
                </a:lnTo>
                <a:lnTo>
                  <a:pt x="3064250" y="728711"/>
                </a:lnTo>
                <a:lnTo>
                  <a:pt x="3059048" y="737163"/>
                </a:lnTo>
                <a:lnTo>
                  <a:pt x="3053717" y="745354"/>
                </a:lnTo>
                <a:lnTo>
                  <a:pt x="3048125" y="753415"/>
                </a:lnTo>
                <a:lnTo>
                  <a:pt x="3042273" y="761347"/>
                </a:lnTo>
                <a:lnTo>
                  <a:pt x="3036291" y="769018"/>
                </a:lnTo>
                <a:lnTo>
                  <a:pt x="3030179" y="776689"/>
                </a:lnTo>
                <a:lnTo>
                  <a:pt x="3023807" y="784100"/>
                </a:lnTo>
                <a:lnTo>
                  <a:pt x="3017305" y="791512"/>
                </a:lnTo>
                <a:lnTo>
                  <a:pt x="3010673" y="798663"/>
                </a:lnTo>
                <a:lnTo>
                  <a:pt x="3003910" y="805684"/>
                </a:lnTo>
                <a:lnTo>
                  <a:pt x="2996888" y="812445"/>
                </a:lnTo>
                <a:lnTo>
                  <a:pt x="2989736" y="819076"/>
                </a:lnTo>
                <a:lnTo>
                  <a:pt x="2982323" y="825577"/>
                </a:lnTo>
                <a:lnTo>
                  <a:pt x="2974911" y="831948"/>
                </a:lnTo>
                <a:lnTo>
                  <a:pt x="2967239" y="838059"/>
                </a:lnTo>
                <a:lnTo>
                  <a:pt x="2959566" y="844040"/>
                </a:lnTo>
                <a:lnTo>
                  <a:pt x="2951634" y="849761"/>
                </a:lnTo>
                <a:lnTo>
                  <a:pt x="2943571" y="855352"/>
                </a:lnTo>
                <a:lnTo>
                  <a:pt x="2935378" y="860813"/>
                </a:lnTo>
                <a:lnTo>
                  <a:pt x="2927056" y="866014"/>
                </a:lnTo>
                <a:lnTo>
                  <a:pt x="2918473" y="871085"/>
                </a:lnTo>
                <a:lnTo>
                  <a:pt x="2909760" y="875896"/>
                </a:lnTo>
                <a:lnTo>
                  <a:pt x="2901047" y="880446"/>
                </a:lnTo>
                <a:lnTo>
                  <a:pt x="2892204" y="884867"/>
                </a:lnTo>
                <a:lnTo>
                  <a:pt x="2883231" y="889028"/>
                </a:lnTo>
                <a:lnTo>
                  <a:pt x="2874128" y="893058"/>
                </a:lnTo>
                <a:lnTo>
                  <a:pt x="2865025" y="896829"/>
                </a:lnTo>
                <a:lnTo>
                  <a:pt x="2855662" y="900340"/>
                </a:lnTo>
                <a:lnTo>
                  <a:pt x="2846299" y="903590"/>
                </a:lnTo>
                <a:lnTo>
                  <a:pt x="2836806" y="906711"/>
                </a:lnTo>
                <a:lnTo>
                  <a:pt x="2827183" y="909571"/>
                </a:lnTo>
                <a:lnTo>
                  <a:pt x="2817430" y="912302"/>
                </a:lnTo>
                <a:lnTo>
                  <a:pt x="2807677" y="914642"/>
                </a:lnTo>
                <a:lnTo>
                  <a:pt x="2797794" y="916852"/>
                </a:lnTo>
                <a:lnTo>
                  <a:pt x="2787780" y="918673"/>
                </a:lnTo>
                <a:lnTo>
                  <a:pt x="2777767" y="920363"/>
                </a:lnTo>
                <a:lnTo>
                  <a:pt x="2767494" y="921793"/>
                </a:lnTo>
                <a:lnTo>
                  <a:pt x="2757351" y="922963"/>
                </a:lnTo>
                <a:lnTo>
                  <a:pt x="2747077" y="923874"/>
                </a:lnTo>
                <a:lnTo>
                  <a:pt x="2736674" y="924524"/>
                </a:lnTo>
                <a:lnTo>
                  <a:pt x="2726271" y="924914"/>
                </a:lnTo>
                <a:lnTo>
                  <a:pt x="2715737" y="925044"/>
                </a:lnTo>
                <a:lnTo>
                  <a:pt x="2705204" y="924914"/>
                </a:lnTo>
                <a:lnTo>
                  <a:pt x="2694800" y="924524"/>
                </a:lnTo>
                <a:lnTo>
                  <a:pt x="2684397" y="923874"/>
                </a:lnTo>
                <a:lnTo>
                  <a:pt x="2674124" y="922963"/>
                </a:lnTo>
                <a:lnTo>
                  <a:pt x="2663850" y="921793"/>
                </a:lnTo>
                <a:lnTo>
                  <a:pt x="2653707" y="920363"/>
                </a:lnTo>
                <a:lnTo>
                  <a:pt x="2643694" y="918673"/>
                </a:lnTo>
                <a:lnTo>
                  <a:pt x="2633681" y="916852"/>
                </a:lnTo>
                <a:lnTo>
                  <a:pt x="2623797" y="914642"/>
                </a:lnTo>
                <a:lnTo>
                  <a:pt x="2614044" y="912302"/>
                </a:lnTo>
                <a:lnTo>
                  <a:pt x="2604291" y="909571"/>
                </a:lnTo>
                <a:lnTo>
                  <a:pt x="2594668" y="906711"/>
                </a:lnTo>
                <a:lnTo>
                  <a:pt x="2585175" y="903590"/>
                </a:lnTo>
                <a:lnTo>
                  <a:pt x="2575812" y="900340"/>
                </a:lnTo>
                <a:lnTo>
                  <a:pt x="2566449" y="896829"/>
                </a:lnTo>
                <a:lnTo>
                  <a:pt x="2557346" y="893058"/>
                </a:lnTo>
                <a:lnTo>
                  <a:pt x="2548243" y="889028"/>
                </a:lnTo>
                <a:lnTo>
                  <a:pt x="2539270" y="884867"/>
                </a:lnTo>
                <a:lnTo>
                  <a:pt x="2530427" y="880446"/>
                </a:lnTo>
                <a:lnTo>
                  <a:pt x="2521714" y="875896"/>
                </a:lnTo>
                <a:lnTo>
                  <a:pt x="2513131" y="871085"/>
                </a:lnTo>
                <a:lnTo>
                  <a:pt x="2504549" y="866014"/>
                </a:lnTo>
                <a:lnTo>
                  <a:pt x="2496226" y="860813"/>
                </a:lnTo>
                <a:lnTo>
                  <a:pt x="2488033" y="855352"/>
                </a:lnTo>
                <a:lnTo>
                  <a:pt x="2479971" y="849761"/>
                </a:lnTo>
                <a:lnTo>
                  <a:pt x="2472038" y="844040"/>
                </a:lnTo>
                <a:lnTo>
                  <a:pt x="2464366" y="838059"/>
                </a:lnTo>
                <a:lnTo>
                  <a:pt x="2456693" y="831948"/>
                </a:lnTo>
                <a:lnTo>
                  <a:pt x="2449281" y="825577"/>
                </a:lnTo>
                <a:lnTo>
                  <a:pt x="2441868" y="819076"/>
                </a:lnTo>
                <a:lnTo>
                  <a:pt x="2434716" y="812445"/>
                </a:lnTo>
                <a:lnTo>
                  <a:pt x="2427694" y="805684"/>
                </a:lnTo>
                <a:lnTo>
                  <a:pt x="2420932" y="798663"/>
                </a:lnTo>
                <a:lnTo>
                  <a:pt x="2414299" y="791512"/>
                </a:lnTo>
                <a:lnTo>
                  <a:pt x="2407797" y="784100"/>
                </a:lnTo>
                <a:lnTo>
                  <a:pt x="2401425" y="776689"/>
                </a:lnTo>
                <a:lnTo>
                  <a:pt x="2395313" y="769018"/>
                </a:lnTo>
                <a:lnTo>
                  <a:pt x="2389331" y="761347"/>
                </a:lnTo>
                <a:lnTo>
                  <a:pt x="2383479" y="753415"/>
                </a:lnTo>
                <a:lnTo>
                  <a:pt x="2377888" y="745354"/>
                </a:lnTo>
                <a:lnTo>
                  <a:pt x="2372556" y="737163"/>
                </a:lnTo>
                <a:lnTo>
                  <a:pt x="2367354" y="728711"/>
                </a:lnTo>
                <a:lnTo>
                  <a:pt x="2362283" y="720260"/>
                </a:lnTo>
                <a:lnTo>
                  <a:pt x="2357471" y="711678"/>
                </a:lnTo>
                <a:lnTo>
                  <a:pt x="2352920" y="702967"/>
                </a:lnTo>
                <a:lnTo>
                  <a:pt x="2348498" y="694126"/>
                </a:lnTo>
                <a:lnTo>
                  <a:pt x="2344337" y="685154"/>
                </a:lnTo>
                <a:lnTo>
                  <a:pt x="2340305" y="676053"/>
                </a:lnTo>
                <a:lnTo>
                  <a:pt x="2336534" y="666951"/>
                </a:lnTo>
                <a:lnTo>
                  <a:pt x="2333023" y="657590"/>
                </a:lnTo>
                <a:lnTo>
                  <a:pt x="2329772" y="648228"/>
                </a:lnTo>
                <a:lnTo>
                  <a:pt x="2326651" y="638736"/>
                </a:lnTo>
                <a:lnTo>
                  <a:pt x="2323790" y="628985"/>
                </a:lnTo>
                <a:lnTo>
                  <a:pt x="2321059" y="619233"/>
                </a:lnTo>
                <a:lnTo>
                  <a:pt x="2318718" y="609482"/>
                </a:lnTo>
                <a:lnTo>
                  <a:pt x="2316508" y="599600"/>
                </a:lnTo>
                <a:lnTo>
                  <a:pt x="2314687" y="589588"/>
                </a:lnTo>
                <a:lnTo>
                  <a:pt x="2312997" y="579577"/>
                </a:lnTo>
                <a:lnTo>
                  <a:pt x="2311566" y="569435"/>
                </a:lnTo>
                <a:lnTo>
                  <a:pt x="2310396" y="559163"/>
                </a:lnTo>
                <a:lnTo>
                  <a:pt x="2309486" y="548892"/>
                </a:lnTo>
                <a:lnTo>
                  <a:pt x="2308835" y="538490"/>
                </a:lnTo>
                <a:lnTo>
                  <a:pt x="2308445" y="528088"/>
                </a:lnTo>
                <a:lnTo>
                  <a:pt x="2308315" y="517556"/>
                </a:lnTo>
                <a:lnTo>
                  <a:pt x="2308445" y="507025"/>
                </a:lnTo>
                <a:lnTo>
                  <a:pt x="2308835" y="496623"/>
                </a:lnTo>
                <a:lnTo>
                  <a:pt x="2309486" y="486221"/>
                </a:lnTo>
                <a:lnTo>
                  <a:pt x="2310396" y="475949"/>
                </a:lnTo>
                <a:lnTo>
                  <a:pt x="2311566" y="465678"/>
                </a:lnTo>
                <a:lnTo>
                  <a:pt x="2312997" y="455536"/>
                </a:lnTo>
                <a:lnTo>
                  <a:pt x="2314687" y="445524"/>
                </a:lnTo>
                <a:lnTo>
                  <a:pt x="2316508" y="435513"/>
                </a:lnTo>
                <a:lnTo>
                  <a:pt x="2318718" y="425631"/>
                </a:lnTo>
                <a:lnTo>
                  <a:pt x="2321059" y="415880"/>
                </a:lnTo>
                <a:lnTo>
                  <a:pt x="2323790" y="406128"/>
                </a:lnTo>
                <a:lnTo>
                  <a:pt x="2326651" y="396506"/>
                </a:lnTo>
                <a:lnTo>
                  <a:pt x="2329772" y="387015"/>
                </a:lnTo>
                <a:lnTo>
                  <a:pt x="2333023" y="377653"/>
                </a:lnTo>
                <a:lnTo>
                  <a:pt x="2336534" y="368292"/>
                </a:lnTo>
                <a:lnTo>
                  <a:pt x="2340305" y="359060"/>
                </a:lnTo>
                <a:lnTo>
                  <a:pt x="2344337" y="350089"/>
                </a:lnTo>
                <a:lnTo>
                  <a:pt x="2348498" y="341117"/>
                </a:lnTo>
                <a:lnTo>
                  <a:pt x="2352920" y="332276"/>
                </a:lnTo>
                <a:lnTo>
                  <a:pt x="2357471" y="323564"/>
                </a:lnTo>
                <a:lnTo>
                  <a:pt x="2362283" y="314983"/>
                </a:lnTo>
                <a:lnTo>
                  <a:pt x="2367354" y="306401"/>
                </a:lnTo>
                <a:lnTo>
                  <a:pt x="2372556" y="298080"/>
                </a:lnTo>
                <a:lnTo>
                  <a:pt x="2377888" y="289889"/>
                </a:lnTo>
                <a:lnTo>
                  <a:pt x="2383479" y="281827"/>
                </a:lnTo>
                <a:lnTo>
                  <a:pt x="2389331" y="273896"/>
                </a:lnTo>
                <a:lnTo>
                  <a:pt x="2395313" y="266225"/>
                </a:lnTo>
                <a:lnTo>
                  <a:pt x="2401425" y="258553"/>
                </a:lnTo>
                <a:lnTo>
                  <a:pt x="2407797" y="251012"/>
                </a:lnTo>
                <a:lnTo>
                  <a:pt x="2414299" y="243731"/>
                </a:lnTo>
                <a:lnTo>
                  <a:pt x="2420932" y="236580"/>
                </a:lnTo>
                <a:lnTo>
                  <a:pt x="2427694" y="229559"/>
                </a:lnTo>
                <a:lnTo>
                  <a:pt x="2434716" y="222798"/>
                </a:lnTo>
                <a:lnTo>
                  <a:pt x="2441868" y="216166"/>
                </a:lnTo>
                <a:lnTo>
                  <a:pt x="2449281" y="209535"/>
                </a:lnTo>
                <a:lnTo>
                  <a:pt x="2456693" y="203164"/>
                </a:lnTo>
                <a:lnTo>
                  <a:pt x="2464366" y="197053"/>
                </a:lnTo>
                <a:lnTo>
                  <a:pt x="2472038" y="191072"/>
                </a:lnTo>
                <a:lnTo>
                  <a:pt x="2479971" y="185221"/>
                </a:lnTo>
                <a:lnTo>
                  <a:pt x="2488033" y="179630"/>
                </a:lnTo>
                <a:lnTo>
                  <a:pt x="2496226" y="174300"/>
                </a:lnTo>
                <a:lnTo>
                  <a:pt x="2504549" y="169099"/>
                </a:lnTo>
                <a:lnTo>
                  <a:pt x="2513131" y="164028"/>
                </a:lnTo>
                <a:lnTo>
                  <a:pt x="2521714" y="159217"/>
                </a:lnTo>
                <a:lnTo>
                  <a:pt x="2530427" y="154666"/>
                </a:lnTo>
                <a:lnTo>
                  <a:pt x="2539270" y="150246"/>
                </a:lnTo>
                <a:lnTo>
                  <a:pt x="2548243" y="146085"/>
                </a:lnTo>
                <a:lnTo>
                  <a:pt x="2557346" y="142054"/>
                </a:lnTo>
                <a:lnTo>
                  <a:pt x="2566449" y="138284"/>
                </a:lnTo>
                <a:lnTo>
                  <a:pt x="2575812" y="134773"/>
                </a:lnTo>
                <a:lnTo>
                  <a:pt x="2585175" y="131392"/>
                </a:lnTo>
                <a:lnTo>
                  <a:pt x="2594668" y="128402"/>
                </a:lnTo>
                <a:lnTo>
                  <a:pt x="2604291" y="125541"/>
                </a:lnTo>
                <a:lnTo>
                  <a:pt x="2614044" y="122811"/>
                </a:lnTo>
                <a:lnTo>
                  <a:pt x="2623797" y="120471"/>
                </a:lnTo>
                <a:lnTo>
                  <a:pt x="2633681" y="118260"/>
                </a:lnTo>
                <a:lnTo>
                  <a:pt x="2643694" y="116440"/>
                </a:lnTo>
                <a:lnTo>
                  <a:pt x="2653707" y="114750"/>
                </a:lnTo>
                <a:lnTo>
                  <a:pt x="2663850" y="113319"/>
                </a:lnTo>
                <a:lnTo>
                  <a:pt x="2674124" y="112149"/>
                </a:lnTo>
                <a:lnTo>
                  <a:pt x="2684397" y="111239"/>
                </a:lnTo>
                <a:lnTo>
                  <a:pt x="2694800" y="110589"/>
                </a:lnTo>
                <a:lnTo>
                  <a:pt x="2705204" y="110199"/>
                </a:lnTo>
                <a:lnTo>
                  <a:pt x="2715737" y="110069"/>
                </a:lnTo>
                <a:close/>
                <a:moveTo>
                  <a:pt x="2715737" y="65719"/>
                </a:moveTo>
                <a:lnTo>
                  <a:pt x="2704153" y="65979"/>
                </a:lnTo>
                <a:lnTo>
                  <a:pt x="2692570" y="66370"/>
                </a:lnTo>
                <a:lnTo>
                  <a:pt x="2680986" y="67151"/>
                </a:lnTo>
                <a:lnTo>
                  <a:pt x="2669663" y="68062"/>
                </a:lnTo>
                <a:lnTo>
                  <a:pt x="2658339" y="69363"/>
                </a:lnTo>
                <a:lnTo>
                  <a:pt x="2647016" y="70925"/>
                </a:lnTo>
                <a:lnTo>
                  <a:pt x="2635823" y="72877"/>
                </a:lnTo>
                <a:lnTo>
                  <a:pt x="2624760" y="74959"/>
                </a:lnTo>
                <a:lnTo>
                  <a:pt x="2613827" y="77301"/>
                </a:lnTo>
                <a:lnTo>
                  <a:pt x="2603024" y="80034"/>
                </a:lnTo>
                <a:lnTo>
                  <a:pt x="2592221" y="82897"/>
                </a:lnTo>
                <a:lnTo>
                  <a:pt x="2581549" y="86151"/>
                </a:lnTo>
                <a:lnTo>
                  <a:pt x="2571006" y="89534"/>
                </a:lnTo>
                <a:lnTo>
                  <a:pt x="2560594" y="93178"/>
                </a:lnTo>
                <a:lnTo>
                  <a:pt x="2550312" y="97212"/>
                </a:lnTo>
                <a:lnTo>
                  <a:pt x="2540030" y="101377"/>
                </a:lnTo>
                <a:lnTo>
                  <a:pt x="2530008" y="105671"/>
                </a:lnTo>
                <a:lnTo>
                  <a:pt x="2520116" y="110356"/>
                </a:lnTo>
                <a:lnTo>
                  <a:pt x="2510224" y="115302"/>
                </a:lnTo>
                <a:lnTo>
                  <a:pt x="2500593" y="120377"/>
                </a:lnTo>
                <a:lnTo>
                  <a:pt x="2491092" y="125712"/>
                </a:lnTo>
                <a:lnTo>
                  <a:pt x="2481721" y="131308"/>
                </a:lnTo>
                <a:lnTo>
                  <a:pt x="2472480" y="137034"/>
                </a:lnTo>
                <a:lnTo>
                  <a:pt x="2463369" y="143021"/>
                </a:lnTo>
                <a:lnTo>
                  <a:pt x="2454389" y="149267"/>
                </a:lnTo>
                <a:lnTo>
                  <a:pt x="2445668" y="155644"/>
                </a:lnTo>
                <a:lnTo>
                  <a:pt x="2437078" y="162281"/>
                </a:lnTo>
                <a:lnTo>
                  <a:pt x="2428618" y="169048"/>
                </a:lnTo>
                <a:lnTo>
                  <a:pt x="2420288" y="176076"/>
                </a:lnTo>
                <a:lnTo>
                  <a:pt x="2412219" y="183233"/>
                </a:lnTo>
                <a:lnTo>
                  <a:pt x="2404279" y="190651"/>
                </a:lnTo>
                <a:lnTo>
                  <a:pt x="2396470" y="198199"/>
                </a:lnTo>
                <a:lnTo>
                  <a:pt x="2388921" y="206007"/>
                </a:lnTo>
                <a:lnTo>
                  <a:pt x="2381502" y="214076"/>
                </a:lnTo>
                <a:lnTo>
                  <a:pt x="2374344" y="222144"/>
                </a:lnTo>
                <a:lnTo>
                  <a:pt x="2367316" y="230473"/>
                </a:lnTo>
                <a:lnTo>
                  <a:pt x="2360548" y="238932"/>
                </a:lnTo>
                <a:lnTo>
                  <a:pt x="2353910" y="247521"/>
                </a:lnTo>
                <a:lnTo>
                  <a:pt x="2347532" y="256240"/>
                </a:lnTo>
                <a:lnTo>
                  <a:pt x="2341285" y="265220"/>
                </a:lnTo>
                <a:lnTo>
                  <a:pt x="2335298" y="274329"/>
                </a:lnTo>
                <a:lnTo>
                  <a:pt x="2329571" y="283569"/>
                </a:lnTo>
                <a:lnTo>
                  <a:pt x="2323975" y="292939"/>
                </a:lnTo>
                <a:lnTo>
                  <a:pt x="2318638" y="302439"/>
                </a:lnTo>
                <a:lnTo>
                  <a:pt x="2313562" y="312069"/>
                </a:lnTo>
                <a:lnTo>
                  <a:pt x="2308616" y="321960"/>
                </a:lnTo>
                <a:lnTo>
                  <a:pt x="2304061" y="331850"/>
                </a:lnTo>
                <a:lnTo>
                  <a:pt x="2299636" y="341871"/>
                </a:lnTo>
                <a:lnTo>
                  <a:pt x="2295471" y="352151"/>
                </a:lnTo>
                <a:lnTo>
                  <a:pt x="2291436" y="362432"/>
                </a:lnTo>
                <a:lnTo>
                  <a:pt x="2287792" y="372843"/>
                </a:lnTo>
                <a:lnTo>
                  <a:pt x="2284408" y="383384"/>
                </a:lnTo>
                <a:lnTo>
                  <a:pt x="2281154" y="394056"/>
                </a:lnTo>
                <a:lnTo>
                  <a:pt x="2278291" y="404857"/>
                </a:lnTo>
                <a:lnTo>
                  <a:pt x="2275688" y="415658"/>
                </a:lnTo>
                <a:lnTo>
                  <a:pt x="2273215" y="426590"/>
                </a:lnTo>
                <a:lnTo>
                  <a:pt x="2271132" y="437652"/>
                </a:lnTo>
                <a:lnTo>
                  <a:pt x="2269310" y="448843"/>
                </a:lnTo>
                <a:lnTo>
                  <a:pt x="2267618" y="460165"/>
                </a:lnTo>
                <a:lnTo>
                  <a:pt x="2266316" y="471487"/>
                </a:lnTo>
                <a:lnTo>
                  <a:pt x="2265405" y="482809"/>
                </a:lnTo>
                <a:lnTo>
                  <a:pt x="2264624" y="494391"/>
                </a:lnTo>
                <a:lnTo>
                  <a:pt x="2264234" y="505974"/>
                </a:lnTo>
                <a:lnTo>
                  <a:pt x="2264104" y="517556"/>
                </a:lnTo>
                <a:lnTo>
                  <a:pt x="2264234" y="529138"/>
                </a:lnTo>
                <a:lnTo>
                  <a:pt x="2264624" y="540720"/>
                </a:lnTo>
                <a:lnTo>
                  <a:pt x="2265405" y="552303"/>
                </a:lnTo>
                <a:lnTo>
                  <a:pt x="2266316" y="563624"/>
                </a:lnTo>
                <a:lnTo>
                  <a:pt x="2267618" y="574946"/>
                </a:lnTo>
                <a:lnTo>
                  <a:pt x="2269310" y="586268"/>
                </a:lnTo>
                <a:lnTo>
                  <a:pt x="2271132" y="597460"/>
                </a:lnTo>
                <a:lnTo>
                  <a:pt x="2273215" y="608522"/>
                </a:lnTo>
                <a:lnTo>
                  <a:pt x="2275688" y="619453"/>
                </a:lnTo>
                <a:lnTo>
                  <a:pt x="2278291" y="630255"/>
                </a:lnTo>
                <a:lnTo>
                  <a:pt x="2281154" y="641186"/>
                </a:lnTo>
                <a:lnTo>
                  <a:pt x="2284408" y="651858"/>
                </a:lnTo>
                <a:lnTo>
                  <a:pt x="2287792" y="662399"/>
                </a:lnTo>
                <a:lnTo>
                  <a:pt x="2291436" y="672810"/>
                </a:lnTo>
                <a:lnTo>
                  <a:pt x="2295471" y="683090"/>
                </a:lnTo>
                <a:lnTo>
                  <a:pt x="2299636" y="693371"/>
                </a:lnTo>
                <a:lnTo>
                  <a:pt x="2304061" y="703392"/>
                </a:lnTo>
                <a:lnTo>
                  <a:pt x="2308616" y="713282"/>
                </a:lnTo>
                <a:lnTo>
                  <a:pt x="2313562" y="723173"/>
                </a:lnTo>
                <a:lnTo>
                  <a:pt x="2318638" y="732803"/>
                </a:lnTo>
                <a:lnTo>
                  <a:pt x="2323975" y="742303"/>
                </a:lnTo>
                <a:lnTo>
                  <a:pt x="2329571" y="751673"/>
                </a:lnTo>
                <a:lnTo>
                  <a:pt x="2335298" y="760913"/>
                </a:lnTo>
                <a:lnTo>
                  <a:pt x="2341285" y="770022"/>
                </a:lnTo>
                <a:lnTo>
                  <a:pt x="2347532" y="779002"/>
                </a:lnTo>
                <a:lnTo>
                  <a:pt x="2353910" y="787721"/>
                </a:lnTo>
                <a:lnTo>
                  <a:pt x="2360548" y="796310"/>
                </a:lnTo>
                <a:lnTo>
                  <a:pt x="2367316" y="804769"/>
                </a:lnTo>
                <a:lnTo>
                  <a:pt x="2374344" y="813098"/>
                </a:lnTo>
                <a:lnTo>
                  <a:pt x="2381502" y="821166"/>
                </a:lnTo>
                <a:lnTo>
                  <a:pt x="2388921" y="829105"/>
                </a:lnTo>
                <a:lnTo>
                  <a:pt x="2396470" y="836913"/>
                </a:lnTo>
                <a:lnTo>
                  <a:pt x="2404279" y="844461"/>
                </a:lnTo>
                <a:lnTo>
                  <a:pt x="2412219" y="851878"/>
                </a:lnTo>
                <a:lnTo>
                  <a:pt x="2420288" y="859036"/>
                </a:lnTo>
                <a:lnTo>
                  <a:pt x="2428618" y="866063"/>
                </a:lnTo>
                <a:lnTo>
                  <a:pt x="2437078" y="872831"/>
                </a:lnTo>
                <a:lnTo>
                  <a:pt x="2445668" y="879468"/>
                </a:lnTo>
                <a:lnTo>
                  <a:pt x="2454389" y="885844"/>
                </a:lnTo>
                <a:lnTo>
                  <a:pt x="2463369" y="892091"/>
                </a:lnTo>
                <a:lnTo>
                  <a:pt x="2472480" y="898077"/>
                </a:lnTo>
                <a:lnTo>
                  <a:pt x="2481721" y="903803"/>
                </a:lnTo>
                <a:lnTo>
                  <a:pt x="2491092" y="909399"/>
                </a:lnTo>
                <a:lnTo>
                  <a:pt x="2500593" y="914735"/>
                </a:lnTo>
                <a:lnTo>
                  <a:pt x="2510224" y="919810"/>
                </a:lnTo>
                <a:lnTo>
                  <a:pt x="2520116" y="924755"/>
                </a:lnTo>
                <a:lnTo>
                  <a:pt x="2530008" y="929310"/>
                </a:lnTo>
                <a:lnTo>
                  <a:pt x="2540030" y="933735"/>
                </a:lnTo>
                <a:lnTo>
                  <a:pt x="2550312" y="937899"/>
                </a:lnTo>
                <a:lnTo>
                  <a:pt x="2560594" y="941933"/>
                </a:lnTo>
                <a:lnTo>
                  <a:pt x="2571006" y="945577"/>
                </a:lnTo>
                <a:lnTo>
                  <a:pt x="2581549" y="948961"/>
                </a:lnTo>
                <a:lnTo>
                  <a:pt x="2592221" y="952214"/>
                </a:lnTo>
                <a:lnTo>
                  <a:pt x="2603024" y="955077"/>
                </a:lnTo>
                <a:lnTo>
                  <a:pt x="2613827" y="957680"/>
                </a:lnTo>
                <a:lnTo>
                  <a:pt x="2624760" y="960153"/>
                </a:lnTo>
                <a:lnTo>
                  <a:pt x="2635823" y="962235"/>
                </a:lnTo>
                <a:lnTo>
                  <a:pt x="2647016" y="964057"/>
                </a:lnTo>
                <a:lnTo>
                  <a:pt x="2658339" y="965749"/>
                </a:lnTo>
                <a:lnTo>
                  <a:pt x="2669663" y="967050"/>
                </a:lnTo>
                <a:lnTo>
                  <a:pt x="2680986" y="967961"/>
                </a:lnTo>
                <a:lnTo>
                  <a:pt x="2692570" y="968742"/>
                </a:lnTo>
                <a:lnTo>
                  <a:pt x="2704153" y="969132"/>
                </a:lnTo>
                <a:lnTo>
                  <a:pt x="2715737" y="969262"/>
                </a:lnTo>
                <a:lnTo>
                  <a:pt x="2727321" y="969132"/>
                </a:lnTo>
                <a:lnTo>
                  <a:pt x="2738904" y="968742"/>
                </a:lnTo>
                <a:lnTo>
                  <a:pt x="2750488" y="967961"/>
                </a:lnTo>
                <a:lnTo>
                  <a:pt x="2761811" y="967050"/>
                </a:lnTo>
                <a:lnTo>
                  <a:pt x="2773135" y="965749"/>
                </a:lnTo>
                <a:lnTo>
                  <a:pt x="2784458" y="964057"/>
                </a:lnTo>
                <a:lnTo>
                  <a:pt x="2795651" y="962235"/>
                </a:lnTo>
                <a:lnTo>
                  <a:pt x="2806714" y="960153"/>
                </a:lnTo>
                <a:lnTo>
                  <a:pt x="2817647" y="957680"/>
                </a:lnTo>
                <a:lnTo>
                  <a:pt x="2828450" y="955077"/>
                </a:lnTo>
                <a:lnTo>
                  <a:pt x="2839253" y="952214"/>
                </a:lnTo>
                <a:lnTo>
                  <a:pt x="2849925" y="948961"/>
                </a:lnTo>
                <a:lnTo>
                  <a:pt x="2860468" y="945577"/>
                </a:lnTo>
                <a:lnTo>
                  <a:pt x="2870880" y="941933"/>
                </a:lnTo>
                <a:lnTo>
                  <a:pt x="2881162" y="937899"/>
                </a:lnTo>
                <a:lnTo>
                  <a:pt x="2891445" y="933735"/>
                </a:lnTo>
                <a:lnTo>
                  <a:pt x="2901466" y="929310"/>
                </a:lnTo>
                <a:lnTo>
                  <a:pt x="2911358" y="924755"/>
                </a:lnTo>
                <a:lnTo>
                  <a:pt x="2921380" y="919810"/>
                </a:lnTo>
                <a:lnTo>
                  <a:pt x="2931011" y="914735"/>
                </a:lnTo>
                <a:lnTo>
                  <a:pt x="2940512" y="909399"/>
                </a:lnTo>
                <a:lnTo>
                  <a:pt x="2949884" y="903803"/>
                </a:lnTo>
                <a:lnTo>
                  <a:pt x="2959124" y="898077"/>
                </a:lnTo>
                <a:lnTo>
                  <a:pt x="2968235" y="892091"/>
                </a:lnTo>
                <a:lnTo>
                  <a:pt x="2977216" y="885844"/>
                </a:lnTo>
                <a:lnTo>
                  <a:pt x="2985936" y="879468"/>
                </a:lnTo>
                <a:lnTo>
                  <a:pt x="2994526" y="872831"/>
                </a:lnTo>
                <a:lnTo>
                  <a:pt x="3002986" y="866063"/>
                </a:lnTo>
                <a:lnTo>
                  <a:pt x="3011316" y="859036"/>
                </a:lnTo>
                <a:lnTo>
                  <a:pt x="3019386" y="851878"/>
                </a:lnTo>
                <a:lnTo>
                  <a:pt x="3027325" y="844461"/>
                </a:lnTo>
                <a:lnTo>
                  <a:pt x="3035134" y="836913"/>
                </a:lnTo>
                <a:lnTo>
                  <a:pt x="3042683" y="829105"/>
                </a:lnTo>
                <a:lnTo>
                  <a:pt x="3050102" y="821166"/>
                </a:lnTo>
                <a:lnTo>
                  <a:pt x="3057260" y="813098"/>
                </a:lnTo>
                <a:lnTo>
                  <a:pt x="3064289" y="804769"/>
                </a:lnTo>
                <a:lnTo>
                  <a:pt x="3071057" y="796310"/>
                </a:lnTo>
                <a:lnTo>
                  <a:pt x="3077694" y="787721"/>
                </a:lnTo>
                <a:lnTo>
                  <a:pt x="3084072" y="779002"/>
                </a:lnTo>
                <a:lnTo>
                  <a:pt x="3090319" y="770022"/>
                </a:lnTo>
                <a:lnTo>
                  <a:pt x="3096306" y="760913"/>
                </a:lnTo>
                <a:lnTo>
                  <a:pt x="3102033" y="751673"/>
                </a:lnTo>
                <a:lnTo>
                  <a:pt x="3107630" y="742303"/>
                </a:lnTo>
                <a:lnTo>
                  <a:pt x="3112966" y="732803"/>
                </a:lnTo>
                <a:lnTo>
                  <a:pt x="3118042" y="723173"/>
                </a:lnTo>
                <a:lnTo>
                  <a:pt x="3122988" y="713282"/>
                </a:lnTo>
                <a:lnTo>
                  <a:pt x="3127543" y="703392"/>
                </a:lnTo>
                <a:lnTo>
                  <a:pt x="3131968" y="693371"/>
                </a:lnTo>
                <a:lnTo>
                  <a:pt x="3136133" y="683090"/>
                </a:lnTo>
                <a:lnTo>
                  <a:pt x="3140168" y="672810"/>
                </a:lnTo>
                <a:lnTo>
                  <a:pt x="3143812" y="662399"/>
                </a:lnTo>
                <a:lnTo>
                  <a:pt x="3147196" y="651858"/>
                </a:lnTo>
                <a:lnTo>
                  <a:pt x="3150450" y="641186"/>
                </a:lnTo>
                <a:lnTo>
                  <a:pt x="3153314" y="630255"/>
                </a:lnTo>
                <a:lnTo>
                  <a:pt x="3156047" y="619453"/>
                </a:lnTo>
                <a:lnTo>
                  <a:pt x="3158390" y="608522"/>
                </a:lnTo>
                <a:lnTo>
                  <a:pt x="3160472" y="597460"/>
                </a:lnTo>
                <a:lnTo>
                  <a:pt x="3162294" y="586268"/>
                </a:lnTo>
                <a:lnTo>
                  <a:pt x="3163986" y="574946"/>
                </a:lnTo>
                <a:lnTo>
                  <a:pt x="3165288" y="563624"/>
                </a:lnTo>
                <a:lnTo>
                  <a:pt x="3166199" y="552303"/>
                </a:lnTo>
                <a:lnTo>
                  <a:pt x="3166980" y="540720"/>
                </a:lnTo>
                <a:lnTo>
                  <a:pt x="3167370" y="529138"/>
                </a:lnTo>
                <a:lnTo>
                  <a:pt x="3167631" y="517556"/>
                </a:lnTo>
                <a:lnTo>
                  <a:pt x="3167370" y="505974"/>
                </a:lnTo>
                <a:lnTo>
                  <a:pt x="3166980" y="494391"/>
                </a:lnTo>
                <a:lnTo>
                  <a:pt x="3166199" y="482809"/>
                </a:lnTo>
                <a:lnTo>
                  <a:pt x="3165288" y="471487"/>
                </a:lnTo>
                <a:lnTo>
                  <a:pt x="3163986" y="460165"/>
                </a:lnTo>
                <a:lnTo>
                  <a:pt x="3162294" y="448843"/>
                </a:lnTo>
                <a:lnTo>
                  <a:pt x="3160472" y="437652"/>
                </a:lnTo>
                <a:lnTo>
                  <a:pt x="3158390" y="426590"/>
                </a:lnTo>
                <a:lnTo>
                  <a:pt x="3156047" y="415658"/>
                </a:lnTo>
                <a:lnTo>
                  <a:pt x="3153314" y="404857"/>
                </a:lnTo>
                <a:lnTo>
                  <a:pt x="3150450" y="394056"/>
                </a:lnTo>
                <a:lnTo>
                  <a:pt x="3147196" y="383384"/>
                </a:lnTo>
                <a:lnTo>
                  <a:pt x="3143812" y="372843"/>
                </a:lnTo>
                <a:lnTo>
                  <a:pt x="3140168" y="362432"/>
                </a:lnTo>
                <a:lnTo>
                  <a:pt x="3136133" y="352151"/>
                </a:lnTo>
                <a:lnTo>
                  <a:pt x="3131968" y="341871"/>
                </a:lnTo>
                <a:lnTo>
                  <a:pt x="3127543" y="331850"/>
                </a:lnTo>
                <a:lnTo>
                  <a:pt x="3122988" y="321960"/>
                </a:lnTo>
                <a:lnTo>
                  <a:pt x="3118042" y="312069"/>
                </a:lnTo>
                <a:lnTo>
                  <a:pt x="3112966" y="302439"/>
                </a:lnTo>
                <a:lnTo>
                  <a:pt x="3107630" y="292939"/>
                </a:lnTo>
                <a:lnTo>
                  <a:pt x="3102033" y="283569"/>
                </a:lnTo>
                <a:lnTo>
                  <a:pt x="3096306" y="274329"/>
                </a:lnTo>
                <a:lnTo>
                  <a:pt x="3090319" y="265220"/>
                </a:lnTo>
                <a:lnTo>
                  <a:pt x="3084072" y="256240"/>
                </a:lnTo>
                <a:lnTo>
                  <a:pt x="3077694" y="247521"/>
                </a:lnTo>
                <a:lnTo>
                  <a:pt x="3071057" y="238932"/>
                </a:lnTo>
                <a:lnTo>
                  <a:pt x="3064289" y="230473"/>
                </a:lnTo>
                <a:lnTo>
                  <a:pt x="3057260" y="222144"/>
                </a:lnTo>
                <a:lnTo>
                  <a:pt x="3050102" y="214076"/>
                </a:lnTo>
                <a:lnTo>
                  <a:pt x="3042683" y="206007"/>
                </a:lnTo>
                <a:lnTo>
                  <a:pt x="3035134" y="198199"/>
                </a:lnTo>
                <a:lnTo>
                  <a:pt x="3027325" y="190651"/>
                </a:lnTo>
                <a:lnTo>
                  <a:pt x="3019386" y="183233"/>
                </a:lnTo>
                <a:lnTo>
                  <a:pt x="3011316" y="176076"/>
                </a:lnTo>
                <a:lnTo>
                  <a:pt x="3002986" y="169048"/>
                </a:lnTo>
                <a:lnTo>
                  <a:pt x="2994526" y="162281"/>
                </a:lnTo>
                <a:lnTo>
                  <a:pt x="2985936" y="155644"/>
                </a:lnTo>
                <a:lnTo>
                  <a:pt x="2977216" y="149267"/>
                </a:lnTo>
                <a:lnTo>
                  <a:pt x="2968235" y="143021"/>
                </a:lnTo>
                <a:lnTo>
                  <a:pt x="2959124" y="137034"/>
                </a:lnTo>
                <a:lnTo>
                  <a:pt x="2949884" y="131308"/>
                </a:lnTo>
                <a:lnTo>
                  <a:pt x="2940512" y="125712"/>
                </a:lnTo>
                <a:lnTo>
                  <a:pt x="2931011" y="120377"/>
                </a:lnTo>
                <a:lnTo>
                  <a:pt x="2921380" y="115302"/>
                </a:lnTo>
                <a:lnTo>
                  <a:pt x="2911358" y="110356"/>
                </a:lnTo>
                <a:lnTo>
                  <a:pt x="2901466" y="105671"/>
                </a:lnTo>
                <a:lnTo>
                  <a:pt x="2891445" y="101377"/>
                </a:lnTo>
                <a:lnTo>
                  <a:pt x="2881162" y="97212"/>
                </a:lnTo>
                <a:lnTo>
                  <a:pt x="2870880" y="93178"/>
                </a:lnTo>
                <a:lnTo>
                  <a:pt x="2860468" y="89534"/>
                </a:lnTo>
                <a:lnTo>
                  <a:pt x="2849925" y="86151"/>
                </a:lnTo>
                <a:lnTo>
                  <a:pt x="2839253" y="82897"/>
                </a:lnTo>
                <a:lnTo>
                  <a:pt x="2828450" y="80034"/>
                </a:lnTo>
                <a:lnTo>
                  <a:pt x="2817647" y="77301"/>
                </a:lnTo>
                <a:lnTo>
                  <a:pt x="2806714" y="74959"/>
                </a:lnTo>
                <a:lnTo>
                  <a:pt x="2795651" y="72877"/>
                </a:lnTo>
                <a:lnTo>
                  <a:pt x="2784458" y="70925"/>
                </a:lnTo>
                <a:lnTo>
                  <a:pt x="2773135" y="69363"/>
                </a:lnTo>
                <a:lnTo>
                  <a:pt x="2761811" y="68062"/>
                </a:lnTo>
                <a:lnTo>
                  <a:pt x="2750488" y="67151"/>
                </a:lnTo>
                <a:lnTo>
                  <a:pt x="2738904" y="66370"/>
                </a:lnTo>
                <a:lnTo>
                  <a:pt x="2727321" y="65979"/>
                </a:lnTo>
                <a:lnTo>
                  <a:pt x="2715737" y="65719"/>
                </a:lnTo>
                <a:close/>
                <a:moveTo>
                  <a:pt x="2709099" y="0"/>
                </a:moveTo>
                <a:lnTo>
                  <a:pt x="2715737" y="0"/>
                </a:lnTo>
                <a:lnTo>
                  <a:pt x="2722375" y="0"/>
                </a:lnTo>
                <a:lnTo>
                  <a:pt x="2729143" y="130"/>
                </a:lnTo>
                <a:lnTo>
                  <a:pt x="2735781" y="390"/>
                </a:lnTo>
                <a:lnTo>
                  <a:pt x="2742419" y="651"/>
                </a:lnTo>
                <a:lnTo>
                  <a:pt x="2748926" y="1041"/>
                </a:lnTo>
                <a:lnTo>
                  <a:pt x="2755564" y="1431"/>
                </a:lnTo>
                <a:lnTo>
                  <a:pt x="2762072" y="1952"/>
                </a:lnTo>
                <a:lnTo>
                  <a:pt x="2768579" y="2603"/>
                </a:lnTo>
                <a:lnTo>
                  <a:pt x="2775217" y="3383"/>
                </a:lnTo>
                <a:lnTo>
                  <a:pt x="2781595" y="4164"/>
                </a:lnTo>
                <a:lnTo>
                  <a:pt x="2788103" y="4945"/>
                </a:lnTo>
                <a:lnTo>
                  <a:pt x="2794480" y="5986"/>
                </a:lnTo>
                <a:lnTo>
                  <a:pt x="2800988" y="6897"/>
                </a:lnTo>
                <a:lnTo>
                  <a:pt x="2807365" y="8068"/>
                </a:lnTo>
                <a:lnTo>
                  <a:pt x="2813743" y="9240"/>
                </a:lnTo>
                <a:lnTo>
                  <a:pt x="2819990" y="10411"/>
                </a:lnTo>
                <a:lnTo>
                  <a:pt x="2826368" y="11842"/>
                </a:lnTo>
                <a:lnTo>
                  <a:pt x="2832615" y="13274"/>
                </a:lnTo>
                <a:lnTo>
                  <a:pt x="2838862" y="14705"/>
                </a:lnTo>
                <a:lnTo>
                  <a:pt x="2845110" y="16267"/>
                </a:lnTo>
                <a:lnTo>
                  <a:pt x="2851227" y="17829"/>
                </a:lnTo>
                <a:lnTo>
                  <a:pt x="2857344" y="19651"/>
                </a:lnTo>
                <a:lnTo>
                  <a:pt x="2863592" y="21342"/>
                </a:lnTo>
                <a:lnTo>
                  <a:pt x="2869579" y="23164"/>
                </a:lnTo>
                <a:lnTo>
                  <a:pt x="2875696" y="25116"/>
                </a:lnTo>
                <a:lnTo>
                  <a:pt x="2881683" y="27199"/>
                </a:lnTo>
                <a:lnTo>
                  <a:pt x="2887670" y="29281"/>
                </a:lnTo>
                <a:lnTo>
                  <a:pt x="2893657" y="31363"/>
                </a:lnTo>
                <a:lnTo>
                  <a:pt x="2905501" y="35918"/>
                </a:lnTo>
                <a:lnTo>
                  <a:pt x="2917345" y="40603"/>
                </a:lnTo>
                <a:lnTo>
                  <a:pt x="2928799" y="45678"/>
                </a:lnTo>
                <a:lnTo>
                  <a:pt x="2940252" y="51014"/>
                </a:lnTo>
                <a:lnTo>
                  <a:pt x="2951445" y="56610"/>
                </a:lnTo>
                <a:lnTo>
                  <a:pt x="2962508" y="62466"/>
                </a:lnTo>
                <a:lnTo>
                  <a:pt x="2973441" y="68582"/>
                </a:lnTo>
                <a:lnTo>
                  <a:pt x="2984244" y="74829"/>
                </a:lnTo>
                <a:lnTo>
                  <a:pt x="2994787" y="81466"/>
                </a:lnTo>
                <a:lnTo>
                  <a:pt x="3005199" y="88363"/>
                </a:lnTo>
                <a:lnTo>
                  <a:pt x="3015481" y="95391"/>
                </a:lnTo>
                <a:lnTo>
                  <a:pt x="3025503" y="102808"/>
                </a:lnTo>
                <a:lnTo>
                  <a:pt x="3035394" y="110356"/>
                </a:lnTo>
                <a:lnTo>
                  <a:pt x="3045026" y="118165"/>
                </a:lnTo>
                <a:lnTo>
                  <a:pt x="3054527" y="126103"/>
                </a:lnTo>
                <a:lnTo>
                  <a:pt x="3063898" y="134432"/>
                </a:lnTo>
                <a:lnTo>
                  <a:pt x="3072879" y="142891"/>
                </a:lnTo>
                <a:lnTo>
                  <a:pt x="3081859" y="151480"/>
                </a:lnTo>
                <a:lnTo>
                  <a:pt x="3090449" y="160459"/>
                </a:lnTo>
                <a:lnTo>
                  <a:pt x="3098909" y="169439"/>
                </a:lnTo>
                <a:lnTo>
                  <a:pt x="3107239" y="178809"/>
                </a:lnTo>
                <a:lnTo>
                  <a:pt x="3115179" y="188309"/>
                </a:lnTo>
                <a:lnTo>
                  <a:pt x="3122988" y="197939"/>
                </a:lnTo>
                <a:lnTo>
                  <a:pt x="3130537" y="207829"/>
                </a:lnTo>
                <a:lnTo>
                  <a:pt x="3137956" y="217980"/>
                </a:lnTo>
                <a:lnTo>
                  <a:pt x="3144984" y="228261"/>
                </a:lnTo>
                <a:lnTo>
                  <a:pt x="3151882" y="238672"/>
                </a:lnTo>
                <a:lnTo>
                  <a:pt x="3158520" y="249213"/>
                </a:lnTo>
                <a:lnTo>
                  <a:pt x="3164767" y="260014"/>
                </a:lnTo>
                <a:lnTo>
                  <a:pt x="3170884" y="270946"/>
                </a:lnTo>
                <a:lnTo>
                  <a:pt x="3176741" y="282007"/>
                </a:lnTo>
                <a:lnTo>
                  <a:pt x="3182338" y="293199"/>
                </a:lnTo>
                <a:lnTo>
                  <a:pt x="3187674" y="304651"/>
                </a:lnTo>
                <a:lnTo>
                  <a:pt x="3192750" y="316103"/>
                </a:lnTo>
                <a:lnTo>
                  <a:pt x="3197436" y="327816"/>
                </a:lnTo>
                <a:lnTo>
                  <a:pt x="3201991" y="339658"/>
                </a:lnTo>
                <a:lnTo>
                  <a:pt x="3204074" y="345645"/>
                </a:lnTo>
                <a:lnTo>
                  <a:pt x="3206156" y="351631"/>
                </a:lnTo>
                <a:lnTo>
                  <a:pt x="3208239" y="357617"/>
                </a:lnTo>
                <a:lnTo>
                  <a:pt x="3210191" y="363734"/>
                </a:lnTo>
                <a:lnTo>
                  <a:pt x="3212013" y="369720"/>
                </a:lnTo>
                <a:lnTo>
                  <a:pt x="3213705" y="375836"/>
                </a:lnTo>
                <a:lnTo>
                  <a:pt x="3215527" y="382083"/>
                </a:lnTo>
                <a:lnTo>
                  <a:pt x="3217089" y="388199"/>
                </a:lnTo>
                <a:lnTo>
                  <a:pt x="3218651" y="394446"/>
                </a:lnTo>
                <a:lnTo>
                  <a:pt x="3220082" y="400693"/>
                </a:lnTo>
                <a:lnTo>
                  <a:pt x="3221514" y="406939"/>
                </a:lnTo>
                <a:lnTo>
                  <a:pt x="3222816" y="413316"/>
                </a:lnTo>
                <a:lnTo>
                  <a:pt x="3224117" y="419562"/>
                </a:lnTo>
                <a:lnTo>
                  <a:pt x="3225289" y="425939"/>
                </a:lnTo>
                <a:lnTo>
                  <a:pt x="3226460" y="432316"/>
                </a:lnTo>
                <a:lnTo>
                  <a:pt x="3227371" y="438693"/>
                </a:lnTo>
                <a:lnTo>
                  <a:pt x="3228412" y="445200"/>
                </a:lnTo>
                <a:lnTo>
                  <a:pt x="3229193" y="451706"/>
                </a:lnTo>
                <a:lnTo>
                  <a:pt x="3229974" y="458083"/>
                </a:lnTo>
                <a:lnTo>
                  <a:pt x="3230755" y="464590"/>
                </a:lnTo>
                <a:lnTo>
                  <a:pt x="3231406" y="471227"/>
                </a:lnTo>
                <a:lnTo>
                  <a:pt x="3231926" y="477734"/>
                </a:lnTo>
                <a:lnTo>
                  <a:pt x="3232317" y="484371"/>
                </a:lnTo>
                <a:lnTo>
                  <a:pt x="3232707" y="490878"/>
                </a:lnTo>
                <a:lnTo>
                  <a:pt x="3232968" y="497515"/>
                </a:lnTo>
                <a:lnTo>
                  <a:pt x="3233228" y="504152"/>
                </a:lnTo>
                <a:lnTo>
                  <a:pt x="3233358" y="510919"/>
                </a:lnTo>
                <a:lnTo>
                  <a:pt x="3233358" y="517556"/>
                </a:lnTo>
                <a:lnTo>
                  <a:pt x="3233358" y="524193"/>
                </a:lnTo>
                <a:lnTo>
                  <a:pt x="3233228" y="530960"/>
                </a:lnTo>
                <a:lnTo>
                  <a:pt x="3232968" y="537597"/>
                </a:lnTo>
                <a:lnTo>
                  <a:pt x="3232707" y="544234"/>
                </a:lnTo>
                <a:lnTo>
                  <a:pt x="3232317" y="550741"/>
                </a:lnTo>
                <a:lnTo>
                  <a:pt x="3231926" y="557378"/>
                </a:lnTo>
                <a:lnTo>
                  <a:pt x="3231406" y="563885"/>
                </a:lnTo>
                <a:lnTo>
                  <a:pt x="3230755" y="570522"/>
                </a:lnTo>
                <a:lnTo>
                  <a:pt x="3229974" y="577029"/>
                </a:lnTo>
                <a:lnTo>
                  <a:pt x="3229193" y="583405"/>
                </a:lnTo>
                <a:lnTo>
                  <a:pt x="3228412" y="589912"/>
                </a:lnTo>
                <a:lnTo>
                  <a:pt x="3227371" y="596419"/>
                </a:lnTo>
                <a:lnTo>
                  <a:pt x="3226460" y="602796"/>
                </a:lnTo>
                <a:lnTo>
                  <a:pt x="3225289" y="609172"/>
                </a:lnTo>
                <a:lnTo>
                  <a:pt x="3224117" y="615549"/>
                </a:lnTo>
                <a:lnTo>
                  <a:pt x="3222816" y="621796"/>
                </a:lnTo>
                <a:lnTo>
                  <a:pt x="3221514" y="628173"/>
                </a:lnTo>
                <a:lnTo>
                  <a:pt x="3220082" y="634549"/>
                </a:lnTo>
                <a:lnTo>
                  <a:pt x="3218651" y="640796"/>
                </a:lnTo>
                <a:lnTo>
                  <a:pt x="3217089" y="647042"/>
                </a:lnTo>
                <a:lnTo>
                  <a:pt x="3215527" y="653159"/>
                </a:lnTo>
                <a:lnTo>
                  <a:pt x="3213705" y="659405"/>
                </a:lnTo>
                <a:lnTo>
                  <a:pt x="3212013" y="665522"/>
                </a:lnTo>
                <a:lnTo>
                  <a:pt x="3210191" y="671508"/>
                </a:lnTo>
                <a:lnTo>
                  <a:pt x="3208239" y="677625"/>
                </a:lnTo>
                <a:lnTo>
                  <a:pt x="3206156" y="683611"/>
                </a:lnTo>
                <a:lnTo>
                  <a:pt x="3204074" y="689597"/>
                </a:lnTo>
                <a:lnTo>
                  <a:pt x="3201991" y="695584"/>
                </a:lnTo>
                <a:lnTo>
                  <a:pt x="3197436" y="707426"/>
                </a:lnTo>
                <a:lnTo>
                  <a:pt x="3192750" y="719139"/>
                </a:lnTo>
                <a:lnTo>
                  <a:pt x="3187674" y="730591"/>
                </a:lnTo>
                <a:lnTo>
                  <a:pt x="3182338" y="742043"/>
                </a:lnTo>
                <a:lnTo>
                  <a:pt x="3176741" y="753234"/>
                </a:lnTo>
                <a:lnTo>
                  <a:pt x="3170884" y="764296"/>
                </a:lnTo>
                <a:lnTo>
                  <a:pt x="3164767" y="775228"/>
                </a:lnTo>
                <a:lnTo>
                  <a:pt x="3158520" y="786029"/>
                </a:lnTo>
                <a:lnTo>
                  <a:pt x="3151882" y="796570"/>
                </a:lnTo>
                <a:lnTo>
                  <a:pt x="3144984" y="806981"/>
                </a:lnTo>
                <a:lnTo>
                  <a:pt x="3137956" y="817262"/>
                </a:lnTo>
                <a:lnTo>
                  <a:pt x="3130537" y="827283"/>
                </a:lnTo>
                <a:lnTo>
                  <a:pt x="3122988" y="837173"/>
                </a:lnTo>
                <a:lnTo>
                  <a:pt x="3115179" y="846803"/>
                </a:lnTo>
                <a:lnTo>
                  <a:pt x="3107239" y="856303"/>
                </a:lnTo>
                <a:lnTo>
                  <a:pt x="3098909" y="865543"/>
                </a:lnTo>
                <a:lnTo>
                  <a:pt x="3090449" y="874653"/>
                </a:lnTo>
                <a:lnTo>
                  <a:pt x="3081859" y="883632"/>
                </a:lnTo>
                <a:lnTo>
                  <a:pt x="3072879" y="892221"/>
                </a:lnTo>
                <a:lnTo>
                  <a:pt x="3063898" y="900680"/>
                </a:lnTo>
                <a:lnTo>
                  <a:pt x="3054527" y="909009"/>
                </a:lnTo>
                <a:lnTo>
                  <a:pt x="3045026" y="916947"/>
                </a:lnTo>
                <a:lnTo>
                  <a:pt x="3035394" y="924755"/>
                </a:lnTo>
                <a:lnTo>
                  <a:pt x="3025503" y="932303"/>
                </a:lnTo>
                <a:lnTo>
                  <a:pt x="3015481" y="939721"/>
                </a:lnTo>
                <a:lnTo>
                  <a:pt x="3005199" y="946749"/>
                </a:lnTo>
                <a:lnTo>
                  <a:pt x="2994787" y="953646"/>
                </a:lnTo>
                <a:lnTo>
                  <a:pt x="2984244" y="960283"/>
                </a:lnTo>
                <a:lnTo>
                  <a:pt x="2973441" y="966529"/>
                </a:lnTo>
                <a:lnTo>
                  <a:pt x="2962508" y="972646"/>
                </a:lnTo>
                <a:lnTo>
                  <a:pt x="2951445" y="978502"/>
                </a:lnTo>
                <a:lnTo>
                  <a:pt x="2940252" y="984098"/>
                </a:lnTo>
                <a:lnTo>
                  <a:pt x="2928799" y="989434"/>
                </a:lnTo>
                <a:lnTo>
                  <a:pt x="2917345" y="994509"/>
                </a:lnTo>
                <a:lnTo>
                  <a:pt x="2905501" y="999194"/>
                </a:lnTo>
                <a:lnTo>
                  <a:pt x="2893657" y="1003749"/>
                </a:lnTo>
                <a:lnTo>
                  <a:pt x="2887670" y="1005831"/>
                </a:lnTo>
                <a:lnTo>
                  <a:pt x="2881683" y="1007913"/>
                </a:lnTo>
                <a:lnTo>
                  <a:pt x="2875696" y="1009995"/>
                </a:lnTo>
                <a:lnTo>
                  <a:pt x="2869579" y="1011817"/>
                </a:lnTo>
                <a:lnTo>
                  <a:pt x="2863592" y="1013769"/>
                </a:lnTo>
                <a:lnTo>
                  <a:pt x="2857344" y="1015461"/>
                </a:lnTo>
                <a:lnTo>
                  <a:pt x="2851227" y="1017153"/>
                </a:lnTo>
                <a:lnTo>
                  <a:pt x="2845110" y="1018845"/>
                </a:lnTo>
                <a:lnTo>
                  <a:pt x="2838862" y="1020406"/>
                </a:lnTo>
                <a:lnTo>
                  <a:pt x="2832615" y="1021838"/>
                </a:lnTo>
                <a:lnTo>
                  <a:pt x="2826368" y="1023269"/>
                </a:lnTo>
                <a:lnTo>
                  <a:pt x="2819990" y="1024571"/>
                </a:lnTo>
                <a:lnTo>
                  <a:pt x="2813743" y="1025872"/>
                </a:lnTo>
                <a:lnTo>
                  <a:pt x="2807365" y="1027043"/>
                </a:lnTo>
                <a:lnTo>
                  <a:pt x="2800988" y="1028084"/>
                </a:lnTo>
                <a:lnTo>
                  <a:pt x="2794480" y="1029125"/>
                </a:lnTo>
                <a:lnTo>
                  <a:pt x="2788103" y="1030167"/>
                </a:lnTo>
                <a:lnTo>
                  <a:pt x="2781595" y="1030947"/>
                </a:lnTo>
                <a:lnTo>
                  <a:pt x="2775217" y="1031728"/>
                </a:lnTo>
                <a:lnTo>
                  <a:pt x="2768579" y="1032509"/>
                </a:lnTo>
                <a:lnTo>
                  <a:pt x="2762072" y="1033030"/>
                </a:lnTo>
                <a:lnTo>
                  <a:pt x="2755564" y="1033680"/>
                </a:lnTo>
                <a:lnTo>
                  <a:pt x="2748926" y="1034071"/>
                </a:lnTo>
                <a:lnTo>
                  <a:pt x="2742419" y="1034461"/>
                </a:lnTo>
                <a:lnTo>
                  <a:pt x="2735781" y="1034721"/>
                </a:lnTo>
                <a:lnTo>
                  <a:pt x="2729143" y="1034982"/>
                </a:lnTo>
                <a:lnTo>
                  <a:pt x="2722375" y="1035112"/>
                </a:lnTo>
                <a:lnTo>
                  <a:pt x="2715737" y="1035112"/>
                </a:lnTo>
                <a:lnTo>
                  <a:pt x="2709099" y="1035112"/>
                </a:lnTo>
                <a:lnTo>
                  <a:pt x="2702331" y="1034982"/>
                </a:lnTo>
                <a:lnTo>
                  <a:pt x="2695693" y="1034721"/>
                </a:lnTo>
                <a:lnTo>
                  <a:pt x="2689056" y="1034461"/>
                </a:lnTo>
                <a:lnTo>
                  <a:pt x="2682548" y="1034071"/>
                </a:lnTo>
                <a:lnTo>
                  <a:pt x="2675910" y="1033680"/>
                </a:lnTo>
                <a:lnTo>
                  <a:pt x="2669402" y="1033030"/>
                </a:lnTo>
                <a:lnTo>
                  <a:pt x="2662765" y="1032509"/>
                </a:lnTo>
                <a:lnTo>
                  <a:pt x="2656257" y="1031728"/>
                </a:lnTo>
                <a:lnTo>
                  <a:pt x="2649879" y="1030947"/>
                </a:lnTo>
                <a:lnTo>
                  <a:pt x="2643372" y="1030167"/>
                </a:lnTo>
                <a:lnTo>
                  <a:pt x="2636864" y="1029125"/>
                </a:lnTo>
                <a:lnTo>
                  <a:pt x="2630486" y="1028084"/>
                </a:lnTo>
                <a:lnTo>
                  <a:pt x="2624109" y="1027043"/>
                </a:lnTo>
                <a:lnTo>
                  <a:pt x="2617731" y="1025872"/>
                </a:lnTo>
                <a:lnTo>
                  <a:pt x="2611484" y="1024571"/>
                </a:lnTo>
                <a:lnTo>
                  <a:pt x="2605106" y="1023269"/>
                </a:lnTo>
                <a:lnTo>
                  <a:pt x="2598859" y="1021838"/>
                </a:lnTo>
                <a:lnTo>
                  <a:pt x="2592612" y="1020406"/>
                </a:lnTo>
                <a:lnTo>
                  <a:pt x="2586364" y="1018845"/>
                </a:lnTo>
                <a:lnTo>
                  <a:pt x="2580247" y="1017153"/>
                </a:lnTo>
                <a:lnTo>
                  <a:pt x="2574000" y="1015461"/>
                </a:lnTo>
                <a:lnTo>
                  <a:pt x="2567883" y="1013769"/>
                </a:lnTo>
                <a:lnTo>
                  <a:pt x="2561895" y="1011817"/>
                </a:lnTo>
                <a:lnTo>
                  <a:pt x="2555778" y="1009995"/>
                </a:lnTo>
                <a:lnTo>
                  <a:pt x="2549791" y="1007913"/>
                </a:lnTo>
                <a:lnTo>
                  <a:pt x="2543804" y="1005831"/>
                </a:lnTo>
                <a:lnTo>
                  <a:pt x="2537817" y="1003749"/>
                </a:lnTo>
                <a:lnTo>
                  <a:pt x="2525973" y="999194"/>
                </a:lnTo>
                <a:lnTo>
                  <a:pt x="2514259" y="994509"/>
                </a:lnTo>
                <a:lnTo>
                  <a:pt x="2502806" y="989434"/>
                </a:lnTo>
                <a:lnTo>
                  <a:pt x="2491352" y="984098"/>
                </a:lnTo>
                <a:lnTo>
                  <a:pt x="2480159" y="978502"/>
                </a:lnTo>
                <a:lnTo>
                  <a:pt x="2469096" y="972646"/>
                </a:lnTo>
                <a:lnTo>
                  <a:pt x="2458163" y="966529"/>
                </a:lnTo>
                <a:lnTo>
                  <a:pt x="2447360" y="960283"/>
                </a:lnTo>
                <a:lnTo>
                  <a:pt x="2436818" y="953646"/>
                </a:lnTo>
                <a:lnTo>
                  <a:pt x="2426405" y="946749"/>
                </a:lnTo>
                <a:lnTo>
                  <a:pt x="2416123" y="939721"/>
                </a:lnTo>
                <a:lnTo>
                  <a:pt x="2406102" y="932303"/>
                </a:lnTo>
                <a:lnTo>
                  <a:pt x="2396210" y="924755"/>
                </a:lnTo>
                <a:lnTo>
                  <a:pt x="2386578" y="916947"/>
                </a:lnTo>
                <a:lnTo>
                  <a:pt x="2377077" y="909009"/>
                </a:lnTo>
                <a:lnTo>
                  <a:pt x="2367706" y="900680"/>
                </a:lnTo>
                <a:lnTo>
                  <a:pt x="2358726" y="892221"/>
                </a:lnTo>
                <a:lnTo>
                  <a:pt x="2349745" y="883632"/>
                </a:lnTo>
                <a:lnTo>
                  <a:pt x="2341155" y="874653"/>
                </a:lnTo>
                <a:lnTo>
                  <a:pt x="2332695" y="865543"/>
                </a:lnTo>
                <a:lnTo>
                  <a:pt x="2324365" y="856303"/>
                </a:lnTo>
                <a:lnTo>
                  <a:pt x="2316426" y="846803"/>
                </a:lnTo>
                <a:lnTo>
                  <a:pt x="2308616" y="837173"/>
                </a:lnTo>
                <a:lnTo>
                  <a:pt x="2301068" y="827283"/>
                </a:lnTo>
                <a:lnTo>
                  <a:pt x="2293649" y="817262"/>
                </a:lnTo>
                <a:lnTo>
                  <a:pt x="2286620" y="806981"/>
                </a:lnTo>
                <a:lnTo>
                  <a:pt x="2279722" y="796570"/>
                </a:lnTo>
                <a:lnTo>
                  <a:pt x="2273084" y="786029"/>
                </a:lnTo>
                <a:lnTo>
                  <a:pt x="2266837" y="775228"/>
                </a:lnTo>
                <a:lnTo>
                  <a:pt x="2260720" y="764296"/>
                </a:lnTo>
                <a:lnTo>
                  <a:pt x="2254863" y="753234"/>
                </a:lnTo>
                <a:lnTo>
                  <a:pt x="2249266" y="742043"/>
                </a:lnTo>
                <a:lnTo>
                  <a:pt x="2243930" y="730591"/>
                </a:lnTo>
                <a:lnTo>
                  <a:pt x="2238854" y="719139"/>
                </a:lnTo>
                <a:lnTo>
                  <a:pt x="2234169" y="707426"/>
                </a:lnTo>
                <a:lnTo>
                  <a:pt x="2229613" y="695584"/>
                </a:lnTo>
                <a:lnTo>
                  <a:pt x="2227531" y="689597"/>
                </a:lnTo>
                <a:lnTo>
                  <a:pt x="2225448" y="683611"/>
                </a:lnTo>
                <a:lnTo>
                  <a:pt x="2223366" y="677625"/>
                </a:lnTo>
                <a:lnTo>
                  <a:pt x="2221544" y="671508"/>
                </a:lnTo>
                <a:lnTo>
                  <a:pt x="2219591" y="665522"/>
                </a:lnTo>
                <a:lnTo>
                  <a:pt x="2217899" y="659405"/>
                </a:lnTo>
                <a:lnTo>
                  <a:pt x="2216207" y="653159"/>
                </a:lnTo>
                <a:lnTo>
                  <a:pt x="2214515" y="647042"/>
                </a:lnTo>
                <a:lnTo>
                  <a:pt x="2212953" y="640796"/>
                </a:lnTo>
                <a:lnTo>
                  <a:pt x="2211522" y="634549"/>
                </a:lnTo>
                <a:lnTo>
                  <a:pt x="2210090" y="628173"/>
                </a:lnTo>
                <a:lnTo>
                  <a:pt x="2208789" y="621796"/>
                </a:lnTo>
                <a:lnTo>
                  <a:pt x="2207487" y="615549"/>
                </a:lnTo>
                <a:lnTo>
                  <a:pt x="2206316" y="609172"/>
                </a:lnTo>
                <a:lnTo>
                  <a:pt x="2205144" y="602796"/>
                </a:lnTo>
                <a:lnTo>
                  <a:pt x="2204233" y="596419"/>
                </a:lnTo>
                <a:lnTo>
                  <a:pt x="2203192" y="589912"/>
                </a:lnTo>
                <a:lnTo>
                  <a:pt x="2202411" y="583405"/>
                </a:lnTo>
                <a:lnTo>
                  <a:pt x="2201630" y="577029"/>
                </a:lnTo>
                <a:lnTo>
                  <a:pt x="2200849" y="570522"/>
                </a:lnTo>
                <a:lnTo>
                  <a:pt x="2200329" y="563885"/>
                </a:lnTo>
                <a:lnTo>
                  <a:pt x="2199678" y="557378"/>
                </a:lnTo>
                <a:lnTo>
                  <a:pt x="2199287" y="550741"/>
                </a:lnTo>
                <a:lnTo>
                  <a:pt x="2198897" y="544234"/>
                </a:lnTo>
                <a:lnTo>
                  <a:pt x="2198637" y="537597"/>
                </a:lnTo>
                <a:lnTo>
                  <a:pt x="2198376" y="530960"/>
                </a:lnTo>
                <a:lnTo>
                  <a:pt x="2198246" y="524193"/>
                </a:lnTo>
                <a:lnTo>
                  <a:pt x="2198246" y="517556"/>
                </a:lnTo>
                <a:lnTo>
                  <a:pt x="2198246" y="510919"/>
                </a:lnTo>
                <a:lnTo>
                  <a:pt x="2198376" y="504152"/>
                </a:lnTo>
                <a:lnTo>
                  <a:pt x="2198637" y="497515"/>
                </a:lnTo>
                <a:lnTo>
                  <a:pt x="2198897" y="490878"/>
                </a:lnTo>
                <a:lnTo>
                  <a:pt x="2199287" y="484371"/>
                </a:lnTo>
                <a:lnTo>
                  <a:pt x="2199678" y="477734"/>
                </a:lnTo>
                <a:lnTo>
                  <a:pt x="2200329" y="471227"/>
                </a:lnTo>
                <a:lnTo>
                  <a:pt x="2200849" y="464590"/>
                </a:lnTo>
                <a:lnTo>
                  <a:pt x="2201630" y="458083"/>
                </a:lnTo>
                <a:lnTo>
                  <a:pt x="2202411" y="451706"/>
                </a:lnTo>
                <a:lnTo>
                  <a:pt x="2203192" y="445200"/>
                </a:lnTo>
                <a:lnTo>
                  <a:pt x="2204233" y="438693"/>
                </a:lnTo>
                <a:lnTo>
                  <a:pt x="2205144" y="432316"/>
                </a:lnTo>
                <a:lnTo>
                  <a:pt x="2206316" y="425939"/>
                </a:lnTo>
                <a:lnTo>
                  <a:pt x="2207487" y="419562"/>
                </a:lnTo>
                <a:lnTo>
                  <a:pt x="2208789" y="413316"/>
                </a:lnTo>
                <a:lnTo>
                  <a:pt x="2210090" y="406939"/>
                </a:lnTo>
                <a:lnTo>
                  <a:pt x="2211522" y="400693"/>
                </a:lnTo>
                <a:lnTo>
                  <a:pt x="2212953" y="394446"/>
                </a:lnTo>
                <a:lnTo>
                  <a:pt x="2214515" y="388199"/>
                </a:lnTo>
                <a:lnTo>
                  <a:pt x="2216207" y="382083"/>
                </a:lnTo>
                <a:lnTo>
                  <a:pt x="2217899" y="375836"/>
                </a:lnTo>
                <a:lnTo>
                  <a:pt x="2219591" y="369720"/>
                </a:lnTo>
                <a:lnTo>
                  <a:pt x="2221544" y="363734"/>
                </a:lnTo>
                <a:lnTo>
                  <a:pt x="2223366" y="357617"/>
                </a:lnTo>
                <a:lnTo>
                  <a:pt x="2225448" y="351631"/>
                </a:lnTo>
                <a:lnTo>
                  <a:pt x="2227531" y="345645"/>
                </a:lnTo>
                <a:lnTo>
                  <a:pt x="2229613" y="339658"/>
                </a:lnTo>
                <a:lnTo>
                  <a:pt x="2234169" y="327816"/>
                </a:lnTo>
                <a:lnTo>
                  <a:pt x="2238854" y="316103"/>
                </a:lnTo>
                <a:lnTo>
                  <a:pt x="2243930" y="304651"/>
                </a:lnTo>
                <a:lnTo>
                  <a:pt x="2249266" y="293199"/>
                </a:lnTo>
                <a:lnTo>
                  <a:pt x="2254863" y="282007"/>
                </a:lnTo>
                <a:lnTo>
                  <a:pt x="2260720" y="270946"/>
                </a:lnTo>
                <a:lnTo>
                  <a:pt x="2266837" y="260014"/>
                </a:lnTo>
                <a:lnTo>
                  <a:pt x="2273084" y="249213"/>
                </a:lnTo>
                <a:lnTo>
                  <a:pt x="2279722" y="238672"/>
                </a:lnTo>
                <a:lnTo>
                  <a:pt x="2286620" y="228261"/>
                </a:lnTo>
                <a:lnTo>
                  <a:pt x="2293649" y="217980"/>
                </a:lnTo>
                <a:lnTo>
                  <a:pt x="2301068" y="207829"/>
                </a:lnTo>
                <a:lnTo>
                  <a:pt x="2308616" y="197939"/>
                </a:lnTo>
                <a:lnTo>
                  <a:pt x="2316426" y="188309"/>
                </a:lnTo>
                <a:lnTo>
                  <a:pt x="2324365" y="178809"/>
                </a:lnTo>
                <a:lnTo>
                  <a:pt x="2332695" y="169439"/>
                </a:lnTo>
                <a:lnTo>
                  <a:pt x="2341155" y="160459"/>
                </a:lnTo>
                <a:lnTo>
                  <a:pt x="2349745" y="151480"/>
                </a:lnTo>
                <a:lnTo>
                  <a:pt x="2358726" y="142891"/>
                </a:lnTo>
                <a:lnTo>
                  <a:pt x="2367706" y="134432"/>
                </a:lnTo>
                <a:lnTo>
                  <a:pt x="2377077" y="126103"/>
                </a:lnTo>
                <a:lnTo>
                  <a:pt x="2386578" y="118165"/>
                </a:lnTo>
                <a:lnTo>
                  <a:pt x="2396210" y="110356"/>
                </a:lnTo>
                <a:lnTo>
                  <a:pt x="2406102" y="102808"/>
                </a:lnTo>
                <a:lnTo>
                  <a:pt x="2416123" y="95391"/>
                </a:lnTo>
                <a:lnTo>
                  <a:pt x="2426405" y="88363"/>
                </a:lnTo>
                <a:lnTo>
                  <a:pt x="2436818" y="81466"/>
                </a:lnTo>
                <a:lnTo>
                  <a:pt x="2447360" y="74829"/>
                </a:lnTo>
                <a:lnTo>
                  <a:pt x="2458163" y="68582"/>
                </a:lnTo>
                <a:lnTo>
                  <a:pt x="2469096" y="62466"/>
                </a:lnTo>
                <a:lnTo>
                  <a:pt x="2480159" y="56610"/>
                </a:lnTo>
                <a:lnTo>
                  <a:pt x="2491352" y="51014"/>
                </a:lnTo>
                <a:lnTo>
                  <a:pt x="2502806" y="45678"/>
                </a:lnTo>
                <a:lnTo>
                  <a:pt x="2514259" y="40603"/>
                </a:lnTo>
                <a:lnTo>
                  <a:pt x="2525973" y="35918"/>
                </a:lnTo>
                <a:lnTo>
                  <a:pt x="2537817" y="31363"/>
                </a:lnTo>
                <a:lnTo>
                  <a:pt x="2543804" y="29281"/>
                </a:lnTo>
                <a:lnTo>
                  <a:pt x="2549791" y="27199"/>
                </a:lnTo>
                <a:lnTo>
                  <a:pt x="2555778" y="25116"/>
                </a:lnTo>
                <a:lnTo>
                  <a:pt x="2561895" y="23164"/>
                </a:lnTo>
                <a:lnTo>
                  <a:pt x="2567883" y="21342"/>
                </a:lnTo>
                <a:lnTo>
                  <a:pt x="2574000" y="19651"/>
                </a:lnTo>
                <a:lnTo>
                  <a:pt x="2580247" y="17829"/>
                </a:lnTo>
                <a:lnTo>
                  <a:pt x="2586364" y="16267"/>
                </a:lnTo>
                <a:lnTo>
                  <a:pt x="2592612" y="14705"/>
                </a:lnTo>
                <a:lnTo>
                  <a:pt x="2598859" y="13274"/>
                </a:lnTo>
                <a:lnTo>
                  <a:pt x="2605106" y="11842"/>
                </a:lnTo>
                <a:lnTo>
                  <a:pt x="2611484" y="10411"/>
                </a:lnTo>
                <a:lnTo>
                  <a:pt x="2617731" y="9240"/>
                </a:lnTo>
                <a:lnTo>
                  <a:pt x="2624109" y="8068"/>
                </a:lnTo>
                <a:lnTo>
                  <a:pt x="2630486" y="6897"/>
                </a:lnTo>
                <a:lnTo>
                  <a:pt x="2636864" y="5986"/>
                </a:lnTo>
                <a:lnTo>
                  <a:pt x="2643372" y="4945"/>
                </a:lnTo>
                <a:lnTo>
                  <a:pt x="2649879" y="4164"/>
                </a:lnTo>
                <a:lnTo>
                  <a:pt x="2656257" y="3383"/>
                </a:lnTo>
                <a:lnTo>
                  <a:pt x="2662765" y="2603"/>
                </a:lnTo>
                <a:lnTo>
                  <a:pt x="2669402" y="1952"/>
                </a:lnTo>
                <a:lnTo>
                  <a:pt x="2675910" y="1431"/>
                </a:lnTo>
                <a:lnTo>
                  <a:pt x="2682548" y="1041"/>
                </a:lnTo>
                <a:lnTo>
                  <a:pt x="2689056" y="651"/>
                </a:lnTo>
                <a:lnTo>
                  <a:pt x="2695693" y="390"/>
                </a:lnTo>
                <a:lnTo>
                  <a:pt x="2702331" y="130"/>
                </a:lnTo>
                <a:lnTo>
                  <a:pt x="2709099" y="0"/>
                </a:lnTo>
                <a:close/>
              </a:path>
            </a:pathLst>
          </a:custGeom>
          <a:solidFill>
            <a:srgbClr val="404040"/>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Tree>
    <p:extLst>
      <p:ext uri="{BB962C8B-B14F-4D97-AF65-F5344CB8AC3E}">
        <p14:creationId xmlns="" xmlns:p14="http://schemas.microsoft.com/office/powerpoint/2010/main" val="193215425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250"/>
                                        <p:tgtEl>
                                          <p:spTgt spid="11"/>
                                        </p:tgtEl>
                                      </p:cBhvr>
                                    </p:animEffect>
                                    <p:anim calcmode="lin" valueType="num">
                                      <p:cBhvr>
                                        <p:cTn id="17" dur="250" fill="hold"/>
                                        <p:tgtEl>
                                          <p:spTgt spid="11"/>
                                        </p:tgtEl>
                                        <p:attrNameLst>
                                          <p:attrName>ppt_x</p:attrName>
                                        </p:attrNameLst>
                                      </p:cBhvr>
                                      <p:tavLst>
                                        <p:tav tm="0">
                                          <p:val>
                                            <p:strVal val="#ppt_x"/>
                                          </p:val>
                                        </p:tav>
                                        <p:tav tm="100000">
                                          <p:val>
                                            <p:strVal val="#ppt_x"/>
                                          </p:val>
                                        </p:tav>
                                      </p:tavLst>
                                    </p:anim>
                                    <p:anim calcmode="lin" valueType="num">
                                      <p:cBhvr>
                                        <p:cTn id="18" dur="250" fill="hold"/>
                                        <p:tgtEl>
                                          <p:spTgt spid="11"/>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250"/>
                                        <p:tgtEl>
                                          <p:spTgt spid="14"/>
                                        </p:tgtEl>
                                      </p:cBhvr>
                                    </p:animEffect>
                                    <p:anim calcmode="lin" valueType="num">
                                      <p:cBhvr>
                                        <p:cTn id="23" dur="250" fill="hold"/>
                                        <p:tgtEl>
                                          <p:spTgt spid="14"/>
                                        </p:tgtEl>
                                        <p:attrNameLst>
                                          <p:attrName>ppt_x</p:attrName>
                                        </p:attrNameLst>
                                      </p:cBhvr>
                                      <p:tavLst>
                                        <p:tav tm="0">
                                          <p:val>
                                            <p:strVal val="#ppt_x"/>
                                          </p:val>
                                        </p:tav>
                                        <p:tav tm="100000">
                                          <p:val>
                                            <p:strVal val="#ppt_x"/>
                                          </p:val>
                                        </p:tav>
                                      </p:tavLst>
                                    </p:anim>
                                    <p:anim calcmode="lin" valueType="num">
                                      <p:cBhvr>
                                        <p:cTn id="24" dur="250" fill="hold"/>
                                        <p:tgtEl>
                                          <p:spTgt spid="14"/>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anim calcmode="lin" valueType="num">
                                      <p:cBhvr>
                                        <p:cTn id="29" dur="250" fill="hold"/>
                                        <p:tgtEl>
                                          <p:spTgt spid="17"/>
                                        </p:tgtEl>
                                        <p:attrNameLst>
                                          <p:attrName>ppt_x</p:attrName>
                                        </p:attrNameLst>
                                      </p:cBhvr>
                                      <p:tavLst>
                                        <p:tav tm="0">
                                          <p:val>
                                            <p:strVal val="#ppt_x"/>
                                          </p:val>
                                        </p:tav>
                                        <p:tav tm="100000">
                                          <p:val>
                                            <p:strVal val="#ppt_x"/>
                                          </p:val>
                                        </p:tav>
                                      </p:tavLst>
                                    </p:anim>
                                    <p:anim calcmode="lin" valueType="num">
                                      <p:cBhvr>
                                        <p:cTn id="30" dur="250" fill="hold"/>
                                        <p:tgtEl>
                                          <p:spTgt spid="17"/>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250"/>
                                        <p:tgtEl>
                                          <p:spTgt spid="20"/>
                                        </p:tgtEl>
                                      </p:cBhvr>
                                    </p:animEffect>
                                    <p:anim calcmode="lin" valueType="num">
                                      <p:cBhvr>
                                        <p:cTn id="35" dur="250" fill="hold"/>
                                        <p:tgtEl>
                                          <p:spTgt spid="20"/>
                                        </p:tgtEl>
                                        <p:attrNameLst>
                                          <p:attrName>ppt_x</p:attrName>
                                        </p:attrNameLst>
                                      </p:cBhvr>
                                      <p:tavLst>
                                        <p:tav tm="0">
                                          <p:val>
                                            <p:strVal val="#ppt_x"/>
                                          </p:val>
                                        </p:tav>
                                        <p:tav tm="100000">
                                          <p:val>
                                            <p:strVal val="#ppt_x"/>
                                          </p:val>
                                        </p:tav>
                                      </p:tavLst>
                                    </p:anim>
                                    <p:anim calcmode="lin" valueType="num">
                                      <p:cBhvr>
                                        <p:cTn id="36" dur="250" fill="hold"/>
                                        <p:tgtEl>
                                          <p:spTgt spid="20"/>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250"/>
                                        <p:tgtEl>
                                          <p:spTgt spid="7"/>
                                        </p:tgtEl>
                                      </p:cBhvr>
                                    </p:animEffect>
                                    <p:anim calcmode="lin" valueType="num">
                                      <p:cBhvr>
                                        <p:cTn id="41" dur="250" fill="hold"/>
                                        <p:tgtEl>
                                          <p:spTgt spid="7"/>
                                        </p:tgtEl>
                                        <p:attrNameLst>
                                          <p:attrName>ppt_x</p:attrName>
                                        </p:attrNameLst>
                                      </p:cBhvr>
                                      <p:tavLst>
                                        <p:tav tm="0">
                                          <p:val>
                                            <p:strVal val="#ppt_x"/>
                                          </p:val>
                                        </p:tav>
                                        <p:tav tm="100000">
                                          <p:val>
                                            <p:strVal val="#ppt_x"/>
                                          </p:val>
                                        </p:tav>
                                      </p:tavLst>
                                    </p:anim>
                                    <p:anim calcmode="lin" valueType="num">
                                      <p:cBhvr>
                                        <p:cTn id="42" dur="250" fill="hold"/>
                                        <p:tgtEl>
                                          <p:spTgt spid="7"/>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250"/>
                                        <p:tgtEl>
                                          <p:spTgt spid="8"/>
                                        </p:tgtEl>
                                      </p:cBhvr>
                                    </p:animEffect>
                                    <p:anim calcmode="lin" valueType="num">
                                      <p:cBhvr>
                                        <p:cTn id="47" dur="250" fill="hold"/>
                                        <p:tgtEl>
                                          <p:spTgt spid="8"/>
                                        </p:tgtEl>
                                        <p:attrNameLst>
                                          <p:attrName>ppt_x</p:attrName>
                                        </p:attrNameLst>
                                      </p:cBhvr>
                                      <p:tavLst>
                                        <p:tav tm="0">
                                          <p:val>
                                            <p:strVal val="#ppt_x"/>
                                          </p:val>
                                        </p:tav>
                                        <p:tav tm="100000">
                                          <p:val>
                                            <p:strVal val="#ppt_x"/>
                                          </p:val>
                                        </p:tav>
                                      </p:tavLst>
                                    </p:anim>
                                    <p:anim calcmode="lin" valueType="num">
                                      <p:cBhvr>
                                        <p:cTn id="48" dur="250" fill="hold"/>
                                        <p:tgtEl>
                                          <p:spTgt spid="8"/>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250"/>
                                        <p:tgtEl>
                                          <p:spTgt spid="9"/>
                                        </p:tgtEl>
                                      </p:cBhvr>
                                    </p:animEffect>
                                    <p:anim calcmode="lin" valueType="num">
                                      <p:cBhvr>
                                        <p:cTn id="53" dur="250" fill="hold"/>
                                        <p:tgtEl>
                                          <p:spTgt spid="9"/>
                                        </p:tgtEl>
                                        <p:attrNameLst>
                                          <p:attrName>ppt_x</p:attrName>
                                        </p:attrNameLst>
                                      </p:cBhvr>
                                      <p:tavLst>
                                        <p:tav tm="0">
                                          <p:val>
                                            <p:strVal val="#ppt_x"/>
                                          </p:val>
                                        </p:tav>
                                        <p:tav tm="100000">
                                          <p:val>
                                            <p:strVal val="#ppt_x"/>
                                          </p:val>
                                        </p:tav>
                                      </p:tavLst>
                                    </p:anim>
                                    <p:anim calcmode="lin" valueType="num">
                                      <p:cBhvr>
                                        <p:cTn id="54" dur="250" fill="hold"/>
                                        <p:tgtEl>
                                          <p:spTgt spid="9"/>
                                        </p:tgtEl>
                                        <p:attrNameLst>
                                          <p:attrName>ppt_y</p:attrName>
                                        </p:attrNameLst>
                                      </p:cBhvr>
                                      <p:tavLst>
                                        <p:tav tm="0">
                                          <p:val>
                                            <p:strVal val="#ppt_y+.1"/>
                                          </p:val>
                                        </p:tav>
                                        <p:tav tm="100000">
                                          <p:val>
                                            <p:strVal val="#ppt_y"/>
                                          </p:val>
                                        </p:tav>
                                      </p:tavLst>
                                    </p:anim>
                                  </p:childTnLst>
                                </p:cTn>
                              </p:par>
                            </p:childTnLst>
                          </p:cTn>
                        </p:par>
                        <p:par>
                          <p:cTn id="55" fill="hold">
                            <p:stCondLst>
                              <p:cond delay="2750"/>
                            </p:stCondLst>
                            <p:childTnLst>
                              <p:par>
                                <p:cTn id="56" presetID="42" presetClass="entr" presetSubtype="0"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fade">
                                      <p:cBhvr>
                                        <p:cTn id="58" dur="250"/>
                                        <p:tgtEl>
                                          <p:spTgt spid="10"/>
                                        </p:tgtEl>
                                      </p:cBhvr>
                                    </p:animEffect>
                                    <p:anim calcmode="lin" valueType="num">
                                      <p:cBhvr>
                                        <p:cTn id="59" dur="250" fill="hold"/>
                                        <p:tgtEl>
                                          <p:spTgt spid="10"/>
                                        </p:tgtEl>
                                        <p:attrNameLst>
                                          <p:attrName>ppt_x</p:attrName>
                                        </p:attrNameLst>
                                      </p:cBhvr>
                                      <p:tavLst>
                                        <p:tav tm="0">
                                          <p:val>
                                            <p:strVal val="#ppt_x"/>
                                          </p:val>
                                        </p:tav>
                                        <p:tav tm="100000">
                                          <p:val>
                                            <p:strVal val="#ppt_x"/>
                                          </p:val>
                                        </p:tav>
                                      </p:tavLst>
                                    </p:anim>
                                    <p:anim calcmode="lin" valueType="num">
                                      <p:cBhvr>
                                        <p:cTn id="60" dur="250" fill="hold"/>
                                        <p:tgtEl>
                                          <p:spTgt spid="10"/>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42"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250"/>
                                        <p:tgtEl>
                                          <p:spTgt spid="23"/>
                                        </p:tgtEl>
                                      </p:cBhvr>
                                    </p:animEffect>
                                    <p:anim calcmode="lin" valueType="num">
                                      <p:cBhvr>
                                        <p:cTn id="65" dur="250" fill="hold"/>
                                        <p:tgtEl>
                                          <p:spTgt spid="23"/>
                                        </p:tgtEl>
                                        <p:attrNameLst>
                                          <p:attrName>ppt_x</p:attrName>
                                        </p:attrNameLst>
                                      </p:cBhvr>
                                      <p:tavLst>
                                        <p:tav tm="0">
                                          <p:val>
                                            <p:strVal val="#ppt_x"/>
                                          </p:val>
                                        </p:tav>
                                        <p:tav tm="100000">
                                          <p:val>
                                            <p:strVal val="#ppt_x"/>
                                          </p:val>
                                        </p:tav>
                                      </p:tavLst>
                                    </p:anim>
                                    <p:anim calcmode="lin" valueType="num">
                                      <p:cBhvr>
                                        <p:cTn id="66" dur="250" fill="hold"/>
                                        <p:tgtEl>
                                          <p:spTgt spid="23"/>
                                        </p:tgtEl>
                                        <p:attrNameLst>
                                          <p:attrName>ppt_y</p:attrName>
                                        </p:attrNameLst>
                                      </p:cBhvr>
                                      <p:tavLst>
                                        <p:tav tm="0">
                                          <p:val>
                                            <p:strVal val="#ppt_y+.1"/>
                                          </p:val>
                                        </p:tav>
                                        <p:tav tm="100000">
                                          <p:val>
                                            <p:strVal val="#ppt_y"/>
                                          </p:val>
                                        </p:tav>
                                      </p:tavLst>
                                    </p:anim>
                                  </p:childTnLst>
                                </p:cTn>
                              </p:par>
                            </p:childTnLst>
                          </p:cTn>
                        </p:par>
                        <p:par>
                          <p:cTn id="67" fill="hold">
                            <p:stCondLst>
                              <p:cond delay="3250"/>
                            </p:stCondLst>
                            <p:childTnLst>
                              <p:par>
                                <p:cTn id="68" presetID="42" presetClass="entr" presetSubtype="0"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fade">
                                      <p:cBhvr>
                                        <p:cTn id="70" dur="250"/>
                                        <p:tgtEl>
                                          <p:spTgt spid="24"/>
                                        </p:tgtEl>
                                      </p:cBhvr>
                                    </p:animEffect>
                                    <p:anim calcmode="lin" valueType="num">
                                      <p:cBhvr>
                                        <p:cTn id="71" dur="250" fill="hold"/>
                                        <p:tgtEl>
                                          <p:spTgt spid="24"/>
                                        </p:tgtEl>
                                        <p:attrNameLst>
                                          <p:attrName>ppt_x</p:attrName>
                                        </p:attrNameLst>
                                      </p:cBhvr>
                                      <p:tavLst>
                                        <p:tav tm="0">
                                          <p:val>
                                            <p:strVal val="#ppt_x"/>
                                          </p:val>
                                        </p:tav>
                                        <p:tav tm="100000">
                                          <p:val>
                                            <p:strVal val="#ppt_x"/>
                                          </p:val>
                                        </p:tav>
                                      </p:tavLst>
                                    </p:anim>
                                    <p:anim calcmode="lin" valueType="num">
                                      <p:cBhvr>
                                        <p:cTn id="72" dur="250" fill="hold"/>
                                        <p:tgtEl>
                                          <p:spTgt spid="24"/>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fade">
                                      <p:cBhvr>
                                        <p:cTn id="76" dur="250"/>
                                        <p:tgtEl>
                                          <p:spTgt spid="25"/>
                                        </p:tgtEl>
                                      </p:cBhvr>
                                    </p:animEffect>
                                    <p:anim calcmode="lin" valueType="num">
                                      <p:cBhvr>
                                        <p:cTn id="77" dur="250" fill="hold"/>
                                        <p:tgtEl>
                                          <p:spTgt spid="25"/>
                                        </p:tgtEl>
                                        <p:attrNameLst>
                                          <p:attrName>ppt_x</p:attrName>
                                        </p:attrNameLst>
                                      </p:cBhvr>
                                      <p:tavLst>
                                        <p:tav tm="0">
                                          <p:val>
                                            <p:strVal val="#ppt_x"/>
                                          </p:val>
                                        </p:tav>
                                        <p:tav tm="100000">
                                          <p:val>
                                            <p:strVal val="#ppt_x"/>
                                          </p:val>
                                        </p:tav>
                                      </p:tavLst>
                                    </p:anim>
                                    <p:anim calcmode="lin" valueType="num">
                                      <p:cBhvr>
                                        <p:cTn id="78" dur="250" fill="hold"/>
                                        <p:tgtEl>
                                          <p:spTgt spid="25"/>
                                        </p:tgtEl>
                                        <p:attrNameLst>
                                          <p:attrName>ppt_y</p:attrName>
                                        </p:attrNameLst>
                                      </p:cBhvr>
                                      <p:tavLst>
                                        <p:tav tm="0">
                                          <p:val>
                                            <p:strVal val="#ppt_y+.1"/>
                                          </p:val>
                                        </p:tav>
                                        <p:tav tm="100000">
                                          <p:val>
                                            <p:strVal val="#ppt_y"/>
                                          </p:val>
                                        </p:tav>
                                      </p:tavLst>
                                    </p:anim>
                                  </p:childTnLst>
                                </p:cTn>
                              </p:par>
                            </p:childTnLst>
                          </p:cTn>
                        </p:par>
                        <p:par>
                          <p:cTn id="79" fill="hold">
                            <p:stCondLst>
                              <p:cond delay="3750"/>
                            </p:stCondLst>
                            <p:childTnLst>
                              <p:par>
                                <p:cTn id="80" presetID="42" presetClass="entr" presetSubtype="0" fill="hold" grpId="0" nodeType="afterEffect">
                                  <p:stCondLst>
                                    <p:cond delay="0"/>
                                  </p:stCondLst>
                                  <p:childTnLst>
                                    <p:set>
                                      <p:cBhvr>
                                        <p:cTn id="81" dur="1" fill="hold">
                                          <p:stCondLst>
                                            <p:cond delay="0"/>
                                          </p:stCondLst>
                                        </p:cTn>
                                        <p:tgtEl>
                                          <p:spTgt spid="26"/>
                                        </p:tgtEl>
                                        <p:attrNameLst>
                                          <p:attrName>style.visibility</p:attrName>
                                        </p:attrNameLst>
                                      </p:cBhvr>
                                      <p:to>
                                        <p:strVal val="visible"/>
                                      </p:to>
                                    </p:set>
                                    <p:animEffect transition="in" filter="fade">
                                      <p:cBhvr>
                                        <p:cTn id="82" dur="250"/>
                                        <p:tgtEl>
                                          <p:spTgt spid="26"/>
                                        </p:tgtEl>
                                      </p:cBhvr>
                                    </p:animEffect>
                                    <p:anim calcmode="lin" valueType="num">
                                      <p:cBhvr>
                                        <p:cTn id="83" dur="250" fill="hold"/>
                                        <p:tgtEl>
                                          <p:spTgt spid="26"/>
                                        </p:tgtEl>
                                        <p:attrNameLst>
                                          <p:attrName>ppt_x</p:attrName>
                                        </p:attrNameLst>
                                      </p:cBhvr>
                                      <p:tavLst>
                                        <p:tav tm="0">
                                          <p:val>
                                            <p:strVal val="#ppt_x"/>
                                          </p:val>
                                        </p:tav>
                                        <p:tav tm="100000">
                                          <p:val>
                                            <p:strVal val="#ppt_x"/>
                                          </p:val>
                                        </p:tav>
                                      </p:tavLst>
                                    </p:anim>
                                    <p:anim calcmode="lin" valueType="num">
                                      <p:cBhvr>
                                        <p:cTn id="84" dur="25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3" grpId="0" animBg="1"/>
      <p:bldP spid="24" grpId="0" animBg="1"/>
      <p:bldP spid="25" grpId="0" animBg="1"/>
      <p:bldP spid="2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Group 2"/>
          <p:cNvGrpSpPr>
            <a:grpSpLocks/>
          </p:cNvGrpSpPr>
          <p:nvPr/>
        </p:nvGrpSpPr>
        <p:grpSpPr bwMode="auto">
          <a:xfrm>
            <a:off x="2166481" y="1718347"/>
            <a:ext cx="3887787" cy="2232025"/>
            <a:chOff x="0" y="0"/>
            <a:chExt cx="3888432" cy="2232248"/>
          </a:xfrm>
          <a:noFill/>
        </p:grpSpPr>
        <p:sp>
          <p:nvSpPr>
            <p:cNvPr id="8" name="矩形 3"/>
            <p:cNvSpPr>
              <a:spLocks noChangeArrowheads="1"/>
            </p:cNvSpPr>
            <p:nvPr/>
          </p:nvSpPr>
          <p:spPr bwMode="auto">
            <a:xfrm>
              <a:off x="0" y="0"/>
              <a:ext cx="3888432" cy="2232248"/>
            </a:xfrm>
            <a:prstGeom prst="rect">
              <a:avLst/>
            </a:prstGeom>
            <a:grpFill/>
            <a:ln w="9525">
              <a:solidFill>
                <a:srgbClr val="000000"/>
              </a:solidFill>
              <a:miter lim="800000"/>
              <a:headEnd/>
              <a:tailEnd/>
            </a:ln>
            <a:extLst/>
          </p:spPr>
          <p:txBody>
            <a:bodyPr anchor="ctr"/>
            <a:lstStyle/>
            <a:p>
              <a:pPr algn="ctr"/>
              <a:endParaRPr lang="zh-CN" altLang="en-US">
                <a:solidFill>
                  <a:srgbClr val="21A3D0"/>
                </a:solidFill>
                <a:ea typeface="造字工房悦黑体验版常规体" pitchFamily="50" charset="-122"/>
              </a:endParaRPr>
            </a:p>
          </p:txBody>
        </p:sp>
        <p:sp>
          <p:nvSpPr>
            <p:cNvPr id="9" name="Freeform 16"/>
            <p:cNvSpPr>
              <a:spLocks noEditPoints="1"/>
            </p:cNvSpPr>
            <p:nvPr/>
          </p:nvSpPr>
          <p:spPr bwMode="auto">
            <a:xfrm>
              <a:off x="146398" y="100657"/>
              <a:ext cx="715302" cy="775731"/>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grpFill/>
            <a:ln w="9525">
              <a:solidFill>
                <a:srgbClr val="000000"/>
              </a:solidFill>
              <a:round/>
              <a:headEnd/>
              <a:tailEnd/>
            </a:ln>
            <a:extLst/>
          </p:spPr>
          <p:txBody>
            <a:bodyPr/>
            <a:lstStyle/>
            <a:p>
              <a:endParaRPr lang="zh-CN" altLang="en-US"/>
            </a:p>
          </p:txBody>
        </p:sp>
      </p:grpSp>
      <p:grpSp>
        <p:nvGrpSpPr>
          <p:cNvPr id="10" name="Group 5"/>
          <p:cNvGrpSpPr>
            <a:grpSpLocks/>
          </p:cNvGrpSpPr>
          <p:nvPr/>
        </p:nvGrpSpPr>
        <p:grpSpPr bwMode="auto">
          <a:xfrm>
            <a:off x="6117768" y="1718347"/>
            <a:ext cx="3889375" cy="2232025"/>
            <a:chOff x="0" y="0"/>
            <a:chExt cx="3888432" cy="2232248"/>
          </a:xfrm>
          <a:noFill/>
        </p:grpSpPr>
        <p:sp>
          <p:nvSpPr>
            <p:cNvPr id="11" name="矩形 4"/>
            <p:cNvSpPr>
              <a:spLocks noChangeArrowheads="1"/>
            </p:cNvSpPr>
            <p:nvPr/>
          </p:nvSpPr>
          <p:spPr bwMode="auto">
            <a:xfrm>
              <a:off x="0" y="0"/>
              <a:ext cx="3888432" cy="2232248"/>
            </a:xfrm>
            <a:prstGeom prst="rect">
              <a:avLst/>
            </a:prstGeom>
            <a:grpFill/>
            <a:ln w="9525">
              <a:solidFill>
                <a:srgbClr val="C00000"/>
              </a:solidFill>
              <a:miter lim="800000"/>
              <a:headEnd/>
              <a:tailEnd/>
            </a:ln>
            <a:extLst/>
          </p:spPr>
          <p:txBody>
            <a:bodyPr anchor="ctr"/>
            <a:lstStyle/>
            <a:p>
              <a:pPr algn="ctr"/>
              <a:endParaRPr lang="zh-CN" altLang="en-US">
                <a:solidFill>
                  <a:srgbClr val="21A3D0"/>
                </a:solidFill>
                <a:ea typeface="造字工房悦黑体验版常规体" pitchFamily="50" charset="-122"/>
              </a:endParaRPr>
            </a:p>
          </p:txBody>
        </p:sp>
        <p:sp>
          <p:nvSpPr>
            <p:cNvPr id="12" name="Freeform 23"/>
            <p:cNvSpPr>
              <a:spLocks noEditPoints="1"/>
            </p:cNvSpPr>
            <p:nvPr/>
          </p:nvSpPr>
          <p:spPr bwMode="auto">
            <a:xfrm>
              <a:off x="2905105" y="121604"/>
              <a:ext cx="915988" cy="762000"/>
            </a:xfrm>
            <a:custGeom>
              <a:avLst/>
              <a:gdLst>
                <a:gd name="T0" fmla="*/ 291 w 1196"/>
                <a:gd name="T1" fmla="*/ 709 h 994"/>
                <a:gd name="T2" fmla="*/ 230 w 1196"/>
                <a:gd name="T3" fmla="*/ 846 h 994"/>
                <a:gd name="T4" fmla="*/ 0 w 1196"/>
                <a:gd name="T5" fmla="*/ 820 h 994"/>
                <a:gd name="T6" fmla="*/ 0 w 1196"/>
                <a:gd name="T7" fmla="*/ 824 h 994"/>
                <a:gd name="T8" fmla="*/ 319 w 1196"/>
                <a:gd name="T9" fmla="*/ 874 h 994"/>
                <a:gd name="T10" fmla="*/ 260 w 1196"/>
                <a:gd name="T11" fmla="*/ 696 h 994"/>
                <a:gd name="T12" fmla="*/ 292 w 1196"/>
                <a:gd name="T13" fmla="*/ 690 h 994"/>
                <a:gd name="T14" fmla="*/ 304 w 1196"/>
                <a:gd name="T15" fmla="*/ 654 h 994"/>
                <a:gd name="T16" fmla="*/ 286 w 1196"/>
                <a:gd name="T17" fmla="*/ 640 h 994"/>
                <a:gd name="T18" fmla="*/ 250 w 1196"/>
                <a:gd name="T19" fmla="*/ 643 h 994"/>
                <a:gd name="T20" fmla="*/ 237 w 1196"/>
                <a:gd name="T21" fmla="*/ 667 h 994"/>
                <a:gd name="T22" fmla="*/ 260 w 1196"/>
                <a:gd name="T23" fmla="*/ 696 h 994"/>
                <a:gd name="T24" fmla="*/ 1036 w 1196"/>
                <a:gd name="T25" fmla="*/ 623 h 994"/>
                <a:gd name="T26" fmla="*/ 943 w 1196"/>
                <a:gd name="T27" fmla="*/ 709 h 994"/>
                <a:gd name="T28" fmla="*/ 883 w 1196"/>
                <a:gd name="T29" fmla="*/ 846 h 994"/>
                <a:gd name="T30" fmla="*/ 818 w 1196"/>
                <a:gd name="T31" fmla="*/ 648 h 994"/>
                <a:gd name="T32" fmla="*/ 836 w 1196"/>
                <a:gd name="T33" fmla="*/ 821 h 994"/>
                <a:gd name="T34" fmla="*/ 924 w 1196"/>
                <a:gd name="T35" fmla="*/ 874 h 994"/>
                <a:gd name="T36" fmla="*/ 1196 w 1196"/>
                <a:gd name="T37" fmla="*/ 822 h 994"/>
                <a:gd name="T38" fmla="*/ 360 w 1196"/>
                <a:gd name="T39" fmla="*/ 698 h 994"/>
                <a:gd name="T40" fmla="*/ 383 w 1196"/>
                <a:gd name="T41" fmla="*/ 623 h 994"/>
                <a:gd name="T42" fmla="*/ 272 w 1196"/>
                <a:gd name="T43" fmla="*/ 251 h 994"/>
                <a:gd name="T44" fmla="*/ 272 w 1196"/>
                <a:gd name="T45" fmla="*/ 586 h 994"/>
                <a:gd name="T46" fmla="*/ 272 w 1196"/>
                <a:gd name="T47" fmla="*/ 251 h 994"/>
                <a:gd name="T48" fmla="*/ 652 w 1196"/>
                <a:gd name="T49" fmla="*/ 816 h 994"/>
                <a:gd name="T50" fmla="*/ 707 w 1196"/>
                <a:gd name="T51" fmla="*/ 816 h 994"/>
                <a:gd name="T52" fmla="*/ 571 w 1196"/>
                <a:gd name="T53" fmla="*/ 844 h 994"/>
                <a:gd name="T54" fmla="*/ 571 w 1196"/>
                <a:gd name="T55" fmla="*/ 789 h 994"/>
                <a:gd name="T56" fmla="*/ 571 w 1196"/>
                <a:gd name="T57" fmla="*/ 844 h 994"/>
                <a:gd name="T58" fmla="*/ 434 w 1196"/>
                <a:gd name="T59" fmla="*/ 816 h 994"/>
                <a:gd name="T60" fmla="*/ 490 w 1196"/>
                <a:gd name="T61" fmla="*/ 816 h 994"/>
                <a:gd name="T62" fmla="*/ 783 w 1196"/>
                <a:gd name="T63" fmla="*/ 631 h 994"/>
                <a:gd name="T64" fmla="*/ 765 w 1196"/>
                <a:gd name="T65" fmla="*/ 603 h 994"/>
                <a:gd name="T66" fmla="*/ 667 w 1196"/>
                <a:gd name="T67" fmla="*/ 664 h 994"/>
                <a:gd name="T68" fmla="*/ 351 w 1196"/>
                <a:gd name="T69" fmla="*/ 821 h 994"/>
                <a:gd name="T70" fmla="*/ 797 w 1196"/>
                <a:gd name="T71" fmla="*/ 821 h 994"/>
                <a:gd name="T72" fmla="*/ 783 w 1196"/>
                <a:gd name="T73" fmla="*/ 631 h 994"/>
                <a:gd name="T74" fmla="*/ 555 w 1196"/>
                <a:gd name="T75" fmla="*/ 178 h 994"/>
                <a:gd name="T76" fmla="*/ 499 w 1196"/>
                <a:gd name="T77" fmla="*/ 178 h 994"/>
                <a:gd name="T78" fmla="*/ 636 w 1196"/>
                <a:gd name="T79" fmla="*/ 150 h 994"/>
                <a:gd name="T80" fmla="*/ 636 w 1196"/>
                <a:gd name="T81" fmla="*/ 206 h 994"/>
                <a:gd name="T82" fmla="*/ 636 w 1196"/>
                <a:gd name="T83" fmla="*/ 150 h 994"/>
                <a:gd name="T84" fmla="*/ 772 w 1196"/>
                <a:gd name="T85" fmla="*/ 178 h 994"/>
                <a:gd name="T86" fmla="*/ 717 w 1196"/>
                <a:gd name="T87" fmla="*/ 178 h 994"/>
                <a:gd name="T88" fmla="*/ 424 w 1196"/>
                <a:gd name="T89" fmla="*/ 363 h 994"/>
                <a:gd name="T90" fmla="*/ 441 w 1196"/>
                <a:gd name="T91" fmla="*/ 391 h 994"/>
                <a:gd name="T92" fmla="*/ 539 w 1196"/>
                <a:gd name="T93" fmla="*/ 331 h 994"/>
                <a:gd name="T94" fmla="*/ 856 w 1196"/>
                <a:gd name="T95" fmla="*/ 173 h 994"/>
                <a:gd name="T96" fmla="*/ 410 w 1196"/>
                <a:gd name="T97" fmla="*/ 173 h 994"/>
                <a:gd name="T98" fmla="*/ 424 w 1196"/>
                <a:gd name="T99" fmla="*/ 363 h 994"/>
                <a:gd name="T100" fmla="*/ 909 w 1196"/>
                <a:gd name="T101" fmla="*/ 640 h 994"/>
                <a:gd name="T102" fmla="*/ 891 w 1196"/>
                <a:gd name="T103" fmla="*/ 654 h 994"/>
                <a:gd name="T104" fmla="*/ 903 w 1196"/>
                <a:gd name="T105" fmla="*/ 690 h 994"/>
                <a:gd name="T106" fmla="*/ 935 w 1196"/>
                <a:gd name="T107" fmla="*/ 696 h 994"/>
                <a:gd name="T108" fmla="*/ 958 w 1196"/>
                <a:gd name="T109" fmla="*/ 667 h 994"/>
                <a:gd name="T110" fmla="*/ 946 w 1196"/>
                <a:gd name="T111" fmla="*/ 643 h 994"/>
                <a:gd name="T112" fmla="*/ 803 w 1196"/>
                <a:gd name="T113" fmla="*/ 407 h 994"/>
                <a:gd name="T114" fmla="*/ 1045 w 1196"/>
                <a:gd name="T115" fmla="*/ 407 h 994"/>
                <a:gd name="T116" fmla="*/ 803 w 1196"/>
                <a:gd name="T117" fmla="*/ 407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6" h="994">
                  <a:moveTo>
                    <a:pt x="313" y="846"/>
                  </a:moveTo>
                  <a:lnTo>
                    <a:pt x="291" y="709"/>
                  </a:lnTo>
                  <a:lnTo>
                    <a:pt x="253" y="709"/>
                  </a:lnTo>
                  <a:lnTo>
                    <a:pt x="230" y="846"/>
                  </a:lnTo>
                  <a:lnTo>
                    <a:pt x="160" y="623"/>
                  </a:lnTo>
                  <a:cubicBezTo>
                    <a:pt x="65" y="659"/>
                    <a:pt x="0" y="737"/>
                    <a:pt x="0" y="820"/>
                  </a:cubicBezTo>
                  <a:cubicBezTo>
                    <a:pt x="0" y="821"/>
                    <a:pt x="0" y="822"/>
                    <a:pt x="0" y="822"/>
                  </a:cubicBezTo>
                  <a:cubicBezTo>
                    <a:pt x="0" y="823"/>
                    <a:pt x="0" y="823"/>
                    <a:pt x="0" y="824"/>
                  </a:cubicBezTo>
                  <a:cubicBezTo>
                    <a:pt x="0" y="879"/>
                    <a:pt x="57" y="874"/>
                    <a:pt x="272" y="874"/>
                  </a:cubicBezTo>
                  <a:cubicBezTo>
                    <a:pt x="289" y="874"/>
                    <a:pt x="304" y="874"/>
                    <a:pt x="319" y="874"/>
                  </a:cubicBezTo>
                  <a:cubicBezTo>
                    <a:pt x="317" y="865"/>
                    <a:pt x="314" y="856"/>
                    <a:pt x="313" y="846"/>
                  </a:cubicBezTo>
                  <a:close/>
                  <a:moveTo>
                    <a:pt x="260" y="696"/>
                  </a:moveTo>
                  <a:lnTo>
                    <a:pt x="283" y="696"/>
                  </a:lnTo>
                  <a:cubicBezTo>
                    <a:pt x="287" y="696"/>
                    <a:pt x="290" y="694"/>
                    <a:pt x="292" y="690"/>
                  </a:cubicBezTo>
                  <a:lnTo>
                    <a:pt x="306" y="667"/>
                  </a:lnTo>
                  <a:cubicBezTo>
                    <a:pt x="308" y="663"/>
                    <a:pt x="308" y="658"/>
                    <a:pt x="304" y="654"/>
                  </a:cubicBezTo>
                  <a:lnTo>
                    <a:pt x="293" y="643"/>
                  </a:lnTo>
                  <a:cubicBezTo>
                    <a:pt x="291" y="641"/>
                    <a:pt x="289" y="640"/>
                    <a:pt x="286" y="640"/>
                  </a:cubicBezTo>
                  <a:lnTo>
                    <a:pt x="257" y="640"/>
                  </a:lnTo>
                  <a:cubicBezTo>
                    <a:pt x="254" y="640"/>
                    <a:pt x="252" y="641"/>
                    <a:pt x="250" y="643"/>
                  </a:cubicBezTo>
                  <a:lnTo>
                    <a:pt x="239" y="654"/>
                  </a:lnTo>
                  <a:cubicBezTo>
                    <a:pt x="235" y="658"/>
                    <a:pt x="235" y="663"/>
                    <a:pt x="237" y="667"/>
                  </a:cubicBezTo>
                  <a:lnTo>
                    <a:pt x="251" y="690"/>
                  </a:lnTo>
                  <a:cubicBezTo>
                    <a:pt x="253" y="694"/>
                    <a:pt x="256" y="696"/>
                    <a:pt x="260" y="696"/>
                  </a:cubicBezTo>
                  <a:close/>
                  <a:moveTo>
                    <a:pt x="1196" y="820"/>
                  </a:moveTo>
                  <a:cubicBezTo>
                    <a:pt x="1196" y="737"/>
                    <a:pt x="1130" y="659"/>
                    <a:pt x="1036" y="623"/>
                  </a:cubicBezTo>
                  <a:lnTo>
                    <a:pt x="965" y="846"/>
                  </a:lnTo>
                  <a:lnTo>
                    <a:pt x="943" y="709"/>
                  </a:lnTo>
                  <a:lnTo>
                    <a:pt x="905" y="709"/>
                  </a:lnTo>
                  <a:lnTo>
                    <a:pt x="883" y="846"/>
                  </a:lnTo>
                  <a:lnTo>
                    <a:pt x="819" y="645"/>
                  </a:lnTo>
                  <a:cubicBezTo>
                    <a:pt x="819" y="646"/>
                    <a:pt x="819" y="647"/>
                    <a:pt x="818" y="648"/>
                  </a:cubicBezTo>
                  <a:lnTo>
                    <a:pt x="793" y="703"/>
                  </a:lnTo>
                  <a:cubicBezTo>
                    <a:pt x="821" y="738"/>
                    <a:pt x="836" y="779"/>
                    <a:pt x="836" y="821"/>
                  </a:cubicBezTo>
                  <a:cubicBezTo>
                    <a:pt x="836" y="839"/>
                    <a:pt x="833" y="857"/>
                    <a:pt x="828" y="874"/>
                  </a:cubicBezTo>
                  <a:cubicBezTo>
                    <a:pt x="856" y="874"/>
                    <a:pt x="887" y="874"/>
                    <a:pt x="924" y="874"/>
                  </a:cubicBezTo>
                  <a:cubicBezTo>
                    <a:pt x="1152" y="874"/>
                    <a:pt x="1196" y="879"/>
                    <a:pt x="1196" y="824"/>
                  </a:cubicBezTo>
                  <a:cubicBezTo>
                    <a:pt x="1196" y="823"/>
                    <a:pt x="1196" y="823"/>
                    <a:pt x="1196" y="822"/>
                  </a:cubicBezTo>
                  <a:cubicBezTo>
                    <a:pt x="1196" y="822"/>
                    <a:pt x="1196" y="821"/>
                    <a:pt x="1196" y="820"/>
                  </a:cubicBezTo>
                  <a:close/>
                  <a:moveTo>
                    <a:pt x="360" y="698"/>
                  </a:moveTo>
                  <a:cubicBezTo>
                    <a:pt x="378" y="677"/>
                    <a:pt x="401" y="659"/>
                    <a:pt x="428" y="644"/>
                  </a:cubicBezTo>
                  <a:cubicBezTo>
                    <a:pt x="414" y="636"/>
                    <a:pt x="399" y="629"/>
                    <a:pt x="383" y="623"/>
                  </a:cubicBezTo>
                  <a:lnTo>
                    <a:pt x="360" y="698"/>
                  </a:lnTo>
                  <a:close/>
                  <a:moveTo>
                    <a:pt x="272" y="251"/>
                  </a:moveTo>
                  <a:cubicBezTo>
                    <a:pt x="205" y="251"/>
                    <a:pt x="150" y="321"/>
                    <a:pt x="150" y="407"/>
                  </a:cubicBezTo>
                  <a:cubicBezTo>
                    <a:pt x="150" y="493"/>
                    <a:pt x="205" y="586"/>
                    <a:pt x="272" y="586"/>
                  </a:cubicBezTo>
                  <a:cubicBezTo>
                    <a:pt x="338" y="586"/>
                    <a:pt x="393" y="493"/>
                    <a:pt x="393" y="407"/>
                  </a:cubicBezTo>
                  <a:cubicBezTo>
                    <a:pt x="393" y="321"/>
                    <a:pt x="338" y="251"/>
                    <a:pt x="272" y="251"/>
                  </a:cubicBezTo>
                  <a:close/>
                  <a:moveTo>
                    <a:pt x="679" y="844"/>
                  </a:moveTo>
                  <a:cubicBezTo>
                    <a:pt x="664" y="844"/>
                    <a:pt x="652" y="832"/>
                    <a:pt x="652" y="816"/>
                  </a:cubicBezTo>
                  <a:cubicBezTo>
                    <a:pt x="652" y="801"/>
                    <a:pt x="664" y="789"/>
                    <a:pt x="679" y="789"/>
                  </a:cubicBezTo>
                  <a:cubicBezTo>
                    <a:pt x="695" y="789"/>
                    <a:pt x="707" y="801"/>
                    <a:pt x="707" y="816"/>
                  </a:cubicBezTo>
                  <a:cubicBezTo>
                    <a:pt x="707" y="832"/>
                    <a:pt x="695" y="844"/>
                    <a:pt x="679" y="844"/>
                  </a:cubicBezTo>
                  <a:close/>
                  <a:moveTo>
                    <a:pt x="571" y="844"/>
                  </a:moveTo>
                  <a:cubicBezTo>
                    <a:pt x="555" y="844"/>
                    <a:pt x="543" y="832"/>
                    <a:pt x="543" y="816"/>
                  </a:cubicBezTo>
                  <a:cubicBezTo>
                    <a:pt x="543" y="801"/>
                    <a:pt x="555" y="789"/>
                    <a:pt x="571" y="789"/>
                  </a:cubicBezTo>
                  <a:cubicBezTo>
                    <a:pt x="586" y="789"/>
                    <a:pt x="598" y="801"/>
                    <a:pt x="598" y="816"/>
                  </a:cubicBezTo>
                  <a:cubicBezTo>
                    <a:pt x="598" y="832"/>
                    <a:pt x="586" y="844"/>
                    <a:pt x="571" y="844"/>
                  </a:cubicBezTo>
                  <a:close/>
                  <a:moveTo>
                    <a:pt x="462" y="844"/>
                  </a:moveTo>
                  <a:cubicBezTo>
                    <a:pt x="447" y="844"/>
                    <a:pt x="434" y="832"/>
                    <a:pt x="434" y="816"/>
                  </a:cubicBezTo>
                  <a:cubicBezTo>
                    <a:pt x="434" y="801"/>
                    <a:pt x="447" y="789"/>
                    <a:pt x="462" y="789"/>
                  </a:cubicBezTo>
                  <a:cubicBezTo>
                    <a:pt x="477" y="789"/>
                    <a:pt x="490" y="801"/>
                    <a:pt x="490" y="816"/>
                  </a:cubicBezTo>
                  <a:cubicBezTo>
                    <a:pt x="490" y="832"/>
                    <a:pt x="477" y="844"/>
                    <a:pt x="462" y="844"/>
                  </a:cubicBezTo>
                  <a:close/>
                  <a:moveTo>
                    <a:pt x="783" y="631"/>
                  </a:moveTo>
                  <a:cubicBezTo>
                    <a:pt x="786" y="623"/>
                    <a:pt x="784" y="614"/>
                    <a:pt x="778" y="608"/>
                  </a:cubicBezTo>
                  <a:cubicBezTo>
                    <a:pt x="774" y="605"/>
                    <a:pt x="769" y="603"/>
                    <a:pt x="765" y="603"/>
                  </a:cubicBezTo>
                  <a:cubicBezTo>
                    <a:pt x="761" y="603"/>
                    <a:pt x="757" y="604"/>
                    <a:pt x="754" y="606"/>
                  </a:cubicBezTo>
                  <a:lnTo>
                    <a:pt x="667" y="664"/>
                  </a:lnTo>
                  <a:cubicBezTo>
                    <a:pt x="638" y="653"/>
                    <a:pt x="606" y="648"/>
                    <a:pt x="574" y="648"/>
                  </a:cubicBezTo>
                  <a:cubicBezTo>
                    <a:pt x="451" y="648"/>
                    <a:pt x="351" y="725"/>
                    <a:pt x="351" y="821"/>
                  </a:cubicBezTo>
                  <a:cubicBezTo>
                    <a:pt x="351" y="917"/>
                    <a:pt x="451" y="994"/>
                    <a:pt x="574" y="994"/>
                  </a:cubicBezTo>
                  <a:cubicBezTo>
                    <a:pt x="697" y="994"/>
                    <a:pt x="797" y="917"/>
                    <a:pt x="797" y="821"/>
                  </a:cubicBezTo>
                  <a:cubicBezTo>
                    <a:pt x="797" y="781"/>
                    <a:pt x="779" y="742"/>
                    <a:pt x="746" y="711"/>
                  </a:cubicBezTo>
                  <a:lnTo>
                    <a:pt x="783" y="631"/>
                  </a:lnTo>
                  <a:close/>
                  <a:moveTo>
                    <a:pt x="527" y="150"/>
                  </a:moveTo>
                  <a:cubicBezTo>
                    <a:pt x="542" y="150"/>
                    <a:pt x="555" y="163"/>
                    <a:pt x="555" y="178"/>
                  </a:cubicBezTo>
                  <a:cubicBezTo>
                    <a:pt x="555" y="193"/>
                    <a:pt x="542" y="206"/>
                    <a:pt x="527" y="206"/>
                  </a:cubicBezTo>
                  <a:cubicBezTo>
                    <a:pt x="511" y="206"/>
                    <a:pt x="499" y="193"/>
                    <a:pt x="499" y="178"/>
                  </a:cubicBezTo>
                  <a:cubicBezTo>
                    <a:pt x="499" y="163"/>
                    <a:pt x="511" y="150"/>
                    <a:pt x="527" y="150"/>
                  </a:cubicBezTo>
                  <a:close/>
                  <a:moveTo>
                    <a:pt x="636" y="150"/>
                  </a:moveTo>
                  <a:cubicBezTo>
                    <a:pt x="651" y="150"/>
                    <a:pt x="663" y="163"/>
                    <a:pt x="663" y="178"/>
                  </a:cubicBezTo>
                  <a:cubicBezTo>
                    <a:pt x="663" y="193"/>
                    <a:pt x="651" y="206"/>
                    <a:pt x="636" y="206"/>
                  </a:cubicBezTo>
                  <a:cubicBezTo>
                    <a:pt x="620" y="206"/>
                    <a:pt x="608" y="193"/>
                    <a:pt x="608" y="178"/>
                  </a:cubicBezTo>
                  <a:cubicBezTo>
                    <a:pt x="608" y="163"/>
                    <a:pt x="620" y="150"/>
                    <a:pt x="636" y="150"/>
                  </a:cubicBezTo>
                  <a:close/>
                  <a:moveTo>
                    <a:pt x="744" y="150"/>
                  </a:moveTo>
                  <a:cubicBezTo>
                    <a:pt x="760" y="150"/>
                    <a:pt x="772" y="163"/>
                    <a:pt x="772" y="178"/>
                  </a:cubicBezTo>
                  <a:cubicBezTo>
                    <a:pt x="772" y="193"/>
                    <a:pt x="760" y="206"/>
                    <a:pt x="744" y="206"/>
                  </a:cubicBezTo>
                  <a:cubicBezTo>
                    <a:pt x="729" y="206"/>
                    <a:pt x="717" y="193"/>
                    <a:pt x="717" y="178"/>
                  </a:cubicBezTo>
                  <a:cubicBezTo>
                    <a:pt x="717" y="163"/>
                    <a:pt x="729" y="150"/>
                    <a:pt x="744" y="150"/>
                  </a:cubicBezTo>
                  <a:close/>
                  <a:moveTo>
                    <a:pt x="424" y="363"/>
                  </a:moveTo>
                  <a:cubicBezTo>
                    <a:pt x="420" y="371"/>
                    <a:pt x="422" y="381"/>
                    <a:pt x="429" y="386"/>
                  </a:cubicBezTo>
                  <a:cubicBezTo>
                    <a:pt x="432" y="390"/>
                    <a:pt x="437" y="391"/>
                    <a:pt x="441" y="391"/>
                  </a:cubicBezTo>
                  <a:cubicBezTo>
                    <a:pt x="445" y="391"/>
                    <a:pt x="449" y="390"/>
                    <a:pt x="452" y="388"/>
                  </a:cubicBezTo>
                  <a:lnTo>
                    <a:pt x="539" y="331"/>
                  </a:lnTo>
                  <a:cubicBezTo>
                    <a:pt x="568" y="341"/>
                    <a:pt x="600" y="347"/>
                    <a:pt x="633" y="347"/>
                  </a:cubicBezTo>
                  <a:cubicBezTo>
                    <a:pt x="756" y="347"/>
                    <a:pt x="856" y="269"/>
                    <a:pt x="856" y="173"/>
                  </a:cubicBezTo>
                  <a:cubicBezTo>
                    <a:pt x="856" y="78"/>
                    <a:pt x="756" y="0"/>
                    <a:pt x="633" y="0"/>
                  </a:cubicBezTo>
                  <a:cubicBezTo>
                    <a:pt x="510" y="0"/>
                    <a:pt x="410" y="78"/>
                    <a:pt x="410" y="173"/>
                  </a:cubicBezTo>
                  <a:cubicBezTo>
                    <a:pt x="410" y="214"/>
                    <a:pt x="428" y="253"/>
                    <a:pt x="460" y="284"/>
                  </a:cubicBezTo>
                  <a:lnTo>
                    <a:pt x="424" y="363"/>
                  </a:lnTo>
                  <a:close/>
                  <a:moveTo>
                    <a:pt x="938" y="640"/>
                  </a:moveTo>
                  <a:lnTo>
                    <a:pt x="909" y="640"/>
                  </a:lnTo>
                  <a:cubicBezTo>
                    <a:pt x="907" y="640"/>
                    <a:pt x="904" y="641"/>
                    <a:pt x="902" y="643"/>
                  </a:cubicBezTo>
                  <a:lnTo>
                    <a:pt x="891" y="654"/>
                  </a:lnTo>
                  <a:cubicBezTo>
                    <a:pt x="887" y="658"/>
                    <a:pt x="887" y="663"/>
                    <a:pt x="889" y="667"/>
                  </a:cubicBezTo>
                  <a:lnTo>
                    <a:pt x="903" y="690"/>
                  </a:lnTo>
                  <a:cubicBezTo>
                    <a:pt x="905" y="694"/>
                    <a:pt x="908" y="696"/>
                    <a:pt x="912" y="696"/>
                  </a:cubicBezTo>
                  <a:lnTo>
                    <a:pt x="935" y="696"/>
                  </a:lnTo>
                  <a:cubicBezTo>
                    <a:pt x="939" y="696"/>
                    <a:pt x="943" y="694"/>
                    <a:pt x="945" y="690"/>
                  </a:cubicBezTo>
                  <a:lnTo>
                    <a:pt x="958" y="667"/>
                  </a:lnTo>
                  <a:cubicBezTo>
                    <a:pt x="961" y="663"/>
                    <a:pt x="960" y="658"/>
                    <a:pt x="957" y="654"/>
                  </a:cubicBezTo>
                  <a:lnTo>
                    <a:pt x="946" y="643"/>
                  </a:lnTo>
                  <a:cubicBezTo>
                    <a:pt x="944" y="641"/>
                    <a:pt x="941" y="640"/>
                    <a:pt x="938" y="640"/>
                  </a:cubicBezTo>
                  <a:close/>
                  <a:moveTo>
                    <a:pt x="803" y="407"/>
                  </a:moveTo>
                  <a:cubicBezTo>
                    <a:pt x="803" y="493"/>
                    <a:pt x="857" y="586"/>
                    <a:pt x="924" y="586"/>
                  </a:cubicBezTo>
                  <a:cubicBezTo>
                    <a:pt x="991" y="586"/>
                    <a:pt x="1045" y="493"/>
                    <a:pt x="1045" y="407"/>
                  </a:cubicBezTo>
                  <a:cubicBezTo>
                    <a:pt x="1045" y="321"/>
                    <a:pt x="991" y="251"/>
                    <a:pt x="924" y="251"/>
                  </a:cubicBezTo>
                  <a:cubicBezTo>
                    <a:pt x="857" y="251"/>
                    <a:pt x="803" y="321"/>
                    <a:pt x="803" y="407"/>
                  </a:cubicBezTo>
                  <a:close/>
                </a:path>
              </a:pathLst>
            </a:custGeom>
            <a:grpFill/>
            <a:ln w="9525">
              <a:solidFill>
                <a:srgbClr val="C00000"/>
              </a:solidFill>
              <a:round/>
              <a:headEnd/>
              <a:tailEnd/>
            </a:ln>
            <a:extLst/>
          </p:spPr>
          <p:txBody>
            <a:bodyPr/>
            <a:lstStyle/>
            <a:p>
              <a:endParaRPr lang="zh-CN" altLang="en-US"/>
            </a:p>
          </p:txBody>
        </p:sp>
      </p:grpSp>
      <p:grpSp>
        <p:nvGrpSpPr>
          <p:cNvPr id="13" name="Group 8"/>
          <p:cNvGrpSpPr>
            <a:grpSpLocks/>
          </p:cNvGrpSpPr>
          <p:nvPr/>
        </p:nvGrpSpPr>
        <p:grpSpPr bwMode="auto">
          <a:xfrm>
            <a:off x="2166481" y="4032922"/>
            <a:ext cx="3887787" cy="2232025"/>
            <a:chOff x="0" y="0"/>
            <a:chExt cx="3888432" cy="2232248"/>
          </a:xfrm>
          <a:noFill/>
        </p:grpSpPr>
        <p:sp>
          <p:nvSpPr>
            <p:cNvPr id="14" name="矩形 5"/>
            <p:cNvSpPr>
              <a:spLocks noChangeArrowheads="1"/>
            </p:cNvSpPr>
            <p:nvPr/>
          </p:nvSpPr>
          <p:spPr bwMode="auto">
            <a:xfrm>
              <a:off x="0" y="0"/>
              <a:ext cx="3888432" cy="2232248"/>
            </a:xfrm>
            <a:prstGeom prst="rect">
              <a:avLst/>
            </a:prstGeom>
            <a:grpFill/>
            <a:ln w="9525">
              <a:solidFill>
                <a:srgbClr val="C00000"/>
              </a:solidFill>
              <a:miter lim="800000"/>
              <a:headEnd/>
              <a:tailEnd/>
            </a:ln>
            <a:extLst/>
          </p:spPr>
          <p:txBody>
            <a:bodyPr anchor="ctr"/>
            <a:lstStyle/>
            <a:p>
              <a:pPr algn="ctr"/>
              <a:endParaRPr lang="zh-CN" altLang="en-US">
                <a:solidFill>
                  <a:srgbClr val="21A3D0"/>
                </a:solidFill>
                <a:ea typeface="造字工房悦黑体验版常规体" pitchFamily="50" charset="-122"/>
              </a:endParaRPr>
            </a:p>
          </p:txBody>
        </p:sp>
        <p:sp>
          <p:nvSpPr>
            <p:cNvPr id="15" name="Freeform 30"/>
            <p:cNvSpPr>
              <a:spLocks noEditPoints="1"/>
            </p:cNvSpPr>
            <p:nvPr/>
          </p:nvSpPr>
          <p:spPr bwMode="auto">
            <a:xfrm>
              <a:off x="156745" y="1304287"/>
              <a:ext cx="805747" cy="809152"/>
            </a:xfrm>
            <a:custGeom>
              <a:avLst/>
              <a:gdLst>
                <a:gd name="T0" fmla="*/ 1379 w 1470"/>
                <a:gd name="T1" fmla="*/ 652 h 1478"/>
                <a:gd name="T2" fmla="*/ 1428 w 1470"/>
                <a:gd name="T3" fmla="*/ 625 h 1478"/>
                <a:gd name="T4" fmla="*/ 1426 w 1470"/>
                <a:gd name="T5" fmla="*/ 552 h 1478"/>
                <a:gd name="T6" fmla="*/ 1359 w 1470"/>
                <a:gd name="T7" fmla="*/ 557 h 1478"/>
                <a:gd name="T8" fmla="*/ 1328 w 1470"/>
                <a:gd name="T9" fmla="*/ 516 h 1478"/>
                <a:gd name="T10" fmla="*/ 1264 w 1470"/>
                <a:gd name="T11" fmla="*/ 552 h 1478"/>
                <a:gd name="T12" fmla="*/ 1233 w 1470"/>
                <a:gd name="T13" fmla="*/ 584 h 1478"/>
                <a:gd name="T14" fmla="*/ 1199 w 1470"/>
                <a:gd name="T15" fmla="*/ 648 h 1478"/>
                <a:gd name="T16" fmla="*/ 1240 w 1470"/>
                <a:gd name="T17" fmla="*/ 678 h 1478"/>
                <a:gd name="T18" fmla="*/ 1243 w 1470"/>
                <a:gd name="T19" fmla="*/ 752 h 1478"/>
                <a:gd name="T20" fmla="*/ 1309 w 1470"/>
                <a:gd name="T21" fmla="*/ 746 h 1478"/>
                <a:gd name="T22" fmla="*/ 1340 w 1470"/>
                <a:gd name="T23" fmla="*/ 787 h 1478"/>
                <a:gd name="T24" fmla="*/ 1404 w 1470"/>
                <a:gd name="T25" fmla="*/ 751 h 1478"/>
                <a:gd name="T26" fmla="*/ 1435 w 1470"/>
                <a:gd name="T27" fmla="*/ 720 h 1478"/>
                <a:gd name="T28" fmla="*/ 1470 w 1470"/>
                <a:gd name="T29" fmla="*/ 655 h 1478"/>
                <a:gd name="T30" fmla="*/ 950 w 1470"/>
                <a:gd name="T31" fmla="*/ 732 h 1478"/>
                <a:gd name="T32" fmla="*/ 928 w 1470"/>
                <a:gd name="T33" fmla="*/ 619 h 1478"/>
                <a:gd name="T34" fmla="*/ 1057 w 1470"/>
                <a:gd name="T35" fmla="*/ 693 h 1478"/>
                <a:gd name="T36" fmla="*/ 1094 w 1470"/>
                <a:gd name="T37" fmla="*/ 610 h 1478"/>
                <a:gd name="T38" fmla="*/ 1030 w 1470"/>
                <a:gd name="T39" fmla="*/ 598 h 1478"/>
                <a:gd name="T40" fmla="*/ 985 w 1470"/>
                <a:gd name="T41" fmla="*/ 508 h 1478"/>
                <a:gd name="T42" fmla="*/ 928 w 1470"/>
                <a:gd name="T43" fmla="*/ 548 h 1478"/>
                <a:gd name="T44" fmla="*/ 870 w 1470"/>
                <a:gd name="T45" fmla="*/ 508 h 1478"/>
                <a:gd name="T46" fmla="*/ 848 w 1470"/>
                <a:gd name="T47" fmla="*/ 576 h 1478"/>
                <a:gd name="T48" fmla="*/ 767 w 1470"/>
                <a:gd name="T49" fmla="*/ 599 h 1478"/>
                <a:gd name="T50" fmla="*/ 800 w 1470"/>
                <a:gd name="T51" fmla="*/ 695 h 1478"/>
                <a:gd name="T52" fmla="*/ 768 w 1470"/>
                <a:gd name="T53" fmla="*/ 758 h 1478"/>
                <a:gd name="T54" fmla="*/ 850 w 1470"/>
                <a:gd name="T55" fmla="*/ 781 h 1478"/>
                <a:gd name="T56" fmla="*/ 877 w 1470"/>
                <a:gd name="T57" fmla="*/ 849 h 1478"/>
                <a:gd name="T58" fmla="*/ 945 w 1470"/>
                <a:gd name="T59" fmla="*/ 806 h 1478"/>
                <a:gd name="T60" fmla="*/ 996 w 1470"/>
                <a:gd name="T61" fmla="*/ 844 h 1478"/>
                <a:gd name="T62" fmla="*/ 1031 w 1470"/>
                <a:gd name="T63" fmla="*/ 756 h 1478"/>
                <a:gd name="T64" fmla="*/ 1098 w 1470"/>
                <a:gd name="T65" fmla="*/ 734 h 1478"/>
                <a:gd name="T66" fmla="*/ 465 w 1470"/>
                <a:gd name="T67" fmla="*/ 405 h 1478"/>
                <a:gd name="T68" fmla="*/ 1005 w 1470"/>
                <a:gd name="T69" fmla="*/ 271 h 1478"/>
                <a:gd name="T70" fmla="*/ 1257 w 1470"/>
                <a:gd name="T71" fmla="*/ 484 h 1478"/>
                <a:gd name="T72" fmla="*/ 1265 w 1470"/>
                <a:gd name="T73" fmla="*/ 367 h 1478"/>
                <a:gd name="T74" fmla="*/ 1366 w 1470"/>
                <a:gd name="T75" fmla="*/ 271 h 1478"/>
                <a:gd name="T76" fmla="*/ 1263 w 1470"/>
                <a:gd name="T77" fmla="*/ 172 h 1478"/>
                <a:gd name="T78" fmla="*/ 1254 w 1470"/>
                <a:gd name="T79" fmla="*/ 56 h 1478"/>
                <a:gd name="T80" fmla="*/ 1134 w 1470"/>
                <a:gd name="T81" fmla="*/ 17 h 1478"/>
                <a:gd name="T82" fmla="*/ 1050 w 1470"/>
                <a:gd name="T83" fmla="*/ 17 h 1478"/>
                <a:gd name="T84" fmla="*/ 932 w 1470"/>
                <a:gd name="T85" fmla="*/ 59 h 1478"/>
                <a:gd name="T86" fmla="*/ 924 w 1470"/>
                <a:gd name="T87" fmla="*/ 176 h 1478"/>
                <a:gd name="T88" fmla="*/ 823 w 1470"/>
                <a:gd name="T89" fmla="*/ 271 h 1478"/>
                <a:gd name="T90" fmla="*/ 925 w 1470"/>
                <a:gd name="T91" fmla="*/ 370 h 1478"/>
                <a:gd name="T92" fmla="*/ 935 w 1470"/>
                <a:gd name="T93" fmla="*/ 487 h 1478"/>
                <a:gd name="T94" fmla="*/ 1054 w 1470"/>
                <a:gd name="T95" fmla="*/ 526 h 1478"/>
                <a:gd name="T96" fmla="*/ 1139 w 1470"/>
                <a:gd name="T97" fmla="*/ 526 h 1478"/>
                <a:gd name="T98" fmla="*/ 1257 w 1470"/>
                <a:gd name="T99" fmla="*/ 484 h 1478"/>
                <a:gd name="T100" fmla="*/ 432 w 1470"/>
                <a:gd name="T101" fmla="*/ 1188 h 1478"/>
                <a:gd name="T102" fmla="*/ 0 w 1470"/>
                <a:gd name="T103" fmla="*/ 1382 h 1478"/>
                <a:gd name="T104" fmla="*/ 929 w 1470"/>
                <a:gd name="T105" fmla="*/ 1382 h 1478"/>
                <a:gd name="T106" fmla="*/ 440 w 1470"/>
                <a:gd name="T107" fmla="*/ 1070 h 1478"/>
                <a:gd name="T108" fmla="*/ 429 w 1470"/>
                <a:gd name="T109" fmla="*/ 1156 h 1478"/>
                <a:gd name="T110" fmla="*/ 523 w 1470"/>
                <a:gd name="T111" fmla="*/ 1117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close/>
                </a:path>
              </a:pathLst>
            </a:custGeom>
            <a:grpFill/>
            <a:ln w="9525">
              <a:solidFill>
                <a:srgbClr val="C00000"/>
              </a:solidFill>
              <a:round/>
              <a:headEnd/>
              <a:tailEnd/>
            </a:ln>
            <a:extLst/>
          </p:spPr>
          <p:txBody>
            <a:bodyPr/>
            <a:lstStyle/>
            <a:p>
              <a:endParaRPr lang="zh-CN" altLang="en-US"/>
            </a:p>
          </p:txBody>
        </p:sp>
      </p:grpSp>
      <p:grpSp>
        <p:nvGrpSpPr>
          <p:cNvPr id="16" name="Group 11"/>
          <p:cNvGrpSpPr>
            <a:grpSpLocks/>
          </p:cNvGrpSpPr>
          <p:nvPr/>
        </p:nvGrpSpPr>
        <p:grpSpPr bwMode="auto">
          <a:xfrm>
            <a:off x="6117768" y="4032922"/>
            <a:ext cx="3889375" cy="2232025"/>
            <a:chOff x="0" y="0"/>
            <a:chExt cx="3888432" cy="2232248"/>
          </a:xfrm>
          <a:noFill/>
        </p:grpSpPr>
        <p:sp>
          <p:nvSpPr>
            <p:cNvPr id="17" name="矩形 6"/>
            <p:cNvSpPr>
              <a:spLocks noChangeArrowheads="1"/>
            </p:cNvSpPr>
            <p:nvPr/>
          </p:nvSpPr>
          <p:spPr bwMode="auto">
            <a:xfrm>
              <a:off x="0" y="0"/>
              <a:ext cx="3888432" cy="2232248"/>
            </a:xfrm>
            <a:prstGeom prst="rect">
              <a:avLst/>
            </a:prstGeom>
            <a:grpFill/>
            <a:ln w="9525">
              <a:solidFill>
                <a:srgbClr val="000000"/>
              </a:solidFill>
              <a:miter lim="800000"/>
              <a:headEnd/>
              <a:tailEnd/>
            </a:ln>
            <a:extLst/>
          </p:spPr>
          <p:txBody>
            <a:bodyPr anchor="ctr"/>
            <a:lstStyle/>
            <a:p>
              <a:pPr algn="ctr"/>
              <a:endParaRPr lang="zh-CN" altLang="en-US">
                <a:solidFill>
                  <a:srgbClr val="21A3D0"/>
                </a:solidFill>
                <a:ea typeface="造字工房悦黑体验版常规体" pitchFamily="50" charset="-122"/>
              </a:endParaRPr>
            </a:p>
          </p:txBody>
        </p:sp>
        <p:sp>
          <p:nvSpPr>
            <p:cNvPr id="18" name="Freeform 34"/>
            <p:cNvSpPr>
              <a:spLocks noEditPoints="1"/>
            </p:cNvSpPr>
            <p:nvPr/>
          </p:nvSpPr>
          <p:spPr bwMode="auto">
            <a:xfrm>
              <a:off x="2880374" y="1311092"/>
              <a:ext cx="866775" cy="822325"/>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grpFill/>
            <a:ln w="9525">
              <a:solidFill>
                <a:srgbClr val="000000"/>
              </a:solidFill>
              <a:round/>
              <a:headEnd/>
              <a:tailEnd/>
            </a:ln>
            <a:extLst/>
          </p:spPr>
          <p:txBody>
            <a:bodyPr/>
            <a:lstStyle/>
            <a:p>
              <a:endParaRPr lang="zh-CN" altLang="en-US"/>
            </a:p>
          </p:txBody>
        </p:sp>
      </p:grpSp>
      <p:grpSp>
        <p:nvGrpSpPr>
          <p:cNvPr id="19" name="Group 14"/>
          <p:cNvGrpSpPr>
            <a:grpSpLocks/>
          </p:cNvGrpSpPr>
          <p:nvPr/>
        </p:nvGrpSpPr>
        <p:grpSpPr bwMode="auto">
          <a:xfrm>
            <a:off x="2967808" y="2218759"/>
            <a:ext cx="2514600" cy="1355725"/>
            <a:chOff x="0" y="0"/>
            <a:chExt cx="2514497" cy="1355672"/>
          </a:xfrm>
        </p:grpSpPr>
        <p:sp>
          <p:nvSpPr>
            <p:cNvPr id="20" name="文本框 54"/>
            <p:cNvSpPr txBox="1">
              <a:spLocks noChangeArrowheads="1"/>
            </p:cNvSpPr>
            <p:nvPr/>
          </p:nvSpPr>
          <p:spPr bwMode="auto">
            <a:xfrm>
              <a:off x="0" y="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21"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22"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23"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grpSp>
      <p:grpSp>
        <p:nvGrpSpPr>
          <p:cNvPr id="24" name="Group 19"/>
          <p:cNvGrpSpPr>
            <a:grpSpLocks/>
          </p:cNvGrpSpPr>
          <p:nvPr/>
        </p:nvGrpSpPr>
        <p:grpSpPr bwMode="auto">
          <a:xfrm>
            <a:off x="3007496" y="4500179"/>
            <a:ext cx="2514600" cy="1355725"/>
            <a:chOff x="0" y="0"/>
            <a:chExt cx="2514497" cy="1355672"/>
          </a:xfrm>
        </p:grpSpPr>
        <p:sp>
          <p:nvSpPr>
            <p:cNvPr id="25" name="文本框 54"/>
            <p:cNvSpPr txBox="1">
              <a:spLocks noChangeArrowheads="1"/>
            </p:cNvSpPr>
            <p:nvPr/>
          </p:nvSpPr>
          <p:spPr bwMode="auto">
            <a:xfrm>
              <a:off x="0" y="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26"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27"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28"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grpSp>
      <p:grpSp>
        <p:nvGrpSpPr>
          <p:cNvPr id="29" name="Group 24"/>
          <p:cNvGrpSpPr>
            <a:grpSpLocks/>
          </p:cNvGrpSpPr>
          <p:nvPr/>
        </p:nvGrpSpPr>
        <p:grpSpPr bwMode="auto">
          <a:xfrm>
            <a:off x="6813099" y="2240984"/>
            <a:ext cx="2514600" cy="1355725"/>
            <a:chOff x="0" y="0"/>
            <a:chExt cx="2514497" cy="1355672"/>
          </a:xfrm>
        </p:grpSpPr>
        <p:sp>
          <p:nvSpPr>
            <p:cNvPr id="30" name="文本框 54"/>
            <p:cNvSpPr txBox="1">
              <a:spLocks noChangeArrowheads="1"/>
            </p:cNvSpPr>
            <p:nvPr/>
          </p:nvSpPr>
          <p:spPr bwMode="auto">
            <a:xfrm>
              <a:off x="0" y="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31"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32"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33"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grpSp>
      <p:grpSp>
        <p:nvGrpSpPr>
          <p:cNvPr id="34" name="Group 29"/>
          <p:cNvGrpSpPr>
            <a:grpSpLocks/>
          </p:cNvGrpSpPr>
          <p:nvPr/>
        </p:nvGrpSpPr>
        <p:grpSpPr bwMode="auto">
          <a:xfrm>
            <a:off x="6808337" y="4470017"/>
            <a:ext cx="2514600" cy="1355725"/>
            <a:chOff x="0" y="0"/>
            <a:chExt cx="2514497" cy="1355672"/>
          </a:xfrm>
        </p:grpSpPr>
        <p:sp>
          <p:nvSpPr>
            <p:cNvPr id="35" name="文本框 54"/>
            <p:cNvSpPr txBox="1">
              <a:spLocks noChangeArrowheads="1"/>
            </p:cNvSpPr>
            <p:nvPr/>
          </p:nvSpPr>
          <p:spPr bwMode="auto">
            <a:xfrm>
              <a:off x="0" y="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36" name="文本框 55"/>
            <p:cNvSpPr txBox="1">
              <a:spLocks noChangeArrowheads="1"/>
            </p:cNvSpPr>
            <p:nvPr/>
          </p:nvSpPr>
          <p:spPr bwMode="auto">
            <a:xfrm>
              <a:off x="0" y="32069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sp>
          <p:nvSpPr>
            <p:cNvPr id="37" name="文本框 56"/>
            <p:cNvSpPr txBox="1">
              <a:spLocks noChangeArrowheads="1"/>
            </p:cNvSpPr>
            <p:nvPr/>
          </p:nvSpPr>
          <p:spPr bwMode="auto">
            <a:xfrm>
              <a:off x="0" y="669844"/>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dirty="0">
                  <a:solidFill>
                    <a:schemeClr val="bg1">
                      <a:lumMod val="50000"/>
                    </a:schemeClr>
                  </a:solidFill>
                  <a:latin typeface="微软雅黑" pitchFamily="34" charset="-122"/>
                  <a:ea typeface="微软雅黑" pitchFamily="34" charset="-122"/>
                </a:rPr>
                <a:t>请输入您想要的文字</a:t>
              </a:r>
            </a:p>
          </p:txBody>
        </p:sp>
        <p:sp>
          <p:nvSpPr>
            <p:cNvPr id="38" name="文本框 57"/>
            <p:cNvSpPr txBox="1">
              <a:spLocks noChangeArrowheads="1"/>
            </p:cNvSpPr>
            <p:nvPr/>
          </p:nvSpPr>
          <p:spPr bwMode="auto">
            <a:xfrm>
              <a:off x="0" y="986340"/>
              <a:ext cx="2514497"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r>
                <a:rPr lang="zh-CN" altLang="en-US">
                  <a:solidFill>
                    <a:schemeClr val="bg1">
                      <a:lumMod val="50000"/>
                    </a:schemeClr>
                  </a:solidFill>
                  <a:latin typeface="微软雅黑" pitchFamily="34" charset="-122"/>
                  <a:ea typeface="微软雅黑" pitchFamily="34" charset="-122"/>
                </a:rPr>
                <a:t>请输入您想要的文字</a:t>
              </a:r>
            </a:p>
          </p:txBody>
        </p:sp>
      </p:grpSp>
    </p:spTree>
    <p:extLst>
      <p:ext uri="{BB962C8B-B14F-4D97-AF65-F5344CB8AC3E}">
        <p14:creationId xmlns="" xmlns:p14="http://schemas.microsoft.com/office/powerpoint/2010/main" val="2064939976"/>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9"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0-#ppt_h/2"/>
                                          </p:val>
                                        </p:tav>
                                        <p:tav tm="100000">
                                          <p:val>
                                            <p:strVal val="#ppt_y"/>
                                          </p:val>
                                        </p:tav>
                                      </p:tavLst>
                                    </p:anim>
                                  </p:childTnLst>
                                </p:cTn>
                              </p:par>
                              <p:par>
                                <p:cTn id="18" presetID="2" presetClass="entr" presetSubtype="6"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31" presetClass="entr" presetSubtype="0"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 calcmode="lin" valueType="num">
                                      <p:cBhvr>
                                        <p:cTn id="27" dur="500" fill="hold"/>
                                        <p:tgtEl>
                                          <p:spTgt spid="19"/>
                                        </p:tgtEl>
                                        <p:attrNameLst>
                                          <p:attrName>style.rotation</p:attrName>
                                        </p:attrNameLst>
                                      </p:cBhvr>
                                      <p:tavLst>
                                        <p:tav tm="0">
                                          <p:val>
                                            <p:fltVal val="90"/>
                                          </p:val>
                                        </p:tav>
                                        <p:tav tm="100000">
                                          <p:val>
                                            <p:fltVal val="0"/>
                                          </p:val>
                                        </p:tav>
                                      </p:tavLst>
                                    </p:anim>
                                    <p:animEffect transition="in" filter="fade">
                                      <p:cBhvr>
                                        <p:cTn id="28" dur="500"/>
                                        <p:tgtEl>
                                          <p:spTgt spid="19"/>
                                        </p:tgtEl>
                                      </p:cBhvr>
                                    </p:animEffect>
                                  </p:childTnLst>
                                </p:cTn>
                              </p:par>
                            </p:childTnLst>
                          </p:cTn>
                        </p:par>
                        <p:par>
                          <p:cTn id="29" fill="hold">
                            <p:stCondLst>
                              <p:cond delay="2000"/>
                            </p:stCondLst>
                            <p:childTnLst>
                              <p:par>
                                <p:cTn id="30" presetID="31" presetClass="entr" presetSubtype="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500" fill="hold"/>
                                        <p:tgtEl>
                                          <p:spTgt spid="34"/>
                                        </p:tgtEl>
                                        <p:attrNameLst>
                                          <p:attrName>ppt_w</p:attrName>
                                        </p:attrNameLst>
                                      </p:cBhvr>
                                      <p:tavLst>
                                        <p:tav tm="0">
                                          <p:val>
                                            <p:fltVal val="0"/>
                                          </p:val>
                                        </p:tav>
                                        <p:tav tm="100000">
                                          <p:val>
                                            <p:strVal val="#ppt_w"/>
                                          </p:val>
                                        </p:tav>
                                      </p:tavLst>
                                    </p:anim>
                                    <p:anim calcmode="lin" valueType="num">
                                      <p:cBhvr>
                                        <p:cTn id="33" dur="500" fill="hold"/>
                                        <p:tgtEl>
                                          <p:spTgt spid="34"/>
                                        </p:tgtEl>
                                        <p:attrNameLst>
                                          <p:attrName>ppt_h</p:attrName>
                                        </p:attrNameLst>
                                      </p:cBhvr>
                                      <p:tavLst>
                                        <p:tav tm="0">
                                          <p:val>
                                            <p:fltVal val="0"/>
                                          </p:val>
                                        </p:tav>
                                        <p:tav tm="100000">
                                          <p:val>
                                            <p:strVal val="#ppt_h"/>
                                          </p:val>
                                        </p:tav>
                                      </p:tavLst>
                                    </p:anim>
                                    <p:anim calcmode="lin" valueType="num">
                                      <p:cBhvr>
                                        <p:cTn id="34" dur="500" fill="hold"/>
                                        <p:tgtEl>
                                          <p:spTgt spid="34"/>
                                        </p:tgtEl>
                                        <p:attrNameLst>
                                          <p:attrName>style.rotation</p:attrName>
                                        </p:attrNameLst>
                                      </p:cBhvr>
                                      <p:tavLst>
                                        <p:tav tm="0">
                                          <p:val>
                                            <p:fltVal val="90"/>
                                          </p:val>
                                        </p:tav>
                                        <p:tav tm="100000">
                                          <p:val>
                                            <p:fltVal val="0"/>
                                          </p:val>
                                        </p:tav>
                                      </p:tavLst>
                                    </p:anim>
                                    <p:animEffect transition="in" filter="fade">
                                      <p:cBhvr>
                                        <p:cTn id="35" dur="500"/>
                                        <p:tgtEl>
                                          <p:spTgt spid="34"/>
                                        </p:tgtEl>
                                      </p:cBhvr>
                                    </p:animEffect>
                                  </p:childTnLst>
                                </p:cTn>
                              </p:par>
                            </p:childTnLst>
                          </p:cTn>
                        </p:par>
                        <p:par>
                          <p:cTn id="36" fill="hold">
                            <p:stCondLst>
                              <p:cond delay="2500"/>
                            </p:stCondLst>
                            <p:childTnLst>
                              <p:par>
                                <p:cTn id="37" presetID="2" presetClass="entr" presetSubtype="3"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0-#ppt_h/2"/>
                                          </p:val>
                                        </p:tav>
                                        <p:tav tm="100000">
                                          <p:val>
                                            <p:strVal val="#ppt_y"/>
                                          </p:val>
                                        </p:tav>
                                      </p:tavLst>
                                    </p:anim>
                                  </p:childTnLst>
                                </p:cTn>
                              </p:par>
                              <p:par>
                                <p:cTn id="41" presetID="2" presetClass="entr" presetSubtype="12"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childTnLst>
                          </p:cTn>
                        </p:par>
                        <p:par>
                          <p:cTn id="45" fill="hold">
                            <p:stCondLst>
                              <p:cond delay="3000"/>
                            </p:stCondLst>
                            <p:childTnLst>
                              <p:par>
                                <p:cTn id="46" presetID="31" presetClass="entr" presetSubtype="0"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p:cTn id="48" dur="500" fill="hold"/>
                                        <p:tgtEl>
                                          <p:spTgt spid="29"/>
                                        </p:tgtEl>
                                        <p:attrNameLst>
                                          <p:attrName>ppt_w</p:attrName>
                                        </p:attrNameLst>
                                      </p:cBhvr>
                                      <p:tavLst>
                                        <p:tav tm="0">
                                          <p:val>
                                            <p:fltVal val="0"/>
                                          </p:val>
                                        </p:tav>
                                        <p:tav tm="100000">
                                          <p:val>
                                            <p:strVal val="#ppt_w"/>
                                          </p:val>
                                        </p:tav>
                                      </p:tavLst>
                                    </p:anim>
                                    <p:anim calcmode="lin" valueType="num">
                                      <p:cBhvr>
                                        <p:cTn id="49" dur="500" fill="hold"/>
                                        <p:tgtEl>
                                          <p:spTgt spid="29"/>
                                        </p:tgtEl>
                                        <p:attrNameLst>
                                          <p:attrName>ppt_h</p:attrName>
                                        </p:attrNameLst>
                                      </p:cBhvr>
                                      <p:tavLst>
                                        <p:tav tm="0">
                                          <p:val>
                                            <p:fltVal val="0"/>
                                          </p:val>
                                        </p:tav>
                                        <p:tav tm="100000">
                                          <p:val>
                                            <p:strVal val="#ppt_h"/>
                                          </p:val>
                                        </p:tav>
                                      </p:tavLst>
                                    </p:anim>
                                    <p:anim calcmode="lin" valueType="num">
                                      <p:cBhvr>
                                        <p:cTn id="50" dur="500" fill="hold"/>
                                        <p:tgtEl>
                                          <p:spTgt spid="29"/>
                                        </p:tgtEl>
                                        <p:attrNameLst>
                                          <p:attrName>style.rotation</p:attrName>
                                        </p:attrNameLst>
                                      </p:cBhvr>
                                      <p:tavLst>
                                        <p:tav tm="0">
                                          <p:val>
                                            <p:fltVal val="90"/>
                                          </p:val>
                                        </p:tav>
                                        <p:tav tm="100000">
                                          <p:val>
                                            <p:fltVal val="0"/>
                                          </p:val>
                                        </p:tav>
                                      </p:tavLst>
                                    </p:anim>
                                    <p:animEffect transition="in" filter="fade">
                                      <p:cBhvr>
                                        <p:cTn id="51" dur="500"/>
                                        <p:tgtEl>
                                          <p:spTgt spid="29"/>
                                        </p:tgtEl>
                                      </p:cBhvr>
                                    </p:animEffect>
                                  </p:childTnLst>
                                </p:cTn>
                              </p:par>
                            </p:childTnLst>
                          </p:cTn>
                        </p:par>
                        <p:par>
                          <p:cTn id="52" fill="hold">
                            <p:stCondLst>
                              <p:cond delay="3500"/>
                            </p:stCondLst>
                            <p:childTnLst>
                              <p:par>
                                <p:cTn id="53" presetID="31" presetClass="entr" presetSubtype="0"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 calcmode="lin" valueType="num">
                                      <p:cBhvr>
                                        <p:cTn id="57" dur="500" fill="hold"/>
                                        <p:tgtEl>
                                          <p:spTgt spid="24"/>
                                        </p:tgtEl>
                                        <p:attrNameLst>
                                          <p:attrName>style.rotation</p:attrName>
                                        </p:attrNameLst>
                                      </p:cBhvr>
                                      <p:tavLst>
                                        <p:tav tm="0">
                                          <p:val>
                                            <p:fltVal val="90"/>
                                          </p:val>
                                        </p:tav>
                                        <p:tav tm="100000">
                                          <p:val>
                                            <p:fltVal val="0"/>
                                          </p:val>
                                        </p:tav>
                                      </p:tavLst>
                                    </p:anim>
                                    <p:animEffect transition="in" filter="fade">
                                      <p:cBhvr>
                                        <p:cTn id="5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screen">
            <a:extLst>
              <a:ext uri="{BEBA8EAE-BF5A-486C-A8C5-ECC9F3942E4B}">
                <a14:imgProps xmlns="" xmlns:a14="http://schemas.microsoft.com/office/drawing/2010/main">
                  <a14:imgLayer r:embed="rId4">
                    <a14:imgEffect>
                      <a14:brightnessContrast bright="-25000"/>
                    </a14:imgEffect>
                  </a14:imgLayer>
                </a14:imgProps>
              </a:ext>
              <a:ext uri="{28A0092B-C50C-407E-A947-70E740481C1C}">
                <a14:useLocalDpi xmlns="" xmlns:a14="http://schemas.microsoft.com/office/drawing/2010/main"/>
              </a:ext>
            </a:extLst>
          </a:blip>
          <a:stretch>
            <a:fillRect/>
          </a:stretch>
        </p:blipFill>
        <p:spPr>
          <a:xfrm rot="2932991">
            <a:off x="4217858" y="237304"/>
            <a:ext cx="3484808" cy="3152376"/>
          </a:xfrm>
          <a:prstGeom prst="rect">
            <a:avLst/>
          </a:prstGeom>
        </p:spPr>
      </p:pic>
      <p:pic>
        <p:nvPicPr>
          <p:cNvPr id="5" name="图片 4"/>
          <p:cNvPicPr>
            <a:picLocks noChangeAspect="1"/>
          </p:cNvPicPr>
          <p:nvPr/>
        </p:nvPicPr>
        <p:blipFill>
          <a:blip r:embed="rId5">
            <a:extLst>
              <a:ext uri="{28A0092B-C50C-407E-A947-70E740481C1C}">
                <a14:useLocalDpi xmlns="" xmlns:a14="http://schemas.microsoft.com/office/drawing/2010/main"/>
              </a:ext>
            </a:extLst>
          </a:blip>
          <a:stretch>
            <a:fillRect/>
          </a:stretch>
        </p:blipFill>
        <p:spPr>
          <a:xfrm>
            <a:off x="0" y="4135792"/>
            <a:ext cx="12190413" cy="2723796"/>
          </a:xfrm>
          <a:prstGeom prst="rect">
            <a:avLst/>
          </a:prstGeom>
        </p:spPr>
      </p:pic>
      <p:sp>
        <p:nvSpPr>
          <p:cNvPr id="7" name="_14"/>
          <p:cNvSpPr txBox="1">
            <a:spLocks noChangeArrowheads="1"/>
          </p:cNvSpPr>
          <p:nvPr/>
        </p:nvSpPr>
        <p:spPr bwMode="auto">
          <a:xfrm>
            <a:off x="5007997" y="1216891"/>
            <a:ext cx="2149704" cy="109320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spc="600" dirty="0" smtClean="0">
                <a:solidFill>
                  <a:schemeClr val="bg1"/>
                </a:solidFill>
                <a:latin typeface="Don't Forget" panose="02000000000000000000" pitchFamily="2" charset="0"/>
                <a:ea typeface="微软雅黑" panose="020B0503020204020204" pitchFamily="34" charset="-122"/>
              </a:rPr>
              <a:t>03</a:t>
            </a:r>
            <a:endParaRPr lang="zh-CN" altLang="zh-CN" sz="5400" spc="600" dirty="0">
              <a:solidFill>
                <a:schemeClr val="bg1"/>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1689202" y="2966080"/>
            <a:ext cx="9402603" cy="1349204"/>
            <a:chOff x="2605503" y="1327545"/>
            <a:chExt cx="4782041" cy="686186"/>
          </a:xfrm>
        </p:grpSpPr>
        <p:sp>
          <p:nvSpPr>
            <p:cNvPr id="12" name="矩形 11"/>
            <p:cNvSpPr/>
            <p:nvPr/>
          </p:nvSpPr>
          <p:spPr bwMode="auto">
            <a:xfrm>
              <a:off x="2605503" y="1327545"/>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pPr>
              <a:r>
                <a:rPr lang="zh-CN" altLang="en-US" sz="4400" b="1"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4400" b="1"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 xmlns:a14="http://schemas.microsoft.com/office/drawing/2010/main">
                    <a14:imgLayer r:embed="rId7">
                      <a14:imgEffect>
                        <a14:brightnessContrast bright="10000" contrast="-15000"/>
                      </a14:imgEffect>
                    </a14:imgLayer>
                  </a14:imgProps>
                </a:ext>
                <a:ext uri="{28A0092B-C50C-407E-A947-70E740481C1C}">
                  <a14:useLocalDpi xmlns="" xmlns:a14="http://schemas.microsoft.com/office/drawing/2010/main"/>
                </a:ext>
              </a:extLst>
            </a:blip>
            <a:srcRect/>
            <a:stretch>
              <a:fillRect/>
            </a:stretch>
          </p:blipFill>
          <p:spPr bwMode="auto">
            <a:xfrm>
              <a:off x="2890273" y="1876077"/>
              <a:ext cx="4497271" cy="137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 xmlns:p14="http://schemas.microsoft.com/office/powerpoint/2010/main" val="319728620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by="(-#ppt_w*2)" calcmode="lin" valueType="num">
                                      <p:cBhvr rctx="PPT">
                                        <p:cTn id="17" dur="500" autoRev="1" fill="hold">
                                          <p:stCondLst>
                                            <p:cond delay="0"/>
                                          </p:stCondLst>
                                        </p:cTn>
                                        <p:tgtEl>
                                          <p:spTgt spid="7"/>
                                        </p:tgtEl>
                                        <p:attrNameLst>
                                          <p:attrName>ppt_w</p:attrName>
                                        </p:attrNameLst>
                                      </p:cBhvr>
                                    </p:anim>
                                    <p:anim by="(#ppt_w*0.50)" calcmode="lin" valueType="num">
                                      <p:cBhvr>
                                        <p:cTn id="18" dur="500" decel="50000" autoRev="1" fill="hold">
                                          <p:stCondLst>
                                            <p:cond delay="0"/>
                                          </p:stCondLst>
                                        </p:cTn>
                                        <p:tgtEl>
                                          <p:spTgt spid="7"/>
                                        </p:tgtEl>
                                        <p:attrNameLst>
                                          <p:attrName>ppt_x</p:attrName>
                                        </p:attrNameLst>
                                      </p:cBhvr>
                                    </p:anim>
                                    <p:anim from="(-#ppt_h/2)" to="(#ppt_y)" calcmode="lin" valueType="num">
                                      <p:cBhvr>
                                        <p:cTn id="19" dur="1000" fill="hold">
                                          <p:stCondLst>
                                            <p:cond delay="0"/>
                                          </p:stCondLst>
                                        </p:cTn>
                                        <p:tgtEl>
                                          <p:spTgt spid="7"/>
                                        </p:tgtEl>
                                        <p:attrNameLst>
                                          <p:attrName>ppt_y</p:attrName>
                                        </p:attrNameLst>
                                      </p:cBhvr>
                                    </p:anim>
                                    <p:animRot by="21600000">
                                      <p:cBhvr>
                                        <p:cTn id="20" dur="1000" fill="hold">
                                          <p:stCondLst>
                                            <p:cond delay="0"/>
                                          </p:stCondLst>
                                        </p:cTn>
                                        <p:tgtEl>
                                          <p:spTgt spid="7"/>
                                        </p:tgtEl>
                                        <p:attrNameLst>
                                          <p:attrName>r</p:attrName>
                                        </p:attrNameLst>
                                      </p:cBhvr>
                                    </p:animRot>
                                  </p:childTnLst>
                                </p:cTn>
                              </p:par>
                            </p:childTnLst>
                          </p:cTn>
                        </p:par>
                        <p:par>
                          <p:cTn id="21" fill="hold">
                            <p:stCondLst>
                              <p:cond delay="1100"/>
                            </p:stCondLst>
                            <p:childTnLst>
                              <p:par>
                                <p:cTn id="22" presetID="2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矩形 10"/>
          <p:cNvSpPr>
            <a:spLocks noChangeArrowheads="1"/>
          </p:cNvSpPr>
          <p:nvPr/>
        </p:nvSpPr>
        <p:spPr bwMode="auto">
          <a:xfrm>
            <a:off x="762000" y="1893888"/>
            <a:ext cx="4465638" cy="2165350"/>
          </a:xfrm>
          <a:prstGeom prst="rect">
            <a:avLst/>
          </a:prstGeom>
          <a:blipFill dpi="0" rotWithShape="1">
            <a:blip r:embed="rId5" cstate="screen">
              <a:grayscl/>
              <a:extLst>
                <a:ext uri="{28A0092B-C50C-407E-A947-70E740481C1C}">
                  <a14:useLocalDpi xmlns="" xmlns:a14="http://schemas.microsoft.com/office/drawing/2010/main"/>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8" name="矩形 11"/>
          <p:cNvSpPr>
            <a:spLocks noChangeArrowheads="1"/>
          </p:cNvSpPr>
          <p:nvPr/>
        </p:nvSpPr>
        <p:spPr bwMode="auto">
          <a:xfrm>
            <a:off x="762000" y="4183063"/>
            <a:ext cx="1858963" cy="2166937"/>
          </a:xfrm>
          <a:prstGeom prst="rect">
            <a:avLst/>
          </a:prstGeom>
          <a:blipFill dpi="0" rotWithShape="1">
            <a:blip r:embed="rId6" cstate="screen">
              <a:grayscl/>
              <a:extLst>
                <a:ext uri="{28A0092B-C50C-407E-A947-70E740481C1C}">
                  <a14:useLocalDpi xmlns="" xmlns:a14="http://schemas.microsoft.com/office/drawing/2010/main"/>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9" name="矩形 12"/>
          <p:cNvSpPr>
            <a:spLocks noChangeArrowheads="1"/>
          </p:cNvSpPr>
          <p:nvPr/>
        </p:nvSpPr>
        <p:spPr bwMode="auto">
          <a:xfrm>
            <a:off x="2755900" y="4183063"/>
            <a:ext cx="2471738" cy="2166937"/>
          </a:xfrm>
          <a:prstGeom prst="rect">
            <a:avLst/>
          </a:prstGeom>
          <a:blipFill dpi="0" rotWithShape="1">
            <a:blip r:embed="rId7" cstate="screen">
              <a:grayscl/>
              <a:extLst>
                <a:ext uri="{28A0092B-C50C-407E-A947-70E740481C1C}">
                  <a14:useLocalDpi xmlns="" xmlns:a14="http://schemas.microsoft.com/office/drawing/2010/main"/>
                </a:ext>
              </a:extLst>
            </a:blip>
            <a:srcRect/>
            <a:stretch>
              <a:fillRect/>
            </a:stretch>
          </a:blipFill>
          <a:ln>
            <a:no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0" name="矩形 13"/>
          <p:cNvSpPr>
            <a:spLocks noChangeArrowheads="1"/>
          </p:cNvSpPr>
          <p:nvPr/>
        </p:nvSpPr>
        <p:spPr bwMode="auto">
          <a:xfrm>
            <a:off x="6129338" y="1692049"/>
            <a:ext cx="982662" cy="982662"/>
          </a:xfrm>
          <a:prstGeom prst="rect">
            <a:avLst/>
          </a:prstGeom>
          <a:noFill/>
          <a:ln>
            <a:solidFill>
              <a:srgbClr val="40404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1" name="矩形 14"/>
          <p:cNvSpPr>
            <a:spLocks noChangeArrowheads="1"/>
          </p:cNvSpPr>
          <p:nvPr/>
        </p:nvSpPr>
        <p:spPr bwMode="auto">
          <a:xfrm>
            <a:off x="6129338" y="3011488"/>
            <a:ext cx="982662" cy="982662"/>
          </a:xfrm>
          <a:prstGeom prst="rect">
            <a:avLst/>
          </a:prstGeom>
          <a:noFill/>
          <a:ln>
            <a:solidFill>
              <a:srgbClr val="C0000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2" name="矩形 15"/>
          <p:cNvSpPr>
            <a:spLocks noChangeArrowheads="1"/>
          </p:cNvSpPr>
          <p:nvPr/>
        </p:nvSpPr>
        <p:spPr bwMode="auto">
          <a:xfrm>
            <a:off x="6129338" y="4136799"/>
            <a:ext cx="982662" cy="982662"/>
          </a:xfrm>
          <a:prstGeom prst="rect">
            <a:avLst/>
          </a:prstGeom>
          <a:noFill/>
          <a:ln>
            <a:solidFill>
              <a:srgbClr val="40404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3" name="矩形 16"/>
          <p:cNvSpPr>
            <a:spLocks noChangeArrowheads="1"/>
          </p:cNvSpPr>
          <p:nvPr/>
        </p:nvSpPr>
        <p:spPr bwMode="auto">
          <a:xfrm>
            <a:off x="6129338" y="5357586"/>
            <a:ext cx="982662" cy="982663"/>
          </a:xfrm>
          <a:prstGeom prst="rect">
            <a:avLst/>
          </a:prstGeom>
          <a:noFill/>
          <a:ln>
            <a:solidFill>
              <a:srgbClr val="C0000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4" name="矩形 17"/>
          <p:cNvSpPr>
            <a:spLocks noChangeArrowheads="1"/>
          </p:cNvSpPr>
          <p:nvPr/>
        </p:nvSpPr>
        <p:spPr bwMode="auto">
          <a:xfrm>
            <a:off x="7383463" y="1692049"/>
            <a:ext cx="4165600" cy="982662"/>
          </a:xfrm>
          <a:prstGeom prst="rect">
            <a:avLst/>
          </a:prstGeom>
          <a:noFill/>
          <a:ln>
            <a:solidFill>
              <a:srgbClr val="40404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5" name="矩形 18"/>
          <p:cNvSpPr>
            <a:spLocks noChangeArrowheads="1"/>
          </p:cNvSpPr>
          <p:nvPr/>
        </p:nvSpPr>
        <p:spPr bwMode="auto">
          <a:xfrm>
            <a:off x="7391400" y="3011488"/>
            <a:ext cx="4165600" cy="982662"/>
          </a:xfrm>
          <a:prstGeom prst="rect">
            <a:avLst/>
          </a:prstGeom>
          <a:noFill/>
          <a:ln>
            <a:solidFill>
              <a:srgbClr val="C0000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6" name="矩形 19"/>
          <p:cNvSpPr>
            <a:spLocks noChangeArrowheads="1"/>
          </p:cNvSpPr>
          <p:nvPr/>
        </p:nvSpPr>
        <p:spPr bwMode="auto">
          <a:xfrm>
            <a:off x="7391400" y="4136799"/>
            <a:ext cx="4165600" cy="982662"/>
          </a:xfrm>
          <a:prstGeom prst="rect">
            <a:avLst/>
          </a:prstGeom>
          <a:noFill/>
          <a:ln>
            <a:solidFill>
              <a:srgbClr val="40404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sp>
        <p:nvSpPr>
          <p:cNvPr id="17" name="矩形 20"/>
          <p:cNvSpPr>
            <a:spLocks noChangeArrowheads="1"/>
          </p:cNvSpPr>
          <p:nvPr/>
        </p:nvSpPr>
        <p:spPr bwMode="auto">
          <a:xfrm>
            <a:off x="7391400" y="5357586"/>
            <a:ext cx="4165600" cy="982663"/>
          </a:xfrm>
          <a:prstGeom prst="rect">
            <a:avLst/>
          </a:prstGeom>
          <a:noFill/>
          <a:ln>
            <a:solidFill>
              <a:srgbClr val="C00000"/>
            </a:solidFill>
          </a:ln>
          <a:extLst/>
        </p:spPr>
        <p:txBody>
          <a:bodyPr anchor="ctr"/>
          <a:lstStyle/>
          <a:p>
            <a:pPr algn="ctr" eaLnBrk="1" hangingPunct="1">
              <a:buFont typeface="Arial" pitchFamily="34" charset="0"/>
              <a:buNone/>
            </a:pPr>
            <a:endParaRPr lang="zh-CN" altLang="en-US">
              <a:solidFill>
                <a:srgbClr val="FFFFFF"/>
              </a:solidFill>
              <a:latin typeface="宋体" pitchFamily="2" charset="-122"/>
              <a:sym typeface="宋体" pitchFamily="2" charset="-122"/>
            </a:endParaRPr>
          </a:p>
        </p:txBody>
      </p:sp>
      <p:pic>
        <p:nvPicPr>
          <p:cNvPr id="18" name="图片 21"/>
          <p:cNvPicPr>
            <a:picLocks noChangeAspect="1" noChangeArrowheads="1"/>
          </p:cNvPicPr>
          <p:nvPr/>
        </p:nvPicPr>
        <p:blipFill>
          <a:blip r:embed="rId8" cstate="screen">
            <a:extLst>
              <a:ext uri="{28A0092B-C50C-407E-A947-70E740481C1C}">
                <a14:useLocalDpi xmlns="" xmlns:a14="http://schemas.microsoft.com/office/drawing/2010/main"/>
              </a:ext>
            </a:extLst>
          </a:blip>
          <a:srcRect/>
          <a:stretch>
            <a:fillRect/>
          </a:stretch>
        </p:blipFill>
        <p:spPr bwMode="auto">
          <a:xfrm>
            <a:off x="6388100" y="1957388"/>
            <a:ext cx="485775" cy="608012"/>
          </a:xfrm>
          <a:prstGeom prst="rect">
            <a:avLst/>
          </a:prstGeom>
          <a:solidFill>
            <a:srgbClr val="404040"/>
          </a:solidFill>
          <a:ln>
            <a:noFill/>
          </a:ln>
          <a:extLst/>
        </p:spPr>
      </p:pic>
      <p:pic>
        <p:nvPicPr>
          <p:cNvPr id="19" name="图片 22"/>
          <p:cNvPicPr>
            <a:picLocks noChangeAspect="1" noChangeArrowheads="1"/>
          </p:cNvPicPr>
          <p:nvPr/>
        </p:nvPicPr>
        <p:blipFill>
          <a:blip r:embed="rId9" cstate="screen">
            <a:extLst>
              <a:ext uri="{28A0092B-C50C-407E-A947-70E740481C1C}">
                <a14:useLocalDpi xmlns="" xmlns:a14="http://schemas.microsoft.com/office/drawing/2010/main"/>
              </a:ext>
            </a:extLst>
          </a:blip>
          <a:srcRect/>
          <a:stretch>
            <a:fillRect/>
          </a:stretch>
        </p:blipFill>
        <p:spPr bwMode="auto">
          <a:xfrm>
            <a:off x="6308725" y="3181350"/>
            <a:ext cx="623888" cy="623888"/>
          </a:xfrm>
          <a:prstGeom prst="rect">
            <a:avLst/>
          </a:prstGeom>
          <a:solidFill>
            <a:srgbClr val="C00000"/>
          </a:solidFill>
          <a:ln>
            <a:noFill/>
          </a:ln>
          <a:extLst/>
        </p:spPr>
      </p:pic>
      <p:pic>
        <p:nvPicPr>
          <p:cNvPr id="20" name="图片 23"/>
          <p:cNvPicPr>
            <a:picLocks noChangeAspect="1" noChangeArrowheads="1"/>
          </p:cNvPicPr>
          <p:nvPr/>
        </p:nvPicPr>
        <p:blipFill>
          <a:blip r:embed="rId10" cstate="screen">
            <a:extLst>
              <a:ext uri="{28A0092B-C50C-407E-A947-70E740481C1C}">
                <a14:useLocalDpi xmlns="" xmlns:a14="http://schemas.microsoft.com/office/drawing/2010/main"/>
              </a:ext>
            </a:extLst>
          </a:blip>
          <a:srcRect/>
          <a:stretch>
            <a:fillRect/>
          </a:stretch>
        </p:blipFill>
        <p:spPr bwMode="auto">
          <a:xfrm>
            <a:off x="6326188" y="4473575"/>
            <a:ext cx="587375" cy="422275"/>
          </a:xfrm>
          <a:prstGeom prst="rect">
            <a:avLst/>
          </a:prstGeom>
          <a:solidFill>
            <a:srgbClr val="404040"/>
          </a:solidFill>
          <a:ln>
            <a:noFill/>
          </a:ln>
          <a:extLst/>
        </p:spPr>
      </p:pic>
      <p:pic>
        <p:nvPicPr>
          <p:cNvPr id="21" name="图片 24"/>
          <p:cNvPicPr>
            <a:picLocks noChangeAspect="1" noChangeArrowheads="1"/>
          </p:cNvPicPr>
          <p:nvPr/>
        </p:nvPicPr>
        <p:blipFill>
          <a:blip r:embed="rId11" cstate="screen">
            <a:extLst>
              <a:ext uri="{28A0092B-C50C-407E-A947-70E740481C1C}">
                <a14:useLocalDpi xmlns="" xmlns:a14="http://schemas.microsoft.com/office/drawing/2010/main"/>
              </a:ext>
            </a:extLst>
          </a:blip>
          <a:srcRect/>
          <a:stretch>
            <a:fillRect/>
          </a:stretch>
        </p:blipFill>
        <p:spPr bwMode="auto">
          <a:xfrm>
            <a:off x="6397625" y="5695950"/>
            <a:ext cx="511175" cy="500063"/>
          </a:xfrm>
          <a:prstGeom prst="rect">
            <a:avLst/>
          </a:prstGeom>
          <a:solidFill>
            <a:srgbClr val="C00000"/>
          </a:solidFill>
          <a:ln>
            <a:noFill/>
          </a:ln>
          <a:extLst/>
        </p:spPr>
      </p:pic>
      <p:sp>
        <p:nvSpPr>
          <p:cNvPr id="22" name="文本框 25"/>
          <p:cNvSpPr>
            <a:spLocks noChangeArrowheads="1"/>
          </p:cNvSpPr>
          <p:nvPr/>
        </p:nvSpPr>
        <p:spPr bwMode="auto">
          <a:xfrm flipH="1">
            <a:off x="7727950" y="1908175"/>
            <a:ext cx="34766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2000" dirty="0">
                <a:solidFill>
                  <a:schemeClr val="bg1">
                    <a:lumMod val="50000"/>
                  </a:schemeClr>
                </a:solidFill>
                <a:latin typeface="Calibri" pitchFamily="34" charset="0"/>
                <a:sym typeface="Calibri" pitchFamily="34" charset="0"/>
              </a:rPr>
              <a:t>Click here to add  you to the</a:t>
            </a:r>
            <a:endParaRPr lang="zh-CN" altLang="en-US" sz="2000" dirty="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2000" dirty="0">
                <a:solidFill>
                  <a:schemeClr val="bg1">
                    <a:lumMod val="50000"/>
                  </a:schemeClr>
                </a:solidFill>
                <a:latin typeface="Calibri" pitchFamily="34" charset="0"/>
                <a:sym typeface="Calibri" pitchFamily="34" charset="0"/>
              </a:rPr>
              <a:t> center of the narrative thought</a:t>
            </a:r>
            <a:endParaRPr lang="en-US" altLang="zh-CN" sz="20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23" name="文本框 26"/>
          <p:cNvSpPr>
            <a:spLocks noChangeArrowheads="1"/>
          </p:cNvSpPr>
          <p:nvPr/>
        </p:nvSpPr>
        <p:spPr bwMode="auto">
          <a:xfrm flipH="1">
            <a:off x="7727950" y="3097213"/>
            <a:ext cx="34766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Click here to add  you to the</a:t>
            </a:r>
            <a:endParaRPr lang="zh-CN" altLang="en-US" sz="200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 center of the narrative thought</a:t>
            </a:r>
            <a:endParaRPr lang="en-US" altLang="zh-CN" sz="2000">
              <a:solidFill>
                <a:schemeClr val="bg1">
                  <a:lumMod val="50000"/>
                </a:schemeClr>
              </a:solidFill>
              <a:latin typeface="微软雅黑" pitchFamily="34" charset="-122"/>
              <a:ea typeface="微软雅黑" pitchFamily="34" charset="-122"/>
              <a:sym typeface="微软雅黑" pitchFamily="34" charset="-122"/>
            </a:endParaRPr>
          </a:p>
        </p:txBody>
      </p:sp>
      <p:sp>
        <p:nvSpPr>
          <p:cNvPr id="24" name="文本框 27"/>
          <p:cNvSpPr>
            <a:spLocks noChangeArrowheads="1"/>
          </p:cNvSpPr>
          <p:nvPr/>
        </p:nvSpPr>
        <p:spPr bwMode="auto">
          <a:xfrm flipH="1">
            <a:off x="7727950" y="4370388"/>
            <a:ext cx="34766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Click here to add  you to the</a:t>
            </a:r>
            <a:endParaRPr lang="zh-CN" altLang="en-US" sz="200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 center of the narrative thought</a:t>
            </a:r>
            <a:endParaRPr lang="en-US" altLang="zh-CN" sz="2000">
              <a:solidFill>
                <a:schemeClr val="bg1">
                  <a:lumMod val="50000"/>
                </a:schemeClr>
              </a:solidFill>
              <a:latin typeface="微软雅黑" pitchFamily="34" charset="-122"/>
              <a:ea typeface="微软雅黑" pitchFamily="34" charset="-122"/>
              <a:sym typeface="微软雅黑" pitchFamily="34" charset="-122"/>
            </a:endParaRPr>
          </a:p>
        </p:txBody>
      </p:sp>
      <p:sp>
        <p:nvSpPr>
          <p:cNvPr id="25" name="文本框 28"/>
          <p:cNvSpPr>
            <a:spLocks noChangeArrowheads="1"/>
          </p:cNvSpPr>
          <p:nvPr/>
        </p:nvSpPr>
        <p:spPr bwMode="auto">
          <a:xfrm flipH="1">
            <a:off x="7735888" y="5495699"/>
            <a:ext cx="3476625" cy="7080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Click here to add  you to the</a:t>
            </a:r>
            <a:endParaRPr lang="zh-CN" altLang="en-US" sz="2000">
              <a:solidFill>
                <a:schemeClr val="bg1">
                  <a:lumMod val="50000"/>
                </a:schemeClr>
              </a:solidFill>
              <a:latin typeface="Calibri" pitchFamily="34" charset="0"/>
              <a:sym typeface="Calibri" pitchFamily="34" charset="0"/>
            </a:endParaRPr>
          </a:p>
          <a:p>
            <a:pPr eaLnBrk="1" hangingPunct="1">
              <a:buFont typeface="Arial" pitchFamily="34" charset="0"/>
              <a:buNone/>
            </a:pPr>
            <a:r>
              <a:rPr lang="en-US" altLang="zh-CN" sz="2000">
                <a:solidFill>
                  <a:schemeClr val="bg1">
                    <a:lumMod val="50000"/>
                  </a:schemeClr>
                </a:solidFill>
                <a:latin typeface="Calibri" pitchFamily="34" charset="0"/>
                <a:sym typeface="Calibri" pitchFamily="34" charset="0"/>
              </a:rPr>
              <a:t> center of the narrative thought</a:t>
            </a:r>
            <a:endParaRPr lang="en-US" altLang="zh-CN" sz="2000">
              <a:solidFill>
                <a:schemeClr val="bg1">
                  <a:lumMod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 xmlns:p14="http://schemas.microsoft.com/office/powerpoint/2010/main" val="58192484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250"/>
                                        <p:tgtEl>
                                          <p:spTgt spid="7"/>
                                        </p:tgtEl>
                                      </p:cBhvr>
                                    </p:animEffect>
                                    <p:anim calcmode="lin" valueType="num">
                                      <p:cBhvr>
                                        <p:cTn id="17" dur="250" fill="hold"/>
                                        <p:tgtEl>
                                          <p:spTgt spid="7"/>
                                        </p:tgtEl>
                                        <p:attrNameLst>
                                          <p:attrName>ppt_x</p:attrName>
                                        </p:attrNameLst>
                                      </p:cBhvr>
                                      <p:tavLst>
                                        <p:tav tm="0">
                                          <p:val>
                                            <p:strVal val="#ppt_x"/>
                                          </p:val>
                                        </p:tav>
                                        <p:tav tm="100000">
                                          <p:val>
                                            <p:strVal val="#ppt_x"/>
                                          </p:val>
                                        </p:tav>
                                      </p:tavLst>
                                    </p:anim>
                                    <p:anim calcmode="lin" valueType="num">
                                      <p:cBhvr>
                                        <p:cTn id="18" dur="250" fill="hold"/>
                                        <p:tgtEl>
                                          <p:spTgt spid="7"/>
                                        </p:tgtEl>
                                        <p:attrNameLst>
                                          <p:attrName>ppt_y</p:attrName>
                                        </p:attrNameLst>
                                      </p:cBhvr>
                                      <p:tavLst>
                                        <p:tav tm="0">
                                          <p:val>
                                            <p:strVal val="#ppt_y+.1"/>
                                          </p:val>
                                        </p:tav>
                                        <p:tav tm="100000">
                                          <p:val>
                                            <p:strVal val="#ppt_y"/>
                                          </p:val>
                                        </p:tav>
                                      </p:tavLst>
                                    </p:anim>
                                  </p:childTnLst>
                                </p:cTn>
                              </p:par>
                            </p:childTnLst>
                          </p:cTn>
                        </p:par>
                        <p:par>
                          <p:cTn id="19" fill="hold">
                            <p:stCondLst>
                              <p:cond delay="1250"/>
                            </p:stCondLst>
                            <p:childTnLst>
                              <p:par>
                                <p:cTn id="20" presetID="42"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250"/>
                                        <p:tgtEl>
                                          <p:spTgt spid="8"/>
                                        </p:tgtEl>
                                      </p:cBhvr>
                                    </p:animEffect>
                                    <p:anim calcmode="lin" valueType="num">
                                      <p:cBhvr>
                                        <p:cTn id="23" dur="250" fill="hold"/>
                                        <p:tgtEl>
                                          <p:spTgt spid="8"/>
                                        </p:tgtEl>
                                        <p:attrNameLst>
                                          <p:attrName>ppt_x</p:attrName>
                                        </p:attrNameLst>
                                      </p:cBhvr>
                                      <p:tavLst>
                                        <p:tav tm="0">
                                          <p:val>
                                            <p:strVal val="#ppt_x"/>
                                          </p:val>
                                        </p:tav>
                                        <p:tav tm="100000">
                                          <p:val>
                                            <p:strVal val="#ppt_x"/>
                                          </p:val>
                                        </p:tav>
                                      </p:tavLst>
                                    </p:anim>
                                    <p:anim calcmode="lin" valueType="num">
                                      <p:cBhvr>
                                        <p:cTn id="24" dur="250" fill="hold"/>
                                        <p:tgtEl>
                                          <p:spTgt spid="8"/>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250"/>
                                        <p:tgtEl>
                                          <p:spTgt spid="9"/>
                                        </p:tgtEl>
                                      </p:cBhvr>
                                    </p:animEffect>
                                    <p:anim calcmode="lin" valueType="num">
                                      <p:cBhvr>
                                        <p:cTn id="29" dur="250" fill="hold"/>
                                        <p:tgtEl>
                                          <p:spTgt spid="9"/>
                                        </p:tgtEl>
                                        <p:attrNameLst>
                                          <p:attrName>ppt_x</p:attrName>
                                        </p:attrNameLst>
                                      </p:cBhvr>
                                      <p:tavLst>
                                        <p:tav tm="0">
                                          <p:val>
                                            <p:strVal val="#ppt_x"/>
                                          </p:val>
                                        </p:tav>
                                        <p:tav tm="100000">
                                          <p:val>
                                            <p:strVal val="#ppt_x"/>
                                          </p:val>
                                        </p:tav>
                                      </p:tavLst>
                                    </p:anim>
                                    <p:anim calcmode="lin" valueType="num">
                                      <p:cBhvr>
                                        <p:cTn id="30" dur="250" fill="hold"/>
                                        <p:tgtEl>
                                          <p:spTgt spid="9"/>
                                        </p:tgtEl>
                                        <p:attrNameLst>
                                          <p:attrName>ppt_y</p:attrName>
                                        </p:attrNameLst>
                                      </p:cBhvr>
                                      <p:tavLst>
                                        <p:tav tm="0">
                                          <p:val>
                                            <p:strVal val="#ppt_y+.1"/>
                                          </p:val>
                                        </p:tav>
                                        <p:tav tm="100000">
                                          <p:val>
                                            <p:strVal val="#ppt_y"/>
                                          </p:val>
                                        </p:tav>
                                      </p:tavLst>
                                    </p:anim>
                                  </p:childTnLst>
                                </p:cTn>
                              </p:par>
                            </p:childTnLst>
                          </p:cTn>
                        </p:par>
                        <p:par>
                          <p:cTn id="31" fill="hold">
                            <p:stCondLst>
                              <p:cond delay="1750"/>
                            </p:stCondLst>
                            <p:childTnLst>
                              <p:par>
                                <p:cTn id="32" presetID="42"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250"/>
                                        <p:tgtEl>
                                          <p:spTgt spid="10"/>
                                        </p:tgtEl>
                                      </p:cBhvr>
                                    </p:animEffect>
                                    <p:anim calcmode="lin" valueType="num">
                                      <p:cBhvr>
                                        <p:cTn id="35" dur="250" fill="hold"/>
                                        <p:tgtEl>
                                          <p:spTgt spid="10"/>
                                        </p:tgtEl>
                                        <p:attrNameLst>
                                          <p:attrName>ppt_x</p:attrName>
                                        </p:attrNameLst>
                                      </p:cBhvr>
                                      <p:tavLst>
                                        <p:tav tm="0">
                                          <p:val>
                                            <p:strVal val="#ppt_x"/>
                                          </p:val>
                                        </p:tav>
                                        <p:tav tm="100000">
                                          <p:val>
                                            <p:strVal val="#ppt_x"/>
                                          </p:val>
                                        </p:tav>
                                      </p:tavLst>
                                    </p:anim>
                                    <p:anim calcmode="lin" valueType="num">
                                      <p:cBhvr>
                                        <p:cTn id="36" dur="25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2000"/>
                            </p:stCondLst>
                            <p:childTnLst>
                              <p:par>
                                <p:cTn id="38" presetID="42"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250"/>
                                        <p:tgtEl>
                                          <p:spTgt spid="11"/>
                                        </p:tgtEl>
                                      </p:cBhvr>
                                    </p:animEffect>
                                    <p:anim calcmode="lin" valueType="num">
                                      <p:cBhvr>
                                        <p:cTn id="41" dur="250" fill="hold"/>
                                        <p:tgtEl>
                                          <p:spTgt spid="11"/>
                                        </p:tgtEl>
                                        <p:attrNameLst>
                                          <p:attrName>ppt_x</p:attrName>
                                        </p:attrNameLst>
                                      </p:cBhvr>
                                      <p:tavLst>
                                        <p:tav tm="0">
                                          <p:val>
                                            <p:strVal val="#ppt_x"/>
                                          </p:val>
                                        </p:tav>
                                        <p:tav tm="100000">
                                          <p:val>
                                            <p:strVal val="#ppt_x"/>
                                          </p:val>
                                        </p:tav>
                                      </p:tavLst>
                                    </p:anim>
                                    <p:anim calcmode="lin" valueType="num">
                                      <p:cBhvr>
                                        <p:cTn id="42" dur="25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250"/>
                            </p:stCondLst>
                            <p:childTnLst>
                              <p:par>
                                <p:cTn id="44" presetID="42"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250"/>
                                        <p:tgtEl>
                                          <p:spTgt spid="12"/>
                                        </p:tgtEl>
                                      </p:cBhvr>
                                    </p:animEffect>
                                    <p:anim calcmode="lin" valueType="num">
                                      <p:cBhvr>
                                        <p:cTn id="47" dur="250" fill="hold"/>
                                        <p:tgtEl>
                                          <p:spTgt spid="12"/>
                                        </p:tgtEl>
                                        <p:attrNameLst>
                                          <p:attrName>ppt_x</p:attrName>
                                        </p:attrNameLst>
                                      </p:cBhvr>
                                      <p:tavLst>
                                        <p:tav tm="0">
                                          <p:val>
                                            <p:strVal val="#ppt_x"/>
                                          </p:val>
                                        </p:tav>
                                        <p:tav tm="100000">
                                          <p:val>
                                            <p:strVal val="#ppt_x"/>
                                          </p:val>
                                        </p:tav>
                                      </p:tavLst>
                                    </p:anim>
                                    <p:anim calcmode="lin" valueType="num">
                                      <p:cBhvr>
                                        <p:cTn id="48" dur="250" fill="hold"/>
                                        <p:tgtEl>
                                          <p:spTgt spid="12"/>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42"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250"/>
                                        <p:tgtEl>
                                          <p:spTgt spid="13"/>
                                        </p:tgtEl>
                                      </p:cBhvr>
                                    </p:animEffect>
                                    <p:anim calcmode="lin" valueType="num">
                                      <p:cBhvr>
                                        <p:cTn id="53" dur="250" fill="hold"/>
                                        <p:tgtEl>
                                          <p:spTgt spid="13"/>
                                        </p:tgtEl>
                                        <p:attrNameLst>
                                          <p:attrName>ppt_x</p:attrName>
                                        </p:attrNameLst>
                                      </p:cBhvr>
                                      <p:tavLst>
                                        <p:tav tm="0">
                                          <p:val>
                                            <p:strVal val="#ppt_x"/>
                                          </p:val>
                                        </p:tav>
                                        <p:tav tm="100000">
                                          <p:val>
                                            <p:strVal val="#ppt_x"/>
                                          </p:val>
                                        </p:tav>
                                      </p:tavLst>
                                    </p:anim>
                                    <p:anim calcmode="lin" valueType="num">
                                      <p:cBhvr>
                                        <p:cTn id="54" dur="25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2750"/>
                            </p:stCondLst>
                            <p:childTnLst>
                              <p:par>
                                <p:cTn id="56" presetID="42" presetClass="entr" presetSubtype="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250"/>
                                        <p:tgtEl>
                                          <p:spTgt spid="14"/>
                                        </p:tgtEl>
                                      </p:cBhvr>
                                    </p:animEffect>
                                    <p:anim calcmode="lin" valueType="num">
                                      <p:cBhvr>
                                        <p:cTn id="59" dur="250" fill="hold"/>
                                        <p:tgtEl>
                                          <p:spTgt spid="14"/>
                                        </p:tgtEl>
                                        <p:attrNameLst>
                                          <p:attrName>ppt_x</p:attrName>
                                        </p:attrNameLst>
                                      </p:cBhvr>
                                      <p:tavLst>
                                        <p:tav tm="0">
                                          <p:val>
                                            <p:strVal val="#ppt_x"/>
                                          </p:val>
                                        </p:tav>
                                        <p:tav tm="100000">
                                          <p:val>
                                            <p:strVal val="#ppt_x"/>
                                          </p:val>
                                        </p:tav>
                                      </p:tavLst>
                                    </p:anim>
                                    <p:anim calcmode="lin" valueType="num">
                                      <p:cBhvr>
                                        <p:cTn id="60" dur="250" fill="hold"/>
                                        <p:tgtEl>
                                          <p:spTgt spid="14"/>
                                        </p:tgtEl>
                                        <p:attrNameLst>
                                          <p:attrName>ppt_y</p:attrName>
                                        </p:attrNameLst>
                                      </p:cBhvr>
                                      <p:tavLst>
                                        <p:tav tm="0">
                                          <p:val>
                                            <p:strVal val="#ppt_y+.1"/>
                                          </p:val>
                                        </p:tav>
                                        <p:tav tm="100000">
                                          <p:val>
                                            <p:strVal val="#ppt_y"/>
                                          </p:val>
                                        </p:tav>
                                      </p:tavLst>
                                    </p:anim>
                                  </p:childTnLst>
                                </p:cTn>
                              </p:par>
                            </p:childTnLst>
                          </p:cTn>
                        </p:par>
                        <p:par>
                          <p:cTn id="61" fill="hold">
                            <p:stCondLst>
                              <p:cond delay="3000"/>
                            </p:stCondLst>
                            <p:childTnLst>
                              <p:par>
                                <p:cTn id="62" presetID="42"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250"/>
                                        <p:tgtEl>
                                          <p:spTgt spid="15"/>
                                        </p:tgtEl>
                                      </p:cBhvr>
                                    </p:animEffect>
                                    <p:anim calcmode="lin" valueType="num">
                                      <p:cBhvr>
                                        <p:cTn id="65" dur="250" fill="hold"/>
                                        <p:tgtEl>
                                          <p:spTgt spid="15"/>
                                        </p:tgtEl>
                                        <p:attrNameLst>
                                          <p:attrName>ppt_x</p:attrName>
                                        </p:attrNameLst>
                                      </p:cBhvr>
                                      <p:tavLst>
                                        <p:tav tm="0">
                                          <p:val>
                                            <p:strVal val="#ppt_x"/>
                                          </p:val>
                                        </p:tav>
                                        <p:tav tm="100000">
                                          <p:val>
                                            <p:strVal val="#ppt_x"/>
                                          </p:val>
                                        </p:tav>
                                      </p:tavLst>
                                    </p:anim>
                                    <p:anim calcmode="lin" valueType="num">
                                      <p:cBhvr>
                                        <p:cTn id="66" dur="250" fill="hold"/>
                                        <p:tgtEl>
                                          <p:spTgt spid="15"/>
                                        </p:tgtEl>
                                        <p:attrNameLst>
                                          <p:attrName>ppt_y</p:attrName>
                                        </p:attrNameLst>
                                      </p:cBhvr>
                                      <p:tavLst>
                                        <p:tav tm="0">
                                          <p:val>
                                            <p:strVal val="#ppt_y+.1"/>
                                          </p:val>
                                        </p:tav>
                                        <p:tav tm="100000">
                                          <p:val>
                                            <p:strVal val="#ppt_y"/>
                                          </p:val>
                                        </p:tav>
                                      </p:tavLst>
                                    </p:anim>
                                  </p:childTnLst>
                                </p:cTn>
                              </p:par>
                            </p:childTnLst>
                          </p:cTn>
                        </p:par>
                        <p:par>
                          <p:cTn id="67" fill="hold">
                            <p:stCondLst>
                              <p:cond delay="3250"/>
                            </p:stCondLst>
                            <p:childTnLst>
                              <p:par>
                                <p:cTn id="68" presetID="42" presetClass="entr" presetSubtype="0" fill="hold" grpId="0" nodeType="after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fade">
                                      <p:cBhvr>
                                        <p:cTn id="70" dur="250"/>
                                        <p:tgtEl>
                                          <p:spTgt spid="16"/>
                                        </p:tgtEl>
                                      </p:cBhvr>
                                    </p:animEffect>
                                    <p:anim calcmode="lin" valueType="num">
                                      <p:cBhvr>
                                        <p:cTn id="71" dur="250" fill="hold"/>
                                        <p:tgtEl>
                                          <p:spTgt spid="16"/>
                                        </p:tgtEl>
                                        <p:attrNameLst>
                                          <p:attrName>ppt_x</p:attrName>
                                        </p:attrNameLst>
                                      </p:cBhvr>
                                      <p:tavLst>
                                        <p:tav tm="0">
                                          <p:val>
                                            <p:strVal val="#ppt_x"/>
                                          </p:val>
                                        </p:tav>
                                        <p:tav tm="100000">
                                          <p:val>
                                            <p:strVal val="#ppt_x"/>
                                          </p:val>
                                        </p:tav>
                                      </p:tavLst>
                                    </p:anim>
                                    <p:anim calcmode="lin" valueType="num">
                                      <p:cBhvr>
                                        <p:cTn id="72" dur="250" fill="hold"/>
                                        <p:tgtEl>
                                          <p:spTgt spid="16"/>
                                        </p:tgtEl>
                                        <p:attrNameLst>
                                          <p:attrName>ppt_y</p:attrName>
                                        </p:attrNameLst>
                                      </p:cBhvr>
                                      <p:tavLst>
                                        <p:tav tm="0">
                                          <p:val>
                                            <p:strVal val="#ppt_y+.1"/>
                                          </p:val>
                                        </p:tav>
                                        <p:tav tm="100000">
                                          <p:val>
                                            <p:strVal val="#ppt_y"/>
                                          </p:val>
                                        </p:tav>
                                      </p:tavLst>
                                    </p:anim>
                                  </p:childTnLst>
                                </p:cTn>
                              </p:par>
                            </p:childTnLst>
                          </p:cTn>
                        </p:par>
                        <p:par>
                          <p:cTn id="73" fill="hold">
                            <p:stCondLst>
                              <p:cond delay="3500"/>
                            </p:stCondLst>
                            <p:childTnLst>
                              <p:par>
                                <p:cTn id="74" presetID="42" presetClass="entr" presetSubtype="0"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fade">
                                      <p:cBhvr>
                                        <p:cTn id="76" dur="250"/>
                                        <p:tgtEl>
                                          <p:spTgt spid="17"/>
                                        </p:tgtEl>
                                      </p:cBhvr>
                                    </p:animEffect>
                                    <p:anim calcmode="lin" valueType="num">
                                      <p:cBhvr>
                                        <p:cTn id="77" dur="250" fill="hold"/>
                                        <p:tgtEl>
                                          <p:spTgt spid="17"/>
                                        </p:tgtEl>
                                        <p:attrNameLst>
                                          <p:attrName>ppt_x</p:attrName>
                                        </p:attrNameLst>
                                      </p:cBhvr>
                                      <p:tavLst>
                                        <p:tav tm="0">
                                          <p:val>
                                            <p:strVal val="#ppt_x"/>
                                          </p:val>
                                        </p:tav>
                                        <p:tav tm="100000">
                                          <p:val>
                                            <p:strVal val="#ppt_x"/>
                                          </p:val>
                                        </p:tav>
                                      </p:tavLst>
                                    </p:anim>
                                    <p:anim calcmode="lin" valueType="num">
                                      <p:cBhvr>
                                        <p:cTn id="78" dur="250" fill="hold"/>
                                        <p:tgtEl>
                                          <p:spTgt spid="17"/>
                                        </p:tgtEl>
                                        <p:attrNameLst>
                                          <p:attrName>ppt_y</p:attrName>
                                        </p:attrNameLst>
                                      </p:cBhvr>
                                      <p:tavLst>
                                        <p:tav tm="0">
                                          <p:val>
                                            <p:strVal val="#ppt_y+.1"/>
                                          </p:val>
                                        </p:tav>
                                        <p:tav tm="100000">
                                          <p:val>
                                            <p:strVal val="#ppt_y"/>
                                          </p:val>
                                        </p:tav>
                                      </p:tavLst>
                                    </p:anim>
                                  </p:childTnLst>
                                </p:cTn>
                              </p:par>
                            </p:childTnLst>
                          </p:cTn>
                        </p:par>
                        <p:par>
                          <p:cTn id="79" fill="hold">
                            <p:stCondLst>
                              <p:cond delay="3750"/>
                            </p:stCondLst>
                            <p:childTnLst>
                              <p:par>
                                <p:cTn id="80" presetID="42" presetClass="entr" presetSubtype="0"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250"/>
                                        <p:tgtEl>
                                          <p:spTgt spid="18"/>
                                        </p:tgtEl>
                                      </p:cBhvr>
                                    </p:animEffect>
                                    <p:anim calcmode="lin" valueType="num">
                                      <p:cBhvr>
                                        <p:cTn id="83" dur="250" fill="hold"/>
                                        <p:tgtEl>
                                          <p:spTgt spid="18"/>
                                        </p:tgtEl>
                                        <p:attrNameLst>
                                          <p:attrName>ppt_x</p:attrName>
                                        </p:attrNameLst>
                                      </p:cBhvr>
                                      <p:tavLst>
                                        <p:tav tm="0">
                                          <p:val>
                                            <p:strVal val="#ppt_x"/>
                                          </p:val>
                                        </p:tav>
                                        <p:tav tm="100000">
                                          <p:val>
                                            <p:strVal val="#ppt_x"/>
                                          </p:val>
                                        </p:tav>
                                      </p:tavLst>
                                    </p:anim>
                                    <p:anim calcmode="lin" valueType="num">
                                      <p:cBhvr>
                                        <p:cTn id="84" dur="250" fill="hold"/>
                                        <p:tgtEl>
                                          <p:spTgt spid="18"/>
                                        </p:tgtEl>
                                        <p:attrNameLst>
                                          <p:attrName>ppt_y</p:attrName>
                                        </p:attrNameLst>
                                      </p:cBhvr>
                                      <p:tavLst>
                                        <p:tav tm="0">
                                          <p:val>
                                            <p:strVal val="#ppt_y+.1"/>
                                          </p:val>
                                        </p:tav>
                                        <p:tav tm="100000">
                                          <p:val>
                                            <p:strVal val="#ppt_y"/>
                                          </p:val>
                                        </p:tav>
                                      </p:tavLst>
                                    </p:anim>
                                  </p:childTnLst>
                                </p:cTn>
                              </p:par>
                            </p:childTnLst>
                          </p:cTn>
                        </p:par>
                        <p:par>
                          <p:cTn id="85" fill="hold">
                            <p:stCondLst>
                              <p:cond delay="4000"/>
                            </p:stCondLst>
                            <p:childTnLst>
                              <p:par>
                                <p:cTn id="86" presetID="42" presetClass="entr" presetSubtype="0" fill="hold" nodeType="afterEffect">
                                  <p:stCondLst>
                                    <p:cond delay="0"/>
                                  </p:stCondLst>
                                  <p:childTnLst>
                                    <p:set>
                                      <p:cBhvr>
                                        <p:cTn id="87" dur="1" fill="hold">
                                          <p:stCondLst>
                                            <p:cond delay="0"/>
                                          </p:stCondLst>
                                        </p:cTn>
                                        <p:tgtEl>
                                          <p:spTgt spid="19"/>
                                        </p:tgtEl>
                                        <p:attrNameLst>
                                          <p:attrName>style.visibility</p:attrName>
                                        </p:attrNameLst>
                                      </p:cBhvr>
                                      <p:to>
                                        <p:strVal val="visible"/>
                                      </p:to>
                                    </p:set>
                                    <p:animEffect transition="in" filter="fade">
                                      <p:cBhvr>
                                        <p:cTn id="88" dur="250"/>
                                        <p:tgtEl>
                                          <p:spTgt spid="19"/>
                                        </p:tgtEl>
                                      </p:cBhvr>
                                    </p:animEffect>
                                    <p:anim calcmode="lin" valueType="num">
                                      <p:cBhvr>
                                        <p:cTn id="89" dur="250" fill="hold"/>
                                        <p:tgtEl>
                                          <p:spTgt spid="19"/>
                                        </p:tgtEl>
                                        <p:attrNameLst>
                                          <p:attrName>ppt_x</p:attrName>
                                        </p:attrNameLst>
                                      </p:cBhvr>
                                      <p:tavLst>
                                        <p:tav tm="0">
                                          <p:val>
                                            <p:strVal val="#ppt_x"/>
                                          </p:val>
                                        </p:tav>
                                        <p:tav tm="100000">
                                          <p:val>
                                            <p:strVal val="#ppt_x"/>
                                          </p:val>
                                        </p:tav>
                                      </p:tavLst>
                                    </p:anim>
                                    <p:anim calcmode="lin" valueType="num">
                                      <p:cBhvr>
                                        <p:cTn id="90" dur="250" fill="hold"/>
                                        <p:tgtEl>
                                          <p:spTgt spid="19"/>
                                        </p:tgtEl>
                                        <p:attrNameLst>
                                          <p:attrName>ppt_y</p:attrName>
                                        </p:attrNameLst>
                                      </p:cBhvr>
                                      <p:tavLst>
                                        <p:tav tm="0">
                                          <p:val>
                                            <p:strVal val="#ppt_y+.1"/>
                                          </p:val>
                                        </p:tav>
                                        <p:tav tm="100000">
                                          <p:val>
                                            <p:strVal val="#ppt_y"/>
                                          </p:val>
                                        </p:tav>
                                      </p:tavLst>
                                    </p:anim>
                                  </p:childTnLst>
                                </p:cTn>
                              </p:par>
                            </p:childTnLst>
                          </p:cTn>
                        </p:par>
                        <p:par>
                          <p:cTn id="91" fill="hold">
                            <p:stCondLst>
                              <p:cond delay="4250"/>
                            </p:stCondLst>
                            <p:childTnLst>
                              <p:par>
                                <p:cTn id="92" presetID="42" presetClass="entr" presetSubtype="0" fill="hold" nodeType="after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fade">
                                      <p:cBhvr>
                                        <p:cTn id="94" dur="250"/>
                                        <p:tgtEl>
                                          <p:spTgt spid="20"/>
                                        </p:tgtEl>
                                      </p:cBhvr>
                                    </p:animEffect>
                                    <p:anim calcmode="lin" valueType="num">
                                      <p:cBhvr>
                                        <p:cTn id="95" dur="250" fill="hold"/>
                                        <p:tgtEl>
                                          <p:spTgt spid="20"/>
                                        </p:tgtEl>
                                        <p:attrNameLst>
                                          <p:attrName>ppt_x</p:attrName>
                                        </p:attrNameLst>
                                      </p:cBhvr>
                                      <p:tavLst>
                                        <p:tav tm="0">
                                          <p:val>
                                            <p:strVal val="#ppt_x"/>
                                          </p:val>
                                        </p:tav>
                                        <p:tav tm="100000">
                                          <p:val>
                                            <p:strVal val="#ppt_x"/>
                                          </p:val>
                                        </p:tav>
                                      </p:tavLst>
                                    </p:anim>
                                    <p:anim calcmode="lin" valueType="num">
                                      <p:cBhvr>
                                        <p:cTn id="96" dur="250" fill="hold"/>
                                        <p:tgtEl>
                                          <p:spTgt spid="20"/>
                                        </p:tgtEl>
                                        <p:attrNameLst>
                                          <p:attrName>ppt_y</p:attrName>
                                        </p:attrNameLst>
                                      </p:cBhvr>
                                      <p:tavLst>
                                        <p:tav tm="0">
                                          <p:val>
                                            <p:strVal val="#ppt_y+.1"/>
                                          </p:val>
                                        </p:tav>
                                        <p:tav tm="100000">
                                          <p:val>
                                            <p:strVal val="#ppt_y"/>
                                          </p:val>
                                        </p:tav>
                                      </p:tavLst>
                                    </p:anim>
                                  </p:childTnLst>
                                </p:cTn>
                              </p:par>
                            </p:childTnLst>
                          </p:cTn>
                        </p:par>
                        <p:par>
                          <p:cTn id="97" fill="hold">
                            <p:stCondLst>
                              <p:cond delay="4500"/>
                            </p:stCondLst>
                            <p:childTnLst>
                              <p:par>
                                <p:cTn id="98" presetID="42" presetClass="entr" presetSubtype="0" fill="hold" nodeType="after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fade">
                                      <p:cBhvr>
                                        <p:cTn id="100" dur="250"/>
                                        <p:tgtEl>
                                          <p:spTgt spid="21"/>
                                        </p:tgtEl>
                                      </p:cBhvr>
                                    </p:animEffect>
                                    <p:anim calcmode="lin" valueType="num">
                                      <p:cBhvr>
                                        <p:cTn id="101" dur="250" fill="hold"/>
                                        <p:tgtEl>
                                          <p:spTgt spid="21"/>
                                        </p:tgtEl>
                                        <p:attrNameLst>
                                          <p:attrName>ppt_x</p:attrName>
                                        </p:attrNameLst>
                                      </p:cBhvr>
                                      <p:tavLst>
                                        <p:tav tm="0">
                                          <p:val>
                                            <p:strVal val="#ppt_x"/>
                                          </p:val>
                                        </p:tav>
                                        <p:tav tm="100000">
                                          <p:val>
                                            <p:strVal val="#ppt_x"/>
                                          </p:val>
                                        </p:tav>
                                      </p:tavLst>
                                    </p:anim>
                                    <p:anim calcmode="lin" valueType="num">
                                      <p:cBhvr>
                                        <p:cTn id="102" dur="250" fill="hold"/>
                                        <p:tgtEl>
                                          <p:spTgt spid="21"/>
                                        </p:tgtEl>
                                        <p:attrNameLst>
                                          <p:attrName>ppt_y</p:attrName>
                                        </p:attrNameLst>
                                      </p:cBhvr>
                                      <p:tavLst>
                                        <p:tav tm="0">
                                          <p:val>
                                            <p:strVal val="#ppt_y+.1"/>
                                          </p:val>
                                        </p:tav>
                                        <p:tav tm="100000">
                                          <p:val>
                                            <p:strVal val="#ppt_y"/>
                                          </p:val>
                                        </p:tav>
                                      </p:tavLst>
                                    </p:anim>
                                  </p:childTnLst>
                                </p:cTn>
                              </p:par>
                            </p:childTnLst>
                          </p:cTn>
                        </p:par>
                        <p:par>
                          <p:cTn id="103" fill="hold">
                            <p:stCondLst>
                              <p:cond delay="4750"/>
                            </p:stCondLst>
                            <p:childTnLst>
                              <p:par>
                                <p:cTn id="104" presetID="42" presetClass="entr" presetSubtype="0" fill="hold" grpId="0" nodeType="afterEffect">
                                  <p:stCondLst>
                                    <p:cond delay="0"/>
                                  </p:stCondLst>
                                  <p:childTnLst>
                                    <p:set>
                                      <p:cBhvr>
                                        <p:cTn id="105" dur="1" fill="hold">
                                          <p:stCondLst>
                                            <p:cond delay="0"/>
                                          </p:stCondLst>
                                        </p:cTn>
                                        <p:tgtEl>
                                          <p:spTgt spid="22"/>
                                        </p:tgtEl>
                                        <p:attrNameLst>
                                          <p:attrName>style.visibility</p:attrName>
                                        </p:attrNameLst>
                                      </p:cBhvr>
                                      <p:to>
                                        <p:strVal val="visible"/>
                                      </p:to>
                                    </p:set>
                                    <p:animEffect transition="in" filter="fade">
                                      <p:cBhvr>
                                        <p:cTn id="106" dur="250"/>
                                        <p:tgtEl>
                                          <p:spTgt spid="22"/>
                                        </p:tgtEl>
                                      </p:cBhvr>
                                    </p:animEffect>
                                    <p:anim calcmode="lin" valueType="num">
                                      <p:cBhvr>
                                        <p:cTn id="107" dur="250" fill="hold"/>
                                        <p:tgtEl>
                                          <p:spTgt spid="22"/>
                                        </p:tgtEl>
                                        <p:attrNameLst>
                                          <p:attrName>ppt_x</p:attrName>
                                        </p:attrNameLst>
                                      </p:cBhvr>
                                      <p:tavLst>
                                        <p:tav tm="0">
                                          <p:val>
                                            <p:strVal val="#ppt_x"/>
                                          </p:val>
                                        </p:tav>
                                        <p:tav tm="100000">
                                          <p:val>
                                            <p:strVal val="#ppt_x"/>
                                          </p:val>
                                        </p:tav>
                                      </p:tavLst>
                                    </p:anim>
                                    <p:anim calcmode="lin" valueType="num">
                                      <p:cBhvr>
                                        <p:cTn id="108" dur="250" fill="hold"/>
                                        <p:tgtEl>
                                          <p:spTgt spid="22"/>
                                        </p:tgtEl>
                                        <p:attrNameLst>
                                          <p:attrName>ppt_y</p:attrName>
                                        </p:attrNameLst>
                                      </p:cBhvr>
                                      <p:tavLst>
                                        <p:tav tm="0">
                                          <p:val>
                                            <p:strVal val="#ppt_y+.1"/>
                                          </p:val>
                                        </p:tav>
                                        <p:tav tm="100000">
                                          <p:val>
                                            <p:strVal val="#ppt_y"/>
                                          </p:val>
                                        </p:tav>
                                      </p:tavLst>
                                    </p:anim>
                                  </p:childTnLst>
                                </p:cTn>
                              </p:par>
                            </p:childTnLst>
                          </p:cTn>
                        </p:par>
                        <p:par>
                          <p:cTn id="109" fill="hold">
                            <p:stCondLst>
                              <p:cond delay="5000"/>
                            </p:stCondLst>
                            <p:childTnLst>
                              <p:par>
                                <p:cTn id="110" presetID="42" presetClass="entr" presetSubtype="0"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Effect transition="in" filter="fade">
                                      <p:cBhvr>
                                        <p:cTn id="112" dur="250"/>
                                        <p:tgtEl>
                                          <p:spTgt spid="23"/>
                                        </p:tgtEl>
                                      </p:cBhvr>
                                    </p:animEffect>
                                    <p:anim calcmode="lin" valueType="num">
                                      <p:cBhvr>
                                        <p:cTn id="113" dur="250" fill="hold"/>
                                        <p:tgtEl>
                                          <p:spTgt spid="23"/>
                                        </p:tgtEl>
                                        <p:attrNameLst>
                                          <p:attrName>ppt_x</p:attrName>
                                        </p:attrNameLst>
                                      </p:cBhvr>
                                      <p:tavLst>
                                        <p:tav tm="0">
                                          <p:val>
                                            <p:strVal val="#ppt_x"/>
                                          </p:val>
                                        </p:tav>
                                        <p:tav tm="100000">
                                          <p:val>
                                            <p:strVal val="#ppt_x"/>
                                          </p:val>
                                        </p:tav>
                                      </p:tavLst>
                                    </p:anim>
                                    <p:anim calcmode="lin" valueType="num">
                                      <p:cBhvr>
                                        <p:cTn id="114" dur="250" fill="hold"/>
                                        <p:tgtEl>
                                          <p:spTgt spid="23"/>
                                        </p:tgtEl>
                                        <p:attrNameLst>
                                          <p:attrName>ppt_y</p:attrName>
                                        </p:attrNameLst>
                                      </p:cBhvr>
                                      <p:tavLst>
                                        <p:tav tm="0">
                                          <p:val>
                                            <p:strVal val="#ppt_y+.1"/>
                                          </p:val>
                                        </p:tav>
                                        <p:tav tm="100000">
                                          <p:val>
                                            <p:strVal val="#ppt_y"/>
                                          </p:val>
                                        </p:tav>
                                      </p:tavLst>
                                    </p:anim>
                                  </p:childTnLst>
                                </p:cTn>
                              </p:par>
                            </p:childTnLst>
                          </p:cTn>
                        </p:par>
                        <p:par>
                          <p:cTn id="115" fill="hold">
                            <p:stCondLst>
                              <p:cond delay="5250"/>
                            </p:stCondLst>
                            <p:childTnLst>
                              <p:par>
                                <p:cTn id="116" presetID="42" presetClass="entr" presetSubtype="0" fill="hold" grpId="0" nodeType="afterEffect">
                                  <p:stCondLst>
                                    <p:cond delay="0"/>
                                  </p:stCondLst>
                                  <p:childTnLst>
                                    <p:set>
                                      <p:cBhvr>
                                        <p:cTn id="117" dur="1" fill="hold">
                                          <p:stCondLst>
                                            <p:cond delay="0"/>
                                          </p:stCondLst>
                                        </p:cTn>
                                        <p:tgtEl>
                                          <p:spTgt spid="24"/>
                                        </p:tgtEl>
                                        <p:attrNameLst>
                                          <p:attrName>style.visibility</p:attrName>
                                        </p:attrNameLst>
                                      </p:cBhvr>
                                      <p:to>
                                        <p:strVal val="visible"/>
                                      </p:to>
                                    </p:set>
                                    <p:animEffect transition="in" filter="fade">
                                      <p:cBhvr>
                                        <p:cTn id="118" dur="250"/>
                                        <p:tgtEl>
                                          <p:spTgt spid="24"/>
                                        </p:tgtEl>
                                      </p:cBhvr>
                                    </p:animEffect>
                                    <p:anim calcmode="lin" valueType="num">
                                      <p:cBhvr>
                                        <p:cTn id="119" dur="250" fill="hold"/>
                                        <p:tgtEl>
                                          <p:spTgt spid="24"/>
                                        </p:tgtEl>
                                        <p:attrNameLst>
                                          <p:attrName>ppt_x</p:attrName>
                                        </p:attrNameLst>
                                      </p:cBhvr>
                                      <p:tavLst>
                                        <p:tav tm="0">
                                          <p:val>
                                            <p:strVal val="#ppt_x"/>
                                          </p:val>
                                        </p:tav>
                                        <p:tav tm="100000">
                                          <p:val>
                                            <p:strVal val="#ppt_x"/>
                                          </p:val>
                                        </p:tav>
                                      </p:tavLst>
                                    </p:anim>
                                    <p:anim calcmode="lin" valueType="num">
                                      <p:cBhvr>
                                        <p:cTn id="120" dur="250" fill="hold"/>
                                        <p:tgtEl>
                                          <p:spTgt spid="24"/>
                                        </p:tgtEl>
                                        <p:attrNameLst>
                                          <p:attrName>ppt_y</p:attrName>
                                        </p:attrNameLst>
                                      </p:cBhvr>
                                      <p:tavLst>
                                        <p:tav tm="0">
                                          <p:val>
                                            <p:strVal val="#ppt_y+.1"/>
                                          </p:val>
                                        </p:tav>
                                        <p:tav tm="100000">
                                          <p:val>
                                            <p:strVal val="#ppt_y"/>
                                          </p:val>
                                        </p:tav>
                                      </p:tavLst>
                                    </p:anim>
                                  </p:childTnLst>
                                </p:cTn>
                              </p:par>
                            </p:childTnLst>
                          </p:cTn>
                        </p:par>
                        <p:par>
                          <p:cTn id="121" fill="hold">
                            <p:stCondLst>
                              <p:cond delay="5500"/>
                            </p:stCondLst>
                            <p:childTnLst>
                              <p:par>
                                <p:cTn id="122" presetID="42" presetClass="entr" presetSubtype="0" fill="hold" grpId="0" nodeType="afterEffect">
                                  <p:stCondLst>
                                    <p:cond delay="0"/>
                                  </p:stCondLst>
                                  <p:childTnLst>
                                    <p:set>
                                      <p:cBhvr>
                                        <p:cTn id="123" dur="1" fill="hold">
                                          <p:stCondLst>
                                            <p:cond delay="0"/>
                                          </p:stCondLst>
                                        </p:cTn>
                                        <p:tgtEl>
                                          <p:spTgt spid="25"/>
                                        </p:tgtEl>
                                        <p:attrNameLst>
                                          <p:attrName>style.visibility</p:attrName>
                                        </p:attrNameLst>
                                      </p:cBhvr>
                                      <p:to>
                                        <p:strVal val="visible"/>
                                      </p:to>
                                    </p:set>
                                    <p:animEffect transition="in" filter="fade">
                                      <p:cBhvr>
                                        <p:cTn id="124" dur="250"/>
                                        <p:tgtEl>
                                          <p:spTgt spid="25"/>
                                        </p:tgtEl>
                                      </p:cBhvr>
                                    </p:animEffect>
                                    <p:anim calcmode="lin" valueType="num">
                                      <p:cBhvr>
                                        <p:cTn id="125" dur="250" fill="hold"/>
                                        <p:tgtEl>
                                          <p:spTgt spid="25"/>
                                        </p:tgtEl>
                                        <p:attrNameLst>
                                          <p:attrName>ppt_x</p:attrName>
                                        </p:attrNameLst>
                                      </p:cBhvr>
                                      <p:tavLst>
                                        <p:tav tm="0">
                                          <p:val>
                                            <p:strVal val="#ppt_x"/>
                                          </p:val>
                                        </p:tav>
                                        <p:tav tm="100000">
                                          <p:val>
                                            <p:strVal val="#ppt_x"/>
                                          </p:val>
                                        </p:tav>
                                      </p:tavLst>
                                    </p:anim>
                                    <p:anim calcmode="lin" valueType="num">
                                      <p:cBhvr>
                                        <p:cTn id="126"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22" grpId="0"/>
      <p:bldP spid="23" grpId="0"/>
      <p:bldP spid="24"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组合 6"/>
          <p:cNvGrpSpPr/>
          <p:nvPr/>
        </p:nvGrpSpPr>
        <p:grpSpPr>
          <a:xfrm>
            <a:off x="546612" y="2738287"/>
            <a:ext cx="11031838" cy="3151450"/>
            <a:chOff x="1243027" y="1113589"/>
            <a:chExt cx="6725738" cy="1921332"/>
          </a:xfrm>
        </p:grpSpPr>
        <p:grpSp>
          <p:nvGrpSpPr>
            <p:cNvPr id="8" name="组合 7"/>
            <p:cNvGrpSpPr/>
            <p:nvPr/>
          </p:nvGrpSpPr>
          <p:grpSpPr>
            <a:xfrm>
              <a:off x="2845750" y="1113589"/>
              <a:ext cx="1917569" cy="680813"/>
              <a:chOff x="3666731" y="1984470"/>
              <a:chExt cx="2636520" cy="1447800"/>
            </a:xfrm>
          </p:grpSpPr>
          <p:sp>
            <p:nvSpPr>
              <p:cNvPr id="26" name="任意多边形 25"/>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7" name="文本框 26"/>
              <p:cNvSpPr txBox="1"/>
              <p:nvPr/>
            </p:nvSpPr>
            <p:spPr>
              <a:xfrm>
                <a:off x="3971726" y="2409097"/>
                <a:ext cx="2230361" cy="598549"/>
              </a:xfrm>
              <a:prstGeom prst="rect">
                <a:avLst/>
              </a:prstGeom>
              <a:noFill/>
            </p:spPr>
            <p:txBody>
              <a:bodyPr wrap="square" rtlCol="0" anchor="ctr">
                <a:spAutoFit/>
              </a:bodyPr>
              <a:lstStyle/>
              <a:p>
                <a:pPr algn="ctr"/>
                <a:r>
                  <a:rPr lang="zh-CN" altLang="en-US" sz="2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400" b="1" baseline="-3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9" name="组合 8"/>
            <p:cNvGrpSpPr/>
            <p:nvPr/>
          </p:nvGrpSpPr>
          <p:grpSpPr>
            <a:xfrm>
              <a:off x="1243027" y="1113589"/>
              <a:ext cx="1917569" cy="680813"/>
              <a:chOff x="1436370" y="1984470"/>
              <a:chExt cx="2636520" cy="1447800"/>
            </a:xfrm>
          </p:grpSpPr>
          <p:sp>
            <p:nvSpPr>
              <p:cNvPr id="24" name="任意多边形 2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文本框 43"/>
              <p:cNvSpPr txBox="1"/>
              <p:nvPr/>
            </p:nvSpPr>
            <p:spPr>
              <a:xfrm>
                <a:off x="1709209" y="2385571"/>
                <a:ext cx="2293959" cy="645602"/>
              </a:xfrm>
              <a:prstGeom prst="rect">
                <a:avLst/>
              </a:prstGeom>
              <a:noFill/>
            </p:spPr>
            <p:txBody>
              <a:bodyPr wrap="square" rtlCol="0" anchor="ctr">
                <a:spAutoFit/>
              </a:bodyPr>
              <a:lstStyle/>
              <a:p>
                <a:pPr algn="ctr">
                  <a:lnSpc>
                    <a:spcPct val="120000"/>
                  </a:lnSpc>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400" b="1" baseline="-3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6051196" y="1113589"/>
              <a:ext cx="1917569" cy="680813"/>
              <a:chOff x="8127453" y="1984470"/>
              <a:chExt cx="2636520" cy="1447800"/>
            </a:xfrm>
          </p:grpSpPr>
          <p:sp>
            <p:nvSpPr>
              <p:cNvPr id="22" name="任意多边形 21"/>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3" name="文本框 46"/>
              <p:cNvSpPr txBox="1"/>
              <p:nvPr/>
            </p:nvSpPr>
            <p:spPr>
              <a:xfrm>
                <a:off x="8439016" y="2409097"/>
                <a:ext cx="2230361" cy="598549"/>
              </a:xfrm>
              <a:prstGeom prst="rect">
                <a:avLst/>
              </a:prstGeom>
              <a:noFill/>
            </p:spPr>
            <p:txBody>
              <a:bodyPr wrap="square" rtlCol="0" anchor="ctr">
                <a:spAutoFit/>
              </a:bodyPr>
              <a:lstStyle/>
              <a:p>
                <a:pPr algn="ctr"/>
                <a:r>
                  <a:rPr lang="zh-CN" altLang="en-US" sz="2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400" b="1" baseline="-3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 name="组合 10"/>
            <p:cNvGrpSpPr/>
            <p:nvPr/>
          </p:nvGrpSpPr>
          <p:grpSpPr>
            <a:xfrm>
              <a:off x="4448473" y="1113589"/>
              <a:ext cx="1917569" cy="680813"/>
              <a:chOff x="5897092" y="1984470"/>
              <a:chExt cx="2636520" cy="1447800"/>
            </a:xfrm>
          </p:grpSpPr>
          <p:sp>
            <p:nvSpPr>
              <p:cNvPr id="20" name="任意多边形 1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b="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文本框 49"/>
              <p:cNvSpPr txBox="1"/>
              <p:nvPr/>
            </p:nvSpPr>
            <p:spPr>
              <a:xfrm>
                <a:off x="6227711" y="2385575"/>
                <a:ext cx="2205655" cy="645602"/>
              </a:xfrm>
              <a:prstGeom prst="rect">
                <a:avLst/>
              </a:prstGeom>
              <a:noFill/>
            </p:spPr>
            <p:txBody>
              <a:bodyPr wrap="square" rtlCol="0" anchor="ctr">
                <a:spAutoFit/>
              </a:bodyPr>
              <a:lstStyle/>
              <a:p>
                <a:pPr algn="ctr">
                  <a:lnSpc>
                    <a:spcPct val="120000"/>
                  </a:lnSpc>
                </a:pPr>
                <a:r>
                  <a:rPr lang="zh-CN" altLang="en-US" sz="24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400" b="1" baseline="-30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2" name="矩形 11"/>
            <p:cNvSpPr/>
            <p:nvPr/>
          </p:nvSpPr>
          <p:spPr>
            <a:xfrm>
              <a:off x="1670153" y="2002903"/>
              <a:ext cx="960066" cy="304902"/>
            </a:xfrm>
            <a:prstGeom prst="rect">
              <a:avLst/>
            </a:prstGeom>
          </p:spPr>
          <p:txBody>
            <a:bodyPr wrap="none" lIns="68555" tIns="34278" rIns="68555" bIns="34278">
              <a:spAutoFit/>
            </a:bodyPr>
            <a:lstStyle/>
            <a:p>
              <a:pPr algn="ctr"/>
              <a:r>
                <a:rPr lang="zh-CN" altLang="en-US" sz="2800" b="1" dirty="0">
                  <a:solidFill>
                    <a:schemeClr val="bg1">
                      <a:lumMod val="50000"/>
                    </a:schemeClr>
                  </a:solidFill>
                  <a:latin typeface="微软雅黑" pitchFamily="34" charset="-122"/>
                  <a:ea typeface="微软雅黑" pitchFamily="34" charset="-122"/>
                </a:rPr>
                <a:t>添加标题</a:t>
              </a:r>
              <a:endParaRPr lang="en-US" altLang="zh-CN" sz="2800" b="1" dirty="0">
                <a:solidFill>
                  <a:schemeClr val="bg1">
                    <a:lumMod val="50000"/>
                  </a:schemeClr>
                </a:solidFill>
                <a:latin typeface="微软雅黑" pitchFamily="34" charset="-122"/>
                <a:ea typeface="微软雅黑" pitchFamily="34" charset="-122"/>
              </a:endParaRPr>
            </a:p>
          </p:txBody>
        </p:sp>
        <p:sp>
          <p:nvSpPr>
            <p:cNvPr id="13" name="矩形 47"/>
            <p:cNvSpPr>
              <a:spLocks noChangeArrowheads="1"/>
            </p:cNvSpPr>
            <p:nvPr/>
          </p:nvSpPr>
          <p:spPr bwMode="auto">
            <a:xfrm>
              <a:off x="1437144" y="2362243"/>
              <a:ext cx="1430541" cy="6726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50000"/>
                    </a:schemeClr>
                  </a:solidFill>
                  <a:sym typeface="微软雅黑" pitchFamily="34" charset="-122"/>
                </a:rPr>
                <a:t>在此录入上述图表的描述说明，在此录入上述图表的描述说明，在此录入上述图表的描述说明。</a:t>
              </a:r>
            </a:p>
          </p:txBody>
        </p:sp>
        <p:sp>
          <p:nvSpPr>
            <p:cNvPr id="14" name="矩形 13"/>
            <p:cNvSpPr/>
            <p:nvPr/>
          </p:nvSpPr>
          <p:spPr>
            <a:xfrm>
              <a:off x="3295208" y="2002903"/>
              <a:ext cx="960066" cy="304902"/>
            </a:xfrm>
            <a:prstGeom prst="rect">
              <a:avLst/>
            </a:prstGeom>
          </p:spPr>
          <p:txBody>
            <a:bodyPr wrap="none" lIns="68555" tIns="34278" rIns="68555" bIns="34278">
              <a:spAutoFit/>
            </a:bodyPr>
            <a:lstStyle/>
            <a:p>
              <a:pPr algn="ctr"/>
              <a:r>
                <a:rPr lang="zh-CN" altLang="en-US" sz="2800" b="1" dirty="0">
                  <a:solidFill>
                    <a:schemeClr val="bg1">
                      <a:lumMod val="50000"/>
                    </a:schemeClr>
                  </a:solidFill>
                  <a:latin typeface="微软雅黑" pitchFamily="34" charset="-122"/>
                  <a:ea typeface="微软雅黑" pitchFamily="34" charset="-122"/>
                </a:rPr>
                <a:t>添加标题</a:t>
              </a:r>
              <a:endParaRPr lang="en-US" altLang="zh-CN" sz="2800" b="1" dirty="0">
                <a:solidFill>
                  <a:schemeClr val="bg1">
                    <a:lumMod val="50000"/>
                  </a:schemeClr>
                </a:solidFill>
                <a:latin typeface="微软雅黑" pitchFamily="34" charset="-122"/>
                <a:ea typeface="微软雅黑" pitchFamily="34" charset="-122"/>
              </a:endParaRPr>
            </a:p>
          </p:txBody>
        </p:sp>
        <p:sp>
          <p:nvSpPr>
            <p:cNvPr id="15" name="矩形 47"/>
            <p:cNvSpPr>
              <a:spLocks noChangeArrowheads="1"/>
            </p:cNvSpPr>
            <p:nvPr/>
          </p:nvSpPr>
          <p:spPr bwMode="auto">
            <a:xfrm>
              <a:off x="3094194" y="2362243"/>
              <a:ext cx="1406155" cy="6726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50000"/>
                    </a:schemeClr>
                  </a:solidFill>
                  <a:sym typeface="微软雅黑" pitchFamily="34" charset="-122"/>
                </a:rPr>
                <a:t>在此录入上述图表的描述说明，在此录入上述图表的描述说明，在此录入上述图表的描述说明。</a:t>
              </a:r>
            </a:p>
          </p:txBody>
        </p:sp>
        <p:sp>
          <p:nvSpPr>
            <p:cNvPr id="16" name="矩形 15"/>
            <p:cNvSpPr/>
            <p:nvPr/>
          </p:nvSpPr>
          <p:spPr>
            <a:xfrm>
              <a:off x="4920264" y="2002903"/>
              <a:ext cx="960066" cy="304902"/>
            </a:xfrm>
            <a:prstGeom prst="rect">
              <a:avLst/>
            </a:prstGeom>
          </p:spPr>
          <p:txBody>
            <a:bodyPr wrap="none" lIns="68555" tIns="34278" rIns="68555" bIns="34278">
              <a:spAutoFit/>
            </a:bodyPr>
            <a:lstStyle/>
            <a:p>
              <a:pPr algn="ctr"/>
              <a:r>
                <a:rPr lang="zh-CN" altLang="en-US" sz="2800" b="1" dirty="0">
                  <a:solidFill>
                    <a:schemeClr val="bg1">
                      <a:lumMod val="50000"/>
                    </a:schemeClr>
                  </a:solidFill>
                  <a:latin typeface="微软雅黑" pitchFamily="34" charset="-122"/>
                  <a:ea typeface="微软雅黑" pitchFamily="34" charset="-122"/>
                </a:rPr>
                <a:t>添加标题</a:t>
              </a:r>
              <a:endParaRPr lang="en-US" altLang="zh-CN" sz="2800" b="1" dirty="0">
                <a:solidFill>
                  <a:schemeClr val="bg1">
                    <a:lumMod val="50000"/>
                  </a:schemeClr>
                </a:solidFill>
                <a:latin typeface="微软雅黑" pitchFamily="34" charset="-122"/>
                <a:ea typeface="微软雅黑" pitchFamily="34" charset="-122"/>
              </a:endParaRPr>
            </a:p>
          </p:txBody>
        </p:sp>
        <p:sp>
          <p:nvSpPr>
            <p:cNvPr id="17" name="矩形 47"/>
            <p:cNvSpPr>
              <a:spLocks noChangeArrowheads="1"/>
            </p:cNvSpPr>
            <p:nvPr/>
          </p:nvSpPr>
          <p:spPr bwMode="auto">
            <a:xfrm>
              <a:off x="4726858" y="2362243"/>
              <a:ext cx="1419086" cy="6726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50000"/>
                    </a:schemeClr>
                  </a:solidFill>
                  <a:sym typeface="微软雅黑" pitchFamily="34" charset="-122"/>
                </a:rPr>
                <a:t>在此录入上述图表的描述说明，在此录入上述图表的描述说明，在此录入上述图表的描述说明。</a:t>
              </a:r>
            </a:p>
          </p:txBody>
        </p:sp>
        <p:sp>
          <p:nvSpPr>
            <p:cNvPr id="18" name="矩形 17"/>
            <p:cNvSpPr/>
            <p:nvPr/>
          </p:nvSpPr>
          <p:spPr>
            <a:xfrm>
              <a:off x="6545318" y="2002903"/>
              <a:ext cx="960066" cy="304902"/>
            </a:xfrm>
            <a:prstGeom prst="rect">
              <a:avLst/>
            </a:prstGeom>
          </p:spPr>
          <p:txBody>
            <a:bodyPr wrap="none" lIns="68555" tIns="34278" rIns="68555" bIns="34278">
              <a:spAutoFit/>
            </a:bodyPr>
            <a:lstStyle/>
            <a:p>
              <a:pPr algn="ctr"/>
              <a:r>
                <a:rPr lang="zh-CN" altLang="en-US" sz="2800" b="1" dirty="0">
                  <a:solidFill>
                    <a:schemeClr val="bg1">
                      <a:lumMod val="50000"/>
                    </a:schemeClr>
                  </a:solidFill>
                  <a:latin typeface="微软雅黑" pitchFamily="34" charset="-122"/>
                  <a:ea typeface="微软雅黑" pitchFamily="34" charset="-122"/>
                </a:rPr>
                <a:t>添加标题</a:t>
              </a:r>
              <a:endParaRPr lang="en-US" altLang="zh-CN" sz="2800" b="1" dirty="0">
                <a:solidFill>
                  <a:schemeClr val="bg1">
                    <a:lumMod val="50000"/>
                  </a:schemeClr>
                </a:solidFill>
                <a:latin typeface="微软雅黑" pitchFamily="34" charset="-122"/>
                <a:ea typeface="微软雅黑" pitchFamily="34" charset="-122"/>
              </a:endParaRPr>
            </a:p>
          </p:txBody>
        </p:sp>
        <p:sp>
          <p:nvSpPr>
            <p:cNvPr id="19" name="矩形 47"/>
            <p:cNvSpPr>
              <a:spLocks noChangeArrowheads="1"/>
            </p:cNvSpPr>
            <p:nvPr/>
          </p:nvSpPr>
          <p:spPr bwMode="auto">
            <a:xfrm>
              <a:off x="6372453" y="2362243"/>
              <a:ext cx="1405879" cy="6726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a:solidFill>
                    <a:schemeClr val="bg1">
                      <a:lumMod val="50000"/>
                    </a:schemeClr>
                  </a:solidFill>
                  <a:sym typeface="微软雅黑" pitchFamily="34" charset="-122"/>
                </a:rPr>
                <a:t>在此录入上述图表的描述说明，在此录入上述图表的描述说明，在此录入上述图表的描述说明。</a:t>
              </a:r>
            </a:p>
          </p:txBody>
        </p:sp>
      </p:grpSp>
    </p:spTree>
    <p:extLst>
      <p:ext uri="{BB962C8B-B14F-4D97-AF65-F5344CB8AC3E}">
        <p14:creationId xmlns="" xmlns:p14="http://schemas.microsoft.com/office/powerpoint/2010/main" val="363395606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Freeform 6"/>
          <p:cNvSpPr>
            <a:spLocks noChangeArrowheads="1"/>
          </p:cNvSpPr>
          <p:nvPr/>
        </p:nvSpPr>
        <p:spPr bwMode="auto">
          <a:xfrm>
            <a:off x="1520825" y="1581150"/>
            <a:ext cx="3784600" cy="4514850"/>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noFill/>
          <a:ln>
            <a:solidFill>
              <a:schemeClr val="bg2">
                <a:lumMod val="10000"/>
              </a:schemeClr>
            </a:solidFill>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4D4D4D"/>
              </a:solidFill>
              <a:effectLst/>
              <a:uLnTx/>
              <a:uFillTx/>
              <a:latin typeface="Arial" panose="020B0604020202020204" pitchFamily="34" charset="0"/>
              <a:ea typeface="宋体" panose="02010600030101010101" pitchFamily="2" charset="-122"/>
            </a:endParaRPr>
          </a:p>
        </p:txBody>
      </p:sp>
      <p:sp>
        <p:nvSpPr>
          <p:cNvPr id="8" name="Freeform 6"/>
          <p:cNvSpPr>
            <a:spLocks noChangeArrowheads="1"/>
          </p:cNvSpPr>
          <p:nvPr/>
        </p:nvSpPr>
        <p:spPr bwMode="auto">
          <a:xfrm>
            <a:off x="4918075" y="3179763"/>
            <a:ext cx="2513013" cy="3000375"/>
          </a:xfrm>
          <a:custGeom>
            <a:avLst/>
            <a:gdLst>
              <a:gd name="T0" fmla="*/ 2932 w 5863"/>
              <a:gd name="T1" fmla="*/ 0 h 6999"/>
              <a:gd name="T2" fmla="*/ 5863 w 5863"/>
              <a:gd name="T3" fmla="*/ 2932 h 6999"/>
              <a:gd name="T4" fmla="*/ 5450 w 5863"/>
              <a:gd name="T5" fmla="*/ 4434 h 6999"/>
              <a:gd name="T6" fmla="*/ 2932 w 5863"/>
              <a:gd name="T7" fmla="*/ 6999 h 6999"/>
              <a:gd name="T8" fmla="*/ 414 w 5863"/>
              <a:gd name="T9" fmla="*/ 4434 h 6999"/>
              <a:gd name="T10" fmla="*/ 0 w 5863"/>
              <a:gd name="T11" fmla="*/ 2932 h 6999"/>
              <a:gd name="T12" fmla="*/ 2932 w 5863"/>
              <a:gd name="T13" fmla="*/ 0 h 6999"/>
            </a:gdLst>
            <a:ahLst/>
            <a:cxnLst>
              <a:cxn ang="0">
                <a:pos x="T0" y="T1"/>
              </a:cxn>
              <a:cxn ang="0">
                <a:pos x="T2" y="T3"/>
              </a:cxn>
              <a:cxn ang="0">
                <a:pos x="T4" y="T5"/>
              </a:cxn>
              <a:cxn ang="0">
                <a:pos x="T6" y="T7"/>
              </a:cxn>
              <a:cxn ang="0">
                <a:pos x="T8" y="T9"/>
              </a:cxn>
              <a:cxn ang="0">
                <a:pos x="T10" y="T11"/>
              </a:cxn>
              <a:cxn ang="0">
                <a:pos x="T12" y="T13"/>
              </a:cxn>
            </a:cxnLst>
            <a:rect l="0" t="0" r="r" b="b"/>
            <a:pathLst>
              <a:path w="5863" h="6999">
                <a:moveTo>
                  <a:pt x="2932" y="0"/>
                </a:moveTo>
                <a:cubicBezTo>
                  <a:pt x="4550" y="0"/>
                  <a:pt x="5863" y="1313"/>
                  <a:pt x="5863" y="2932"/>
                </a:cubicBezTo>
                <a:cubicBezTo>
                  <a:pt x="5863" y="3480"/>
                  <a:pt x="5712" y="3994"/>
                  <a:pt x="5450" y="4434"/>
                </a:cubicBezTo>
                <a:cubicBezTo>
                  <a:pt x="5201" y="4840"/>
                  <a:pt x="3807" y="6359"/>
                  <a:pt x="2932" y="6999"/>
                </a:cubicBezTo>
                <a:cubicBezTo>
                  <a:pt x="2056" y="6359"/>
                  <a:pt x="663" y="4840"/>
                  <a:pt x="414" y="4434"/>
                </a:cubicBezTo>
                <a:cubicBezTo>
                  <a:pt x="151" y="3994"/>
                  <a:pt x="0" y="3480"/>
                  <a:pt x="0" y="2932"/>
                </a:cubicBezTo>
                <a:cubicBezTo>
                  <a:pt x="0" y="1313"/>
                  <a:pt x="1313" y="0"/>
                  <a:pt x="2932" y="0"/>
                </a:cubicBezTo>
                <a:close/>
              </a:path>
            </a:pathLst>
          </a:custGeom>
          <a:noFill/>
          <a:ln w="9525">
            <a:solidFill>
              <a:srgbClr val="C00000"/>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4D4D4D"/>
              </a:solidFill>
              <a:effectLst/>
              <a:uLnTx/>
              <a:uFillTx/>
              <a:latin typeface="Arial" panose="020B0604020202020204" pitchFamily="34" charset="0"/>
              <a:ea typeface="宋体" panose="02010600030101010101" pitchFamily="2" charset="-122"/>
            </a:endParaRPr>
          </a:p>
        </p:txBody>
      </p:sp>
      <p:sp>
        <p:nvSpPr>
          <p:cNvPr id="9" name="椭圆 86"/>
          <p:cNvSpPr>
            <a:spLocks noChangeArrowheads="1"/>
          </p:cNvSpPr>
          <p:nvPr/>
        </p:nvSpPr>
        <p:spPr bwMode="auto">
          <a:xfrm>
            <a:off x="4184650" y="1735138"/>
            <a:ext cx="935038" cy="936625"/>
          </a:xfrm>
          <a:prstGeom prst="ellipse">
            <a:avLst/>
          </a:prstGeom>
          <a:solidFill>
            <a:schemeClr val="bg2">
              <a:lumMod val="10000"/>
            </a:schemeClr>
          </a:solidFill>
          <a:ln w="9525">
            <a:solidFill>
              <a:srgbClr val="F8F8F8"/>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4D4D4D"/>
              </a:solidFill>
              <a:effectLst/>
              <a:uLnTx/>
              <a:uFillTx/>
              <a:latin typeface="Arial" panose="020B0604020202020204" pitchFamily="34" charset="0"/>
              <a:ea typeface="宋体" panose="02010600030101010101" pitchFamily="2" charset="-122"/>
            </a:endParaRPr>
          </a:p>
        </p:txBody>
      </p:sp>
      <p:sp>
        <p:nvSpPr>
          <p:cNvPr id="10" name="椭圆 87"/>
          <p:cNvSpPr>
            <a:spLocks noChangeArrowheads="1"/>
          </p:cNvSpPr>
          <p:nvPr/>
        </p:nvSpPr>
        <p:spPr bwMode="auto">
          <a:xfrm>
            <a:off x="6754813" y="3502025"/>
            <a:ext cx="782637" cy="782638"/>
          </a:xfrm>
          <a:prstGeom prst="ellipse">
            <a:avLst/>
          </a:prstGeom>
          <a:solidFill>
            <a:srgbClr val="C00000"/>
          </a:solidFill>
          <a:ln w="9525">
            <a:solidFill>
              <a:srgbClr val="F8F8F8"/>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4D4D4D"/>
              </a:solidFill>
              <a:effectLst/>
              <a:uLnTx/>
              <a:uFillTx/>
              <a:latin typeface="Arial" panose="020B0604020202020204" pitchFamily="34" charset="0"/>
              <a:ea typeface="宋体" panose="02010600030101010101" pitchFamily="2" charset="-122"/>
            </a:endParaRPr>
          </a:p>
        </p:txBody>
      </p:sp>
      <p:sp>
        <p:nvSpPr>
          <p:cNvPr id="11" name="TextBox 88"/>
          <p:cNvSpPr txBox="1">
            <a:spLocks noChangeArrowheads="1"/>
          </p:cNvSpPr>
          <p:nvPr/>
        </p:nvSpPr>
        <p:spPr bwMode="auto">
          <a:xfrm>
            <a:off x="4184650" y="1925638"/>
            <a:ext cx="952500" cy="5540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3000" b="0" i="0" u="none" strike="noStrike" kern="0" cap="none" spc="0" normalizeH="0" baseline="0" noProof="0" smtClean="0">
                <a:ln>
                  <a:noFill/>
                </a:ln>
                <a:solidFill>
                  <a:srgbClr val="F8F8F8"/>
                </a:solidFill>
                <a:effectLst/>
                <a:uLnTx/>
                <a:uFillTx/>
                <a:latin typeface="Arial" panose="020B0604020202020204" pitchFamily="34" charset="0"/>
                <a:ea typeface="宋体" panose="02010600030101010101" pitchFamily="2" charset="-122"/>
              </a:rPr>
              <a:t>75%</a:t>
            </a:r>
            <a:endParaRPr kumimoji="0" lang="zh-CN" altLang="en-US" sz="3000" b="0" i="0" u="none" strike="noStrike" kern="0" cap="none" spc="0" normalizeH="0" baseline="0" noProof="0" smtClean="0">
              <a:ln>
                <a:noFill/>
              </a:ln>
              <a:solidFill>
                <a:srgbClr val="F8F8F8"/>
              </a:solidFill>
              <a:effectLst/>
              <a:uLnTx/>
              <a:uFillTx/>
              <a:latin typeface="Arial" panose="020B0604020202020204" pitchFamily="34" charset="0"/>
              <a:ea typeface="宋体" panose="02010600030101010101" pitchFamily="2" charset="-122"/>
            </a:endParaRPr>
          </a:p>
        </p:txBody>
      </p:sp>
      <p:sp>
        <p:nvSpPr>
          <p:cNvPr id="12" name="TextBox 89"/>
          <p:cNvSpPr txBox="1">
            <a:spLocks noChangeArrowheads="1"/>
          </p:cNvSpPr>
          <p:nvPr/>
        </p:nvSpPr>
        <p:spPr bwMode="auto">
          <a:xfrm>
            <a:off x="6772275" y="3662363"/>
            <a:ext cx="801688" cy="4619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r>
              <a:rPr kumimoji="0" lang="en-US" altLang="zh-CN" sz="2400" b="0" i="0" u="none" strike="noStrike" kern="0" cap="none" spc="0" normalizeH="0" baseline="0" noProof="0" smtClean="0">
                <a:ln>
                  <a:noFill/>
                </a:ln>
                <a:solidFill>
                  <a:srgbClr val="F8F8F8"/>
                </a:solidFill>
                <a:effectLst/>
                <a:uLnTx/>
                <a:uFillTx/>
                <a:latin typeface="Arial" panose="020B0604020202020204" pitchFamily="34" charset="0"/>
                <a:ea typeface="宋体" panose="02010600030101010101" pitchFamily="2" charset="-122"/>
              </a:rPr>
              <a:t>34%</a:t>
            </a:r>
            <a:endParaRPr kumimoji="0" lang="zh-CN" altLang="en-US" sz="2400" b="0" i="0" u="none" strike="noStrike" kern="0" cap="none" spc="0" normalizeH="0" baseline="0" noProof="0" smtClean="0">
              <a:ln>
                <a:noFill/>
              </a:ln>
              <a:solidFill>
                <a:srgbClr val="F8F8F8"/>
              </a:solidFill>
              <a:effectLst/>
              <a:uLnTx/>
              <a:uFillTx/>
              <a:latin typeface="Arial" panose="020B0604020202020204" pitchFamily="34" charset="0"/>
              <a:ea typeface="宋体" panose="02010600030101010101" pitchFamily="2" charset="-122"/>
            </a:endParaRPr>
          </a:p>
        </p:txBody>
      </p:sp>
      <p:sp>
        <p:nvSpPr>
          <p:cNvPr id="13" name="TextBox 90"/>
          <p:cNvSpPr txBox="1">
            <a:spLocks noChangeArrowheads="1"/>
          </p:cNvSpPr>
          <p:nvPr/>
        </p:nvSpPr>
        <p:spPr bwMode="auto">
          <a:xfrm>
            <a:off x="2797175" y="2187575"/>
            <a:ext cx="1004888" cy="5857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3200" smtClean="0">
                <a:solidFill>
                  <a:schemeClr val="bg1">
                    <a:lumMod val="50000"/>
                  </a:schemeClr>
                </a:solidFill>
                <a:latin typeface="微软雅黑" panose="020B0503020204020204" pitchFamily="34" charset="-122"/>
                <a:ea typeface="微软雅黑" panose="020B0503020204020204" pitchFamily="34" charset="-122"/>
              </a:rPr>
              <a:t>目标</a:t>
            </a:r>
          </a:p>
        </p:txBody>
      </p:sp>
      <p:sp>
        <p:nvSpPr>
          <p:cNvPr id="14" name="TextBox 91"/>
          <p:cNvSpPr txBox="1">
            <a:spLocks noChangeArrowheads="1"/>
          </p:cNvSpPr>
          <p:nvPr/>
        </p:nvSpPr>
        <p:spPr bwMode="auto">
          <a:xfrm>
            <a:off x="2209800" y="2822575"/>
            <a:ext cx="2406650" cy="1754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请输入您的文字对目标进行说明请输入您的文字对目标进行说明请输入您的文字对目标进行说明</a:t>
            </a:r>
          </a:p>
          <a:p>
            <a:pPr algn="ctr" fontAlgn="base">
              <a:spcBef>
                <a:spcPct val="0"/>
              </a:spcBef>
              <a:spcAft>
                <a:spcPct val="0"/>
              </a:spcAft>
              <a:buFont typeface="Arial" panose="020B0604020202020204" pitchFamily="34" charset="0"/>
              <a:buNone/>
            </a:pPr>
            <a:endParaRPr lang="zh-CN" altLang="en-US"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92"/>
          <p:cNvSpPr txBox="1">
            <a:spLocks noChangeArrowheads="1"/>
          </p:cNvSpPr>
          <p:nvPr/>
        </p:nvSpPr>
        <p:spPr bwMode="auto">
          <a:xfrm>
            <a:off x="5618163" y="3541713"/>
            <a:ext cx="1006475" cy="5857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3200" smtClean="0">
                <a:solidFill>
                  <a:schemeClr val="bg1">
                    <a:lumMod val="50000"/>
                  </a:schemeClr>
                </a:solidFill>
                <a:latin typeface="微软雅黑" panose="020B0503020204020204" pitchFamily="34" charset="-122"/>
                <a:ea typeface="微软雅黑" panose="020B0503020204020204" pitchFamily="34" charset="-122"/>
              </a:rPr>
              <a:t>实际</a:t>
            </a:r>
          </a:p>
        </p:txBody>
      </p:sp>
      <p:sp>
        <p:nvSpPr>
          <p:cNvPr id="16" name="TextBox 93"/>
          <p:cNvSpPr txBox="1">
            <a:spLocks noChangeArrowheads="1"/>
          </p:cNvSpPr>
          <p:nvPr/>
        </p:nvSpPr>
        <p:spPr bwMode="auto">
          <a:xfrm>
            <a:off x="5249863" y="4338638"/>
            <a:ext cx="2157412"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请输入您的文字对实际情况进行说明</a:t>
            </a:r>
          </a:p>
        </p:txBody>
      </p:sp>
      <p:sp>
        <p:nvSpPr>
          <p:cNvPr id="17" name="TextBox 94"/>
          <p:cNvSpPr txBox="1">
            <a:spLocks noChangeArrowheads="1"/>
          </p:cNvSpPr>
          <p:nvPr/>
        </p:nvSpPr>
        <p:spPr bwMode="auto">
          <a:xfrm>
            <a:off x="6170613" y="1735138"/>
            <a:ext cx="4845050" cy="6461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
        <p:nvSpPr>
          <p:cNvPr id="18" name="TextBox 95"/>
          <p:cNvSpPr txBox="1">
            <a:spLocks noChangeArrowheads="1"/>
          </p:cNvSpPr>
          <p:nvPr/>
        </p:nvSpPr>
        <p:spPr bwMode="auto">
          <a:xfrm>
            <a:off x="7821613" y="3427413"/>
            <a:ext cx="3194050" cy="9239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请输入您的文字请输入您的文字请输入您的文字请输入您的文字请输入您的文字</a:t>
            </a:r>
          </a:p>
        </p:txBody>
      </p:sp>
    </p:spTree>
    <p:extLst>
      <p:ext uri="{BB962C8B-B14F-4D97-AF65-F5344CB8AC3E}">
        <p14:creationId xmlns="" xmlns:p14="http://schemas.microsoft.com/office/powerpoint/2010/main" val="291668281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6"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435">
                                          <p:stCondLst>
                                            <p:cond delay="0"/>
                                          </p:stCondLst>
                                        </p:cTn>
                                        <p:tgtEl>
                                          <p:spTgt spid="7"/>
                                        </p:tgtEl>
                                      </p:cBhvr>
                                    </p:animEffect>
                                    <p:anim calcmode="lin" valueType="num">
                                      <p:cBhvr>
                                        <p:cTn id="17" dur="1367"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498"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498" tmFilter="0, 0; 0.125,0.2665; 0.25,0.4; 0.375,0.465; 0.5,0.5;  0.625,0.535; 0.75,0.6; 0.875,0.7335; 1,1">
                                          <p:stCondLst>
                                            <p:cond delay="498"/>
                                          </p:stCondLst>
                                        </p:cTn>
                                        <p:tgtEl>
                                          <p:spTgt spid="7"/>
                                        </p:tgtEl>
                                        <p:attrNameLst>
                                          <p:attrName>ppt_y</p:attrName>
                                        </p:attrNameLst>
                                      </p:cBhvr>
                                      <p:tavLst>
                                        <p:tav tm="0" fmla="#ppt_y-sin(pi*$)/9">
                                          <p:val>
                                            <p:fltVal val="0"/>
                                          </p:val>
                                        </p:tav>
                                        <p:tav tm="100000">
                                          <p:val>
                                            <p:fltVal val="1"/>
                                          </p:val>
                                        </p:tav>
                                      </p:tavLst>
                                    </p:anim>
                                    <p:anim calcmode="lin" valueType="num">
                                      <p:cBhvr>
                                        <p:cTn id="20" dur="249" tmFilter="0, 0; 0.125,0.2665; 0.25,0.4; 0.375,0.465; 0.5,0.5;  0.625,0.535; 0.75,0.6; 0.875,0.7335; 1,1">
                                          <p:stCondLst>
                                            <p:cond delay="993"/>
                                          </p:stCondLst>
                                        </p:cTn>
                                        <p:tgtEl>
                                          <p:spTgt spid="7"/>
                                        </p:tgtEl>
                                        <p:attrNameLst>
                                          <p:attrName>ppt_y</p:attrName>
                                        </p:attrNameLst>
                                      </p:cBhvr>
                                      <p:tavLst>
                                        <p:tav tm="0" fmla="#ppt_y-sin(pi*$)/27">
                                          <p:val>
                                            <p:fltVal val="0"/>
                                          </p:val>
                                        </p:tav>
                                        <p:tav tm="100000">
                                          <p:val>
                                            <p:fltVal val="1"/>
                                          </p:val>
                                        </p:tav>
                                      </p:tavLst>
                                    </p:anim>
                                    <p:anim calcmode="lin" valueType="num">
                                      <p:cBhvr>
                                        <p:cTn id="21" dur="123" tmFilter="0, 0; 0.125,0.2665; 0.25,0.4; 0.375,0.465; 0.5,0.5;  0.625,0.535; 0.75,0.6; 0.875,0.7335; 1,1">
                                          <p:stCondLst>
                                            <p:cond delay="1242"/>
                                          </p:stCondLst>
                                        </p:cTn>
                                        <p:tgtEl>
                                          <p:spTgt spid="7"/>
                                        </p:tgtEl>
                                        <p:attrNameLst>
                                          <p:attrName>ppt_y</p:attrName>
                                        </p:attrNameLst>
                                      </p:cBhvr>
                                      <p:tavLst>
                                        <p:tav tm="0" fmla="#ppt_y-sin(pi*$)/81">
                                          <p:val>
                                            <p:fltVal val="0"/>
                                          </p:val>
                                        </p:tav>
                                        <p:tav tm="100000">
                                          <p:val>
                                            <p:fltVal val="1"/>
                                          </p:val>
                                        </p:tav>
                                      </p:tavLst>
                                    </p:anim>
                                    <p:animScale>
                                      <p:cBhvr>
                                        <p:cTn id="22" dur="20">
                                          <p:stCondLst>
                                            <p:cond delay="487"/>
                                          </p:stCondLst>
                                        </p:cTn>
                                        <p:tgtEl>
                                          <p:spTgt spid="7"/>
                                        </p:tgtEl>
                                      </p:cBhvr>
                                      <p:to x="100000" y="60000"/>
                                    </p:animScale>
                                    <p:animScale>
                                      <p:cBhvr>
                                        <p:cTn id="23" dur="124" decel="50000">
                                          <p:stCondLst>
                                            <p:cond delay="507"/>
                                          </p:stCondLst>
                                        </p:cTn>
                                        <p:tgtEl>
                                          <p:spTgt spid="7"/>
                                        </p:tgtEl>
                                      </p:cBhvr>
                                      <p:to x="100000" y="100000"/>
                                    </p:animScale>
                                    <p:animScale>
                                      <p:cBhvr>
                                        <p:cTn id="24" dur="20">
                                          <p:stCondLst>
                                            <p:cond delay="984"/>
                                          </p:stCondLst>
                                        </p:cTn>
                                        <p:tgtEl>
                                          <p:spTgt spid="7"/>
                                        </p:tgtEl>
                                      </p:cBhvr>
                                      <p:to x="100000" y="80000"/>
                                    </p:animScale>
                                    <p:animScale>
                                      <p:cBhvr>
                                        <p:cTn id="25" dur="124" decel="50000">
                                          <p:stCondLst>
                                            <p:cond delay="1004"/>
                                          </p:stCondLst>
                                        </p:cTn>
                                        <p:tgtEl>
                                          <p:spTgt spid="7"/>
                                        </p:tgtEl>
                                      </p:cBhvr>
                                      <p:to x="100000" y="100000"/>
                                    </p:animScale>
                                    <p:animScale>
                                      <p:cBhvr>
                                        <p:cTn id="26" dur="20">
                                          <p:stCondLst>
                                            <p:cond delay="1231"/>
                                          </p:stCondLst>
                                        </p:cTn>
                                        <p:tgtEl>
                                          <p:spTgt spid="7"/>
                                        </p:tgtEl>
                                      </p:cBhvr>
                                      <p:to x="100000" y="90000"/>
                                    </p:animScale>
                                    <p:animScale>
                                      <p:cBhvr>
                                        <p:cTn id="27" dur="124" decel="50000">
                                          <p:stCondLst>
                                            <p:cond delay="1251"/>
                                          </p:stCondLst>
                                        </p:cTn>
                                        <p:tgtEl>
                                          <p:spTgt spid="7"/>
                                        </p:tgtEl>
                                      </p:cBhvr>
                                      <p:to x="100000" y="100000"/>
                                    </p:animScale>
                                    <p:animScale>
                                      <p:cBhvr>
                                        <p:cTn id="28" dur="20">
                                          <p:stCondLst>
                                            <p:cond delay="1356"/>
                                          </p:stCondLst>
                                        </p:cTn>
                                        <p:tgtEl>
                                          <p:spTgt spid="7"/>
                                        </p:tgtEl>
                                      </p:cBhvr>
                                      <p:to x="100000" y="95000"/>
                                    </p:animScale>
                                    <p:animScale>
                                      <p:cBhvr>
                                        <p:cTn id="29" dur="124" decel="50000">
                                          <p:stCondLst>
                                            <p:cond delay="1376"/>
                                          </p:stCondLst>
                                        </p:cTn>
                                        <p:tgtEl>
                                          <p:spTgt spid="7"/>
                                        </p:tgtEl>
                                      </p:cBhvr>
                                      <p:to x="100000" y="100000"/>
                                    </p:animScale>
                                  </p:childTnLst>
                                </p:cTn>
                              </p:par>
                              <p:par>
                                <p:cTn id="30" presetID="26" presetClass="entr" presetSubtype="0" fill="hold" nodeType="withEffect">
                                  <p:stCondLst>
                                    <p:cond delay="500"/>
                                  </p:stCondLst>
                                  <p:childTnLst>
                                    <p:set>
                                      <p:cBhvr>
                                        <p:cTn id="31" dur="1" fill="hold">
                                          <p:stCondLst>
                                            <p:cond delay="0"/>
                                          </p:stCondLst>
                                        </p:cTn>
                                        <p:tgtEl>
                                          <p:spTgt spid="8"/>
                                        </p:tgtEl>
                                        <p:attrNameLst>
                                          <p:attrName>style.visibility</p:attrName>
                                        </p:attrNameLst>
                                      </p:cBhvr>
                                      <p:to>
                                        <p:strVal val="visible"/>
                                      </p:to>
                                    </p:set>
                                    <p:animEffect transition="in" filter="wipe(down)">
                                      <p:cBhvr>
                                        <p:cTn id="32" dur="435">
                                          <p:stCondLst>
                                            <p:cond delay="0"/>
                                          </p:stCondLst>
                                        </p:cTn>
                                        <p:tgtEl>
                                          <p:spTgt spid="8"/>
                                        </p:tgtEl>
                                      </p:cBhvr>
                                    </p:animEffect>
                                    <p:anim calcmode="lin" valueType="num">
                                      <p:cBhvr>
                                        <p:cTn id="33" dur="1367"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4" dur="498"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5" dur="498" tmFilter="0, 0; 0.125,0.2665; 0.25,0.4; 0.375,0.465; 0.5,0.5;  0.625,0.535; 0.75,0.6; 0.875,0.7335; 1,1">
                                          <p:stCondLst>
                                            <p:cond delay="498"/>
                                          </p:stCondLst>
                                        </p:cTn>
                                        <p:tgtEl>
                                          <p:spTgt spid="8"/>
                                        </p:tgtEl>
                                        <p:attrNameLst>
                                          <p:attrName>ppt_y</p:attrName>
                                        </p:attrNameLst>
                                      </p:cBhvr>
                                      <p:tavLst>
                                        <p:tav tm="0" fmla="#ppt_y-sin(pi*$)/9">
                                          <p:val>
                                            <p:fltVal val="0"/>
                                          </p:val>
                                        </p:tav>
                                        <p:tav tm="100000">
                                          <p:val>
                                            <p:fltVal val="1"/>
                                          </p:val>
                                        </p:tav>
                                      </p:tavLst>
                                    </p:anim>
                                    <p:anim calcmode="lin" valueType="num">
                                      <p:cBhvr>
                                        <p:cTn id="36" dur="249" tmFilter="0, 0; 0.125,0.2665; 0.25,0.4; 0.375,0.465; 0.5,0.5;  0.625,0.535; 0.75,0.6; 0.875,0.7335; 1,1">
                                          <p:stCondLst>
                                            <p:cond delay="993"/>
                                          </p:stCondLst>
                                        </p:cTn>
                                        <p:tgtEl>
                                          <p:spTgt spid="8"/>
                                        </p:tgtEl>
                                        <p:attrNameLst>
                                          <p:attrName>ppt_y</p:attrName>
                                        </p:attrNameLst>
                                      </p:cBhvr>
                                      <p:tavLst>
                                        <p:tav tm="0" fmla="#ppt_y-sin(pi*$)/27">
                                          <p:val>
                                            <p:fltVal val="0"/>
                                          </p:val>
                                        </p:tav>
                                        <p:tav tm="100000">
                                          <p:val>
                                            <p:fltVal val="1"/>
                                          </p:val>
                                        </p:tav>
                                      </p:tavLst>
                                    </p:anim>
                                    <p:anim calcmode="lin" valueType="num">
                                      <p:cBhvr>
                                        <p:cTn id="37" dur="123" tmFilter="0, 0; 0.125,0.2665; 0.25,0.4; 0.375,0.465; 0.5,0.5;  0.625,0.535; 0.75,0.6; 0.875,0.7335; 1,1">
                                          <p:stCondLst>
                                            <p:cond delay="1242"/>
                                          </p:stCondLst>
                                        </p:cTn>
                                        <p:tgtEl>
                                          <p:spTgt spid="8"/>
                                        </p:tgtEl>
                                        <p:attrNameLst>
                                          <p:attrName>ppt_y</p:attrName>
                                        </p:attrNameLst>
                                      </p:cBhvr>
                                      <p:tavLst>
                                        <p:tav tm="0" fmla="#ppt_y-sin(pi*$)/81">
                                          <p:val>
                                            <p:fltVal val="0"/>
                                          </p:val>
                                        </p:tav>
                                        <p:tav tm="100000">
                                          <p:val>
                                            <p:fltVal val="1"/>
                                          </p:val>
                                        </p:tav>
                                      </p:tavLst>
                                    </p:anim>
                                    <p:animScale>
                                      <p:cBhvr>
                                        <p:cTn id="38" dur="20">
                                          <p:stCondLst>
                                            <p:cond delay="487"/>
                                          </p:stCondLst>
                                        </p:cTn>
                                        <p:tgtEl>
                                          <p:spTgt spid="8"/>
                                        </p:tgtEl>
                                      </p:cBhvr>
                                      <p:to x="100000" y="60000"/>
                                    </p:animScale>
                                    <p:animScale>
                                      <p:cBhvr>
                                        <p:cTn id="39" dur="124" decel="50000">
                                          <p:stCondLst>
                                            <p:cond delay="507"/>
                                          </p:stCondLst>
                                        </p:cTn>
                                        <p:tgtEl>
                                          <p:spTgt spid="8"/>
                                        </p:tgtEl>
                                      </p:cBhvr>
                                      <p:to x="100000" y="100000"/>
                                    </p:animScale>
                                    <p:animScale>
                                      <p:cBhvr>
                                        <p:cTn id="40" dur="20">
                                          <p:stCondLst>
                                            <p:cond delay="984"/>
                                          </p:stCondLst>
                                        </p:cTn>
                                        <p:tgtEl>
                                          <p:spTgt spid="8"/>
                                        </p:tgtEl>
                                      </p:cBhvr>
                                      <p:to x="100000" y="80000"/>
                                    </p:animScale>
                                    <p:animScale>
                                      <p:cBhvr>
                                        <p:cTn id="41" dur="124" decel="50000">
                                          <p:stCondLst>
                                            <p:cond delay="1004"/>
                                          </p:stCondLst>
                                        </p:cTn>
                                        <p:tgtEl>
                                          <p:spTgt spid="8"/>
                                        </p:tgtEl>
                                      </p:cBhvr>
                                      <p:to x="100000" y="100000"/>
                                    </p:animScale>
                                    <p:animScale>
                                      <p:cBhvr>
                                        <p:cTn id="42" dur="20">
                                          <p:stCondLst>
                                            <p:cond delay="1231"/>
                                          </p:stCondLst>
                                        </p:cTn>
                                        <p:tgtEl>
                                          <p:spTgt spid="8"/>
                                        </p:tgtEl>
                                      </p:cBhvr>
                                      <p:to x="100000" y="90000"/>
                                    </p:animScale>
                                    <p:animScale>
                                      <p:cBhvr>
                                        <p:cTn id="43" dur="124" decel="50000">
                                          <p:stCondLst>
                                            <p:cond delay="1251"/>
                                          </p:stCondLst>
                                        </p:cTn>
                                        <p:tgtEl>
                                          <p:spTgt spid="8"/>
                                        </p:tgtEl>
                                      </p:cBhvr>
                                      <p:to x="100000" y="100000"/>
                                    </p:animScale>
                                    <p:animScale>
                                      <p:cBhvr>
                                        <p:cTn id="44" dur="20">
                                          <p:stCondLst>
                                            <p:cond delay="1356"/>
                                          </p:stCondLst>
                                        </p:cTn>
                                        <p:tgtEl>
                                          <p:spTgt spid="8"/>
                                        </p:tgtEl>
                                      </p:cBhvr>
                                      <p:to x="100000" y="95000"/>
                                    </p:animScale>
                                    <p:animScale>
                                      <p:cBhvr>
                                        <p:cTn id="45" dur="124" decel="50000">
                                          <p:stCondLst>
                                            <p:cond delay="1376"/>
                                          </p:stCondLst>
                                        </p:cTn>
                                        <p:tgtEl>
                                          <p:spTgt spid="8"/>
                                        </p:tgtEl>
                                      </p:cBhvr>
                                      <p:to x="100000" y="100000"/>
                                    </p:animScale>
                                  </p:childTnLst>
                                </p:cTn>
                              </p:par>
                            </p:childTnLst>
                          </p:cTn>
                        </p:par>
                        <p:par>
                          <p:cTn id="46" fill="hold">
                            <p:stCondLst>
                              <p:cond delay="3000"/>
                            </p:stCondLst>
                            <p:childTnLst>
                              <p:par>
                                <p:cTn id="47" presetID="31" presetClass="entr" presetSubtype="0"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 calcmode="lin" valueType="num">
                                      <p:cBhvr>
                                        <p:cTn id="51" dur="500" fill="hold"/>
                                        <p:tgtEl>
                                          <p:spTgt spid="13"/>
                                        </p:tgtEl>
                                        <p:attrNameLst>
                                          <p:attrName>style.rotation</p:attrName>
                                        </p:attrNameLst>
                                      </p:cBhvr>
                                      <p:tavLst>
                                        <p:tav tm="0">
                                          <p:val>
                                            <p:fltVal val="90"/>
                                          </p:val>
                                        </p:tav>
                                        <p:tav tm="100000">
                                          <p:val>
                                            <p:fltVal val="0"/>
                                          </p:val>
                                        </p:tav>
                                      </p:tavLst>
                                    </p:anim>
                                    <p:animEffect transition="in" filter="fade">
                                      <p:cBhvr>
                                        <p:cTn id="52" dur="500"/>
                                        <p:tgtEl>
                                          <p:spTgt spid="13"/>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500" fill="hold"/>
                                        <p:tgtEl>
                                          <p:spTgt spid="14"/>
                                        </p:tgtEl>
                                        <p:attrNameLst>
                                          <p:attrName>ppt_w</p:attrName>
                                        </p:attrNameLst>
                                      </p:cBhvr>
                                      <p:tavLst>
                                        <p:tav tm="0">
                                          <p:val>
                                            <p:fltVal val="0"/>
                                          </p:val>
                                        </p:tav>
                                        <p:tav tm="100000">
                                          <p:val>
                                            <p:strVal val="#ppt_w"/>
                                          </p:val>
                                        </p:tav>
                                      </p:tavLst>
                                    </p:anim>
                                    <p:anim calcmode="lin" valueType="num">
                                      <p:cBhvr>
                                        <p:cTn id="56" dur="500" fill="hold"/>
                                        <p:tgtEl>
                                          <p:spTgt spid="14"/>
                                        </p:tgtEl>
                                        <p:attrNameLst>
                                          <p:attrName>ppt_h</p:attrName>
                                        </p:attrNameLst>
                                      </p:cBhvr>
                                      <p:tavLst>
                                        <p:tav tm="0">
                                          <p:val>
                                            <p:fltVal val="0"/>
                                          </p:val>
                                        </p:tav>
                                        <p:tav tm="100000">
                                          <p:val>
                                            <p:strVal val="#ppt_h"/>
                                          </p:val>
                                        </p:tav>
                                      </p:tavLst>
                                    </p:anim>
                                    <p:anim calcmode="lin" valueType="num">
                                      <p:cBhvr>
                                        <p:cTn id="57" dur="500" fill="hold"/>
                                        <p:tgtEl>
                                          <p:spTgt spid="14"/>
                                        </p:tgtEl>
                                        <p:attrNameLst>
                                          <p:attrName>style.rotation</p:attrName>
                                        </p:attrNameLst>
                                      </p:cBhvr>
                                      <p:tavLst>
                                        <p:tav tm="0">
                                          <p:val>
                                            <p:fltVal val="90"/>
                                          </p:val>
                                        </p:tav>
                                        <p:tav tm="100000">
                                          <p:val>
                                            <p:fltVal val="0"/>
                                          </p:val>
                                        </p:tav>
                                      </p:tavLst>
                                    </p:anim>
                                    <p:animEffect transition="in" filter="fade">
                                      <p:cBhvr>
                                        <p:cTn id="58" dur="500"/>
                                        <p:tgtEl>
                                          <p:spTgt spid="14"/>
                                        </p:tgtEl>
                                      </p:cBhvr>
                                    </p:animEffect>
                                  </p:childTnLst>
                                </p:cTn>
                              </p:par>
                            </p:childTnLst>
                          </p:cTn>
                        </p:par>
                        <p:par>
                          <p:cTn id="59" fill="hold">
                            <p:stCondLst>
                              <p:cond delay="3500"/>
                            </p:stCondLst>
                            <p:childTnLst>
                              <p:par>
                                <p:cTn id="60" presetID="52" presetClass="entr" presetSubtype="0" fill="hold" grpId="0" nodeType="afterEffect">
                                  <p:stCondLst>
                                    <p:cond delay="0"/>
                                  </p:stCondLst>
                                  <p:childTnLst>
                                    <p:set>
                                      <p:cBhvr>
                                        <p:cTn id="61" dur="1" fill="hold">
                                          <p:stCondLst>
                                            <p:cond delay="0"/>
                                          </p:stCondLst>
                                        </p:cTn>
                                        <p:tgtEl>
                                          <p:spTgt spid="9"/>
                                        </p:tgtEl>
                                        <p:attrNameLst>
                                          <p:attrName>style.visibility</p:attrName>
                                        </p:attrNameLst>
                                      </p:cBhvr>
                                      <p:to>
                                        <p:strVal val="visible"/>
                                      </p:to>
                                    </p:set>
                                    <p:animScale>
                                      <p:cBhvr>
                                        <p:cTn id="62"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3" dur="1000" decel="50000" fill="hold">
                                          <p:stCondLst>
                                            <p:cond delay="0"/>
                                          </p:stCondLst>
                                        </p:cTn>
                                        <p:tgtEl>
                                          <p:spTgt spid="9"/>
                                        </p:tgtEl>
                                        <p:attrNameLst>
                                          <p:attrName>ppt_x,ppt_y</p:attrName>
                                        </p:attrNameLst>
                                      </p:cBhvr>
                                      <p:rCtr x="0" y="0"/>
                                    </p:animMotion>
                                    <p:animEffect transition="in" filter="fade">
                                      <p:cBhvr>
                                        <p:cTn id="64" dur="1000"/>
                                        <p:tgtEl>
                                          <p:spTgt spid="9"/>
                                        </p:tgtEl>
                                      </p:cBhvr>
                                    </p:animEffect>
                                  </p:childTnLst>
                                </p:cTn>
                              </p:par>
                              <p:par>
                                <p:cTn id="65" presetID="52" presetClass="entr" presetSubtype="0"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Scale>
                                      <p:cBhvr>
                                        <p:cTn id="67"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8" dur="1000" decel="50000" fill="hold">
                                          <p:stCondLst>
                                            <p:cond delay="0"/>
                                          </p:stCondLst>
                                        </p:cTn>
                                        <p:tgtEl>
                                          <p:spTgt spid="11"/>
                                        </p:tgtEl>
                                        <p:attrNameLst>
                                          <p:attrName>ppt_x,ppt_y</p:attrName>
                                        </p:attrNameLst>
                                      </p:cBhvr>
                                      <p:rCtr x="0" y="0"/>
                                    </p:animMotion>
                                    <p:animEffect transition="in" filter="fade">
                                      <p:cBhvr>
                                        <p:cTn id="69" dur="1000"/>
                                        <p:tgtEl>
                                          <p:spTgt spid="11"/>
                                        </p:tgtEl>
                                      </p:cBhvr>
                                    </p:animEffect>
                                  </p:childTnLst>
                                </p:cTn>
                              </p:par>
                            </p:childTnLst>
                          </p:cTn>
                        </p:par>
                        <p:par>
                          <p:cTn id="70" fill="hold">
                            <p:stCondLst>
                              <p:cond delay="4500"/>
                            </p:stCondLst>
                            <p:childTnLst>
                              <p:par>
                                <p:cTn id="71" presetID="22" presetClass="entr" presetSubtype="2"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right)">
                                      <p:cBhvr>
                                        <p:cTn id="73" dur="500"/>
                                        <p:tgtEl>
                                          <p:spTgt spid="17"/>
                                        </p:tgtEl>
                                      </p:cBhvr>
                                    </p:animEffect>
                                  </p:childTnLst>
                                </p:cTn>
                              </p:par>
                            </p:childTnLst>
                          </p:cTn>
                        </p:par>
                        <p:par>
                          <p:cTn id="74" fill="hold">
                            <p:stCondLst>
                              <p:cond delay="5000"/>
                            </p:stCondLst>
                            <p:childTnLst>
                              <p:par>
                                <p:cTn id="75" presetID="31" presetClass="entr" presetSubtype="0" fill="hold" grpId="0" nodeType="after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 calcmode="lin" valueType="num">
                                      <p:cBhvr>
                                        <p:cTn id="79" dur="500" fill="hold"/>
                                        <p:tgtEl>
                                          <p:spTgt spid="15"/>
                                        </p:tgtEl>
                                        <p:attrNameLst>
                                          <p:attrName>style.rotation</p:attrName>
                                        </p:attrNameLst>
                                      </p:cBhvr>
                                      <p:tavLst>
                                        <p:tav tm="0">
                                          <p:val>
                                            <p:fltVal val="90"/>
                                          </p:val>
                                        </p:tav>
                                        <p:tav tm="100000">
                                          <p:val>
                                            <p:fltVal val="0"/>
                                          </p:val>
                                        </p:tav>
                                      </p:tavLst>
                                    </p:anim>
                                    <p:animEffect transition="in" filter="fade">
                                      <p:cBhvr>
                                        <p:cTn id="80" dur="500"/>
                                        <p:tgtEl>
                                          <p:spTgt spid="15"/>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16"/>
                                        </p:tgtEl>
                                        <p:attrNameLst>
                                          <p:attrName>style.visibility</p:attrName>
                                        </p:attrNameLst>
                                      </p:cBhvr>
                                      <p:to>
                                        <p:strVal val="visible"/>
                                      </p:to>
                                    </p:set>
                                    <p:anim calcmode="lin" valueType="num">
                                      <p:cBhvr>
                                        <p:cTn id="83" dur="500" fill="hold"/>
                                        <p:tgtEl>
                                          <p:spTgt spid="16"/>
                                        </p:tgtEl>
                                        <p:attrNameLst>
                                          <p:attrName>ppt_w</p:attrName>
                                        </p:attrNameLst>
                                      </p:cBhvr>
                                      <p:tavLst>
                                        <p:tav tm="0">
                                          <p:val>
                                            <p:fltVal val="0"/>
                                          </p:val>
                                        </p:tav>
                                        <p:tav tm="100000">
                                          <p:val>
                                            <p:strVal val="#ppt_w"/>
                                          </p:val>
                                        </p:tav>
                                      </p:tavLst>
                                    </p:anim>
                                    <p:anim calcmode="lin" valueType="num">
                                      <p:cBhvr>
                                        <p:cTn id="84" dur="500" fill="hold"/>
                                        <p:tgtEl>
                                          <p:spTgt spid="16"/>
                                        </p:tgtEl>
                                        <p:attrNameLst>
                                          <p:attrName>ppt_h</p:attrName>
                                        </p:attrNameLst>
                                      </p:cBhvr>
                                      <p:tavLst>
                                        <p:tav tm="0">
                                          <p:val>
                                            <p:fltVal val="0"/>
                                          </p:val>
                                        </p:tav>
                                        <p:tav tm="100000">
                                          <p:val>
                                            <p:strVal val="#ppt_h"/>
                                          </p:val>
                                        </p:tav>
                                      </p:tavLst>
                                    </p:anim>
                                    <p:anim calcmode="lin" valueType="num">
                                      <p:cBhvr>
                                        <p:cTn id="85" dur="500" fill="hold"/>
                                        <p:tgtEl>
                                          <p:spTgt spid="16"/>
                                        </p:tgtEl>
                                        <p:attrNameLst>
                                          <p:attrName>style.rotation</p:attrName>
                                        </p:attrNameLst>
                                      </p:cBhvr>
                                      <p:tavLst>
                                        <p:tav tm="0">
                                          <p:val>
                                            <p:fltVal val="90"/>
                                          </p:val>
                                        </p:tav>
                                        <p:tav tm="100000">
                                          <p:val>
                                            <p:fltVal val="0"/>
                                          </p:val>
                                        </p:tav>
                                      </p:tavLst>
                                    </p:anim>
                                    <p:animEffect transition="in" filter="fade">
                                      <p:cBhvr>
                                        <p:cTn id="86" dur="500"/>
                                        <p:tgtEl>
                                          <p:spTgt spid="16"/>
                                        </p:tgtEl>
                                      </p:cBhvr>
                                    </p:animEffect>
                                  </p:childTnLst>
                                </p:cTn>
                              </p:par>
                            </p:childTnLst>
                          </p:cTn>
                        </p:par>
                        <p:par>
                          <p:cTn id="87" fill="hold">
                            <p:stCondLst>
                              <p:cond delay="5500"/>
                            </p:stCondLst>
                            <p:childTnLst>
                              <p:par>
                                <p:cTn id="88" presetID="52" presetClass="entr" presetSubtype="0" fill="hold" grpId="0" nodeType="afterEffect">
                                  <p:stCondLst>
                                    <p:cond delay="0"/>
                                  </p:stCondLst>
                                  <p:childTnLst>
                                    <p:set>
                                      <p:cBhvr>
                                        <p:cTn id="89" dur="1" fill="hold">
                                          <p:stCondLst>
                                            <p:cond delay="0"/>
                                          </p:stCondLst>
                                        </p:cTn>
                                        <p:tgtEl>
                                          <p:spTgt spid="10"/>
                                        </p:tgtEl>
                                        <p:attrNameLst>
                                          <p:attrName>style.visibility</p:attrName>
                                        </p:attrNameLst>
                                      </p:cBhvr>
                                      <p:to>
                                        <p:strVal val="visible"/>
                                      </p:to>
                                    </p:set>
                                    <p:animScale>
                                      <p:cBhvr>
                                        <p:cTn id="9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1" dur="1000" decel="50000" fill="hold">
                                          <p:stCondLst>
                                            <p:cond delay="0"/>
                                          </p:stCondLst>
                                        </p:cTn>
                                        <p:tgtEl>
                                          <p:spTgt spid="10"/>
                                        </p:tgtEl>
                                        <p:attrNameLst>
                                          <p:attrName>ppt_x,ppt_y</p:attrName>
                                        </p:attrNameLst>
                                      </p:cBhvr>
                                      <p:rCtr x="0" y="0"/>
                                    </p:animMotion>
                                    <p:animEffect transition="in" filter="fade">
                                      <p:cBhvr>
                                        <p:cTn id="92" dur="1000"/>
                                        <p:tgtEl>
                                          <p:spTgt spid="10"/>
                                        </p:tgtEl>
                                      </p:cBhvr>
                                    </p:animEffect>
                                  </p:childTnLst>
                                </p:cTn>
                              </p:par>
                              <p:par>
                                <p:cTn id="93" presetID="52" presetClass="entr" presetSubtype="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Scale>
                                      <p:cBhvr>
                                        <p:cTn id="95"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96" dur="1000" decel="50000" fill="hold">
                                          <p:stCondLst>
                                            <p:cond delay="0"/>
                                          </p:stCondLst>
                                        </p:cTn>
                                        <p:tgtEl>
                                          <p:spTgt spid="12"/>
                                        </p:tgtEl>
                                        <p:attrNameLst>
                                          <p:attrName>ppt_x,ppt_y</p:attrName>
                                        </p:attrNameLst>
                                      </p:cBhvr>
                                      <p:rCtr x="0" y="0"/>
                                    </p:animMotion>
                                    <p:animEffect transition="in" filter="fade">
                                      <p:cBhvr>
                                        <p:cTn id="97" dur="1000"/>
                                        <p:tgtEl>
                                          <p:spTgt spid="12"/>
                                        </p:tgtEl>
                                      </p:cBhvr>
                                    </p:animEffect>
                                  </p:childTnLst>
                                </p:cTn>
                              </p:par>
                            </p:childTnLst>
                          </p:cTn>
                        </p:par>
                        <p:par>
                          <p:cTn id="98" fill="hold">
                            <p:stCondLst>
                              <p:cond delay="6500"/>
                            </p:stCondLst>
                            <p:childTnLst>
                              <p:par>
                                <p:cTn id="99" presetID="22" presetClass="entr" presetSubtype="2" fill="hold" grpId="0" nodeType="afterEffect">
                                  <p:stCondLst>
                                    <p:cond delay="0"/>
                                  </p:stCondLst>
                                  <p:childTnLst>
                                    <p:set>
                                      <p:cBhvr>
                                        <p:cTn id="100" dur="1" fill="hold">
                                          <p:stCondLst>
                                            <p:cond delay="0"/>
                                          </p:stCondLst>
                                        </p:cTn>
                                        <p:tgtEl>
                                          <p:spTgt spid="18"/>
                                        </p:tgtEl>
                                        <p:attrNameLst>
                                          <p:attrName>style.visibility</p:attrName>
                                        </p:attrNameLst>
                                      </p:cBhvr>
                                      <p:to>
                                        <p:strVal val="visible"/>
                                      </p:to>
                                    </p:set>
                                    <p:animEffect transition="in" filter="wipe(right)">
                                      <p:cBhvr>
                                        <p:cTn id="10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p:bldP spid="13" grpId="0"/>
      <p:bldP spid="14" grpId="0"/>
      <p:bldP spid="15" grpId="0"/>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组合 6"/>
          <p:cNvGrpSpPr/>
          <p:nvPr/>
        </p:nvGrpSpPr>
        <p:grpSpPr>
          <a:xfrm>
            <a:off x="640514" y="1761885"/>
            <a:ext cx="11271849" cy="4688454"/>
            <a:chOff x="373532" y="943089"/>
            <a:chExt cx="7069616" cy="2940562"/>
          </a:xfrm>
        </p:grpSpPr>
        <p:sp>
          <p:nvSpPr>
            <p:cNvPr id="8" name="圆角淘宝店chenying0907出品 18"/>
            <p:cNvSpPr/>
            <p:nvPr/>
          </p:nvSpPr>
          <p:spPr>
            <a:xfrm>
              <a:off x="1451620" y="951962"/>
              <a:ext cx="3866852" cy="573053"/>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sp>
          <p:nvSpPr>
            <p:cNvPr id="9" name="圆角淘宝店chenying0907出品 17"/>
            <p:cNvSpPr/>
            <p:nvPr/>
          </p:nvSpPr>
          <p:spPr>
            <a:xfrm>
              <a:off x="3457215" y="2546494"/>
              <a:ext cx="3985933" cy="573053"/>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sp>
          <p:nvSpPr>
            <p:cNvPr id="10" name="圆角淘宝店chenying0907出品 5"/>
            <p:cNvSpPr/>
            <p:nvPr/>
          </p:nvSpPr>
          <p:spPr>
            <a:xfrm>
              <a:off x="2188284" y="1762735"/>
              <a:ext cx="4133799" cy="573053"/>
            </a:xfrm>
            <a:prstGeom prst="roundRect">
              <a:avLst>
                <a:gd name="adj" fmla="val 50000"/>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600">
                <a:solidFill>
                  <a:schemeClr val="tx2">
                    <a:lumMod val="50000"/>
                  </a:schemeClr>
                </a:solidFill>
                <a:latin typeface="微软雅黑" panose="020B0503020204020204" pitchFamily="34" charset="-122"/>
                <a:ea typeface="微软雅黑" panose="020B0503020204020204" pitchFamily="34" charset="-122"/>
              </a:endParaRPr>
            </a:p>
          </p:txBody>
        </p:sp>
        <p:grpSp>
          <p:nvGrpSpPr>
            <p:cNvPr id="11" name="淘宝店chenying0907出品 6"/>
            <p:cNvGrpSpPr/>
            <p:nvPr/>
          </p:nvGrpSpPr>
          <p:grpSpPr>
            <a:xfrm>
              <a:off x="373532" y="943089"/>
              <a:ext cx="922653" cy="1266173"/>
              <a:chOff x="1032992" y="2432634"/>
              <a:chExt cx="1230525" cy="1688231"/>
            </a:xfrm>
          </p:grpSpPr>
          <p:sp>
            <p:nvSpPr>
              <p:cNvPr id="27" name="淘宝店chenying0907出品 7"/>
              <p:cNvSpPr/>
              <p:nvPr/>
            </p:nvSpPr>
            <p:spPr>
              <a:xfrm>
                <a:off x="1067786" y="2432634"/>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微软雅黑" panose="020B0503020204020204" pitchFamily="34" charset="-122"/>
                  <a:ea typeface="微软雅黑" panose="020B0503020204020204" pitchFamily="34" charset="-122"/>
                </a:endParaRPr>
              </a:p>
            </p:txBody>
          </p:sp>
          <p:sp>
            <p:nvSpPr>
              <p:cNvPr id="28" name="KSO_Shape"/>
              <p:cNvSpPr>
                <a:spLocks/>
              </p:cNvSpPr>
              <p:nvPr/>
            </p:nvSpPr>
            <p:spPr bwMode="auto">
              <a:xfrm>
                <a:off x="1450338" y="2837335"/>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rgbClr val="404040"/>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rgbClr val="FFFFFF"/>
                  </a:solidFill>
                  <a:latin typeface="微软雅黑" panose="020B0503020204020204" pitchFamily="34" charset="-122"/>
                  <a:ea typeface="微软雅黑" panose="020B0503020204020204" pitchFamily="34" charset="-122"/>
                </a:endParaRPr>
              </a:p>
            </p:txBody>
          </p:sp>
          <p:sp>
            <p:nvSpPr>
              <p:cNvPr id="29" name="淘宝店chenying0907出品 6"/>
              <p:cNvSpPr txBox="1"/>
              <p:nvPr/>
            </p:nvSpPr>
            <p:spPr>
              <a:xfrm>
                <a:off x="1032992" y="3296549"/>
                <a:ext cx="1193799" cy="334595"/>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 输入标题</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2" name="淘宝店chenying0907出品 10"/>
            <p:cNvGrpSpPr/>
            <p:nvPr/>
          </p:nvGrpSpPr>
          <p:grpSpPr>
            <a:xfrm>
              <a:off x="1543976" y="1854707"/>
              <a:ext cx="928862" cy="1266173"/>
              <a:chOff x="2255236" y="3004658"/>
              <a:chExt cx="1238805" cy="1688231"/>
            </a:xfrm>
          </p:grpSpPr>
          <p:sp>
            <p:nvSpPr>
              <p:cNvPr id="24" name="淘宝店chenying0907出品 11"/>
              <p:cNvSpPr/>
              <p:nvPr/>
            </p:nvSpPr>
            <p:spPr>
              <a:xfrm flipH="1">
                <a:off x="2298310" y="3004658"/>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anose="020B0503020204020204" pitchFamily="34" charset="-122"/>
                  <a:ea typeface="微软雅黑" panose="020B0503020204020204" pitchFamily="34" charset="-122"/>
                </a:endParaRPr>
              </a:p>
            </p:txBody>
          </p:sp>
          <p:sp>
            <p:nvSpPr>
              <p:cNvPr id="25" name="KSO_Shape"/>
              <p:cNvSpPr>
                <a:spLocks/>
              </p:cNvSpPr>
              <p:nvPr/>
            </p:nvSpPr>
            <p:spPr bwMode="auto">
              <a:xfrm>
                <a:off x="2675625" y="3406937"/>
                <a:ext cx="441100" cy="44183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26" name="淘宝店chenying0907出品 85"/>
              <p:cNvSpPr txBox="1"/>
              <p:nvPr/>
            </p:nvSpPr>
            <p:spPr>
              <a:xfrm>
                <a:off x="2255236" y="3864124"/>
                <a:ext cx="1193800" cy="334595"/>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 输入</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标题</a:t>
                </a:r>
              </a:p>
            </p:txBody>
          </p:sp>
        </p:grpSp>
        <p:cxnSp>
          <p:nvCxnSpPr>
            <p:cNvPr id="13" name="淘宝店chenying0907出品 14"/>
            <p:cNvCxnSpPr/>
            <p:nvPr/>
          </p:nvCxnSpPr>
          <p:spPr>
            <a:xfrm>
              <a:off x="1310616" y="1224226"/>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4" name="淘宝店chenying0907出品 15"/>
            <p:cNvCxnSpPr/>
            <p:nvPr/>
          </p:nvCxnSpPr>
          <p:spPr>
            <a:xfrm>
              <a:off x="2498927" y="2033469"/>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15" name="淘宝店chenying0907出品 16"/>
            <p:cNvCxnSpPr/>
            <p:nvPr/>
          </p:nvCxnSpPr>
          <p:spPr>
            <a:xfrm>
              <a:off x="3664910" y="2804106"/>
              <a:ext cx="729688" cy="0"/>
            </a:xfrm>
            <a:prstGeom prst="line">
              <a:avLst/>
            </a:prstGeom>
            <a:ln>
              <a:solidFill>
                <a:schemeClr val="bg1">
                  <a:lumMod val="50000"/>
                </a:schemeClr>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16" name="淘宝店chenying0907出品 13"/>
            <p:cNvSpPr txBox="1"/>
            <p:nvPr/>
          </p:nvSpPr>
          <p:spPr>
            <a:xfrm>
              <a:off x="2178197" y="1077598"/>
              <a:ext cx="2827201" cy="398365"/>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17" name="淘宝店chenying0907出品 89"/>
            <p:cNvSpPr txBox="1"/>
            <p:nvPr/>
          </p:nvSpPr>
          <p:spPr>
            <a:xfrm>
              <a:off x="3327813" y="1856584"/>
              <a:ext cx="2827201" cy="398365"/>
            </a:xfrm>
            <a:prstGeom prst="rect">
              <a:avLst/>
            </a:prstGeom>
            <a:noFill/>
          </p:spPr>
          <p:txBody>
            <a:bodyPr wrap="square" lIns="68562" tIns="34281" rIns="68562" bIns="34281" rtlCol="0">
              <a:spAutoFit/>
            </a:bodyPr>
            <a:lstStyle>
              <a:defPPr>
                <a:defRPr lang="zh-CN"/>
              </a:defPPr>
              <a:lvl1pPr>
                <a:lnSpc>
                  <a:spcPct val="120000"/>
                </a:lnSpc>
                <a:defRPr sz="1200">
                  <a:solidFill>
                    <a:schemeClr val="bg1"/>
                  </a:solidFill>
                  <a:latin typeface="造字工房悦圆演示版常规体" pitchFamily="50" charset="-122"/>
                  <a:ea typeface="造字工房悦圆演示版常规体" pitchFamily="50" charset="-122"/>
                </a:defRPr>
              </a:lvl1p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p:txBody>
        </p:sp>
        <p:sp>
          <p:nvSpPr>
            <p:cNvPr id="18" name="淘宝店chenying0907出品 91"/>
            <p:cNvSpPr txBox="1"/>
            <p:nvPr/>
          </p:nvSpPr>
          <p:spPr>
            <a:xfrm>
              <a:off x="4483784" y="2617587"/>
              <a:ext cx="2827201" cy="583678"/>
            </a:xfrm>
            <a:prstGeom prst="rect">
              <a:avLst/>
            </a:prstGeom>
            <a:noFill/>
          </p:spPr>
          <p:txBody>
            <a:bodyPr wrap="square" lIns="68562" tIns="34281" rIns="68562" bIns="34281" rtlCol="0">
              <a:spAutoFit/>
            </a:bodyPr>
            <a:lstStyle/>
            <a:p>
              <a:pPr>
                <a:lnSpc>
                  <a:spcPct val="120000"/>
                </a:lnSpc>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请在这里输入文字信息和简介，表达图表的含义，更好的理解。</a:t>
              </a:r>
            </a:p>
            <a:p>
              <a:pPr>
                <a:lnSpc>
                  <a:spcPct val="120000"/>
                </a:lnSpc>
              </a:pP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9" name="淘宝店chenying0907出品 30"/>
            <p:cNvGrpSpPr/>
            <p:nvPr/>
          </p:nvGrpSpPr>
          <p:grpSpPr>
            <a:xfrm>
              <a:off x="2701438" y="2617478"/>
              <a:ext cx="922653" cy="1266173"/>
              <a:chOff x="3937449" y="3388370"/>
              <a:chExt cx="1230525" cy="1688231"/>
            </a:xfrm>
          </p:grpSpPr>
          <p:grpSp>
            <p:nvGrpSpPr>
              <p:cNvPr id="20" name="淘宝店chenying0907出品 31"/>
              <p:cNvGrpSpPr/>
              <p:nvPr/>
            </p:nvGrpSpPr>
            <p:grpSpPr>
              <a:xfrm>
                <a:off x="3937449" y="3388370"/>
                <a:ext cx="1230525" cy="1688231"/>
                <a:chOff x="3494041" y="3716886"/>
                <a:chExt cx="1230525" cy="1688231"/>
              </a:xfrm>
              <a:solidFill>
                <a:srgbClr val="FC4B41"/>
              </a:solidFill>
            </p:grpSpPr>
            <p:sp>
              <p:nvSpPr>
                <p:cNvPr id="22" name="淘宝店chenying0907出品 33"/>
                <p:cNvSpPr/>
                <p:nvPr/>
              </p:nvSpPr>
              <p:spPr>
                <a:xfrm flipH="1">
                  <a:off x="3528835" y="3716886"/>
                  <a:ext cx="1195731" cy="1688231"/>
                </a:xfrm>
                <a:custGeom>
                  <a:avLst/>
                  <a:gdLst>
                    <a:gd name="connsiteX0" fmla="*/ 602108 w 1364578"/>
                    <a:gd name="connsiteY0" fmla="*/ 0 h 1926623"/>
                    <a:gd name="connsiteX1" fmla="*/ 1364578 w 1364578"/>
                    <a:gd name="connsiteY1" fmla="*/ 0 h 1926623"/>
                    <a:gd name="connsiteX2" fmla="*/ 1364578 w 1364578"/>
                    <a:gd name="connsiteY2" fmla="*/ 1926623 h 1926623"/>
                    <a:gd name="connsiteX3" fmla="*/ 0 w 1364578"/>
                    <a:gd name="connsiteY3" fmla="*/ 1926623 h 1926623"/>
                    <a:gd name="connsiteX4" fmla="*/ 0 w 1364578"/>
                    <a:gd name="connsiteY4" fmla="*/ 602108 h 1926623"/>
                    <a:gd name="connsiteX5" fmla="*/ 602108 w 1364578"/>
                    <a:gd name="connsiteY5" fmla="*/ 0 h 1926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64578" h="1926623">
                      <a:moveTo>
                        <a:pt x="602108" y="0"/>
                      </a:moveTo>
                      <a:lnTo>
                        <a:pt x="1364578" y="0"/>
                      </a:lnTo>
                      <a:lnTo>
                        <a:pt x="1364578" y="1926623"/>
                      </a:lnTo>
                      <a:lnTo>
                        <a:pt x="0" y="1926623"/>
                      </a:lnTo>
                      <a:lnTo>
                        <a:pt x="0" y="602108"/>
                      </a:lnTo>
                      <a:cubicBezTo>
                        <a:pt x="0" y="269573"/>
                        <a:pt x="269573" y="0"/>
                        <a:pt x="602108" y="0"/>
                      </a:cubicBezTo>
                      <a:close/>
                    </a:path>
                  </a:pathLst>
                </a:cu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latin typeface="微软雅黑" panose="020B0503020204020204" pitchFamily="34" charset="-122"/>
                    <a:ea typeface="微软雅黑" panose="020B0503020204020204" pitchFamily="34" charset="-122"/>
                  </a:endParaRPr>
                </a:p>
              </p:txBody>
            </p:sp>
            <p:sp>
              <p:nvSpPr>
                <p:cNvPr id="23" name="淘宝店chenying0907出品 86"/>
                <p:cNvSpPr txBox="1"/>
                <p:nvPr/>
              </p:nvSpPr>
              <p:spPr>
                <a:xfrm>
                  <a:off x="3494041" y="4594338"/>
                  <a:ext cx="1193799" cy="334595"/>
                </a:xfrm>
                <a:prstGeom prst="rect">
                  <a:avLst/>
                </a:prstGeom>
                <a:noFill/>
              </p:spPr>
              <p:txBody>
                <a:bodyPr wrap="square" rtlCol="0">
                  <a:spAutoFit/>
                </a:bodyPr>
                <a:lstStyle/>
                <a:p>
                  <a:pPr algn="ctr"/>
                  <a:r>
                    <a:rPr lang="zh-CN" altLang="en-US" sz="2000" dirty="0" smtClean="0">
                      <a:solidFill>
                        <a:schemeClr val="bg1">
                          <a:lumMod val="50000"/>
                        </a:schemeClr>
                      </a:solidFill>
                      <a:latin typeface="微软雅黑" panose="020B0503020204020204" pitchFamily="34" charset="-122"/>
                      <a:ea typeface="微软雅黑" panose="020B0503020204020204" pitchFamily="34" charset="-122"/>
                    </a:rPr>
                    <a:t> 输入标题 </a:t>
                  </a:r>
                  <a:endParaRPr lang="zh-CN" altLang="en-US" sz="20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1" name="淘宝店chenying0907出品 126"/>
              <p:cNvSpPr>
                <a:spLocks noChangeAspect="1" noEditPoints="1"/>
              </p:cNvSpPr>
              <p:nvPr/>
            </p:nvSpPr>
            <p:spPr bwMode="auto">
              <a:xfrm>
                <a:off x="4385843" y="3856787"/>
                <a:ext cx="297012" cy="371653"/>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sz="1400">
                  <a:solidFill>
                    <a:srgbClr val="0EDEBA"/>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Tree>
    <p:extLst>
      <p:ext uri="{BB962C8B-B14F-4D97-AF65-F5344CB8AC3E}">
        <p14:creationId xmlns="" xmlns:p14="http://schemas.microsoft.com/office/powerpoint/2010/main" val="137280642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圆角右箭头 3"/>
          <p:cNvSpPr>
            <a:spLocks noChangeArrowheads="1"/>
          </p:cNvSpPr>
          <p:nvPr/>
        </p:nvSpPr>
        <p:spPr bwMode="auto">
          <a:xfrm>
            <a:off x="3924300" y="1727200"/>
            <a:ext cx="1643063" cy="1865313"/>
          </a:xfrm>
          <a:custGeom>
            <a:avLst/>
            <a:gdLst>
              <a:gd name="T0" fmla="*/ 0 w 1643041"/>
              <a:gd name="T1" fmla="*/ 1865484 h 1865484"/>
              <a:gd name="T2" fmla="*/ 0 w 1643041"/>
              <a:gd name="T3" fmla="*/ 924211 h 1865484"/>
              <a:gd name="T4" fmla="*/ 718830 w 1643041"/>
              <a:gd name="T5" fmla="*/ 205381 h 1865484"/>
              <a:gd name="T6" fmla="*/ 1232281 w 1643041"/>
              <a:gd name="T7" fmla="*/ 205380 h 1865484"/>
              <a:gd name="T8" fmla="*/ 1232281 w 1643041"/>
              <a:gd name="T9" fmla="*/ 0 h 1865484"/>
              <a:gd name="T10" fmla="*/ 1643041 w 1643041"/>
              <a:gd name="T11" fmla="*/ 410760 h 1865484"/>
              <a:gd name="T12" fmla="*/ 1232281 w 1643041"/>
              <a:gd name="T13" fmla="*/ 821521 h 1865484"/>
              <a:gd name="T14" fmla="*/ 1232281 w 1643041"/>
              <a:gd name="T15" fmla="*/ 616140 h 1865484"/>
              <a:gd name="T16" fmla="*/ 718830 w 1643041"/>
              <a:gd name="T17" fmla="*/ 616140 h 1865484"/>
              <a:gd name="T18" fmla="*/ 410760 w 1643041"/>
              <a:gd name="T19" fmla="*/ 924210 h 1865484"/>
              <a:gd name="T20" fmla="*/ 410760 w 1643041"/>
              <a:gd name="T21" fmla="*/ 1865484 h 1865484"/>
              <a:gd name="T22" fmla="*/ 0 w 1643041"/>
              <a:gd name="T23" fmla="*/ 1865484 h 1865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3041" h="1865484">
                <a:moveTo>
                  <a:pt x="0" y="1865484"/>
                </a:moveTo>
                <a:lnTo>
                  <a:pt x="0" y="924211"/>
                </a:lnTo>
                <a:cubicBezTo>
                  <a:pt x="0" y="527212"/>
                  <a:pt x="321831" y="205381"/>
                  <a:pt x="718830" y="205381"/>
                </a:cubicBezTo>
                <a:lnTo>
                  <a:pt x="1232281" y="205380"/>
                </a:lnTo>
                <a:lnTo>
                  <a:pt x="1232281" y="0"/>
                </a:lnTo>
                <a:lnTo>
                  <a:pt x="1643041" y="410760"/>
                </a:lnTo>
                <a:lnTo>
                  <a:pt x="1232281" y="821521"/>
                </a:lnTo>
                <a:lnTo>
                  <a:pt x="1232281" y="616140"/>
                </a:lnTo>
                <a:lnTo>
                  <a:pt x="718830" y="616140"/>
                </a:lnTo>
                <a:cubicBezTo>
                  <a:pt x="548688" y="616140"/>
                  <a:pt x="410760" y="754068"/>
                  <a:pt x="410760" y="924210"/>
                </a:cubicBezTo>
                <a:lnTo>
                  <a:pt x="410760" y="1865484"/>
                </a:lnTo>
                <a:lnTo>
                  <a:pt x="0" y="1865484"/>
                </a:lnTo>
                <a:close/>
              </a:path>
            </a:pathLst>
          </a:custGeom>
          <a:noFill/>
          <a:ln>
            <a:solidFill>
              <a:schemeClr val="bg2">
                <a:lumMod val="10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AF251C"/>
              </a:solidFill>
              <a:effectLst/>
              <a:uLnTx/>
              <a:uFillTx/>
              <a:latin typeface="Arial" panose="020B0604020202020204" pitchFamily="34" charset="0"/>
              <a:ea typeface="宋体" panose="02010600030101010101" pitchFamily="2" charset="-122"/>
            </a:endParaRPr>
          </a:p>
        </p:txBody>
      </p:sp>
      <p:sp>
        <p:nvSpPr>
          <p:cNvPr id="8" name="圆角右箭头 4"/>
          <p:cNvSpPr>
            <a:spLocks noChangeArrowheads="1"/>
          </p:cNvSpPr>
          <p:nvPr/>
        </p:nvSpPr>
        <p:spPr bwMode="auto">
          <a:xfrm rot="5400000">
            <a:off x="5999163" y="1849437"/>
            <a:ext cx="1633538" cy="1878013"/>
          </a:xfrm>
          <a:custGeom>
            <a:avLst/>
            <a:gdLst>
              <a:gd name="T0" fmla="*/ 0 w 1632298"/>
              <a:gd name="T1" fmla="*/ 1877762 h 1877762"/>
              <a:gd name="T2" fmla="*/ 0 w 1632298"/>
              <a:gd name="T3" fmla="*/ 918168 h 1877762"/>
              <a:gd name="T4" fmla="*/ 714130 w 1632298"/>
              <a:gd name="T5" fmla="*/ 204038 h 1877762"/>
              <a:gd name="T6" fmla="*/ 1224224 w 1632298"/>
              <a:gd name="T7" fmla="*/ 204037 h 1877762"/>
              <a:gd name="T8" fmla="*/ 1224224 w 1632298"/>
              <a:gd name="T9" fmla="*/ 0 h 1877762"/>
              <a:gd name="T10" fmla="*/ 1632298 w 1632298"/>
              <a:gd name="T11" fmla="*/ 408075 h 1877762"/>
              <a:gd name="T12" fmla="*/ 1224224 w 1632298"/>
              <a:gd name="T13" fmla="*/ 816149 h 1877762"/>
              <a:gd name="T14" fmla="*/ 1224224 w 1632298"/>
              <a:gd name="T15" fmla="*/ 612112 h 1877762"/>
              <a:gd name="T16" fmla="*/ 714130 w 1632298"/>
              <a:gd name="T17" fmla="*/ 612112 h 1877762"/>
              <a:gd name="T18" fmla="*/ 408074 w 1632298"/>
              <a:gd name="T19" fmla="*/ 918168 h 1877762"/>
              <a:gd name="T20" fmla="*/ 408075 w 1632298"/>
              <a:gd name="T21" fmla="*/ 1877762 h 1877762"/>
              <a:gd name="T22" fmla="*/ 0 w 1632298"/>
              <a:gd name="T23" fmla="*/ 1877762 h 1877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2298" h="1877762">
                <a:moveTo>
                  <a:pt x="0" y="1877762"/>
                </a:moveTo>
                <a:lnTo>
                  <a:pt x="0" y="918168"/>
                </a:lnTo>
                <a:cubicBezTo>
                  <a:pt x="0" y="523765"/>
                  <a:pt x="319727" y="204038"/>
                  <a:pt x="714130" y="204038"/>
                </a:cubicBezTo>
                <a:lnTo>
                  <a:pt x="1224224" y="204037"/>
                </a:lnTo>
                <a:lnTo>
                  <a:pt x="1224224" y="0"/>
                </a:lnTo>
                <a:lnTo>
                  <a:pt x="1632298" y="408075"/>
                </a:lnTo>
                <a:lnTo>
                  <a:pt x="1224224" y="816149"/>
                </a:lnTo>
                <a:lnTo>
                  <a:pt x="1224224" y="612112"/>
                </a:lnTo>
                <a:lnTo>
                  <a:pt x="714130" y="612112"/>
                </a:lnTo>
                <a:cubicBezTo>
                  <a:pt x="545100" y="612112"/>
                  <a:pt x="408074" y="749138"/>
                  <a:pt x="408074" y="918168"/>
                </a:cubicBezTo>
                <a:cubicBezTo>
                  <a:pt x="408074" y="1238033"/>
                  <a:pt x="408075" y="1557897"/>
                  <a:pt x="408075" y="1877762"/>
                </a:cubicBezTo>
                <a:lnTo>
                  <a:pt x="0" y="1877762"/>
                </a:lnTo>
                <a:close/>
              </a:path>
            </a:pathLst>
          </a:custGeom>
          <a:noFill/>
          <a:ln>
            <a:solidFill>
              <a:srgbClr val="C00000"/>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AF251C"/>
              </a:solidFill>
              <a:effectLst/>
              <a:uLnTx/>
              <a:uFillTx/>
              <a:latin typeface="Arial" panose="020B0604020202020204" pitchFamily="34" charset="0"/>
              <a:ea typeface="宋体" panose="02010600030101010101" pitchFamily="2" charset="-122"/>
            </a:endParaRPr>
          </a:p>
        </p:txBody>
      </p:sp>
      <p:sp>
        <p:nvSpPr>
          <p:cNvPr id="9" name="圆角右箭头 5"/>
          <p:cNvSpPr>
            <a:spLocks noChangeArrowheads="1"/>
          </p:cNvSpPr>
          <p:nvPr/>
        </p:nvSpPr>
        <p:spPr bwMode="auto">
          <a:xfrm rot="16200000">
            <a:off x="3866357" y="3793331"/>
            <a:ext cx="1631950" cy="1878013"/>
          </a:xfrm>
          <a:custGeom>
            <a:avLst/>
            <a:gdLst>
              <a:gd name="T0" fmla="*/ 0 w 1632298"/>
              <a:gd name="T1" fmla="*/ 1877762 h 1877762"/>
              <a:gd name="T2" fmla="*/ 0 w 1632298"/>
              <a:gd name="T3" fmla="*/ 918168 h 1877762"/>
              <a:gd name="T4" fmla="*/ 714130 w 1632298"/>
              <a:gd name="T5" fmla="*/ 204038 h 1877762"/>
              <a:gd name="T6" fmla="*/ 1224224 w 1632298"/>
              <a:gd name="T7" fmla="*/ 204037 h 1877762"/>
              <a:gd name="T8" fmla="*/ 1224224 w 1632298"/>
              <a:gd name="T9" fmla="*/ 0 h 1877762"/>
              <a:gd name="T10" fmla="*/ 1632298 w 1632298"/>
              <a:gd name="T11" fmla="*/ 408075 h 1877762"/>
              <a:gd name="T12" fmla="*/ 1224224 w 1632298"/>
              <a:gd name="T13" fmla="*/ 816149 h 1877762"/>
              <a:gd name="T14" fmla="*/ 1224224 w 1632298"/>
              <a:gd name="T15" fmla="*/ 612112 h 1877762"/>
              <a:gd name="T16" fmla="*/ 714130 w 1632298"/>
              <a:gd name="T17" fmla="*/ 612112 h 1877762"/>
              <a:gd name="T18" fmla="*/ 408074 w 1632298"/>
              <a:gd name="T19" fmla="*/ 918168 h 1877762"/>
              <a:gd name="T20" fmla="*/ 408075 w 1632298"/>
              <a:gd name="T21" fmla="*/ 1877762 h 1877762"/>
              <a:gd name="T22" fmla="*/ 0 w 1632298"/>
              <a:gd name="T23" fmla="*/ 1877762 h 18777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32298" h="1877762">
                <a:moveTo>
                  <a:pt x="0" y="1877762"/>
                </a:moveTo>
                <a:lnTo>
                  <a:pt x="0" y="918168"/>
                </a:lnTo>
                <a:cubicBezTo>
                  <a:pt x="0" y="523765"/>
                  <a:pt x="319727" y="204038"/>
                  <a:pt x="714130" y="204038"/>
                </a:cubicBezTo>
                <a:lnTo>
                  <a:pt x="1224224" y="204037"/>
                </a:lnTo>
                <a:lnTo>
                  <a:pt x="1224224" y="0"/>
                </a:lnTo>
                <a:lnTo>
                  <a:pt x="1632298" y="408075"/>
                </a:lnTo>
                <a:lnTo>
                  <a:pt x="1224224" y="816149"/>
                </a:lnTo>
                <a:lnTo>
                  <a:pt x="1224224" y="612112"/>
                </a:lnTo>
                <a:lnTo>
                  <a:pt x="714130" y="612112"/>
                </a:lnTo>
                <a:cubicBezTo>
                  <a:pt x="545100" y="612112"/>
                  <a:pt x="408074" y="749138"/>
                  <a:pt x="408074" y="918168"/>
                </a:cubicBezTo>
                <a:cubicBezTo>
                  <a:pt x="408074" y="1238033"/>
                  <a:pt x="408075" y="1557897"/>
                  <a:pt x="408075" y="1877762"/>
                </a:cubicBezTo>
                <a:lnTo>
                  <a:pt x="0" y="1877762"/>
                </a:lnTo>
                <a:close/>
              </a:path>
            </a:pathLst>
          </a:custGeom>
          <a:noFill/>
          <a:ln>
            <a:solidFill>
              <a:srgbClr val="C00000"/>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AF251C"/>
              </a:solidFill>
              <a:effectLst/>
              <a:uLnTx/>
              <a:uFillTx/>
              <a:latin typeface="Arial" panose="020B0604020202020204" pitchFamily="34" charset="0"/>
              <a:ea typeface="宋体" panose="02010600030101010101" pitchFamily="2" charset="-122"/>
            </a:endParaRPr>
          </a:p>
        </p:txBody>
      </p:sp>
      <p:sp>
        <p:nvSpPr>
          <p:cNvPr id="10" name="圆角右箭头 6"/>
          <p:cNvSpPr>
            <a:spLocks noChangeArrowheads="1"/>
          </p:cNvSpPr>
          <p:nvPr/>
        </p:nvSpPr>
        <p:spPr bwMode="auto">
          <a:xfrm flipH="1" flipV="1">
            <a:off x="5911850" y="3878263"/>
            <a:ext cx="1643063" cy="1865312"/>
          </a:xfrm>
          <a:custGeom>
            <a:avLst/>
            <a:gdLst>
              <a:gd name="T0" fmla="*/ 0 w 1643041"/>
              <a:gd name="T1" fmla="*/ 1865484 h 1865484"/>
              <a:gd name="T2" fmla="*/ 0 w 1643041"/>
              <a:gd name="T3" fmla="*/ 924211 h 1865484"/>
              <a:gd name="T4" fmla="*/ 718830 w 1643041"/>
              <a:gd name="T5" fmla="*/ 205381 h 1865484"/>
              <a:gd name="T6" fmla="*/ 1232281 w 1643041"/>
              <a:gd name="T7" fmla="*/ 205380 h 1865484"/>
              <a:gd name="T8" fmla="*/ 1232281 w 1643041"/>
              <a:gd name="T9" fmla="*/ 0 h 1865484"/>
              <a:gd name="T10" fmla="*/ 1643041 w 1643041"/>
              <a:gd name="T11" fmla="*/ 410760 h 1865484"/>
              <a:gd name="T12" fmla="*/ 1232281 w 1643041"/>
              <a:gd name="T13" fmla="*/ 821521 h 1865484"/>
              <a:gd name="T14" fmla="*/ 1232281 w 1643041"/>
              <a:gd name="T15" fmla="*/ 616140 h 1865484"/>
              <a:gd name="T16" fmla="*/ 718830 w 1643041"/>
              <a:gd name="T17" fmla="*/ 616140 h 1865484"/>
              <a:gd name="T18" fmla="*/ 410760 w 1643041"/>
              <a:gd name="T19" fmla="*/ 924210 h 1865484"/>
              <a:gd name="T20" fmla="*/ 410760 w 1643041"/>
              <a:gd name="T21" fmla="*/ 1865484 h 1865484"/>
              <a:gd name="T22" fmla="*/ 0 w 1643041"/>
              <a:gd name="T23" fmla="*/ 1865484 h 1865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3041" h="1865484">
                <a:moveTo>
                  <a:pt x="0" y="1865484"/>
                </a:moveTo>
                <a:lnTo>
                  <a:pt x="0" y="924211"/>
                </a:lnTo>
                <a:cubicBezTo>
                  <a:pt x="0" y="527212"/>
                  <a:pt x="321831" y="205381"/>
                  <a:pt x="718830" y="205381"/>
                </a:cubicBezTo>
                <a:lnTo>
                  <a:pt x="1232281" y="205380"/>
                </a:lnTo>
                <a:lnTo>
                  <a:pt x="1232281" y="0"/>
                </a:lnTo>
                <a:lnTo>
                  <a:pt x="1643041" y="410760"/>
                </a:lnTo>
                <a:lnTo>
                  <a:pt x="1232281" y="821521"/>
                </a:lnTo>
                <a:lnTo>
                  <a:pt x="1232281" y="616140"/>
                </a:lnTo>
                <a:lnTo>
                  <a:pt x="718830" y="616140"/>
                </a:lnTo>
                <a:cubicBezTo>
                  <a:pt x="548688" y="616140"/>
                  <a:pt x="410760" y="754068"/>
                  <a:pt x="410760" y="924210"/>
                </a:cubicBezTo>
                <a:lnTo>
                  <a:pt x="410760" y="1865484"/>
                </a:lnTo>
                <a:lnTo>
                  <a:pt x="0" y="1865484"/>
                </a:lnTo>
                <a:close/>
              </a:path>
            </a:pathLst>
          </a:custGeom>
          <a:noFill/>
          <a:ln>
            <a:solidFill>
              <a:schemeClr val="bg2">
                <a:lumMod val="10000"/>
              </a:schemeClr>
            </a:solidFill>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0" fontAlgn="base" latinLnBrk="0" hangingPunct="0">
              <a:lnSpc>
                <a:spcPct val="100000"/>
              </a:lnSpc>
              <a:spcBef>
                <a:spcPct val="0"/>
              </a:spcBef>
              <a:spcAft>
                <a:spcPct val="0"/>
              </a:spcAft>
              <a:buClrTx/>
              <a:buSzTx/>
              <a:buFont typeface="Arial" panose="020B0604020202020204" pitchFamily="34" charset="0"/>
              <a:buNone/>
              <a:tabLst/>
              <a:defRPr/>
            </a:pPr>
            <a:endParaRPr kumimoji="0" lang="zh-CN" altLang="en-US" sz="1800" b="0" i="0" u="none" strike="noStrike" kern="0" cap="none" spc="0" normalizeH="0" baseline="0" noProof="0" smtClean="0">
              <a:ln>
                <a:noFill/>
              </a:ln>
              <a:solidFill>
                <a:srgbClr val="AF251C"/>
              </a:solidFill>
              <a:effectLst/>
              <a:uLnTx/>
              <a:uFillTx/>
              <a:latin typeface="Arial" panose="020B0604020202020204" pitchFamily="34" charset="0"/>
              <a:ea typeface="宋体" panose="02010600030101010101" pitchFamily="2" charset="-122"/>
            </a:endParaRPr>
          </a:p>
        </p:txBody>
      </p:sp>
      <p:grpSp>
        <p:nvGrpSpPr>
          <p:cNvPr id="11" name="组合 7"/>
          <p:cNvGrpSpPr>
            <a:grpSpLocks/>
          </p:cNvGrpSpPr>
          <p:nvPr/>
        </p:nvGrpSpPr>
        <p:grpSpPr bwMode="auto">
          <a:xfrm>
            <a:off x="4652963" y="2794000"/>
            <a:ext cx="2381250" cy="1941513"/>
            <a:chOff x="0" y="0"/>
            <a:chExt cx="1924896" cy="1941335"/>
          </a:xfrm>
        </p:grpSpPr>
        <p:sp>
          <p:nvSpPr>
            <p:cNvPr id="12" name="TextBox 8"/>
            <p:cNvSpPr txBox="1">
              <a:spLocks noChangeArrowheads="1"/>
            </p:cNvSpPr>
            <p:nvPr/>
          </p:nvSpPr>
          <p:spPr bwMode="auto">
            <a:xfrm>
              <a:off x="87087" y="0"/>
              <a:ext cx="1750722"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z="2200"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3" name="TextBox 9"/>
            <p:cNvSpPr txBox="1">
              <a:spLocks noChangeArrowheads="1"/>
            </p:cNvSpPr>
            <p:nvPr/>
          </p:nvSpPr>
          <p:spPr bwMode="auto">
            <a:xfrm>
              <a:off x="0" y="408608"/>
              <a:ext cx="1924896" cy="15327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lnSpc>
                  <a:spcPct val="130000"/>
                </a:lnSpc>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lnSpc>
                  <a:spcPct val="130000"/>
                </a:lnSpc>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lnSpc>
                  <a:spcPct val="130000"/>
                </a:lnSpc>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lnSpc>
                  <a:spcPct val="130000"/>
                </a:lnSpc>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4" name="组合 10"/>
          <p:cNvGrpSpPr>
            <a:grpSpLocks/>
          </p:cNvGrpSpPr>
          <p:nvPr/>
        </p:nvGrpSpPr>
        <p:grpSpPr bwMode="auto">
          <a:xfrm>
            <a:off x="8318500" y="1971675"/>
            <a:ext cx="2417763" cy="1504950"/>
            <a:chOff x="0" y="0"/>
            <a:chExt cx="1924896" cy="1504746"/>
          </a:xfrm>
        </p:grpSpPr>
        <p:sp>
          <p:nvSpPr>
            <p:cNvPr id="15" name="TextBox 11"/>
            <p:cNvSpPr txBox="1">
              <a:spLocks noChangeArrowheads="1"/>
            </p:cNvSpPr>
            <p:nvPr/>
          </p:nvSpPr>
          <p:spPr bwMode="auto">
            <a:xfrm>
              <a:off x="231103" y="0"/>
              <a:ext cx="146269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6" name="TextBox 12"/>
            <p:cNvSpPr txBox="1">
              <a:spLocks noChangeArrowheads="1"/>
            </p:cNvSpPr>
            <p:nvPr/>
          </p:nvSpPr>
          <p:spPr bwMode="auto">
            <a:xfrm>
              <a:off x="0" y="304417"/>
              <a:ext cx="1924896"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dirty="0"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组合 13"/>
          <p:cNvGrpSpPr>
            <a:grpSpLocks/>
          </p:cNvGrpSpPr>
          <p:nvPr/>
        </p:nvGrpSpPr>
        <p:grpSpPr bwMode="auto">
          <a:xfrm>
            <a:off x="8318500" y="4065588"/>
            <a:ext cx="2417763" cy="1530350"/>
            <a:chOff x="0" y="0"/>
            <a:chExt cx="1924896" cy="1530253"/>
          </a:xfrm>
        </p:grpSpPr>
        <p:sp>
          <p:nvSpPr>
            <p:cNvPr id="18" name="TextBox 15"/>
            <p:cNvSpPr txBox="1">
              <a:spLocks noChangeArrowheads="1"/>
            </p:cNvSpPr>
            <p:nvPr/>
          </p:nvSpPr>
          <p:spPr bwMode="auto">
            <a:xfrm>
              <a:off x="231103" y="0"/>
              <a:ext cx="146269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19" name="TextBox 16"/>
            <p:cNvSpPr txBox="1">
              <a:spLocks noChangeArrowheads="1"/>
            </p:cNvSpPr>
            <p:nvPr/>
          </p:nvSpPr>
          <p:spPr bwMode="auto">
            <a:xfrm>
              <a:off x="0" y="329924"/>
              <a:ext cx="1924896"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0" name="组合 17"/>
          <p:cNvGrpSpPr>
            <a:grpSpLocks/>
          </p:cNvGrpSpPr>
          <p:nvPr/>
        </p:nvGrpSpPr>
        <p:grpSpPr bwMode="auto">
          <a:xfrm>
            <a:off x="1236663" y="1957388"/>
            <a:ext cx="2417762" cy="1489075"/>
            <a:chOff x="0" y="0"/>
            <a:chExt cx="1924896" cy="1490016"/>
          </a:xfrm>
        </p:grpSpPr>
        <p:sp>
          <p:nvSpPr>
            <p:cNvPr id="21" name="TextBox 18"/>
            <p:cNvSpPr txBox="1">
              <a:spLocks noChangeArrowheads="1"/>
            </p:cNvSpPr>
            <p:nvPr/>
          </p:nvSpPr>
          <p:spPr bwMode="auto">
            <a:xfrm>
              <a:off x="231103" y="0"/>
              <a:ext cx="146269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2" name="TextBox 19"/>
            <p:cNvSpPr txBox="1">
              <a:spLocks noChangeArrowheads="1"/>
            </p:cNvSpPr>
            <p:nvPr/>
          </p:nvSpPr>
          <p:spPr bwMode="auto">
            <a:xfrm>
              <a:off x="0" y="289687"/>
              <a:ext cx="1924896"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组合 20"/>
          <p:cNvGrpSpPr>
            <a:grpSpLocks/>
          </p:cNvGrpSpPr>
          <p:nvPr/>
        </p:nvGrpSpPr>
        <p:grpSpPr bwMode="auto">
          <a:xfrm>
            <a:off x="1236663" y="4164013"/>
            <a:ext cx="2417762" cy="1539875"/>
            <a:chOff x="0" y="0"/>
            <a:chExt cx="1924896" cy="1541231"/>
          </a:xfrm>
        </p:grpSpPr>
        <p:sp>
          <p:nvSpPr>
            <p:cNvPr id="24" name="TextBox 21"/>
            <p:cNvSpPr txBox="1">
              <a:spLocks noChangeArrowheads="1"/>
            </p:cNvSpPr>
            <p:nvPr/>
          </p:nvSpPr>
          <p:spPr bwMode="auto">
            <a:xfrm>
              <a:off x="231103" y="0"/>
              <a:ext cx="146269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b="1" smtClean="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25" name="TextBox 22"/>
            <p:cNvSpPr txBox="1">
              <a:spLocks noChangeArrowheads="1"/>
            </p:cNvSpPr>
            <p:nvPr/>
          </p:nvSpPr>
          <p:spPr bwMode="auto">
            <a:xfrm>
              <a:off x="0" y="340902"/>
              <a:ext cx="1924896"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a:p>
              <a:pPr algn="ctr" eaLnBrk="1" fontAlgn="base" hangingPunct="1">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mtClean="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 xmlns:p14="http://schemas.microsoft.com/office/powerpoint/2010/main" val="232805025"/>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1" fill="hold" nodeType="withEffect">
                                  <p:stCondLst>
                                    <p:cond delay="20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par>
                                <p:cTn id="20" presetID="22" presetClass="entr" presetSubtype="2" fill="hold" nodeType="withEffect">
                                  <p:stCondLst>
                                    <p:cond delay="500"/>
                                  </p:stCondLst>
                                  <p:childTnLst>
                                    <p:set>
                                      <p:cBhvr>
                                        <p:cTn id="21" dur="1" fill="hold">
                                          <p:stCondLst>
                                            <p:cond delay="0"/>
                                          </p:stCondLst>
                                        </p:cTn>
                                        <p:tgtEl>
                                          <p:spTgt spid="10"/>
                                        </p:tgtEl>
                                        <p:attrNameLst>
                                          <p:attrName>style.visibility</p:attrName>
                                        </p:attrNameLst>
                                      </p:cBhvr>
                                      <p:to>
                                        <p:strVal val="visible"/>
                                      </p:to>
                                    </p:set>
                                    <p:animEffect transition="in" filter="wipe(right)">
                                      <p:cBhvr>
                                        <p:cTn id="22" dur="500"/>
                                        <p:tgtEl>
                                          <p:spTgt spid="10"/>
                                        </p:tgtEl>
                                      </p:cBhvr>
                                    </p:animEffect>
                                  </p:childTnLst>
                                </p:cTn>
                              </p:par>
                              <p:par>
                                <p:cTn id="23" presetID="22" presetClass="entr" presetSubtype="4" fill="hold" nodeType="withEffect">
                                  <p:stCondLst>
                                    <p:cond delay="800"/>
                                  </p:stCondLst>
                                  <p:childTnLst>
                                    <p:set>
                                      <p:cBhvr>
                                        <p:cTn id="24" dur="1" fill="hold">
                                          <p:stCondLst>
                                            <p:cond delay="0"/>
                                          </p:stCondLst>
                                        </p:cTn>
                                        <p:tgtEl>
                                          <p:spTgt spid="9"/>
                                        </p:tgtEl>
                                        <p:attrNameLst>
                                          <p:attrName>style.visibility</p:attrName>
                                        </p:attrNameLst>
                                      </p:cBhvr>
                                      <p:to>
                                        <p:strVal val="visible"/>
                                      </p:to>
                                    </p:set>
                                    <p:animEffect transition="in" filter="wipe(down)">
                                      <p:cBhvr>
                                        <p:cTn id="25" dur="500"/>
                                        <p:tgtEl>
                                          <p:spTgt spid="9"/>
                                        </p:tgtEl>
                                      </p:cBhvr>
                                    </p:animEffect>
                                  </p:childTnLst>
                                </p:cTn>
                              </p:par>
                            </p:childTnLst>
                          </p:cTn>
                        </p:par>
                        <p:par>
                          <p:cTn id="26" fill="hold">
                            <p:stCondLst>
                              <p:cond delay="2300"/>
                            </p:stCondLst>
                            <p:childTnLst>
                              <p:par>
                                <p:cTn id="27" presetID="10" presetClass="entr" presetSubtype="0"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2800"/>
                            </p:stCondLst>
                            <p:childTnLst>
                              <p:par>
                                <p:cTn id="33" presetID="22" presetClass="entr" presetSubtype="8"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par>
                                <p:cTn id="36" presetID="22" presetClass="entr" presetSubtype="8"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wipe(left)">
                                      <p:cBhvr>
                                        <p:cTn id="38" dur="500"/>
                                        <p:tgtEl>
                                          <p:spTgt spid="17"/>
                                        </p:tgtEl>
                                      </p:cBhvr>
                                    </p:animEffect>
                                  </p:childTnLst>
                                </p:cTn>
                              </p:par>
                              <p:par>
                                <p:cTn id="39" presetID="22" presetClass="entr" presetSubtype="2" fill="hold"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right)">
                                      <p:cBhvr>
                                        <p:cTn id="41" dur="500"/>
                                        <p:tgtEl>
                                          <p:spTgt spid="23"/>
                                        </p:tgtEl>
                                      </p:cBhvr>
                                    </p:animEffect>
                                  </p:childTnLst>
                                </p:cTn>
                              </p:par>
                              <p:par>
                                <p:cTn id="42" presetID="22" presetClass="entr" presetSubtype="2" fill="hold"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right)">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cstate="screen">
            <a:extLst>
              <a:ext uri="{BEBA8EAE-BF5A-486C-A8C5-ECC9F3942E4B}">
                <a14:imgProps xmlns="" xmlns:a14="http://schemas.microsoft.com/office/drawing/2010/main">
                  <a14:imgLayer r:embed="rId4">
                    <a14:imgEffect>
                      <a14:brightnessContrast bright="-25000"/>
                    </a14:imgEffect>
                  </a14:imgLayer>
                </a14:imgProps>
              </a:ext>
              <a:ext uri="{28A0092B-C50C-407E-A947-70E740481C1C}">
                <a14:useLocalDpi xmlns="" xmlns:a14="http://schemas.microsoft.com/office/drawing/2010/main"/>
              </a:ext>
            </a:extLst>
          </a:blip>
          <a:stretch>
            <a:fillRect/>
          </a:stretch>
        </p:blipFill>
        <p:spPr>
          <a:xfrm rot="2932991">
            <a:off x="4217858" y="237304"/>
            <a:ext cx="3484808" cy="3152376"/>
          </a:xfrm>
          <a:prstGeom prst="rect">
            <a:avLst/>
          </a:prstGeom>
        </p:spPr>
      </p:pic>
      <p:pic>
        <p:nvPicPr>
          <p:cNvPr id="5" name="图片 4"/>
          <p:cNvPicPr>
            <a:picLocks noChangeAspect="1"/>
          </p:cNvPicPr>
          <p:nvPr/>
        </p:nvPicPr>
        <p:blipFill>
          <a:blip r:embed="rId5">
            <a:extLst>
              <a:ext uri="{28A0092B-C50C-407E-A947-70E740481C1C}">
                <a14:useLocalDpi xmlns="" xmlns:a14="http://schemas.microsoft.com/office/drawing/2010/main"/>
              </a:ext>
            </a:extLst>
          </a:blip>
          <a:stretch>
            <a:fillRect/>
          </a:stretch>
        </p:blipFill>
        <p:spPr>
          <a:xfrm>
            <a:off x="0" y="4135792"/>
            <a:ext cx="12190413" cy="2723796"/>
          </a:xfrm>
          <a:prstGeom prst="rect">
            <a:avLst/>
          </a:prstGeom>
        </p:spPr>
      </p:pic>
      <p:sp>
        <p:nvSpPr>
          <p:cNvPr id="7" name="_14"/>
          <p:cNvSpPr txBox="1">
            <a:spLocks noChangeArrowheads="1"/>
          </p:cNvSpPr>
          <p:nvPr/>
        </p:nvSpPr>
        <p:spPr bwMode="auto">
          <a:xfrm>
            <a:off x="5007997" y="1216891"/>
            <a:ext cx="2149704" cy="109320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400" spc="600" dirty="0" smtClean="0">
                <a:solidFill>
                  <a:schemeClr val="bg1"/>
                </a:solidFill>
                <a:latin typeface="Don't Forget" panose="02000000000000000000" pitchFamily="2" charset="0"/>
                <a:ea typeface="微软雅黑" panose="020B0503020204020204" pitchFamily="34" charset="-122"/>
              </a:rPr>
              <a:t>04</a:t>
            </a:r>
            <a:endParaRPr lang="zh-CN" altLang="zh-CN" sz="5400" spc="600" dirty="0">
              <a:solidFill>
                <a:schemeClr val="bg1"/>
              </a:solidFill>
              <a:latin typeface="Don't Forget" panose="02000000000000000000" pitchFamily="2" charset="0"/>
              <a:ea typeface="微软雅黑" panose="020B0503020204020204" pitchFamily="34" charset="-122"/>
            </a:endParaRPr>
          </a:p>
        </p:txBody>
      </p:sp>
      <p:grpSp>
        <p:nvGrpSpPr>
          <p:cNvPr id="11" name="组合 10"/>
          <p:cNvGrpSpPr/>
          <p:nvPr/>
        </p:nvGrpSpPr>
        <p:grpSpPr>
          <a:xfrm>
            <a:off x="1689202" y="2966080"/>
            <a:ext cx="9402603" cy="1349204"/>
            <a:chOff x="2605503" y="1327545"/>
            <a:chExt cx="4782041" cy="686186"/>
          </a:xfrm>
        </p:grpSpPr>
        <p:sp>
          <p:nvSpPr>
            <p:cNvPr id="12" name="矩形 11"/>
            <p:cNvSpPr/>
            <p:nvPr/>
          </p:nvSpPr>
          <p:spPr bwMode="auto">
            <a:xfrm>
              <a:off x="2605503" y="1327545"/>
              <a:ext cx="4613953" cy="5496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pPr>
              <a:r>
                <a:rPr lang="zh-CN" altLang="en-US" sz="4400" b="1" dirty="0" smtClean="0">
                  <a:solidFill>
                    <a:srgbClr val="404040"/>
                  </a:solidFill>
                  <a:latin typeface="微软雅黑" panose="020B0503020204020204" pitchFamily="34" charset="-122"/>
                  <a:ea typeface="微软雅黑" panose="020B0503020204020204" pitchFamily="34" charset="-122"/>
                </a:rPr>
                <a:t>单击此处添加文字模板</a:t>
              </a:r>
              <a:endParaRPr lang="zh-CN" altLang="en-US" sz="4400" b="1" dirty="0">
                <a:solidFill>
                  <a:srgbClr val="404040"/>
                </a:solidFill>
                <a:latin typeface="微软雅黑" panose="020B0503020204020204" pitchFamily="34" charset="-122"/>
                <a:ea typeface="微软雅黑" panose="020B0503020204020204" pitchFamily="34" charset="-122"/>
              </a:endParaRPr>
            </a:p>
          </p:txBody>
        </p:sp>
        <p:pic>
          <p:nvPicPr>
            <p:cNvPr id="13" name="图片 28" descr="C_108.jpg"/>
            <p:cNvPicPr>
              <a:picLocks noChangeAspect="1"/>
            </p:cNvPicPr>
            <p:nvPr/>
          </p:nvPicPr>
          <p:blipFill>
            <a:blip r:embed="rId6" cstate="email">
              <a:clrChange>
                <a:clrFrom>
                  <a:srgbClr val="FFFFFF"/>
                </a:clrFrom>
                <a:clrTo>
                  <a:srgbClr val="FFFFFF">
                    <a:alpha val="0"/>
                  </a:srgbClr>
                </a:clrTo>
              </a:clrChange>
              <a:extLst>
                <a:ext uri="{BEBA8EAE-BF5A-486C-A8C5-ECC9F3942E4B}">
                  <a14:imgProps xmlns="" xmlns:a14="http://schemas.microsoft.com/office/drawing/2010/main">
                    <a14:imgLayer r:embed="rId7">
                      <a14:imgEffect>
                        <a14:brightnessContrast bright="10000" contrast="-15000"/>
                      </a14:imgEffect>
                    </a14:imgLayer>
                  </a14:imgProps>
                </a:ext>
                <a:ext uri="{28A0092B-C50C-407E-A947-70E740481C1C}">
                  <a14:useLocalDpi xmlns="" xmlns:a14="http://schemas.microsoft.com/office/drawing/2010/main"/>
                </a:ext>
              </a:extLst>
            </a:blip>
            <a:srcRect/>
            <a:stretch>
              <a:fillRect/>
            </a:stretch>
          </p:blipFill>
          <p:spPr bwMode="auto">
            <a:xfrm>
              <a:off x="2890273" y="1876077"/>
              <a:ext cx="4497271" cy="13765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Tree>
    <p:extLst>
      <p:ext uri="{BB962C8B-B14F-4D97-AF65-F5344CB8AC3E}">
        <p14:creationId xmlns="" xmlns:p14="http://schemas.microsoft.com/office/powerpoint/2010/main" val="417372840"/>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by="(-#ppt_w*2)" calcmode="lin" valueType="num">
                                      <p:cBhvr rctx="PPT">
                                        <p:cTn id="17" dur="500" autoRev="1" fill="hold">
                                          <p:stCondLst>
                                            <p:cond delay="0"/>
                                          </p:stCondLst>
                                        </p:cTn>
                                        <p:tgtEl>
                                          <p:spTgt spid="7"/>
                                        </p:tgtEl>
                                        <p:attrNameLst>
                                          <p:attrName>ppt_w</p:attrName>
                                        </p:attrNameLst>
                                      </p:cBhvr>
                                    </p:anim>
                                    <p:anim by="(#ppt_w*0.50)" calcmode="lin" valueType="num">
                                      <p:cBhvr>
                                        <p:cTn id="18" dur="500" decel="50000" autoRev="1" fill="hold">
                                          <p:stCondLst>
                                            <p:cond delay="0"/>
                                          </p:stCondLst>
                                        </p:cTn>
                                        <p:tgtEl>
                                          <p:spTgt spid="7"/>
                                        </p:tgtEl>
                                        <p:attrNameLst>
                                          <p:attrName>ppt_x</p:attrName>
                                        </p:attrNameLst>
                                      </p:cBhvr>
                                    </p:anim>
                                    <p:anim from="(-#ppt_h/2)" to="(#ppt_y)" calcmode="lin" valueType="num">
                                      <p:cBhvr>
                                        <p:cTn id="19" dur="1000" fill="hold">
                                          <p:stCondLst>
                                            <p:cond delay="0"/>
                                          </p:stCondLst>
                                        </p:cTn>
                                        <p:tgtEl>
                                          <p:spTgt spid="7"/>
                                        </p:tgtEl>
                                        <p:attrNameLst>
                                          <p:attrName>ppt_y</p:attrName>
                                        </p:attrNameLst>
                                      </p:cBhvr>
                                    </p:anim>
                                    <p:animRot by="21600000">
                                      <p:cBhvr>
                                        <p:cTn id="20" dur="1000" fill="hold">
                                          <p:stCondLst>
                                            <p:cond delay="0"/>
                                          </p:stCondLst>
                                        </p:cTn>
                                        <p:tgtEl>
                                          <p:spTgt spid="7"/>
                                        </p:tgtEl>
                                        <p:attrNameLst>
                                          <p:attrName>r</p:attrName>
                                        </p:attrNameLst>
                                      </p:cBhvr>
                                    </p:animRot>
                                  </p:childTnLst>
                                </p:cTn>
                              </p:par>
                            </p:childTnLst>
                          </p:cTn>
                        </p:par>
                        <p:par>
                          <p:cTn id="21" fill="hold">
                            <p:stCondLst>
                              <p:cond delay="1100"/>
                            </p:stCondLst>
                            <p:childTnLst>
                              <p:par>
                                <p:cTn id="22" presetID="2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组合 6"/>
          <p:cNvGrpSpPr/>
          <p:nvPr/>
        </p:nvGrpSpPr>
        <p:grpSpPr>
          <a:xfrm>
            <a:off x="1809903" y="1539596"/>
            <a:ext cx="8887475" cy="4924925"/>
            <a:chOff x="1644650" y="1131888"/>
            <a:chExt cx="9485313" cy="5256212"/>
          </a:xfrm>
        </p:grpSpPr>
        <p:sp>
          <p:nvSpPr>
            <p:cNvPr id="8" name="等腰三角形 2"/>
            <p:cNvSpPr>
              <a:spLocks noChangeArrowheads="1"/>
            </p:cNvSpPr>
            <p:nvPr/>
          </p:nvSpPr>
          <p:spPr bwMode="auto">
            <a:xfrm rot="3036074">
              <a:off x="6288088" y="1973263"/>
              <a:ext cx="1790700"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noFill/>
            <a:ln w="28575">
              <a:solidFill>
                <a:schemeClr val="bg2">
                  <a:lumMod val="10000"/>
                </a:schemeClr>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9" name="TextBox 5"/>
            <p:cNvSpPr txBox="1">
              <a:spLocks noChangeArrowheads="1"/>
            </p:cNvSpPr>
            <p:nvPr/>
          </p:nvSpPr>
          <p:spPr bwMode="auto">
            <a:xfrm>
              <a:off x="6581775" y="2779713"/>
              <a:ext cx="1084263" cy="622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你的标题二</a:t>
              </a:r>
            </a:p>
          </p:txBody>
        </p:sp>
        <p:sp>
          <p:nvSpPr>
            <p:cNvPr id="10" name="等腰三角形 2"/>
            <p:cNvSpPr>
              <a:spLocks noChangeArrowheads="1"/>
            </p:cNvSpPr>
            <p:nvPr/>
          </p:nvSpPr>
          <p:spPr bwMode="auto">
            <a:xfrm rot="8763501">
              <a:off x="5145088" y="3232150"/>
              <a:ext cx="1789112"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noFill/>
            <a:ln w="28575">
              <a:solidFill>
                <a:srgbClr val="C00000"/>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11" name="TextBox 7"/>
            <p:cNvSpPr txBox="1">
              <a:spLocks noChangeArrowheads="1"/>
            </p:cNvSpPr>
            <p:nvPr/>
          </p:nvSpPr>
          <p:spPr bwMode="auto">
            <a:xfrm>
              <a:off x="5394325" y="3948113"/>
              <a:ext cx="1084263" cy="622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你的标题三</a:t>
              </a:r>
            </a:p>
          </p:txBody>
        </p:sp>
        <p:sp>
          <p:nvSpPr>
            <p:cNvPr id="12" name="等腰三角形 2"/>
            <p:cNvSpPr>
              <a:spLocks noChangeArrowheads="1"/>
            </p:cNvSpPr>
            <p:nvPr/>
          </p:nvSpPr>
          <p:spPr bwMode="auto">
            <a:xfrm rot="16474574">
              <a:off x="4618831" y="1545432"/>
              <a:ext cx="1789113" cy="2070100"/>
            </a:xfrm>
            <a:custGeom>
              <a:avLst/>
              <a:gdLst>
                <a:gd name="T0" fmla="*/ 576064 w 1152128"/>
                <a:gd name="T1" fmla="*/ 0 h 1333073"/>
                <a:gd name="T2" fmla="*/ 687529 w 1152128"/>
                <a:gd name="T3" fmla="*/ 192182 h 1333073"/>
                <a:gd name="T4" fmla="*/ 1152128 w 1152128"/>
                <a:gd name="T5" fmla="*/ 757009 h 1333073"/>
                <a:gd name="T6" fmla="*/ 576064 w 1152128"/>
                <a:gd name="T7" fmla="*/ 1333073 h 1333073"/>
                <a:gd name="T8" fmla="*/ 0 w 1152128"/>
                <a:gd name="T9" fmla="*/ 757009 h 1333073"/>
                <a:gd name="T10" fmla="*/ 464599 w 1152128"/>
                <a:gd name="T11" fmla="*/ 192182 h 1333073"/>
                <a:gd name="T12" fmla="*/ 576064 w 1152128"/>
                <a:gd name="T13" fmla="*/ 0 h 1333073"/>
              </a:gdLst>
              <a:ahLst/>
              <a:cxnLst>
                <a:cxn ang="0">
                  <a:pos x="T0" y="T1"/>
                </a:cxn>
                <a:cxn ang="0">
                  <a:pos x="T2" y="T3"/>
                </a:cxn>
                <a:cxn ang="0">
                  <a:pos x="T4" y="T5"/>
                </a:cxn>
                <a:cxn ang="0">
                  <a:pos x="T6" y="T7"/>
                </a:cxn>
                <a:cxn ang="0">
                  <a:pos x="T8" y="T9"/>
                </a:cxn>
                <a:cxn ang="0">
                  <a:pos x="T10" y="T11"/>
                </a:cxn>
                <a:cxn ang="0">
                  <a:pos x="T12" y="T13"/>
                </a:cxn>
              </a:cxnLst>
              <a:rect l="0" t="0"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lnTo>
                    <a:pt x="576064" y="0"/>
                  </a:lnTo>
                  <a:close/>
                </a:path>
              </a:pathLst>
            </a:custGeom>
            <a:noFill/>
            <a:ln w="28575">
              <a:solidFill>
                <a:srgbClr val="C00000"/>
              </a:solidFill>
              <a:round/>
              <a:headEnd/>
              <a:tailEnd/>
            </a:ln>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13" name="TextBox 9"/>
            <p:cNvSpPr txBox="1">
              <a:spLocks noChangeArrowheads="1"/>
            </p:cNvSpPr>
            <p:nvPr/>
          </p:nvSpPr>
          <p:spPr bwMode="auto">
            <a:xfrm>
              <a:off x="5121275" y="2233613"/>
              <a:ext cx="1084263" cy="6223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 typeface="Arial" panose="020B0604020202020204" pitchFamily="34" charset="0"/>
                <a:buNone/>
              </a:pPr>
              <a:r>
                <a:rPr lang="zh-CN" altLang="en-US" smtClean="0">
                  <a:solidFill>
                    <a:schemeClr val="bg1">
                      <a:lumMod val="50000"/>
                    </a:schemeClr>
                  </a:solidFill>
                  <a:latin typeface="微软雅黑" panose="020B0503020204020204" pitchFamily="34" charset="-122"/>
                  <a:ea typeface="微软雅黑" panose="020B0503020204020204" pitchFamily="34" charset="-122"/>
                </a:rPr>
                <a:t>你的标题一</a:t>
              </a:r>
            </a:p>
          </p:txBody>
        </p:sp>
        <p:sp>
          <p:nvSpPr>
            <p:cNvPr id="14" name="TextBox 10"/>
            <p:cNvSpPr txBox="1">
              <a:spLocks noChangeArrowheads="1"/>
            </p:cNvSpPr>
            <p:nvPr/>
          </p:nvSpPr>
          <p:spPr bwMode="auto">
            <a:xfrm>
              <a:off x="1644650" y="1447800"/>
              <a:ext cx="1708150" cy="36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b="1"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600" b="1" dirty="0" smtClean="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5" name="TextBox 11"/>
            <p:cNvSpPr txBox="1">
              <a:spLocks noChangeArrowheads="1"/>
            </p:cNvSpPr>
            <p:nvPr/>
          </p:nvSpPr>
          <p:spPr bwMode="auto">
            <a:xfrm>
              <a:off x="1644650" y="1757363"/>
              <a:ext cx="2767013" cy="12482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dirty="0" smtClean="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6" name="TextBox 12"/>
            <p:cNvSpPr txBox="1">
              <a:spLocks noChangeArrowheads="1"/>
            </p:cNvSpPr>
            <p:nvPr/>
          </p:nvSpPr>
          <p:spPr bwMode="auto">
            <a:xfrm>
              <a:off x="8362950" y="1131888"/>
              <a:ext cx="1708150" cy="369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b="1"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600" b="1" smtClean="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7" name="TextBox 13"/>
            <p:cNvSpPr txBox="1">
              <a:spLocks noChangeArrowheads="1"/>
            </p:cNvSpPr>
            <p:nvPr/>
          </p:nvSpPr>
          <p:spPr bwMode="auto">
            <a:xfrm>
              <a:off x="8362950" y="3036888"/>
              <a:ext cx="2767013" cy="12482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smtClean="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8" name="TextBox 14"/>
            <p:cNvSpPr txBox="1">
              <a:spLocks noChangeArrowheads="1"/>
            </p:cNvSpPr>
            <p:nvPr/>
          </p:nvSpPr>
          <p:spPr bwMode="auto">
            <a:xfrm>
              <a:off x="2827338" y="5126038"/>
              <a:ext cx="1642742" cy="3613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en-US" altLang="zh-CN" sz="1600" b="1"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1600" b="1" smtClean="0">
                  <a:solidFill>
                    <a:schemeClr val="bg1">
                      <a:lumMod val="50000"/>
                    </a:schemeClr>
                  </a:solidFill>
                  <a:latin typeface="微软雅黑" panose="020B0503020204020204" pitchFamily="34" charset="-122"/>
                  <a:ea typeface="微软雅黑" panose="020B0503020204020204" pitchFamily="34" charset="-122"/>
                </a:rPr>
                <a:t>请输入您标题</a:t>
              </a:r>
            </a:p>
          </p:txBody>
        </p:sp>
        <p:sp>
          <p:nvSpPr>
            <p:cNvPr id="19" name="TextBox 15"/>
            <p:cNvSpPr txBox="1">
              <a:spLocks noChangeArrowheads="1"/>
            </p:cNvSpPr>
            <p:nvPr/>
          </p:nvSpPr>
          <p:spPr bwMode="auto">
            <a:xfrm>
              <a:off x="2827338" y="5435600"/>
              <a:ext cx="4430712" cy="788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400" smtClean="0">
                  <a:solidFill>
                    <a:schemeClr val="bg1">
                      <a:lumMod val="50000"/>
                    </a:schemeClr>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20" name="矩形 16"/>
            <p:cNvSpPr>
              <a:spLocks noChangeArrowheads="1"/>
            </p:cNvSpPr>
            <p:nvPr/>
          </p:nvSpPr>
          <p:spPr bwMode="auto">
            <a:xfrm>
              <a:off x="8470900" y="1554163"/>
              <a:ext cx="2460625" cy="1504950"/>
            </a:xfrm>
            <a:prstGeom prst="rect">
              <a:avLst/>
            </a:prstGeom>
            <a:blipFill dpi="0" rotWithShape="1">
              <a:blip r:embed="rId5" cstate="screen">
                <a:grayscl/>
                <a:extLst>
                  <a:ext uri="{28A0092B-C50C-407E-A947-70E740481C1C}">
                    <a14:useLocalDpi xmlns="" xmlns:a14="http://schemas.microsoft.com/office/drawing/2010/main"/>
                  </a:ext>
                </a:extLst>
              </a:blip>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21" name="矩形 17"/>
            <p:cNvSpPr>
              <a:spLocks noChangeArrowheads="1"/>
            </p:cNvSpPr>
            <p:nvPr/>
          </p:nvSpPr>
          <p:spPr bwMode="auto">
            <a:xfrm>
              <a:off x="1757363" y="3071813"/>
              <a:ext cx="2460625" cy="1498600"/>
            </a:xfrm>
            <a:prstGeom prst="rect">
              <a:avLst/>
            </a:prstGeom>
            <a:blipFill dpi="0" rotWithShape="1">
              <a:blip r:embed="rId6" cstate="screen">
                <a:grayscl/>
                <a:extLst>
                  <a:ext uri="{28A0092B-C50C-407E-A947-70E740481C1C}">
                    <a14:useLocalDpi xmlns="" xmlns:a14="http://schemas.microsoft.com/office/drawing/2010/main"/>
                  </a:ext>
                </a:extLst>
              </a:blip>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sp>
          <p:nvSpPr>
            <p:cNvPr id="22" name="矩形 18"/>
            <p:cNvSpPr>
              <a:spLocks noChangeArrowheads="1"/>
            </p:cNvSpPr>
            <p:nvPr/>
          </p:nvSpPr>
          <p:spPr bwMode="auto">
            <a:xfrm>
              <a:off x="7359650" y="5119688"/>
              <a:ext cx="2001838" cy="1268412"/>
            </a:xfrm>
            <a:prstGeom prst="rect">
              <a:avLst/>
            </a:prstGeom>
            <a:blipFill dpi="0" rotWithShape="1">
              <a:blip r:embed="rId7" cstate="screen">
                <a:grayscl/>
                <a:extLst>
                  <a:ext uri="{28A0092B-C50C-407E-A947-70E740481C1C}">
                    <a14:useLocalDpi xmlns="" xmlns:a14="http://schemas.microsoft.com/office/drawing/2010/main"/>
                  </a:ext>
                </a:extLst>
              </a:blip>
              <a:srcRect/>
              <a:stretch>
                <a:fillRect/>
              </a:stretch>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a:defRPr>
                  <a:solidFill>
                    <a:schemeClr val="tx1"/>
                  </a:solidFill>
                  <a:latin typeface="Arial" panose="020B0604020202020204" pitchFamily="34" charset="0"/>
                  <a:ea typeface="宋体" panose="02010600030101010101" pitchFamily="2" charset="-122"/>
                </a:defRPr>
              </a:lvl2pPr>
              <a:lvl3pPr>
                <a:defRPr>
                  <a:solidFill>
                    <a:schemeClr val="tx1"/>
                  </a:solidFill>
                  <a:latin typeface="Arial" panose="020B0604020202020204" pitchFamily="34" charset="0"/>
                  <a:ea typeface="宋体" panose="02010600030101010101" pitchFamily="2" charset="-122"/>
                </a:defRPr>
              </a:lvl3pPr>
              <a:lvl4pPr>
                <a:defRPr>
                  <a:solidFill>
                    <a:schemeClr val="tx1"/>
                  </a:solidFill>
                  <a:latin typeface="Arial" panose="020B0604020202020204" pitchFamily="34" charset="0"/>
                  <a:ea typeface="宋体" panose="02010600030101010101" pitchFamily="2" charset="-122"/>
                </a:defRPr>
              </a:lvl4pPr>
              <a:lvl5pPr>
                <a:defRPr>
                  <a:solidFill>
                    <a:schemeClr val="tx1"/>
                  </a:solidFill>
                  <a:latin typeface="Arial" panose="020B060402020202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 typeface="Arial" panose="020B0604020202020204" pitchFamily="34" charset="0"/>
                <a:buNone/>
                <a:tabLst/>
                <a:defRPr/>
              </a:pPr>
              <a:endParaRPr kumimoji="0" lang="zh-CN" altLang="en-US" sz="1600" b="0" i="0" u="none" strike="noStrike" kern="0" cap="none" spc="0" normalizeH="0" baseline="0" noProof="0" smtClean="0">
                <a:ln>
                  <a:noFill/>
                </a:ln>
                <a:solidFill>
                  <a:schemeClr val="bg1">
                    <a:lumMod val="50000"/>
                  </a:schemeClr>
                </a:solidFill>
                <a:effectLst/>
                <a:uLnTx/>
                <a:uFillTx/>
                <a:latin typeface="Arial" panose="020B0604020202020204" pitchFamily="34" charset="0"/>
                <a:ea typeface="宋体" panose="02010600030101010101" pitchFamily="2" charset="-122"/>
              </a:endParaRPr>
            </a:p>
          </p:txBody>
        </p:sp>
      </p:grpSp>
    </p:spTree>
    <p:extLst>
      <p:ext uri="{BB962C8B-B14F-4D97-AF65-F5344CB8AC3E}">
        <p14:creationId xmlns="" xmlns:p14="http://schemas.microsoft.com/office/powerpoint/2010/main" val="544649181"/>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组合 6"/>
          <p:cNvGrpSpPr/>
          <p:nvPr/>
        </p:nvGrpSpPr>
        <p:grpSpPr>
          <a:xfrm>
            <a:off x="1027437" y="1642127"/>
            <a:ext cx="10321368" cy="4709708"/>
            <a:chOff x="590809" y="1003877"/>
            <a:chExt cx="8446580" cy="3854231"/>
          </a:xfrm>
        </p:grpSpPr>
        <p:grpSp>
          <p:nvGrpSpPr>
            <p:cNvPr id="8" name="组合 7"/>
            <p:cNvGrpSpPr/>
            <p:nvPr/>
          </p:nvGrpSpPr>
          <p:grpSpPr>
            <a:xfrm>
              <a:off x="2873515" y="1003877"/>
              <a:ext cx="2065893" cy="1757720"/>
              <a:chOff x="2873515" y="1003877"/>
              <a:chExt cx="2065893" cy="1757720"/>
            </a:xfrm>
          </p:grpSpPr>
          <p:sp>
            <p:nvSpPr>
              <p:cNvPr id="51" name="任意多边形 50"/>
              <p:cNvSpPr/>
              <p:nvPr/>
            </p:nvSpPr>
            <p:spPr>
              <a:xfrm rot="5400000">
                <a:off x="3027602" y="849790"/>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noFill/>
              <a:ln w="222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52" name="组合 199"/>
              <p:cNvGrpSpPr>
                <a:grpSpLocks/>
              </p:cNvGrpSpPr>
              <p:nvPr/>
            </p:nvGrpSpPr>
            <p:grpSpPr bwMode="auto">
              <a:xfrm>
                <a:off x="3516576" y="1705213"/>
                <a:ext cx="464573" cy="416302"/>
                <a:chOff x="6942138" y="1422400"/>
                <a:chExt cx="357188" cy="323851"/>
              </a:xfrm>
            </p:grpSpPr>
            <p:sp>
              <p:nvSpPr>
                <p:cNvPr id="54"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55"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56"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57"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58"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59"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60"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53" name="文本框 226"/>
              <p:cNvSpPr txBox="1">
                <a:spLocks noChangeArrowheads="1"/>
              </p:cNvSpPr>
              <p:nvPr/>
            </p:nvSpPr>
            <p:spPr bwMode="auto">
              <a:xfrm>
                <a:off x="3179855" y="2270284"/>
                <a:ext cx="1034651" cy="3195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600">
                    <a:solidFill>
                      <a:schemeClr val="bg1"/>
                    </a:solidFill>
                    <a:latin typeface="Arial Unicode MS" pitchFamily="34" charset="-122"/>
                    <a:ea typeface="Arial Unicode MS" pitchFamily="34" charset="-122"/>
                    <a:cs typeface="Arial Unicode MS" pitchFamily="34" charset="-122"/>
                  </a:rPr>
                  <a:t>Title Here</a:t>
                </a:r>
                <a:endParaRPr lang="zh-CN" altLang="en-US" sz="1600">
                  <a:solidFill>
                    <a:schemeClr val="bg1"/>
                  </a:solidFill>
                  <a:latin typeface="Arial Unicode MS" pitchFamily="34" charset="-122"/>
                  <a:ea typeface="Arial Unicode MS" pitchFamily="34" charset="-122"/>
                  <a:cs typeface="Arial Unicode MS" pitchFamily="34" charset="-122"/>
                </a:endParaRPr>
              </a:p>
            </p:txBody>
          </p:sp>
        </p:grpSp>
        <p:grpSp>
          <p:nvGrpSpPr>
            <p:cNvPr id="9" name="组合 8"/>
            <p:cNvGrpSpPr/>
            <p:nvPr/>
          </p:nvGrpSpPr>
          <p:grpSpPr>
            <a:xfrm>
              <a:off x="4983715" y="1011377"/>
              <a:ext cx="1778541" cy="2040255"/>
              <a:chOff x="4983715" y="1011377"/>
              <a:chExt cx="1778541" cy="2040255"/>
            </a:xfrm>
          </p:grpSpPr>
          <p:sp>
            <p:nvSpPr>
              <p:cNvPr id="43" name="任意多边形 42"/>
              <p:cNvSpPr/>
              <p:nvPr/>
            </p:nvSpPr>
            <p:spPr>
              <a:xfrm flipH="1" flipV="1">
                <a:off x="4983715" y="1011377"/>
                <a:ext cx="1778541"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44" name="组合 193"/>
              <p:cNvGrpSpPr>
                <a:grpSpLocks/>
              </p:cNvGrpSpPr>
              <p:nvPr/>
            </p:nvGrpSpPr>
            <p:grpSpPr bwMode="auto">
              <a:xfrm>
                <a:off x="5557151" y="1782723"/>
                <a:ext cx="431661" cy="356295"/>
                <a:chOff x="9478963" y="1489075"/>
                <a:chExt cx="307975" cy="257176"/>
              </a:xfrm>
            </p:grpSpPr>
            <p:sp>
              <p:nvSpPr>
                <p:cNvPr id="46"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7"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8"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9"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50"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45" name="文本框 227"/>
              <p:cNvSpPr txBox="1">
                <a:spLocks noChangeArrowheads="1"/>
              </p:cNvSpPr>
              <p:nvPr/>
            </p:nvSpPr>
            <p:spPr bwMode="auto">
              <a:xfrm>
                <a:off x="5321700" y="2270284"/>
                <a:ext cx="1034651" cy="3195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600">
                    <a:solidFill>
                      <a:schemeClr val="bg1"/>
                    </a:solidFill>
                    <a:latin typeface="Arial Unicode MS" pitchFamily="34" charset="-122"/>
                    <a:ea typeface="Arial Unicode MS" pitchFamily="34" charset="-122"/>
                    <a:cs typeface="Arial Unicode MS" pitchFamily="34" charset="-122"/>
                  </a:rPr>
                  <a:t>Title Here</a:t>
                </a:r>
                <a:endParaRPr lang="zh-CN" altLang="en-US" sz="1600">
                  <a:solidFill>
                    <a:schemeClr val="bg1"/>
                  </a:solidFill>
                  <a:latin typeface="Arial Unicode MS" pitchFamily="34" charset="-122"/>
                  <a:ea typeface="Arial Unicode MS" pitchFamily="34" charset="-122"/>
                  <a:cs typeface="Arial Unicode MS" pitchFamily="34" charset="-122"/>
                </a:endParaRPr>
              </a:p>
            </p:txBody>
          </p:sp>
        </p:grpSp>
        <p:grpSp>
          <p:nvGrpSpPr>
            <p:cNvPr id="10" name="组合 9"/>
            <p:cNvGrpSpPr/>
            <p:nvPr/>
          </p:nvGrpSpPr>
          <p:grpSpPr>
            <a:xfrm>
              <a:off x="2810223" y="2814102"/>
              <a:ext cx="1779807" cy="2040255"/>
              <a:chOff x="2810223" y="2814102"/>
              <a:chExt cx="1779807" cy="2040255"/>
            </a:xfrm>
          </p:grpSpPr>
          <p:sp>
            <p:nvSpPr>
              <p:cNvPr id="30" name="任意多边形 29"/>
              <p:cNvSpPr/>
              <p:nvPr/>
            </p:nvSpPr>
            <p:spPr>
              <a:xfrm flipH="1">
                <a:off x="2810223" y="2814102"/>
                <a:ext cx="1779807"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noFill/>
              <a:ln w="222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31" name="组合 207"/>
              <p:cNvGrpSpPr>
                <a:grpSpLocks/>
              </p:cNvGrpSpPr>
              <p:nvPr/>
            </p:nvGrpSpPr>
            <p:grpSpPr bwMode="auto">
              <a:xfrm>
                <a:off x="3450751" y="3914240"/>
                <a:ext cx="596223" cy="418802"/>
                <a:chOff x="6934200" y="4259263"/>
                <a:chExt cx="373063" cy="265113"/>
              </a:xfrm>
            </p:grpSpPr>
            <p:sp>
              <p:nvSpPr>
                <p:cNvPr id="33" name="Oval 38"/>
                <p:cNvSpPr>
                  <a:spLocks noChangeArrowheads="1"/>
                </p:cNvSpPr>
                <p:nvPr/>
              </p:nvSpPr>
              <p:spPr bwMode="auto">
                <a:xfrm>
                  <a:off x="7094538" y="4395788"/>
                  <a:ext cx="52388" cy="52388"/>
                </a:xfrm>
                <a:prstGeom prst="ellipse">
                  <a:avLst/>
                </a:pr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4"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5" name="Oval 40"/>
                <p:cNvSpPr>
                  <a:spLocks noChangeArrowheads="1"/>
                </p:cNvSpPr>
                <p:nvPr/>
              </p:nvSpPr>
              <p:spPr bwMode="auto">
                <a:xfrm>
                  <a:off x="6958013" y="4395788"/>
                  <a:ext cx="50800" cy="52388"/>
                </a:xfrm>
                <a:prstGeom prst="ellipse">
                  <a:avLst/>
                </a:pr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6"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7" name="Oval 42"/>
                <p:cNvSpPr>
                  <a:spLocks noChangeArrowheads="1"/>
                </p:cNvSpPr>
                <p:nvPr/>
              </p:nvSpPr>
              <p:spPr bwMode="auto">
                <a:xfrm>
                  <a:off x="7234238" y="4395788"/>
                  <a:ext cx="49213" cy="52388"/>
                </a:xfrm>
                <a:prstGeom prst="ellipse">
                  <a:avLst/>
                </a:pr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38"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39" name="Oval 44"/>
                <p:cNvSpPr>
                  <a:spLocks noChangeArrowheads="1"/>
                </p:cNvSpPr>
                <p:nvPr/>
              </p:nvSpPr>
              <p:spPr bwMode="auto">
                <a:xfrm>
                  <a:off x="7026275" y="4259263"/>
                  <a:ext cx="52388" cy="52388"/>
                </a:xfrm>
                <a:prstGeom prst="ellipse">
                  <a:avLst/>
                </a:pr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40"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41" name="Oval 46"/>
                <p:cNvSpPr>
                  <a:spLocks noChangeArrowheads="1"/>
                </p:cNvSpPr>
                <p:nvPr/>
              </p:nvSpPr>
              <p:spPr bwMode="auto">
                <a:xfrm>
                  <a:off x="7162800" y="4259263"/>
                  <a:ext cx="52388" cy="52388"/>
                </a:xfrm>
                <a:prstGeom prst="ellipse">
                  <a:avLst/>
                </a:pr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42"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C0000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grpSp>
          <p:sp>
            <p:nvSpPr>
              <p:cNvPr id="32" name="文本框 228"/>
              <p:cNvSpPr txBox="1">
                <a:spLocks noChangeArrowheads="1"/>
              </p:cNvSpPr>
              <p:nvPr/>
            </p:nvSpPr>
            <p:spPr bwMode="auto">
              <a:xfrm>
                <a:off x="3179855" y="4441806"/>
                <a:ext cx="1034651" cy="3195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600">
                    <a:solidFill>
                      <a:schemeClr val="bg1"/>
                    </a:solidFill>
                    <a:latin typeface="Arial Unicode MS" pitchFamily="34" charset="-122"/>
                    <a:ea typeface="Arial Unicode MS" pitchFamily="34" charset="-122"/>
                    <a:cs typeface="Arial Unicode MS" pitchFamily="34" charset="-122"/>
                  </a:rPr>
                  <a:t>Title Here</a:t>
                </a:r>
                <a:endParaRPr lang="zh-CN" altLang="en-US" sz="1600">
                  <a:solidFill>
                    <a:schemeClr val="bg1"/>
                  </a:solidFill>
                  <a:latin typeface="Arial Unicode MS" pitchFamily="34" charset="-122"/>
                  <a:ea typeface="Arial Unicode MS" pitchFamily="34" charset="-122"/>
                  <a:cs typeface="Arial Unicode MS" pitchFamily="34" charset="-122"/>
                </a:endParaRPr>
              </a:p>
            </p:txBody>
          </p:sp>
        </p:grpSp>
        <p:grpSp>
          <p:nvGrpSpPr>
            <p:cNvPr id="11" name="组合 10"/>
            <p:cNvGrpSpPr/>
            <p:nvPr/>
          </p:nvGrpSpPr>
          <p:grpSpPr>
            <a:xfrm>
              <a:off x="4696362" y="3100388"/>
              <a:ext cx="2065893" cy="1757720"/>
              <a:chOff x="4696362" y="3100388"/>
              <a:chExt cx="2065893" cy="1757720"/>
            </a:xfrm>
          </p:grpSpPr>
          <p:sp>
            <p:nvSpPr>
              <p:cNvPr id="20" name="任意多边形 19"/>
              <p:cNvSpPr/>
              <p:nvPr/>
            </p:nvSpPr>
            <p:spPr>
              <a:xfrm rot="16200000" flipH="1">
                <a:off x="4850449" y="2946301"/>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noFill/>
              <a:ln w="22225">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fontAlgn="auto">
                  <a:spcBef>
                    <a:spcPts val="0"/>
                  </a:spcBef>
                  <a:spcAft>
                    <a:spcPts val="0"/>
                  </a:spcAft>
                  <a:defRPr/>
                </a:pPr>
                <a:endParaRPr lang="zh-CN" altLang="en-US"/>
              </a:p>
            </p:txBody>
          </p:sp>
          <p:grpSp>
            <p:nvGrpSpPr>
              <p:cNvPr id="21" name="组合 218"/>
              <p:cNvGrpSpPr>
                <a:grpSpLocks/>
              </p:cNvGrpSpPr>
              <p:nvPr/>
            </p:nvGrpSpPr>
            <p:grpSpPr bwMode="auto">
              <a:xfrm>
                <a:off x="5506517" y="3859233"/>
                <a:ext cx="532930" cy="531316"/>
                <a:chOff x="9488488" y="4192588"/>
                <a:chExt cx="341313" cy="344487"/>
              </a:xfrm>
            </p:grpSpPr>
            <p:sp>
              <p:nvSpPr>
                <p:cNvPr id="23"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4"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5"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p>
                  <a:endParaRPr lang="zh-CN" altLang="en-US"/>
                </a:p>
              </p:txBody>
            </p:sp>
            <p:sp>
              <p:nvSpPr>
                <p:cNvPr id="26" name="Oval 51"/>
                <p:cNvSpPr>
                  <a:spLocks noChangeArrowheads="1"/>
                </p:cNvSpPr>
                <p:nvPr/>
              </p:nvSpPr>
              <p:spPr bwMode="auto">
                <a:xfrm>
                  <a:off x="9617075" y="4329113"/>
                  <a:ext cx="84138" cy="84138"/>
                </a:xfrm>
                <a:prstGeom prst="ellipse">
                  <a:avLst/>
                </a:prstGeom>
                <a:solidFill>
                  <a:srgbClr val="404040"/>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27"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28"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sp>
              <p:nvSpPr>
                <p:cNvPr id="29"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a:p>
              </p:txBody>
            </p:sp>
          </p:grpSp>
          <p:sp>
            <p:nvSpPr>
              <p:cNvPr id="22" name="文本框 229"/>
              <p:cNvSpPr txBox="1">
                <a:spLocks noChangeArrowheads="1"/>
              </p:cNvSpPr>
              <p:nvPr/>
            </p:nvSpPr>
            <p:spPr bwMode="auto">
              <a:xfrm>
                <a:off x="5321700" y="4441806"/>
                <a:ext cx="1034651" cy="3195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72585" tIns="36293" rIns="72585" bIns="36293">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1600">
                    <a:solidFill>
                      <a:schemeClr val="bg1"/>
                    </a:solidFill>
                    <a:latin typeface="Arial Unicode MS" pitchFamily="34" charset="-122"/>
                    <a:ea typeface="Arial Unicode MS" pitchFamily="34" charset="-122"/>
                    <a:cs typeface="Arial Unicode MS" pitchFamily="34" charset="-122"/>
                  </a:rPr>
                  <a:t>Title Here</a:t>
                </a:r>
                <a:endParaRPr lang="zh-CN" altLang="en-US" sz="1600">
                  <a:solidFill>
                    <a:schemeClr val="bg1"/>
                  </a:solidFill>
                  <a:latin typeface="Arial Unicode MS" pitchFamily="34" charset="-122"/>
                  <a:ea typeface="Arial Unicode MS" pitchFamily="34" charset="-122"/>
                  <a:cs typeface="Arial Unicode MS" pitchFamily="34" charset="-122"/>
                </a:endParaRPr>
              </a:p>
            </p:txBody>
          </p:sp>
        </p:grpSp>
        <p:sp>
          <p:nvSpPr>
            <p:cNvPr id="12" name="文本框 20"/>
            <p:cNvSpPr txBox="1"/>
            <p:nvPr/>
          </p:nvSpPr>
          <p:spPr>
            <a:xfrm>
              <a:off x="1243855" y="1476201"/>
              <a:ext cx="959534" cy="311853"/>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3" name="矩形 47"/>
            <p:cNvSpPr>
              <a:spLocks noChangeArrowheads="1"/>
            </p:cNvSpPr>
            <p:nvPr/>
          </p:nvSpPr>
          <p:spPr bwMode="auto">
            <a:xfrm>
              <a:off x="590809" y="1831255"/>
              <a:ext cx="1821844" cy="3778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4" name="文本框 20"/>
            <p:cNvSpPr txBox="1"/>
            <p:nvPr/>
          </p:nvSpPr>
          <p:spPr>
            <a:xfrm>
              <a:off x="1243855" y="3683818"/>
              <a:ext cx="959534" cy="311853"/>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5" name="矩形 47"/>
            <p:cNvSpPr>
              <a:spLocks noChangeArrowheads="1"/>
            </p:cNvSpPr>
            <p:nvPr/>
          </p:nvSpPr>
          <p:spPr bwMode="auto">
            <a:xfrm>
              <a:off x="590809" y="4038872"/>
              <a:ext cx="1821844" cy="3778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6" name="文本框 20"/>
            <p:cNvSpPr txBox="1"/>
            <p:nvPr/>
          </p:nvSpPr>
          <p:spPr>
            <a:xfrm>
              <a:off x="7427913" y="1476201"/>
              <a:ext cx="959534" cy="311853"/>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7" name="矩形 47"/>
            <p:cNvSpPr>
              <a:spLocks noChangeArrowheads="1"/>
            </p:cNvSpPr>
            <p:nvPr/>
          </p:nvSpPr>
          <p:spPr bwMode="auto">
            <a:xfrm>
              <a:off x="7215545" y="1831255"/>
              <a:ext cx="1821844" cy="3778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8" name="文本框 20"/>
            <p:cNvSpPr txBox="1"/>
            <p:nvPr/>
          </p:nvSpPr>
          <p:spPr>
            <a:xfrm>
              <a:off x="7427913" y="3683818"/>
              <a:ext cx="959534" cy="311853"/>
            </a:xfrm>
            <a:prstGeom prst="rect">
              <a:avLst/>
            </a:prstGeom>
            <a:noFill/>
          </p:spPr>
          <p:txBody>
            <a:bodyPr wrap="none" lIns="72585" tIns="36293" rIns="72585" bIns="36293">
              <a:spAutoFit/>
            </a:bodyPr>
            <a:lstStyle/>
            <a:p>
              <a:pPr algn="ctr" fontAlgn="auto">
                <a:spcBef>
                  <a:spcPts val="0"/>
                </a:spcBef>
                <a:spcAft>
                  <a:spcPts val="0"/>
                </a:spcAft>
                <a:defRPr/>
              </a:pPr>
              <a:r>
                <a:rPr lang="zh-CN" altLang="en-US" sz="2000" dirty="0">
                  <a:solidFill>
                    <a:schemeClr val="bg1">
                      <a:lumMod val="50000"/>
                    </a:schemeClr>
                  </a:solidFill>
                  <a:latin typeface="+mj-ea"/>
                  <a:ea typeface="+mj-ea"/>
                  <a:sym typeface="宋体" panose="02010600030101010101" pitchFamily="2" charset="-122"/>
                </a:rPr>
                <a:t>添加标题</a:t>
              </a:r>
            </a:p>
          </p:txBody>
        </p:sp>
        <p:sp>
          <p:nvSpPr>
            <p:cNvPr id="19" name="矩形 47"/>
            <p:cNvSpPr>
              <a:spLocks noChangeArrowheads="1"/>
            </p:cNvSpPr>
            <p:nvPr/>
          </p:nvSpPr>
          <p:spPr bwMode="auto">
            <a:xfrm>
              <a:off x="7215545" y="4038872"/>
              <a:ext cx="1821844" cy="37780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spTree>
    <p:extLst>
      <p:ext uri="{BB962C8B-B14F-4D97-AF65-F5344CB8AC3E}">
        <p14:creationId xmlns="" xmlns:p14="http://schemas.microsoft.com/office/powerpoint/2010/main" val="275454082"/>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7" name="椭圆 6"/>
          <p:cNvSpPr/>
          <p:nvPr/>
        </p:nvSpPr>
        <p:spPr>
          <a:xfrm>
            <a:off x="1336674" y="2637678"/>
            <a:ext cx="664328" cy="664328"/>
          </a:xfrm>
          <a:prstGeom prst="ellips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8" name="椭圆 7"/>
          <p:cNvSpPr/>
          <p:nvPr/>
        </p:nvSpPr>
        <p:spPr>
          <a:xfrm>
            <a:off x="1336674" y="4191807"/>
            <a:ext cx="664328" cy="6643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9" name="Freeform 191"/>
          <p:cNvSpPr>
            <a:spLocks noEditPoints="1"/>
          </p:cNvSpPr>
          <p:nvPr/>
        </p:nvSpPr>
        <p:spPr bwMode="auto">
          <a:xfrm>
            <a:off x="1509645" y="4367062"/>
            <a:ext cx="318387" cy="318388"/>
          </a:xfrm>
          <a:custGeom>
            <a:avLst/>
            <a:gdLst>
              <a:gd name="T0" fmla="*/ 67 w 67"/>
              <a:gd name="T1" fmla="*/ 31 h 67"/>
              <a:gd name="T2" fmla="*/ 52 w 67"/>
              <a:gd name="T3" fmla="*/ 14 h 67"/>
              <a:gd name="T4" fmla="*/ 35 w 67"/>
              <a:gd name="T5" fmla="*/ 50 h 67"/>
              <a:gd name="T6" fmla="*/ 53 w 67"/>
              <a:gd name="T7" fmla="*/ 35 h 67"/>
              <a:gd name="T8" fmla="*/ 35 w 67"/>
              <a:gd name="T9" fmla="*/ 50 h 67"/>
              <a:gd name="T10" fmla="*/ 35 w 67"/>
              <a:gd name="T11" fmla="*/ 0 h 67"/>
              <a:gd name="T12" fmla="*/ 47 w 67"/>
              <a:gd name="T13" fmla="*/ 12 h 67"/>
              <a:gd name="T14" fmla="*/ 47 w 67"/>
              <a:gd name="T15" fmla="*/ 55 h 67"/>
              <a:gd name="T16" fmla="*/ 35 w 67"/>
              <a:gd name="T17" fmla="*/ 67 h 67"/>
              <a:gd name="T18" fmla="*/ 47 w 67"/>
              <a:gd name="T19" fmla="*/ 55 h 67"/>
              <a:gd name="T20" fmla="*/ 52 w 67"/>
              <a:gd name="T21" fmla="*/ 53 h 67"/>
              <a:gd name="T22" fmla="*/ 67 w 67"/>
              <a:gd name="T23" fmla="*/ 35 h 67"/>
              <a:gd name="T24" fmla="*/ 46 w 67"/>
              <a:gd name="T25" fmla="*/ 62 h 67"/>
              <a:gd name="T26" fmla="*/ 42 w 67"/>
              <a:gd name="T27" fmla="*/ 66 h 67"/>
              <a:gd name="T28" fmla="*/ 51 w 67"/>
              <a:gd name="T29" fmla="*/ 56 h 67"/>
              <a:gd name="T30" fmla="*/ 46 w 67"/>
              <a:gd name="T31" fmla="*/ 5 h 67"/>
              <a:gd name="T32" fmla="*/ 51 w 67"/>
              <a:gd name="T33" fmla="*/ 11 h 67"/>
              <a:gd name="T34" fmla="*/ 42 w 67"/>
              <a:gd name="T35" fmla="*/ 1 h 67"/>
              <a:gd name="T36" fmla="*/ 49 w 67"/>
              <a:gd name="T37" fmla="*/ 15 h 67"/>
              <a:gd name="T38" fmla="*/ 35 w 67"/>
              <a:gd name="T39" fmla="*/ 31 h 67"/>
              <a:gd name="T40" fmla="*/ 49 w 67"/>
              <a:gd name="T41" fmla="*/ 15 h 67"/>
              <a:gd name="T42" fmla="*/ 20 w 67"/>
              <a:gd name="T43" fmla="*/ 12 h 67"/>
              <a:gd name="T44" fmla="*/ 32 w 67"/>
              <a:gd name="T45" fmla="*/ 0 h 67"/>
              <a:gd name="T46" fmla="*/ 14 w 67"/>
              <a:gd name="T47" fmla="*/ 31 h 67"/>
              <a:gd name="T48" fmla="*/ 32 w 67"/>
              <a:gd name="T49" fmla="*/ 17 h 67"/>
              <a:gd name="T50" fmla="*/ 14 w 67"/>
              <a:gd name="T51" fmla="*/ 31 h 67"/>
              <a:gd name="T52" fmla="*/ 8 w 67"/>
              <a:gd name="T53" fmla="*/ 12 h 67"/>
              <a:gd name="T54" fmla="*/ 11 w 67"/>
              <a:gd name="T55" fmla="*/ 31 h 67"/>
              <a:gd name="T56" fmla="*/ 21 w 67"/>
              <a:gd name="T57" fmla="*/ 5 h 67"/>
              <a:gd name="T58" fmla="*/ 10 w 67"/>
              <a:gd name="T59" fmla="*/ 9 h 67"/>
              <a:gd name="T60" fmla="*/ 21 w 67"/>
              <a:gd name="T61" fmla="*/ 5 h 67"/>
              <a:gd name="T62" fmla="*/ 0 w 67"/>
              <a:gd name="T63" fmla="*/ 35 h 67"/>
              <a:gd name="T64" fmla="*/ 15 w 67"/>
              <a:gd name="T65" fmla="*/ 53 h 67"/>
              <a:gd name="T66" fmla="*/ 21 w 67"/>
              <a:gd name="T67" fmla="*/ 62 h 67"/>
              <a:gd name="T68" fmla="*/ 10 w 67"/>
              <a:gd name="T69" fmla="*/ 58 h 67"/>
              <a:gd name="T70" fmla="*/ 21 w 67"/>
              <a:gd name="T71" fmla="*/ 62 h 67"/>
              <a:gd name="T72" fmla="*/ 32 w 67"/>
              <a:gd name="T73" fmla="*/ 50 h 67"/>
              <a:gd name="T74" fmla="*/ 14 w 67"/>
              <a:gd name="T75" fmla="*/ 35 h 67"/>
              <a:gd name="T76" fmla="*/ 23 w 67"/>
              <a:gd name="T77" fmla="*/ 60 h 67"/>
              <a:gd name="T78" fmla="*/ 32 w 67"/>
              <a:gd name="T79" fmla="*/ 53 h 67"/>
              <a:gd name="T80" fmla="*/ 23 w 67"/>
              <a:gd name="T81" fmla="*/ 6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7" h="67">
                <a:moveTo>
                  <a:pt x="57" y="31"/>
                </a:moveTo>
                <a:cubicBezTo>
                  <a:pt x="67" y="31"/>
                  <a:pt x="67" y="31"/>
                  <a:pt x="67" y="31"/>
                </a:cubicBezTo>
                <a:cubicBezTo>
                  <a:pt x="67" y="24"/>
                  <a:pt x="64" y="17"/>
                  <a:pt x="59" y="12"/>
                </a:cubicBezTo>
                <a:cubicBezTo>
                  <a:pt x="57" y="13"/>
                  <a:pt x="55" y="13"/>
                  <a:pt x="52" y="14"/>
                </a:cubicBezTo>
                <a:cubicBezTo>
                  <a:pt x="55" y="19"/>
                  <a:pt x="56" y="25"/>
                  <a:pt x="57" y="31"/>
                </a:cubicBezTo>
                <a:close/>
                <a:moveTo>
                  <a:pt x="35" y="50"/>
                </a:moveTo>
                <a:cubicBezTo>
                  <a:pt x="40" y="50"/>
                  <a:pt x="45" y="51"/>
                  <a:pt x="49" y="52"/>
                </a:cubicBezTo>
                <a:cubicBezTo>
                  <a:pt x="52" y="47"/>
                  <a:pt x="53" y="41"/>
                  <a:pt x="53" y="35"/>
                </a:cubicBezTo>
                <a:cubicBezTo>
                  <a:pt x="35" y="35"/>
                  <a:pt x="35" y="35"/>
                  <a:pt x="35" y="35"/>
                </a:cubicBezTo>
                <a:lnTo>
                  <a:pt x="35" y="50"/>
                </a:lnTo>
                <a:close/>
                <a:moveTo>
                  <a:pt x="44" y="7"/>
                </a:moveTo>
                <a:cubicBezTo>
                  <a:pt x="41" y="4"/>
                  <a:pt x="38" y="2"/>
                  <a:pt x="35" y="0"/>
                </a:cubicBezTo>
                <a:cubicBezTo>
                  <a:pt x="35" y="13"/>
                  <a:pt x="35" y="13"/>
                  <a:pt x="35" y="13"/>
                </a:cubicBezTo>
                <a:cubicBezTo>
                  <a:pt x="39" y="13"/>
                  <a:pt x="43" y="13"/>
                  <a:pt x="47" y="12"/>
                </a:cubicBezTo>
                <a:cubicBezTo>
                  <a:pt x="46" y="10"/>
                  <a:pt x="45" y="9"/>
                  <a:pt x="44" y="7"/>
                </a:cubicBezTo>
                <a:close/>
                <a:moveTo>
                  <a:pt x="47" y="55"/>
                </a:moveTo>
                <a:cubicBezTo>
                  <a:pt x="43" y="54"/>
                  <a:pt x="39" y="53"/>
                  <a:pt x="35" y="53"/>
                </a:cubicBezTo>
                <a:cubicBezTo>
                  <a:pt x="35" y="67"/>
                  <a:pt x="35" y="67"/>
                  <a:pt x="35" y="67"/>
                </a:cubicBezTo>
                <a:cubicBezTo>
                  <a:pt x="38" y="65"/>
                  <a:pt x="41" y="63"/>
                  <a:pt x="44" y="60"/>
                </a:cubicBezTo>
                <a:cubicBezTo>
                  <a:pt x="45" y="58"/>
                  <a:pt x="46" y="57"/>
                  <a:pt x="47" y="55"/>
                </a:cubicBezTo>
                <a:close/>
                <a:moveTo>
                  <a:pt x="57" y="35"/>
                </a:moveTo>
                <a:cubicBezTo>
                  <a:pt x="56" y="41"/>
                  <a:pt x="55" y="47"/>
                  <a:pt x="52" y="53"/>
                </a:cubicBezTo>
                <a:cubicBezTo>
                  <a:pt x="55" y="53"/>
                  <a:pt x="57" y="54"/>
                  <a:pt x="59" y="55"/>
                </a:cubicBezTo>
                <a:cubicBezTo>
                  <a:pt x="64" y="50"/>
                  <a:pt x="67" y="42"/>
                  <a:pt x="67" y="35"/>
                </a:cubicBezTo>
                <a:lnTo>
                  <a:pt x="57" y="35"/>
                </a:lnTo>
                <a:close/>
                <a:moveTo>
                  <a:pt x="46" y="62"/>
                </a:moveTo>
                <a:cubicBezTo>
                  <a:pt x="46" y="62"/>
                  <a:pt x="46" y="62"/>
                  <a:pt x="46" y="62"/>
                </a:cubicBezTo>
                <a:cubicBezTo>
                  <a:pt x="45" y="63"/>
                  <a:pt x="44" y="65"/>
                  <a:pt x="42" y="66"/>
                </a:cubicBezTo>
                <a:cubicBezTo>
                  <a:pt x="48" y="64"/>
                  <a:pt x="53" y="62"/>
                  <a:pt x="57" y="58"/>
                </a:cubicBezTo>
                <a:cubicBezTo>
                  <a:pt x="55" y="57"/>
                  <a:pt x="53" y="56"/>
                  <a:pt x="51" y="56"/>
                </a:cubicBezTo>
                <a:cubicBezTo>
                  <a:pt x="49" y="58"/>
                  <a:pt x="48" y="60"/>
                  <a:pt x="46" y="62"/>
                </a:cubicBezTo>
                <a:close/>
                <a:moveTo>
                  <a:pt x="46" y="5"/>
                </a:moveTo>
                <a:cubicBezTo>
                  <a:pt x="46" y="5"/>
                  <a:pt x="46" y="5"/>
                  <a:pt x="46" y="5"/>
                </a:cubicBezTo>
                <a:cubicBezTo>
                  <a:pt x="48" y="7"/>
                  <a:pt x="49" y="9"/>
                  <a:pt x="51" y="11"/>
                </a:cubicBezTo>
                <a:cubicBezTo>
                  <a:pt x="53" y="11"/>
                  <a:pt x="55" y="10"/>
                  <a:pt x="57" y="9"/>
                </a:cubicBezTo>
                <a:cubicBezTo>
                  <a:pt x="53" y="5"/>
                  <a:pt x="48" y="2"/>
                  <a:pt x="42" y="1"/>
                </a:cubicBezTo>
                <a:cubicBezTo>
                  <a:pt x="44" y="2"/>
                  <a:pt x="45" y="3"/>
                  <a:pt x="46" y="5"/>
                </a:cubicBezTo>
                <a:close/>
                <a:moveTo>
                  <a:pt x="49" y="15"/>
                </a:moveTo>
                <a:cubicBezTo>
                  <a:pt x="45" y="16"/>
                  <a:pt x="40" y="17"/>
                  <a:pt x="35" y="17"/>
                </a:cubicBezTo>
                <a:cubicBezTo>
                  <a:pt x="35" y="31"/>
                  <a:pt x="35" y="31"/>
                  <a:pt x="35" y="31"/>
                </a:cubicBezTo>
                <a:cubicBezTo>
                  <a:pt x="53" y="31"/>
                  <a:pt x="53" y="31"/>
                  <a:pt x="53" y="31"/>
                </a:cubicBezTo>
                <a:cubicBezTo>
                  <a:pt x="53" y="25"/>
                  <a:pt x="51" y="20"/>
                  <a:pt x="49" y="15"/>
                </a:cubicBezTo>
                <a:close/>
                <a:moveTo>
                  <a:pt x="23" y="7"/>
                </a:moveTo>
                <a:cubicBezTo>
                  <a:pt x="22" y="9"/>
                  <a:pt x="21" y="10"/>
                  <a:pt x="20" y="12"/>
                </a:cubicBezTo>
                <a:cubicBezTo>
                  <a:pt x="24" y="13"/>
                  <a:pt x="28" y="13"/>
                  <a:pt x="32" y="13"/>
                </a:cubicBezTo>
                <a:cubicBezTo>
                  <a:pt x="32" y="0"/>
                  <a:pt x="32" y="0"/>
                  <a:pt x="32" y="0"/>
                </a:cubicBezTo>
                <a:cubicBezTo>
                  <a:pt x="29" y="2"/>
                  <a:pt x="26" y="4"/>
                  <a:pt x="23" y="7"/>
                </a:cubicBezTo>
                <a:close/>
                <a:moveTo>
                  <a:pt x="14" y="31"/>
                </a:moveTo>
                <a:cubicBezTo>
                  <a:pt x="32" y="31"/>
                  <a:pt x="32" y="31"/>
                  <a:pt x="32" y="31"/>
                </a:cubicBezTo>
                <a:cubicBezTo>
                  <a:pt x="32" y="17"/>
                  <a:pt x="32" y="17"/>
                  <a:pt x="32" y="17"/>
                </a:cubicBezTo>
                <a:cubicBezTo>
                  <a:pt x="27" y="17"/>
                  <a:pt x="23" y="16"/>
                  <a:pt x="18" y="15"/>
                </a:cubicBezTo>
                <a:cubicBezTo>
                  <a:pt x="16" y="20"/>
                  <a:pt x="14" y="25"/>
                  <a:pt x="14" y="31"/>
                </a:cubicBezTo>
                <a:close/>
                <a:moveTo>
                  <a:pt x="15" y="14"/>
                </a:moveTo>
                <a:cubicBezTo>
                  <a:pt x="12" y="13"/>
                  <a:pt x="10" y="13"/>
                  <a:pt x="8" y="12"/>
                </a:cubicBezTo>
                <a:cubicBezTo>
                  <a:pt x="3" y="17"/>
                  <a:pt x="0" y="24"/>
                  <a:pt x="0" y="31"/>
                </a:cubicBezTo>
                <a:cubicBezTo>
                  <a:pt x="11" y="31"/>
                  <a:pt x="11" y="31"/>
                  <a:pt x="11" y="31"/>
                </a:cubicBezTo>
                <a:cubicBezTo>
                  <a:pt x="11" y="25"/>
                  <a:pt x="12" y="19"/>
                  <a:pt x="15" y="14"/>
                </a:cubicBezTo>
                <a:close/>
                <a:moveTo>
                  <a:pt x="21" y="5"/>
                </a:moveTo>
                <a:cubicBezTo>
                  <a:pt x="22" y="3"/>
                  <a:pt x="24" y="2"/>
                  <a:pt x="25" y="1"/>
                </a:cubicBezTo>
                <a:cubicBezTo>
                  <a:pt x="19" y="2"/>
                  <a:pt x="14" y="5"/>
                  <a:pt x="10" y="9"/>
                </a:cubicBezTo>
                <a:cubicBezTo>
                  <a:pt x="12" y="10"/>
                  <a:pt x="14" y="11"/>
                  <a:pt x="16" y="11"/>
                </a:cubicBezTo>
                <a:cubicBezTo>
                  <a:pt x="18" y="9"/>
                  <a:pt x="19" y="7"/>
                  <a:pt x="21" y="5"/>
                </a:cubicBezTo>
                <a:close/>
                <a:moveTo>
                  <a:pt x="10" y="35"/>
                </a:moveTo>
                <a:cubicBezTo>
                  <a:pt x="0" y="35"/>
                  <a:pt x="0" y="35"/>
                  <a:pt x="0" y="35"/>
                </a:cubicBezTo>
                <a:cubicBezTo>
                  <a:pt x="0" y="42"/>
                  <a:pt x="3" y="50"/>
                  <a:pt x="8" y="55"/>
                </a:cubicBezTo>
                <a:cubicBezTo>
                  <a:pt x="10" y="54"/>
                  <a:pt x="12" y="53"/>
                  <a:pt x="15" y="53"/>
                </a:cubicBezTo>
                <a:cubicBezTo>
                  <a:pt x="12" y="47"/>
                  <a:pt x="11" y="41"/>
                  <a:pt x="10" y="35"/>
                </a:cubicBezTo>
                <a:close/>
                <a:moveTo>
                  <a:pt x="21" y="62"/>
                </a:moveTo>
                <a:cubicBezTo>
                  <a:pt x="19" y="60"/>
                  <a:pt x="18" y="58"/>
                  <a:pt x="16" y="56"/>
                </a:cubicBezTo>
                <a:cubicBezTo>
                  <a:pt x="14" y="56"/>
                  <a:pt x="12" y="57"/>
                  <a:pt x="10" y="58"/>
                </a:cubicBezTo>
                <a:cubicBezTo>
                  <a:pt x="14" y="62"/>
                  <a:pt x="19" y="64"/>
                  <a:pt x="25" y="66"/>
                </a:cubicBezTo>
                <a:cubicBezTo>
                  <a:pt x="24" y="65"/>
                  <a:pt x="22" y="63"/>
                  <a:pt x="21" y="62"/>
                </a:cubicBezTo>
                <a:close/>
                <a:moveTo>
                  <a:pt x="18" y="52"/>
                </a:moveTo>
                <a:cubicBezTo>
                  <a:pt x="23" y="51"/>
                  <a:pt x="27" y="50"/>
                  <a:pt x="32" y="50"/>
                </a:cubicBezTo>
                <a:cubicBezTo>
                  <a:pt x="32" y="35"/>
                  <a:pt x="32" y="35"/>
                  <a:pt x="32" y="35"/>
                </a:cubicBezTo>
                <a:cubicBezTo>
                  <a:pt x="14" y="35"/>
                  <a:pt x="14" y="35"/>
                  <a:pt x="14" y="35"/>
                </a:cubicBezTo>
                <a:cubicBezTo>
                  <a:pt x="14" y="41"/>
                  <a:pt x="16" y="47"/>
                  <a:pt x="18" y="52"/>
                </a:cubicBezTo>
                <a:close/>
                <a:moveTo>
                  <a:pt x="23" y="60"/>
                </a:moveTo>
                <a:cubicBezTo>
                  <a:pt x="26" y="63"/>
                  <a:pt x="29" y="65"/>
                  <a:pt x="32" y="67"/>
                </a:cubicBezTo>
                <a:cubicBezTo>
                  <a:pt x="32" y="53"/>
                  <a:pt x="32" y="53"/>
                  <a:pt x="32" y="53"/>
                </a:cubicBezTo>
                <a:cubicBezTo>
                  <a:pt x="28" y="53"/>
                  <a:pt x="24" y="54"/>
                  <a:pt x="20" y="55"/>
                </a:cubicBezTo>
                <a:cubicBezTo>
                  <a:pt x="21" y="57"/>
                  <a:pt x="22" y="58"/>
                  <a:pt x="23" y="60"/>
                </a:cubicBezTo>
                <a:close/>
              </a:path>
            </a:pathLst>
          </a:custGeom>
          <a:solidFill>
            <a:srgbClr val="C00000"/>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10" name="椭圆 9"/>
          <p:cNvSpPr/>
          <p:nvPr/>
        </p:nvSpPr>
        <p:spPr>
          <a:xfrm>
            <a:off x="4816815" y="4191807"/>
            <a:ext cx="664328" cy="664328"/>
          </a:xfrm>
          <a:prstGeom prst="ellips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1" name="Freeform 128"/>
          <p:cNvSpPr>
            <a:spLocks noEditPoints="1"/>
          </p:cNvSpPr>
          <p:nvPr/>
        </p:nvSpPr>
        <p:spPr bwMode="auto">
          <a:xfrm>
            <a:off x="5016701" y="4347843"/>
            <a:ext cx="264555" cy="351220"/>
          </a:xfrm>
          <a:custGeom>
            <a:avLst/>
            <a:gdLst>
              <a:gd name="T0" fmla="*/ 25 w 49"/>
              <a:gd name="T1" fmla="*/ 23 h 65"/>
              <a:gd name="T2" fmla="*/ 36 w 49"/>
              <a:gd name="T3" fmla="*/ 12 h 65"/>
              <a:gd name="T4" fmla="*/ 25 w 49"/>
              <a:gd name="T5" fmla="*/ 0 h 65"/>
              <a:gd name="T6" fmla="*/ 13 w 49"/>
              <a:gd name="T7" fmla="*/ 12 h 65"/>
              <a:gd name="T8" fmla="*/ 25 w 49"/>
              <a:gd name="T9" fmla="*/ 23 h 65"/>
              <a:gd name="T10" fmla="*/ 32 w 49"/>
              <a:gd name="T11" fmla="*/ 25 h 65"/>
              <a:gd name="T12" fmla="*/ 18 w 49"/>
              <a:gd name="T13" fmla="*/ 25 h 65"/>
              <a:gd name="T14" fmla="*/ 0 w 49"/>
              <a:gd name="T15" fmla="*/ 42 h 65"/>
              <a:gd name="T16" fmla="*/ 0 w 49"/>
              <a:gd name="T17" fmla="*/ 65 h 65"/>
              <a:gd name="T18" fmla="*/ 10 w 49"/>
              <a:gd name="T19" fmla="*/ 65 h 65"/>
              <a:gd name="T20" fmla="*/ 10 w 49"/>
              <a:gd name="T21" fmla="*/ 42 h 65"/>
              <a:gd name="T22" fmla="*/ 14 w 49"/>
              <a:gd name="T23" fmla="*/ 42 h 65"/>
              <a:gd name="T24" fmla="*/ 14 w 49"/>
              <a:gd name="T25" fmla="*/ 65 h 65"/>
              <a:gd name="T26" fmla="*/ 35 w 49"/>
              <a:gd name="T27" fmla="*/ 65 h 65"/>
              <a:gd name="T28" fmla="*/ 35 w 49"/>
              <a:gd name="T29" fmla="*/ 42 h 65"/>
              <a:gd name="T30" fmla="*/ 39 w 49"/>
              <a:gd name="T31" fmla="*/ 42 h 65"/>
              <a:gd name="T32" fmla="*/ 39 w 49"/>
              <a:gd name="T33" fmla="*/ 65 h 65"/>
              <a:gd name="T34" fmla="*/ 49 w 49"/>
              <a:gd name="T35" fmla="*/ 65 h 65"/>
              <a:gd name="T36" fmla="*/ 49 w 49"/>
              <a:gd name="T37" fmla="*/ 42 h 65"/>
              <a:gd name="T38" fmla="*/ 32 w 49"/>
              <a:gd name="T3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9" h="65">
                <a:moveTo>
                  <a:pt x="25" y="23"/>
                </a:moveTo>
                <a:cubicBezTo>
                  <a:pt x="31" y="23"/>
                  <a:pt x="36" y="18"/>
                  <a:pt x="36" y="12"/>
                </a:cubicBezTo>
                <a:cubicBezTo>
                  <a:pt x="36" y="5"/>
                  <a:pt x="31" y="0"/>
                  <a:pt x="25" y="0"/>
                </a:cubicBezTo>
                <a:cubicBezTo>
                  <a:pt x="19" y="0"/>
                  <a:pt x="13" y="5"/>
                  <a:pt x="13" y="12"/>
                </a:cubicBezTo>
                <a:cubicBezTo>
                  <a:pt x="13" y="18"/>
                  <a:pt x="19" y="23"/>
                  <a:pt x="25" y="23"/>
                </a:cubicBezTo>
                <a:close/>
                <a:moveTo>
                  <a:pt x="32" y="25"/>
                </a:moveTo>
                <a:cubicBezTo>
                  <a:pt x="18" y="25"/>
                  <a:pt x="18" y="25"/>
                  <a:pt x="18" y="25"/>
                </a:cubicBezTo>
                <a:cubicBezTo>
                  <a:pt x="8" y="25"/>
                  <a:pt x="0" y="33"/>
                  <a:pt x="0" y="42"/>
                </a:cubicBezTo>
                <a:cubicBezTo>
                  <a:pt x="0" y="65"/>
                  <a:pt x="0" y="65"/>
                  <a:pt x="0" y="65"/>
                </a:cubicBezTo>
                <a:cubicBezTo>
                  <a:pt x="10" y="65"/>
                  <a:pt x="10" y="65"/>
                  <a:pt x="10" y="65"/>
                </a:cubicBezTo>
                <a:cubicBezTo>
                  <a:pt x="10" y="42"/>
                  <a:pt x="10" y="42"/>
                  <a:pt x="10" y="42"/>
                </a:cubicBezTo>
                <a:cubicBezTo>
                  <a:pt x="14" y="42"/>
                  <a:pt x="14" y="42"/>
                  <a:pt x="14" y="42"/>
                </a:cubicBezTo>
                <a:cubicBezTo>
                  <a:pt x="14" y="65"/>
                  <a:pt x="14" y="65"/>
                  <a:pt x="14" y="65"/>
                </a:cubicBezTo>
                <a:cubicBezTo>
                  <a:pt x="35" y="65"/>
                  <a:pt x="35" y="65"/>
                  <a:pt x="35" y="65"/>
                </a:cubicBezTo>
                <a:cubicBezTo>
                  <a:pt x="35" y="42"/>
                  <a:pt x="35" y="42"/>
                  <a:pt x="35" y="42"/>
                </a:cubicBezTo>
                <a:cubicBezTo>
                  <a:pt x="39" y="42"/>
                  <a:pt x="39" y="42"/>
                  <a:pt x="39" y="42"/>
                </a:cubicBezTo>
                <a:cubicBezTo>
                  <a:pt x="39" y="65"/>
                  <a:pt x="39" y="65"/>
                  <a:pt x="39" y="65"/>
                </a:cubicBezTo>
                <a:cubicBezTo>
                  <a:pt x="49" y="65"/>
                  <a:pt x="49" y="65"/>
                  <a:pt x="49" y="65"/>
                </a:cubicBezTo>
                <a:cubicBezTo>
                  <a:pt x="49" y="42"/>
                  <a:pt x="49" y="42"/>
                  <a:pt x="49" y="42"/>
                </a:cubicBezTo>
                <a:cubicBezTo>
                  <a:pt x="49" y="33"/>
                  <a:pt x="42" y="25"/>
                  <a:pt x="32" y="25"/>
                </a:cubicBezTo>
                <a:close/>
              </a:path>
            </a:pathLst>
          </a:custGeom>
          <a:solidFill>
            <a:srgbClr val="404040"/>
          </a:solidFill>
          <a:ln>
            <a:noFill/>
          </a:ln>
          <a:extLst/>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12" name="椭圆 11"/>
          <p:cNvSpPr/>
          <p:nvPr/>
        </p:nvSpPr>
        <p:spPr>
          <a:xfrm>
            <a:off x="8247980" y="4191289"/>
            <a:ext cx="664328" cy="6643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3" name="任意多边形 12"/>
          <p:cNvSpPr/>
          <p:nvPr/>
        </p:nvSpPr>
        <p:spPr>
          <a:xfrm rot="18825554">
            <a:off x="8485195" y="4339005"/>
            <a:ext cx="189898" cy="367863"/>
          </a:xfrm>
          <a:custGeom>
            <a:avLst/>
            <a:gdLst>
              <a:gd name="connsiteX0" fmla="*/ 235173 w 469026"/>
              <a:gd name="connsiteY0" fmla="*/ 732025 h 908580"/>
              <a:gd name="connsiteX1" fmla="*/ 181173 w 469026"/>
              <a:gd name="connsiteY1" fmla="*/ 786025 h 908580"/>
              <a:gd name="connsiteX2" fmla="*/ 235173 w 469026"/>
              <a:gd name="connsiteY2" fmla="*/ 840025 h 908580"/>
              <a:gd name="connsiteX3" fmla="*/ 289173 w 469026"/>
              <a:gd name="connsiteY3" fmla="*/ 786025 h 908580"/>
              <a:gd name="connsiteX4" fmla="*/ 235173 w 469026"/>
              <a:gd name="connsiteY4" fmla="*/ 732025 h 908580"/>
              <a:gd name="connsiteX5" fmla="*/ 350586 w 469026"/>
              <a:gd name="connsiteY5" fmla="*/ 0 h 908580"/>
              <a:gd name="connsiteX6" fmla="*/ 400339 w 469026"/>
              <a:gd name="connsiteY6" fmla="*/ 33544 h 908580"/>
              <a:gd name="connsiteX7" fmla="*/ 469026 w 469026"/>
              <a:gd name="connsiteY7" fmla="*/ 199370 h 908580"/>
              <a:gd name="connsiteX8" fmla="*/ 400339 w 469026"/>
              <a:gd name="connsiteY8" fmla="*/ 365196 h 908580"/>
              <a:gd name="connsiteX9" fmla="*/ 350984 w 469026"/>
              <a:gd name="connsiteY9" fmla="*/ 398472 h 908580"/>
              <a:gd name="connsiteX10" fmla="*/ 350984 w 469026"/>
              <a:gd name="connsiteY10" fmla="*/ 792110 h 908580"/>
              <a:gd name="connsiteX11" fmla="*/ 234514 w 469026"/>
              <a:gd name="connsiteY11" fmla="*/ 908580 h 908580"/>
              <a:gd name="connsiteX12" fmla="*/ 234514 w 469026"/>
              <a:gd name="connsiteY12" fmla="*/ 908579 h 908580"/>
              <a:gd name="connsiteX13" fmla="*/ 118044 w 469026"/>
              <a:gd name="connsiteY13" fmla="*/ 792109 h 908580"/>
              <a:gd name="connsiteX14" fmla="*/ 118044 w 469026"/>
              <a:gd name="connsiteY14" fmla="*/ 398473 h 908580"/>
              <a:gd name="connsiteX15" fmla="*/ 68687 w 469026"/>
              <a:gd name="connsiteY15" fmla="*/ 365196 h 908580"/>
              <a:gd name="connsiteX16" fmla="*/ 0 w 469026"/>
              <a:gd name="connsiteY16" fmla="*/ 199370 h 908580"/>
              <a:gd name="connsiteX17" fmla="*/ 68687 w 469026"/>
              <a:gd name="connsiteY17" fmla="*/ 33544 h 908580"/>
              <a:gd name="connsiteX18" fmla="*/ 118438 w 469026"/>
              <a:gd name="connsiteY18" fmla="*/ 1 h 908580"/>
              <a:gd name="connsiteX19" fmla="*/ 158312 w 469026"/>
              <a:gd name="connsiteY19" fmla="*/ 199369 h 908580"/>
              <a:gd name="connsiteX20" fmla="*/ 310712 w 469026"/>
              <a:gd name="connsiteY20" fmla="*/ 199369 h 908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69026" h="908580">
                <a:moveTo>
                  <a:pt x="235173" y="732025"/>
                </a:moveTo>
                <a:cubicBezTo>
                  <a:pt x="205350" y="732025"/>
                  <a:pt x="181173" y="756202"/>
                  <a:pt x="181173" y="786025"/>
                </a:cubicBezTo>
                <a:cubicBezTo>
                  <a:pt x="181173" y="815848"/>
                  <a:pt x="205350" y="840025"/>
                  <a:pt x="235173" y="840025"/>
                </a:cubicBezTo>
                <a:cubicBezTo>
                  <a:pt x="264996" y="840025"/>
                  <a:pt x="289173" y="815848"/>
                  <a:pt x="289173" y="786025"/>
                </a:cubicBezTo>
                <a:cubicBezTo>
                  <a:pt x="289173" y="756202"/>
                  <a:pt x="264996" y="732025"/>
                  <a:pt x="235173" y="732025"/>
                </a:cubicBezTo>
                <a:close/>
                <a:moveTo>
                  <a:pt x="350586" y="0"/>
                </a:moveTo>
                <a:lnTo>
                  <a:pt x="400339" y="33544"/>
                </a:lnTo>
                <a:cubicBezTo>
                  <a:pt x="442777" y="75983"/>
                  <a:pt x="469026" y="134611"/>
                  <a:pt x="469026" y="199370"/>
                </a:cubicBezTo>
                <a:cubicBezTo>
                  <a:pt x="469026" y="264129"/>
                  <a:pt x="442777" y="322757"/>
                  <a:pt x="400339" y="365196"/>
                </a:cubicBezTo>
                <a:lnTo>
                  <a:pt x="350984" y="398472"/>
                </a:lnTo>
                <a:lnTo>
                  <a:pt x="350984" y="792110"/>
                </a:lnTo>
                <a:cubicBezTo>
                  <a:pt x="350984" y="856435"/>
                  <a:pt x="298839" y="908580"/>
                  <a:pt x="234514" y="908580"/>
                </a:cubicBezTo>
                <a:lnTo>
                  <a:pt x="234514" y="908579"/>
                </a:lnTo>
                <a:cubicBezTo>
                  <a:pt x="170189" y="908579"/>
                  <a:pt x="118044" y="856434"/>
                  <a:pt x="118044" y="792109"/>
                </a:cubicBezTo>
                <a:lnTo>
                  <a:pt x="118044" y="398473"/>
                </a:lnTo>
                <a:lnTo>
                  <a:pt x="68687" y="365196"/>
                </a:lnTo>
                <a:cubicBezTo>
                  <a:pt x="26249" y="322757"/>
                  <a:pt x="0" y="264129"/>
                  <a:pt x="0" y="199370"/>
                </a:cubicBezTo>
                <a:cubicBezTo>
                  <a:pt x="0" y="134611"/>
                  <a:pt x="26249" y="75983"/>
                  <a:pt x="68687" y="33544"/>
                </a:cubicBezTo>
                <a:lnTo>
                  <a:pt x="118438" y="1"/>
                </a:lnTo>
                <a:lnTo>
                  <a:pt x="158312" y="199369"/>
                </a:lnTo>
                <a:lnTo>
                  <a:pt x="310712" y="199369"/>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4" name="Freeform 9"/>
          <p:cNvSpPr>
            <a:spLocks noEditPoints="1"/>
          </p:cNvSpPr>
          <p:nvPr/>
        </p:nvSpPr>
        <p:spPr bwMode="auto">
          <a:xfrm>
            <a:off x="1509635" y="2816921"/>
            <a:ext cx="318405" cy="305842"/>
          </a:xfrm>
          <a:custGeom>
            <a:avLst/>
            <a:gdLst>
              <a:gd name="T0" fmla="*/ 186 w 200"/>
              <a:gd name="T1" fmla="*/ 114 h 192"/>
              <a:gd name="T2" fmla="*/ 182 w 200"/>
              <a:gd name="T3" fmla="*/ 154 h 192"/>
              <a:gd name="T4" fmla="*/ 149 w 200"/>
              <a:gd name="T5" fmla="*/ 191 h 192"/>
              <a:gd name="T6" fmla="*/ 68 w 200"/>
              <a:gd name="T7" fmla="*/ 172 h 192"/>
              <a:gd name="T8" fmla="*/ 68 w 200"/>
              <a:gd name="T9" fmla="*/ 171 h 192"/>
              <a:gd name="T10" fmla="*/ 68 w 200"/>
              <a:gd name="T11" fmla="*/ 191 h 192"/>
              <a:gd name="T12" fmla="*/ 48 w 200"/>
              <a:gd name="T13" fmla="*/ 191 h 192"/>
              <a:gd name="T14" fmla="*/ 28 w 200"/>
              <a:gd name="T15" fmla="*/ 191 h 192"/>
              <a:gd name="T16" fmla="*/ 20 w 200"/>
              <a:gd name="T17" fmla="*/ 191 h 192"/>
              <a:gd name="T18" fmla="*/ 0 w 200"/>
              <a:gd name="T19" fmla="*/ 171 h 192"/>
              <a:gd name="T20" fmla="*/ 0 w 200"/>
              <a:gd name="T21" fmla="*/ 79 h 192"/>
              <a:gd name="T22" fmla="*/ 20 w 200"/>
              <a:gd name="T23" fmla="*/ 59 h 192"/>
              <a:gd name="T24" fmla="*/ 28 w 200"/>
              <a:gd name="T25" fmla="*/ 59 h 192"/>
              <a:gd name="T26" fmla="*/ 48 w 200"/>
              <a:gd name="T27" fmla="*/ 59 h 192"/>
              <a:gd name="T28" fmla="*/ 68 w 200"/>
              <a:gd name="T29" fmla="*/ 59 h 192"/>
              <a:gd name="T30" fmla="*/ 68 w 200"/>
              <a:gd name="T31" fmla="*/ 79 h 192"/>
              <a:gd name="T32" fmla="*/ 68 w 200"/>
              <a:gd name="T33" fmla="*/ 79 h 192"/>
              <a:gd name="T34" fmla="*/ 125 w 200"/>
              <a:gd name="T35" fmla="*/ 1 h 192"/>
              <a:gd name="T36" fmla="*/ 153 w 200"/>
              <a:gd name="T37" fmla="*/ 67 h 192"/>
              <a:gd name="T38" fmla="*/ 197 w 200"/>
              <a:gd name="T39" fmla="*/ 89 h 192"/>
              <a:gd name="T40" fmla="*/ 186 w 200"/>
              <a:gd name="T41" fmla="*/ 114 h 192"/>
              <a:gd name="T42" fmla="*/ 138 w 200"/>
              <a:gd name="T43" fmla="*/ 78 h 192"/>
              <a:gd name="T44" fmla="*/ 132 w 200"/>
              <a:gd name="T45" fmla="*/ 13 h 192"/>
              <a:gd name="T46" fmla="*/ 68 w 200"/>
              <a:gd name="T47" fmla="*/ 94 h 192"/>
              <a:gd name="T48" fmla="*/ 68 w 200"/>
              <a:gd name="T49" fmla="*/ 101 h 192"/>
              <a:gd name="T50" fmla="*/ 68 w 200"/>
              <a:gd name="T51" fmla="*/ 157 h 192"/>
              <a:gd name="T52" fmla="*/ 148 w 200"/>
              <a:gd name="T53" fmla="*/ 179 h 192"/>
              <a:gd name="T54" fmla="*/ 165 w 200"/>
              <a:gd name="T55" fmla="*/ 150 h 192"/>
              <a:gd name="T56" fmla="*/ 170 w 200"/>
              <a:gd name="T57" fmla="*/ 113 h 192"/>
              <a:gd name="T58" fmla="*/ 182 w 200"/>
              <a:gd name="T59" fmla="*/ 92 h 192"/>
              <a:gd name="T60" fmla="*/ 138 w 200"/>
              <a:gd name="T61" fmla="*/ 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0" h="192">
                <a:moveTo>
                  <a:pt x="186" y="114"/>
                </a:moveTo>
                <a:cubicBezTo>
                  <a:pt x="200" y="118"/>
                  <a:pt x="196" y="152"/>
                  <a:pt x="182" y="154"/>
                </a:cubicBezTo>
                <a:cubicBezTo>
                  <a:pt x="185" y="163"/>
                  <a:pt x="186" y="192"/>
                  <a:pt x="149" y="191"/>
                </a:cubicBezTo>
                <a:cubicBezTo>
                  <a:pt x="105" y="191"/>
                  <a:pt x="97" y="172"/>
                  <a:pt x="68" y="172"/>
                </a:cubicBezTo>
                <a:cubicBezTo>
                  <a:pt x="68" y="171"/>
                  <a:pt x="68" y="171"/>
                  <a:pt x="68" y="171"/>
                </a:cubicBezTo>
                <a:cubicBezTo>
                  <a:pt x="68" y="191"/>
                  <a:pt x="68" y="191"/>
                  <a:pt x="68" y="191"/>
                </a:cubicBezTo>
                <a:cubicBezTo>
                  <a:pt x="48" y="191"/>
                  <a:pt x="48" y="191"/>
                  <a:pt x="48" y="191"/>
                </a:cubicBezTo>
                <a:cubicBezTo>
                  <a:pt x="28" y="191"/>
                  <a:pt x="28" y="191"/>
                  <a:pt x="28" y="191"/>
                </a:cubicBezTo>
                <a:cubicBezTo>
                  <a:pt x="20" y="191"/>
                  <a:pt x="20" y="191"/>
                  <a:pt x="20" y="191"/>
                </a:cubicBezTo>
                <a:cubicBezTo>
                  <a:pt x="9" y="191"/>
                  <a:pt x="0" y="182"/>
                  <a:pt x="0" y="171"/>
                </a:cubicBezTo>
                <a:cubicBezTo>
                  <a:pt x="0" y="79"/>
                  <a:pt x="0" y="79"/>
                  <a:pt x="0" y="79"/>
                </a:cubicBezTo>
                <a:cubicBezTo>
                  <a:pt x="0" y="68"/>
                  <a:pt x="9" y="59"/>
                  <a:pt x="20" y="59"/>
                </a:cubicBezTo>
                <a:cubicBezTo>
                  <a:pt x="28" y="59"/>
                  <a:pt x="28" y="59"/>
                  <a:pt x="28" y="59"/>
                </a:cubicBezTo>
                <a:cubicBezTo>
                  <a:pt x="48" y="59"/>
                  <a:pt x="48" y="59"/>
                  <a:pt x="48" y="59"/>
                </a:cubicBezTo>
                <a:cubicBezTo>
                  <a:pt x="68" y="59"/>
                  <a:pt x="68" y="59"/>
                  <a:pt x="68" y="59"/>
                </a:cubicBezTo>
                <a:cubicBezTo>
                  <a:pt x="68" y="79"/>
                  <a:pt x="68" y="79"/>
                  <a:pt x="68" y="79"/>
                </a:cubicBezTo>
                <a:cubicBezTo>
                  <a:pt x="68" y="79"/>
                  <a:pt x="68" y="79"/>
                  <a:pt x="68" y="79"/>
                </a:cubicBezTo>
                <a:cubicBezTo>
                  <a:pt x="115" y="60"/>
                  <a:pt x="113" y="2"/>
                  <a:pt x="125" y="1"/>
                </a:cubicBezTo>
                <a:cubicBezTo>
                  <a:pt x="196" y="0"/>
                  <a:pt x="153" y="67"/>
                  <a:pt x="153" y="67"/>
                </a:cubicBezTo>
                <a:cubicBezTo>
                  <a:pt x="153" y="67"/>
                  <a:pt x="193" y="54"/>
                  <a:pt x="197" y="89"/>
                </a:cubicBezTo>
                <a:cubicBezTo>
                  <a:pt x="196" y="99"/>
                  <a:pt x="197" y="105"/>
                  <a:pt x="186" y="114"/>
                </a:cubicBezTo>
                <a:close/>
                <a:moveTo>
                  <a:pt x="138" y="78"/>
                </a:moveTo>
                <a:cubicBezTo>
                  <a:pt x="138" y="78"/>
                  <a:pt x="171" y="12"/>
                  <a:pt x="132" y="13"/>
                </a:cubicBezTo>
                <a:cubicBezTo>
                  <a:pt x="125" y="13"/>
                  <a:pt x="128" y="74"/>
                  <a:pt x="68" y="94"/>
                </a:cubicBezTo>
                <a:cubicBezTo>
                  <a:pt x="68" y="93"/>
                  <a:pt x="68" y="96"/>
                  <a:pt x="68" y="101"/>
                </a:cubicBezTo>
                <a:cubicBezTo>
                  <a:pt x="68" y="157"/>
                  <a:pt x="68" y="157"/>
                  <a:pt x="68" y="157"/>
                </a:cubicBezTo>
                <a:cubicBezTo>
                  <a:pt x="91" y="157"/>
                  <a:pt x="118" y="179"/>
                  <a:pt x="148" y="179"/>
                </a:cubicBezTo>
                <a:cubicBezTo>
                  <a:pt x="173" y="179"/>
                  <a:pt x="170" y="158"/>
                  <a:pt x="165" y="150"/>
                </a:cubicBezTo>
                <a:cubicBezTo>
                  <a:pt x="185" y="144"/>
                  <a:pt x="180" y="116"/>
                  <a:pt x="170" y="113"/>
                </a:cubicBezTo>
                <a:cubicBezTo>
                  <a:pt x="179" y="102"/>
                  <a:pt x="181" y="99"/>
                  <a:pt x="182" y="92"/>
                </a:cubicBezTo>
                <a:cubicBezTo>
                  <a:pt x="179" y="68"/>
                  <a:pt x="138" y="78"/>
                  <a:pt x="138" y="78"/>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15" name="椭圆 14"/>
          <p:cNvSpPr/>
          <p:nvPr/>
        </p:nvSpPr>
        <p:spPr>
          <a:xfrm>
            <a:off x="8247980" y="2637239"/>
            <a:ext cx="664328" cy="664328"/>
          </a:xfrm>
          <a:prstGeom prst="ellipse">
            <a:avLst/>
          </a:prstGeom>
          <a:no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6" name="Freeform 5"/>
          <p:cNvSpPr>
            <a:spLocks noEditPoints="1"/>
          </p:cNvSpPr>
          <p:nvPr/>
        </p:nvSpPr>
        <p:spPr bwMode="auto">
          <a:xfrm>
            <a:off x="8439484" y="2809647"/>
            <a:ext cx="281320" cy="319512"/>
          </a:xfrm>
          <a:custGeom>
            <a:avLst/>
            <a:gdLst>
              <a:gd name="T0" fmla="*/ 154 w 158"/>
              <a:gd name="T1" fmla="*/ 160 h 180"/>
              <a:gd name="T2" fmla="*/ 110 w 158"/>
              <a:gd name="T3" fmla="*/ 102 h 180"/>
              <a:gd name="T4" fmla="*/ 107 w 158"/>
              <a:gd name="T5" fmla="*/ 102 h 180"/>
              <a:gd name="T6" fmla="*/ 104 w 158"/>
              <a:gd name="T7" fmla="*/ 105 h 180"/>
              <a:gd name="T8" fmla="*/ 99 w 158"/>
              <a:gd name="T9" fmla="*/ 99 h 180"/>
              <a:gd name="T10" fmla="*/ 116 w 158"/>
              <a:gd name="T11" fmla="*/ 58 h 180"/>
              <a:gd name="T12" fmla="*/ 58 w 158"/>
              <a:gd name="T13" fmla="*/ 0 h 180"/>
              <a:gd name="T14" fmla="*/ 0 w 158"/>
              <a:gd name="T15" fmla="*/ 58 h 180"/>
              <a:gd name="T16" fmla="*/ 58 w 158"/>
              <a:gd name="T17" fmla="*/ 116 h 180"/>
              <a:gd name="T18" fmla="*/ 84 w 158"/>
              <a:gd name="T19" fmla="*/ 109 h 180"/>
              <a:gd name="T20" fmla="*/ 90 w 158"/>
              <a:gd name="T21" fmla="*/ 116 h 180"/>
              <a:gd name="T22" fmla="*/ 87 w 158"/>
              <a:gd name="T23" fmla="*/ 120 h 180"/>
              <a:gd name="T24" fmla="*/ 87 w 158"/>
              <a:gd name="T25" fmla="*/ 121 h 180"/>
              <a:gd name="T26" fmla="*/ 132 w 158"/>
              <a:gd name="T27" fmla="*/ 178 h 180"/>
              <a:gd name="T28" fmla="*/ 141 w 158"/>
              <a:gd name="T29" fmla="*/ 179 h 180"/>
              <a:gd name="T30" fmla="*/ 154 w 158"/>
              <a:gd name="T31" fmla="*/ 170 h 180"/>
              <a:gd name="T32" fmla="*/ 154 w 158"/>
              <a:gd name="T33" fmla="*/ 160 h 180"/>
              <a:gd name="T34" fmla="*/ 21 w 158"/>
              <a:gd name="T35" fmla="*/ 58 h 180"/>
              <a:gd name="T36" fmla="*/ 58 w 158"/>
              <a:gd name="T37" fmla="*/ 21 h 180"/>
              <a:gd name="T38" fmla="*/ 96 w 158"/>
              <a:gd name="T39" fmla="*/ 58 h 180"/>
              <a:gd name="T40" fmla="*/ 58 w 158"/>
              <a:gd name="T41" fmla="*/ 95 h 180"/>
              <a:gd name="T42" fmla="*/ 21 w 158"/>
              <a:gd name="T43" fmla="*/ 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8" h="180">
                <a:moveTo>
                  <a:pt x="154" y="160"/>
                </a:moveTo>
                <a:cubicBezTo>
                  <a:pt x="110" y="102"/>
                  <a:pt x="110" y="102"/>
                  <a:pt x="110" y="102"/>
                </a:cubicBezTo>
                <a:cubicBezTo>
                  <a:pt x="107" y="102"/>
                  <a:pt x="107" y="102"/>
                  <a:pt x="107" y="102"/>
                </a:cubicBezTo>
                <a:cubicBezTo>
                  <a:pt x="104" y="105"/>
                  <a:pt x="104" y="105"/>
                  <a:pt x="104" y="105"/>
                </a:cubicBezTo>
                <a:cubicBezTo>
                  <a:pt x="99" y="99"/>
                  <a:pt x="99" y="99"/>
                  <a:pt x="99" y="99"/>
                </a:cubicBezTo>
                <a:cubicBezTo>
                  <a:pt x="110" y="88"/>
                  <a:pt x="116" y="74"/>
                  <a:pt x="116" y="58"/>
                </a:cubicBezTo>
                <a:cubicBezTo>
                  <a:pt x="116" y="26"/>
                  <a:pt x="90" y="0"/>
                  <a:pt x="58" y="0"/>
                </a:cubicBezTo>
                <a:cubicBezTo>
                  <a:pt x="26" y="0"/>
                  <a:pt x="0" y="26"/>
                  <a:pt x="0" y="58"/>
                </a:cubicBezTo>
                <a:cubicBezTo>
                  <a:pt x="0" y="90"/>
                  <a:pt x="26" y="116"/>
                  <a:pt x="58" y="116"/>
                </a:cubicBezTo>
                <a:cubicBezTo>
                  <a:pt x="68" y="116"/>
                  <a:pt x="77" y="114"/>
                  <a:pt x="84" y="109"/>
                </a:cubicBezTo>
                <a:cubicBezTo>
                  <a:pt x="90" y="116"/>
                  <a:pt x="90" y="116"/>
                  <a:pt x="90" y="116"/>
                </a:cubicBezTo>
                <a:cubicBezTo>
                  <a:pt x="87" y="120"/>
                  <a:pt x="87" y="120"/>
                  <a:pt x="87" y="120"/>
                </a:cubicBezTo>
                <a:cubicBezTo>
                  <a:pt x="87" y="121"/>
                  <a:pt x="87" y="121"/>
                  <a:pt x="87" y="121"/>
                </a:cubicBezTo>
                <a:cubicBezTo>
                  <a:pt x="87" y="121"/>
                  <a:pt x="130" y="175"/>
                  <a:pt x="132" y="178"/>
                </a:cubicBezTo>
                <a:cubicBezTo>
                  <a:pt x="135" y="180"/>
                  <a:pt x="141" y="179"/>
                  <a:pt x="141" y="179"/>
                </a:cubicBezTo>
                <a:cubicBezTo>
                  <a:pt x="141" y="179"/>
                  <a:pt x="149" y="174"/>
                  <a:pt x="154" y="170"/>
                </a:cubicBezTo>
                <a:cubicBezTo>
                  <a:pt x="158" y="166"/>
                  <a:pt x="154" y="160"/>
                  <a:pt x="154" y="160"/>
                </a:cubicBezTo>
                <a:close/>
                <a:moveTo>
                  <a:pt x="21" y="58"/>
                </a:moveTo>
                <a:cubicBezTo>
                  <a:pt x="21" y="37"/>
                  <a:pt x="38" y="21"/>
                  <a:pt x="58" y="21"/>
                </a:cubicBezTo>
                <a:cubicBezTo>
                  <a:pt x="79" y="21"/>
                  <a:pt x="96" y="37"/>
                  <a:pt x="96" y="58"/>
                </a:cubicBezTo>
                <a:cubicBezTo>
                  <a:pt x="96" y="79"/>
                  <a:pt x="79" y="95"/>
                  <a:pt x="58" y="95"/>
                </a:cubicBezTo>
                <a:cubicBezTo>
                  <a:pt x="38" y="95"/>
                  <a:pt x="21" y="79"/>
                  <a:pt x="21" y="58"/>
                </a:cubicBezTo>
                <a:close/>
              </a:path>
            </a:pathLst>
          </a:custGeom>
          <a:solidFill>
            <a:srgbClr val="404040"/>
          </a:solidFill>
          <a:ln>
            <a:noFill/>
          </a:ln>
        </p:spPr>
        <p:txBody>
          <a:bodyPr vert="horz" wrap="square" lIns="91440" tIns="45720" rIns="91440" bIns="45720" numCol="1" anchor="t" anchorCtr="0" compatLnSpc="1">
            <a:prstTxWarp prst="textNoShape">
              <a:avLst/>
            </a:prstTxWarp>
          </a:bodyPr>
          <a:lstStyle/>
          <a:p>
            <a:endParaRPr lang="zh-CN" altLang="en-US" sz="2000">
              <a:solidFill>
                <a:schemeClr val="bg1">
                  <a:lumMod val="50000"/>
                </a:schemeClr>
              </a:solidFill>
              <a:latin typeface="微软雅黑" pitchFamily="34" charset="-122"/>
              <a:ea typeface="微软雅黑" pitchFamily="34" charset="-122"/>
            </a:endParaRPr>
          </a:p>
        </p:txBody>
      </p:sp>
      <p:sp>
        <p:nvSpPr>
          <p:cNvPr id="17" name="椭圆 16"/>
          <p:cNvSpPr/>
          <p:nvPr/>
        </p:nvSpPr>
        <p:spPr>
          <a:xfrm>
            <a:off x="4816815" y="2637239"/>
            <a:ext cx="664328" cy="66432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lumMod val="50000"/>
                </a:schemeClr>
              </a:solidFill>
              <a:latin typeface="微软雅黑" pitchFamily="34" charset="-122"/>
              <a:ea typeface="微软雅黑" pitchFamily="34" charset="-122"/>
            </a:endParaRPr>
          </a:p>
        </p:txBody>
      </p:sp>
      <p:sp>
        <p:nvSpPr>
          <p:cNvPr id="18" name="任意多边形 17"/>
          <p:cNvSpPr/>
          <p:nvPr/>
        </p:nvSpPr>
        <p:spPr>
          <a:xfrm>
            <a:off x="5039236" y="2795035"/>
            <a:ext cx="219487" cy="348737"/>
          </a:xfrm>
          <a:custGeom>
            <a:avLst/>
            <a:gdLst>
              <a:gd name="connsiteX0" fmla="*/ 799186 w 2958914"/>
              <a:gd name="connsiteY0" fmla="*/ 3964971 h 4701359"/>
              <a:gd name="connsiteX1" fmla="*/ 2159728 w 2958914"/>
              <a:gd name="connsiteY1" fmla="*/ 3964971 h 4701359"/>
              <a:gd name="connsiteX2" fmla="*/ 1479457 w 2958914"/>
              <a:gd name="connsiteY2" fmla="*/ 4701359 h 4701359"/>
              <a:gd name="connsiteX3" fmla="*/ 799186 w 2958914"/>
              <a:gd name="connsiteY3" fmla="*/ 3964971 h 4701359"/>
              <a:gd name="connsiteX4" fmla="*/ 1679909 w 2958914"/>
              <a:gd name="connsiteY4" fmla="*/ 367966 h 4701359"/>
              <a:gd name="connsiteX5" fmla="*/ 1127168 w 2958914"/>
              <a:gd name="connsiteY5" fmla="*/ 606225 h 4701359"/>
              <a:gd name="connsiteX6" fmla="*/ 2026030 w 2958914"/>
              <a:gd name="connsiteY6" fmla="*/ 809719 h 4701359"/>
              <a:gd name="connsiteX7" fmla="*/ 2255117 w 2958914"/>
              <a:gd name="connsiteY7" fmla="*/ 1702401 h 4701359"/>
              <a:gd name="connsiteX8" fmla="*/ 2239231 w 2958914"/>
              <a:gd name="connsiteY8" fmla="*/ 590339 h 4701359"/>
              <a:gd name="connsiteX9" fmla="*/ 1679909 w 2958914"/>
              <a:gd name="connsiteY9" fmla="*/ 367966 h 4701359"/>
              <a:gd name="connsiteX10" fmla="*/ 1342417 w 2958914"/>
              <a:gd name="connsiteY10" fmla="*/ 0 h 4701359"/>
              <a:gd name="connsiteX11" fmla="*/ 1616497 w 2958914"/>
              <a:gd name="connsiteY11" fmla="*/ 0 h 4701359"/>
              <a:gd name="connsiteX12" fmla="*/ 2957745 w 2958914"/>
              <a:gd name="connsiteY12" fmla="*/ 1344552 h 4701359"/>
              <a:gd name="connsiteX13" fmla="*/ 2293200 w 2958914"/>
              <a:gd name="connsiteY13" fmla="*/ 3058599 h 4701359"/>
              <a:gd name="connsiteX14" fmla="*/ 2119355 w 2958914"/>
              <a:gd name="connsiteY14" fmla="*/ 3705264 h 4701359"/>
              <a:gd name="connsiteX15" fmla="*/ 1479514 w 2958914"/>
              <a:gd name="connsiteY15" fmla="*/ 3823879 h 4701359"/>
              <a:gd name="connsiteX16" fmla="*/ 1479457 w 2958914"/>
              <a:gd name="connsiteY16" fmla="*/ 3823882 h 4701359"/>
              <a:gd name="connsiteX17" fmla="*/ 1479400 w 2958914"/>
              <a:gd name="connsiteY17" fmla="*/ 3823879 h 4701359"/>
              <a:gd name="connsiteX18" fmla="*/ 839559 w 2958914"/>
              <a:gd name="connsiteY18" fmla="*/ 3705264 h 4701359"/>
              <a:gd name="connsiteX19" fmla="*/ 665714 w 2958914"/>
              <a:gd name="connsiteY19" fmla="*/ 3058599 h 4701359"/>
              <a:gd name="connsiteX20" fmla="*/ 1169 w 2958914"/>
              <a:gd name="connsiteY20" fmla="*/ 1344552 h 4701359"/>
              <a:gd name="connsiteX21" fmla="*/ 1342417 w 2958914"/>
              <a:gd name="connsiteY21" fmla="*/ 0 h 4701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58914" h="4701359">
                <a:moveTo>
                  <a:pt x="799186" y="3964971"/>
                </a:moveTo>
                <a:cubicBezTo>
                  <a:pt x="1241302" y="4120624"/>
                  <a:pt x="1717612" y="4120624"/>
                  <a:pt x="2159728" y="3964971"/>
                </a:cubicBezTo>
                <a:cubicBezTo>
                  <a:pt x="2159728" y="4371667"/>
                  <a:pt x="1855160" y="4701359"/>
                  <a:pt x="1479457" y="4701359"/>
                </a:cubicBezTo>
                <a:cubicBezTo>
                  <a:pt x="1103754" y="4701359"/>
                  <a:pt x="799186" y="4371667"/>
                  <a:pt x="799186" y="3964971"/>
                </a:cubicBezTo>
                <a:close/>
                <a:moveTo>
                  <a:pt x="1679909" y="367966"/>
                </a:moveTo>
                <a:cubicBezTo>
                  <a:pt x="1478666" y="370841"/>
                  <a:pt x="1278519" y="450488"/>
                  <a:pt x="1127168" y="606225"/>
                </a:cubicBezTo>
                <a:cubicBezTo>
                  <a:pt x="1441241" y="500106"/>
                  <a:pt x="1788288" y="578674"/>
                  <a:pt x="2026030" y="809719"/>
                </a:cubicBezTo>
                <a:cubicBezTo>
                  <a:pt x="2263772" y="1040764"/>
                  <a:pt x="2352222" y="1385426"/>
                  <a:pt x="2255117" y="1702401"/>
                </a:cubicBezTo>
                <a:cubicBezTo>
                  <a:pt x="2557818" y="1390927"/>
                  <a:pt x="2550705" y="893040"/>
                  <a:pt x="2239231" y="590339"/>
                </a:cubicBezTo>
                <a:cubicBezTo>
                  <a:pt x="2083493" y="438989"/>
                  <a:pt x="1881153" y="365091"/>
                  <a:pt x="1679909" y="367966"/>
                </a:cubicBezTo>
                <a:close/>
                <a:moveTo>
                  <a:pt x="1342417" y="0"/>
                </a:moveTo>
                <a:lnTo>
                  <a:pt x="1616497" y="0"/>
                </a:lnTo>
                <a:cubicBezTo>
                  <a:pt x="2326110" y="58175"/>
                  <a:pt x="2929649" y="551419"/>
                  <a:pt x="2957745" y="1344552"/>
                </a:cubicBezTo>
                <a:cubicBezTo>
                  <a:pt x="2987713" y="2190560"/>
                  <a:pt x="2432926" y="2665145"/>
                  <a:pt x="2293200" y="3058599"/>
                </a:cubicBezTo>
                <a:cubicBezTo>
                  <a:pt x="2153473" y="3452053"/>
                  <a:pt x="2233933" y="3579701"/>
                  <a:pt x="2119355" y="3705264"/>
                </a:cubicBezTo>
                <a:cubicBezTo>
                  <a:pt x="2004776" y="3830826"/>
                  <a:pt x="1645399" y="3809767"/>
                  <a:pt x="1479514" y="3823879"/>
                </a:cubicBezTo>
                <a:lnTo>
                  <a:pt x="1479457" y="3823882"/>
                </a:lnTo>
                <a:lnTo>
                  <a:pt x="1479400" y="3823879"/>
                </a:lnTo>
                <a:cubicBezTo>
                  <a:pt x="1313515" y="3809767"/>
                  <a:pt x="954138" y="3830826"/>
                  <a:pt x="839559" y="3705264"/>
                </a:cubicBezTo>
                <a:cubicBezTo>
                  <a:pt x="724981" y="3579701"/>
                  <a:pt x="805441" y="3452053"/>
                  <a:pt x="665714" y="3058599"/>
                </a:cubicBezTo>
                <a:cubicBezTo>
                  <a:pt x="525988" y="2665145"/>
                  <a:pt x="-28799" y="2190560"/>
                  <a:pt x="1169" y="1344552"/>
                </a:cubicBezTo>
                <a:cubicBezTo>
                  <a:pt x="29265" y="551419"/>
                  <a:pt x="632804" y="58175"/>
                  <a:pt x="1342417" y="0"/>
                </a:cubicBezTo>
                <a:close/>
              </a:path>
            </a:pathLst>
          </a:custGeom>
          <a:solidFill>
            <a:srgbClr val="C00000"/>
          </a:solidFill>
          <a:ln w="50800" cap="rnd">
            <a:no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lumMod val="50000"/>
                </a:schemeClr>
              </a:solidFill>
              <a:latin typeface="微软雅黑" pitchFamily="34" charset="-122"/>
              <a:ea typeface="微软雅黑" pitchFamily="34" charset="-122"/>
            </a:endParaRPr>
          </a:p>
        </p:txBody>
      </p:sp>
      <p:sp>
        <p:nvSpPr>
          <p:cNvPr id="19" name="文本框 18"/>
          <p:cNvSpPr txBox="1"/>
          <p:nvPr/>
        </p:nvSpPr>
        <p:spPr>
          <a:xfrm>
            <a:off x="2222679" y="26372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0" name="文本框 19"/>
          <p:cNvSpPr txBox="1"/>
          <p:nvPr/>
        </p:nvSpPr>
        <p:spPr>
          <a:xfrm>
            <a:off x="2192506" y="30542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a:t>
            </a:r>
            <a:r>
              <a:rPr lang="zh-CN" altLang="en-US" sz="1200" dirty="0" smtClean="0">
                <a:solidFill>
                  <a:schemeClr val="bg1">
                    <a:lumMod val="50000"/>
                  </a:schemeClr>
                </a:solidFill>
                <a:latin typeface="微软雅黑" pitchFamily="34" charset="-122"/>
                <a:ea typeface="微软雅黑" pitchFamily="34" charset="-122"/>
              </a:rPr>
              <a:t>景色。</a:t>
            </a: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a:t>
            </a:r>
            <a:r>
              <a:rPr lang="zh-CN" altLang="en-US" sz="1200" dirty="0" smtClean="0">
                <a:solidFill>
                  <a:schemeClr val="bg1">
                    <a:lumMod val="50000"/>
                  </a:schemeClr>
                </a:solidFill>
                <a:latin typeface="微软雅黑" pitchFamily="34" charset="-122"/>
                <a:ea typeface="微软雅黑" pitchFamily="34" charset="-122"/>
              </a:rPr>
              <a:t>。</a:t>
            </a:r>
            <a:endParaRPr lang="zh-CN" altLang="en-US" sz="1200" dirty="0">
              <a:solidFill>
                <a:schemeClr val="bg1">
                  <a:lumMod val="50000"/>
                </a:schemeClr>
              </a:solidFill>
              <a:latin typeface="微软雅黑" pitchFamily="34" charset="-122"/>
              <a:ea typeface="微软雅黑" pitchFamily="34" charset="-122"/>
            </a:endParaRPr>
          </a:p>
        </p:txBody>
      </p:sp>
      <p:sp>
        <p:nvSpPr>
          <p:cNvPr id="21" name="文本框 20"/>
          <p:cNvSpPr txBox="1"/>
          <p:nvPr/>
        </p:nvSpPr>
        <p:spPr>
          <a:xfrm>
            <a:off x="2222679" y="4191807"/>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2" name="文本框 21"/>
          <p:cNvSpPr txBox="1"/>
          <p:nvPr/>
        </p:nvSpPr>
        <p:spPr>
          <a:xfrm>
            <a:off x="2192506" y="4608828"/>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23" name="文本框 22"/>
          <p:cNvSpPr txBox="1"/>
          <p:nvPr/>
        </p:nvSpPr>
        <p:spPr>
          <a:xfrm>
            <a:off x="5729517" y="26372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4" name="文本框 23"/>
          <p:cNvSpPr txBox="1"/>
          <p:nvPr/>
        </p:nvSpPr>
        <p:spPr>
          <a:xfrm>
            <a:off x="5699344" y="30542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25" name="文本框 24"/>
          <p:cNvSpPr txBox="1"/>
          <p:nvPr/>
        </p:nvSpPr>
        <p:spPr>
          <a:xfrm>
            <a:off x="5760434" y="4191807"/>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6" name="文本框 25"/>
          <p:cNvSpPr txBox="1"/>
          <p:nvPr/>
        </p:nvSpPr>
        <p:spPr>
          <a:xfrm>
            <a:off x="5730261" y="4608828"/>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27" name="文本框 26"/>
          <p:cNvSpPr txBox="1"/>
          <p:nvPr/>
        </p:nvSpPr>
        <p:spPr>
          <a:xfrm>
            <a:off x="9250052" y="4191925"/>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28" name="文本框 27"/>
          <p:cNvSpPr txBox="1"/>
          <p:nvPr/>
        </p:nvSpPr>
        <p:spPr>
          <a:xfrm>
            <a:off x="9219879" y="4608946"/>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
        <p:nvSpPr>
          <p:cNvPr id="29" name="文本框 28"/>
          <p:cNvSpPr txBox="1"/>
          <p:nvPr/>
        </p:nvSpPr>
        <p:spPr>
          <a:xfrm>
            <a:off x="9250052" y="2637239"/>
            <a:ext cx="1569660" cy="369332"/>
          </a:xfrm>
          <a:prstGeom prst="rect">
            <a:avLst/>
          </a:prstGeom>
          <a:noFill/>
        </p:spPr>
        <p:txBody>
          <a:bodyPr wrap="none" rtlCol="0">
            <a:spAutoFit/>
          </a:bodyPr>
          <a:lstStyle/>
          <a:p>
            <a:pPr algn="ctr"/>
            <a:r>
              <a:rPr lang="zh-CN" altLang="en-US" dirty="0">
                <a:solidFill>
                  <a:schemeClr val="bg1">
                    <a:lumMod val="50000"/>
                  </a:schemeClr>
                </a:solidFill>
                <a:latin typeface="微软雅黑" pitchFamily="34" charset="-122"/>
                <a:ea typeface="微软雅黑" pitchFamily="34" charset="-122"/>
              </a:rPr>
              <a:t>在此添加标题</a:t>
            </a:r>
          </a:p>
        </p:txBody>
      </p:sp>
      <p:sp>
        <p:nvSpPr>
          <p:cNvPr id="30" name="文本框 29"/>
          <p:cNvSpPr txBox="1"/>
          <p:nvPr/>
        </p:nvSpPr>
        <p:spPr>
          <a:xfrm>
            <a:off x="9219879" y="3054260"/>
            <a:ext cx="2079832" cy="978729"/>
          </a:xfrm>
          <a:prstGeom prst="rect">
            <a:avLst/>
          </a:prstGeom>
          <a:noFill/>
        </p:spPr>
        <p:txBody>
          <a:bodyPr wrap="square" rtlCol="0">
            <a:spAutoFit/>
          </a:bodyPr>
          <a:lstStyle/>
          <a:p>
            <a:pPr>
              <a:lnSpc>
                <a:spcPct val="120000"/>
              </a:lnSpc>
            </a:pPr>
            <a:r>
              <a:rPr lang="zh-CN" altLang="en-US" sz="1200" dirty="0">
                <a:solidFill>
                  <a:schemeClr val="bg1">
                    <a:lumMod val="50000"/>
                  </a:schemeClr>
                </a:solidFill>
                <a:latin typeface="微软雅黑" pitchFamily="34" charset="-122"/>
                <a:ea typeface="微软雅黑" pitchFamily="34" charset="-122"/>
              </a:rPr>
              <a:t>在经过自己不懈的努力后可以领略到别人看不到的景色。在经过自己不懈的努力后可以领略到别人看不到的景色。</a:t>
            </a:r>
          </a:p>
        </p:txBody>
      </p:sp>
    </p:spTree>
    <p:extLst>
      <p:ext uri="{BB962C8B-B14F-4D97-AF65-F5344CB8AC3E}">
        <p14:creationId xmlns="" xmlns:p14="http://schemas.microsoft.com/office/powerpoint/2010/main" val="3635160358"/>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1000"/>
                                        <p:tgtEl>
                                          <p:spTgt spid="11"/>
                                        </p:tgtEl>
                                      </p:cBhvr>
                                    </p:animEffect>
                                    <p:anim calcmode="lin" valueType="num">
                                      <p:cBhvr>
                                        <p:cTn id="37" dur="1000" fill="hold"/>
                                        <p:tgtEl>
                                          <p:spTgt spid="11"/>
                                        </p:tgtEl>
                                        <p:attrNameLst>
                                          <p:attrName>ppt_x</p:attrName>
                                        </p:attrNameLst>
                                      </p:cBhvr>
                                      <p:tavLst>
                                        <p:tav tm="0">
                                          <p:val>
                                            <p:strVal val="#ppt_x"/>
                                          </p:val>
                                        </p:tav>
                                        <p:tav tm="100000">
                                          <p:val>
                                            <p:strVal val="#ppt_x"/>
                                          </p:val>
                                        </p:tav>
                                      </p:tavLst>
                                    </p:anim>
                                    <p:anim calcmode="lin" valueType="num">
                                      <p:cBhvr>
                                        <p:cTn id="38" dur="1000" fill="hold"/>
                                        <p:tgtEl>
                                          <p:spTgt spid="11"/>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1000"/>
                                        <p:tgtEl>
                                          <p:spTgt spid="12"/>
                                        </p:tgtEl>
                                      </p:cBhvr>
                                    </p:animEffect>
                                    <p:anim calcmode="lin" valueType="num">
                                      <p:cBhvr>
                                        <p:cTn id="42" dur="1000" fill="hold"/>
                                        <p:tgtEl>
                                          <p:spTgt spid="12"/>
                                        </p:tgtEl>
                                        <p:attrNameLst>
                                          <p:attrName>ppt_x</p:attrName>
                                        </p:attrNameLst>
                                      </p:cBhvr>
                                      <p:tavLst>
                                        <p:tav tm="0">
                                          <p:val>
                                            <p:strVal val="#ppt_x"/>
                                          </p:val>
                                        </p:tav>
                                        <p:tav tm="100000">
                                          <p:val>
                                            <p:strVal val="#ppt_x"/>
                                          </p:val>
                                        </p:tav>
                                      </p:tavLst>
                                    </p:anim>
                                    <p:anim calcmode="lin" valueType="num">
                                      <p:cBhvr>
                                        <p:cTn id="43" dur="1000" fill="hold"/>
                                        <p:tgtEl>
                                          <p:spTgt spid="12"/>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1000"/>
                                        <p:tgtEl>
                                          <p:spTgt spid="13"/>
                                        </p:tgtEl>
                                      </p:cBhvr>
                                    </p:animEffect>
                                    <p:anim calcmode="lin" valueType="num">
                                      <p:cBhvr>
                                        <p:cTn id="47" dur="1000" fill="hold"/>
                                        <p:tgtEl>
                                          <p:spTgt spid="13"/>
                                        </p:tgtEl>
                                        <p:attrNameLst>
                                          <p:attrName>ppt_x</p:attrName>
                                        </p:attrNameLst>
                                      </p:cBhvr>
                                      <p:tavLst>
                                        <p:tav tm="0">
                                          <p:val>
                                            <p:strVal val="#ppt_x"/>
                                          </p:val>
                                        </p:tav>
                                        <p:tav tm="100000">
                                          <p:val>
                                            <p:strVal val="#ppt_x"/>
                                          </p:val>
                                        </p:tav>
                                      </p:tavLst>
                                    </p:anim>
                                    <p:anim calcmode="lin" valueType="num">
                                      <p:cBhvr>
                                        <p:cTn id="48" dur="1000" fill="hold"/>
                                        <p:tgtEl>
                                          <p:spTgt spid="13"/>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1000"/>
                                        <p:tgtEl>
                                          <p:spTgt spid="14"/>
                                        </p:tgtEl>
                                      </p:cBhvr>
                                    </p:animEffect>
                                    <p:anim calcmode="lin" valueType="num">
                                      <p:cBhvr>
                                        <p:cTn id="52" dur="1000" fill="hold"/>
                                        <p:tgtEl>
                                          <p:spTgt spid="14"/>
                                        </p:tgtEl>
                                        <p:attrNameLst>
                                          <p:attrName>ppt_x</p:attrName>
                                        </p:attrNameLst>
                                      </p:cBhvr>
                                      <p:tavLst>
                                        <p:tav tm="0">
                                          <p:val>
                                            <p:strVal val="#ppt_x"/>
                                          </p:val>
                                        </p:tav>
                                        <p:tav tm="100000">
                                          <p:val>
                                            <p:strVal val="#ppt_x"/>
                                          </p:val>
                                        </p:tav>
                                      </p:tavLst>
                                    </p:anim>
                                    <p:anim calcmode="lin" valueType="num">
                                      <p:cBhvr>
                                        <p:cTn id="53" dur="1000" fill="hold"/>
                                        <p:tgtEl>
                                          <p:spTgt spid="14"/>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1000"/>
                                        <p:tgtEl>
                                          <p:spTgt spid="16"/>
                                        </p:tgtEl>
                                      </p:cBhvr>
                                    </p:animEffect>
                                    <p:anim calcmode="lin" valueType="num">
                                      <p:cBhvr>
                                        <p:cTn id="62" dur="1000" fill="hold"/>
                                        <p:tgtEl>
                                          <p:spTgt spid="16"/>
                                        </p:tgtEl>
                                        <p:attrNameLst>
                                          <p:attrName>ppt_x</p:attrName>
                                        </p:attrNameLst>
                                      </p:cBhvr>
                                      <p:tavLst>
                                        <p:tav tm="0">
                                          <p:val>
                                            <p:strVal val="#ppt_x"/>
                                          </p:val>
                                        </p:tav>
                                        <p:tav tm="100000">
                                          <p:val>
                                            <p:strVal val="#ppt_x"/>
                                          </p:val>
                                        </p:tav>
                                      </p:tavLst>
                                    </p:anim>
                                    <p:anim calcmode="lin" valueType="num">
                                      <p:cBhvr>
                                        <p:cTn id="63" dur="1000" fill="hold"/>
                                        <p:tgtEl>
                                          <p:spTgt spid="1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1000"/>
                                        <p:tgtEl>
                                          <p:spTgt spid="17"/>
                                        </p:tgtEl>
                                      </p:cBhvr>
                                    </p:animEffect>
                                    <p:anim calcmode="lin" valueType="num">
                                      <p:cBhvr>
                                        <p:cTn id="67" dur="1000" fill="hold"/>
                                        <p:tgtEl>
                                          <p:spTgt spid="17"/>
                                        </p:tgtEl>
                                        <p:attrNameLst>
                                          <p:attrName>ppt_x</p:attrName>
                                        </p:attrNameLst>
                                      </p:cBhvr>
                                      <p:tavLst>
                                        <p:tav tm="0">
                                          <p:val>
                                            <p:strVal val="#ppt_x"/>
                                          </p:val>
                                        </p:tav>
                                        <p:tav tm="100000">
                                          <p:val>
                                            <p:strVal val="#ppt_x"/>
                                          </p:val>
                                        </p:tav>
                                      </p:tavLst>
                                    </p:anim>
                                    <p:anim calcmode="lin" valueType="num">
                                      <p:cBhvr>
                                        <p:cTn id="68" dur="1000" fill="hold"/>
                                        <p:tgtEl>
                                          <p:spTgt spid="17"/>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fade">
                                      <p:cBhvr>
                                        <p:cTn id="71" dur="1000"/>
                                        <p:tgtEl>
                                          <p:spTgt spid="18"/>
                                        </p:tgtEl>
                                      </p:cBhvr>
                                    </p:animEffect>
                                    <p:anim calcmode="lin" valueType="num">
                                      <p:cBhvr>
                                        <p:cTn id="72" dur="1000" fill="hold"/>
                                        <p:tgtEl>
                                          <p:spTgt spid="18"/>
                                        </p:tgtEl>
                                        <p:attrNameLst>
                                          <p:attrName>ppt_x</p:attrName>
                                        </p:attrNameLst>
                                      </p:cBhvr>
                                      <p:tavLst>
                                        <p:tav tm="0">
                                          <p:val>
                                            <p:strVal val="#ppt_x"/>
                                          </p:val>
                                        </p:tav>
                                        <p:tav tm="100000">
                                          <p:val>
                                            <p:strVal val="#ppt_x"/>
                                          </p:val>
                                        </p:tav>
                                      </p:tavLst>
                                    </p:anim>
                                    <p:anim calcmode="lin" valueType="num">
                                      <p:cBhvr>
                                        <p:cTn id="73" dur="1000" fill="hold"/>
                                        <p:tgtEl>
                                          <p:spTgt spid="18"/>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fade">
                                      <p:cBhvr>
                                        <p:cTn id="76" dur="1000"/>
                                        <p:tgtEl>
                                          <p:spTgt spid="19"/>
                                        </p:tgtEl>
                                      </p:cBhvr>
                                    </p:animEffect>
                                    <p:anim calcmode="lin" valueType="num">
                                      <p:cBhvr>
                                        <p:cTn id="77" dur="1000" fill="hold"/>
                                        <p:tgtEl>
                                          <p:spTgt spid="19"/>
                                        </p:tgtEl>
                                        <p:attrNameLst>
                                          <p:attrName>ppt_x</p:attrName>
                                        </p:attrNameLst>
                                      </p:cBhvr>
                                      <p:tavLst>
                                        <p:tav tm="0">
                                          <p:val>
                                            <p:strVal val="#ppt_x"/>
                                          </p:val>
                                        </p:tav>
                                        <p:tav tm="100000">
                                          <p:val>
                                            <p:strVal val="#ppt_x"/>
                                          </p:val>
                                        </p:tav>
                                      </p:tavLst>
                                    </p:anim>
                                    <p:anim calcmode="lin" valueType="num">
                                      <p:cBhvr>
                                        <p:cTn id="78" dur="1000" fill="hold"/>
                                        <p:tgtEl>
                                          <p:spTgt spid="19"/>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0"/>
                                        </p:tgtEl>
                                        <p:attrNameLst>
                                          <p:attrName>style.visibility</p:attrName>
                                        </p:attrNameLst>
                                      </p:cBhvr>
                                      <p:to>
                                        <p:strVal val="visible"/>
                                      </p:to>
                                    </p:set>
                                    <p:animEffect transition="in" filter="fade">
                                      <p:cBhvr>
                                        <p:cTn id="81" dur="1000"/>
                                        <p:tgtEl>
                                          <p:spTgt spid="20"/>
                                        </p:tgtEl>
                                      </p:cBhvr>
                                    </p:animEffect>
                                    <p:anim calcmode="lin" valueType="num">
                                      <p:cBhvr>
                                        <p:cTn id="82" dur="1000" fill="hold"/>
                                        <p:tgtEl>
                                          <p:spTgt spid="20"/>
                                        </p:tgtEl>
                                        <p:attrNameLst>
                                          <p:attrName>ppt_x</p:attrName>
                                        </p:attrNameLst>
                                      </p:cBhvr>
                                      <p:tavLst>
                                        <p:tav tm="0">
                                          <p:val>
                                            <p:strVal val="#ppt_x"/>
                                          </p:val>
                                        </p:tav>
                                        <p:tav tm="100000">
                                          <p:val>
                                            <p:strVal val="#ppt_x"/>
                                          </p:val>
                                        </p:tav>
                                      </p:tavLst>
                                    </p:anim>
                                    <p:anim calcmode="lin" valueType="num">
                                      <p:cBhvr>
                                        <p:cTn id="83" dur="1000" fill="hold"/>
                                        <p:tgtEl>
                                          <p:spTgt spid="20"/>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fade">
                                      <p:cBhvr>
                                        <p:cTn id="86" dur="1000"/>
                                        <p:tgtEl>
                                          <p:spTgt spid="21"/>
                                        </p:tgtEl>
                                      </p:cBhvr>
                                    </p:animEffect>
                                    <p:anim calcmode="lin" valueType="num">
                                      <p:cBhvr>
                                        <p:cTn id="87" dur="1000" fill="hold"/>
                                        <p:tgtEl>
                                          <p:spTgt spid="21"/>
                                        </p:tgtEl>
                                        <p:attrNameLst>
                                          <p:attrName>ppt_x</p:attrName>
                                        </p:attrNameLst>
                                      </p:cBhvr>
                                      <p:tavLst>
                                        <p:tav tm="0">
                                          <p:val>
                                            <p:strVal val="#ppt_x"/>
                                          </p:val>
                                        </p:tav>
                                        <p:tav tm="100000">
                                          <p:val>
                                            <p:strVal val="#ppt_x"/>
                                          </p:val>
                                        </p:tav>
                                      </p:tavLst>
                                    </p:anim>
                                    <p:anim calcmode="lin" valueType="num">
                                      <p:cBhvr>
                                        <p:cTn id="88" dur="1000" fill="hold"/>
                                        <p:tgtEl>
                                          <p:spTgt spid="21"/>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1000"/>
                                        <p:tgtEl>
                                          <p:spTgt spid="22"/>
                                        </p:tgtEl>
                                      </p:cBhvr>
                                    </p:animEffect>
                                    <p:anim calcmode="lin" valueType="num">
                                      <p:cBhvr>
                                        <p:cTn id="92" dur="1000" fill="hold"/>
                                        <p:tgtEl>
                                          <p:spTgt spid="22"/>
                                        </p:tgtEl>
                                        <p:attrNameLst>
                                          <p:attrName>ppt_x</p:attrName>
                                        </p:attrNameLst>
                                      </p:cBhvr>
                                      <p:tavLst>
                                        <p:tav tm="0">
                                          <p:val>
                                            <p:strVal val="#ppt_x"/>
                                          </p:val>
                                        </p:tav>
                                        <p:tav tm="100000">
                                          <p:val>
                                            <p:strVal val="#ppt_x"/>
                                          </p:val>
                                        </p:tav>
                                      </p:tavLst>
                                    </p:anim>
                                    <p:anim calcmode="lin" valueType="num">
                                      <p:cBhvr>
                                        <p:cTn id="93" dur="1000" fill="hold"/>
                                        <p:tgtEl>
                                          <p:spTgt spid="22"/>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1000"/>
                                        <p:tgtEl>
                                          <p:spTgt spid="23"/>
                                        </p:tgtEl>
                                      </p:cBhvr>
                                    </p:animEffect>
                                    <p:anim calcmode="lin" valueType="num">
                                      <p:cBhvr>
                                        <p:cTn id="97" dur="1000" fill="hold"/>
                                        <p:tgtEl>
                                          <p:spTgt spid="23"/>
                                        </p:tgtEl>
                                        <p:attrNameLst>
                                          <p:attrName>ppt_x</p:attrName>
                                        </p:attrNameLst>
                                      </p:cBhvr>
                                      <p:tavLst>
                                        <p:tav tm="0">
                                          <p:val>
                                            <p:strVal val="#ppt_x"/>
                                          </p:val>
                                        </p:tav>
                                        <p:tav tm="100000">
                                          <p:val>
                                            <p:strVal val="#ppt_x"/>
                                          </p:val>
                                        </p:tav>
                                      </p:tavLst>
                                    </p:anim>
                                    <p:anim calcmode="lin" valueType="num">
                                      <p:cBhvr>
                                        <p:cTn id="98" dur="1000" fill="hold"/>
                                        <p:tgtEl>
                                          <p:spTgt spid="23"/>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4"/>
                                        </p:tgtEl>
                                        <p:attrNameLst>
                                          <p:attrName>style.visibility</p:attrName>
                                        </p:attrNameLst>
                                      </p:cBhvr>
                                      <p:to>
                                        <p:strVal val="visible"/>
                                      </p:to>
                                    </p:set>
                                    <p:animEffect transition="in" filter="fade">
                                      <p:cBhvr>
                                        <p:cTn id="101" dur="1000"/>
                                        <p:tgtEl>
                                          <p:spTgt spid="24"/>
                                        </p:tgtEl>
                                      </p:cBhvr>
                                    </p:animEffect>
                                    <p:anim calcmode="lin" valueType="num">
                                      <p:cBhvr>
                                        <p:cTn id="102" dur="1000" fill="hold"/>
                                        <p:tgtEl>
                                          <p:spTgt spid="24"/>
                                        </p:tgtEl>
                                        <p:attrNameLst>
                                          <p:attrName>ppt_x</p:attrName>
                                        </p:attrNameLst>
                                      </p:cBhvr>
                                      <p:tavLst>
                                        <p:tav tm="0">
                                          <p:val>
                                            <p:strVal val="#ppt_x"/>
                                          </p:val>
                                        </p:tav>
                                        <p:tav tm="100000">
                                          <p:val>
                                            <p:strVal val="#ppt_x"/>
                                          </p:val>
                                        </p:tav>
                                      </p:tavLst>
                                    </p:anim>
                                    <p:anim calcmode="lin" valueType="num">
                                      <p:cBhvr>
                                        <p:cTn id="103" dur="1000" fill="hold"/>
                                        <p:tgtEl>
                                          <p:spTgt spid="24"/>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fade">
                                      <p:cBhvr>
                                        <p:cTn id="106" dur="1000"/>
                                        <p:tgtEl>
                                          <p:spTgt spid="25"/>
                                        </p:tgtEl>
                                      </p:cBhvr>
                                    </p:animEffect>
                                    <p:anim calcmode="lin" valueType="num">
                                      <p:cBhvr>
                                        <p:cTn id="107" dur="1000" fill="hold"/>
                                        <p:tgtEl>
                                          <p:spTgt spid="25"/>
                                        </p:tgtEl>
                                        <p:attrNameLst>
                                          <p:attrName>ppt_x</p:attrName>
                                        </p:attrNameLst>
                                      </p:cBhvr>
                                      <p:tavLst>
                                        <p:tav tm="0">
                                          <p:val>
                                            <p:strVal val="#ppt_x"/>
                                          </p:val>
                                        </p:tav>
                                        <p:tav tm="100000">
                                          <p:val>
                                            <p:strVal val="#ppt_x"/>
                                          </p:val>
                                        </p:tav>
                                      </p:tavLst>
                                    </p:anim>
                                    <p:anim calcmode="lin" valueType="num">
                                      <p:cBhvr>
                                        <p:cTn id="108" dur="1000" fill="hold"/>
                                        <p:tgtEl>
                                          <p:spTgt spid="25"/>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6"/>
                                        </p:tgtEl>
                                        <p:attrNameLst>
                                          <p:attrName>style.visibility</p:attrName>
                                        </p:attrNameLst>
                                      </p:cBhvr>
                                      <p:to>
                                        <p:strVal val="visible"/>
                                      </p:to>
                                    </p:set>
                                    <p:animEffect transition="in" filter="fade">
                                      <p:cBhvr>
                                        <p:cTn id="111" dur="1000"/>
                                        <p:tgtEl>
                                          <p:spTgt spid="26"/>
                                        </p:tgtEl>
                                      </p:cBhvr>
                                    </p:animEffect>
                                    <p:anim calcmode="lin" valueType="num">
                                      <p:cBhvr>
                                        <p:cTn id="112" dur="1000" fill="hold"/>
                                        <p:tgtEl>
                                          <p:spTgt spid="26"/>
                                        </p:tgtEl>
                                        <p:attrNameLst>
                                          <p:attrName>ppt_x</p:attrName>
                                        </p:attrNameLst>
                                      </p:cBhvr>
                                      <p:tavLst>
                                        <p:tav tm="0">
                                          <p:val>
                                            <p:strVal val="#ppt_x"/>
                                          </p:val>
                                        </p:tav>
                                        <p:tav tm="100000">
                                          <p:val>
                                            <p:strVal val="#ppt_x"/>
                                          </p:val>
                                        </p:tav>
                                      </p:tavLst>
                                    </p:anim>
                                    <p:anim calcmode="lin" valueType="num">
                                      <p:cBhvr>
                                        <p:cTn id="113" dur="1000" fill="hold"/>
                                        <p:tgtEl>
                                          <p:spTgt spid="26"/>
                                        </p:tgtEl>
                                        <p:attrNameLst>
                                          <p:attrName>ppt_y</p:attrName>
                                        </p:attrNameLst>
                                      </p:cBhvr>
                                      <p:tavLst>
                                        <p:tav tm="0">
                                          <p:val>
                                            <p:strVal val="#ppt_y+.1"/>
                                          </p:val>
                                        </p:tav>
                                        <p:tav tm="100000">
                                          <p:val>
                                            <p:strVal val="#ppt_y"/>
                                          </p:val>
                                        </p:tav>
                                      </p:tavLst>
                                    </p:anim>
                                  </p:childTnLst>
                                </p:cTn>
                              </p:par>
                              <p:par>
                                <p:cTn id="114" presetID="42" presetClass="entr" presetSubtype="0" fill="hold" grpId="0" nodeType="withEffect">
                                  <p:stCondLst>
                                    <p:cond delay="0"/>
                                  </p:stCondLst>
                                  <p:childTnLst>
                                    <p:set>
                                      <p:cBhvr>
                                        <p:cTn id="115" dur="1" fill="hold">
                                          <p:stCondLst>
                                            <p:cond delay="0"/>
                                          </p:stCondLst>
                                        </p:cTn>
                                        <p:tgtEl>
                                          <p:spTgt spid="27"/>
                                        </p:tgtEl>
                                        <p:attrNameLst>
                                          <p:attrName>style.visibility</p:attrName>
                                        </p:attrNameLst>
                                      </p:cBhvr>
                                      <p:to>
                                        <p:strVal val="visible"/>
                                      </p:to>
                                    </p:set>
                                    <p:animEffect transition="in" filter="fade">
                                      <p:cBhvr>
                                        <p:cTn id="116" dur="1000"/>
                                        <p:tgtEl>
                                          <p:spTgt spid="27"/>
                                        </p:tgtEl>
                                      </p:cBhvr>
                                    </p:animEffect>
                                    <p:anim calcmode="lin" valueType="num">
                                      <p:cBhvr>
                                        <p:cTn id="117" dur="1000" fill="hold"/>
                                        <p:tgtEl>
                                          <p:spTgt spid="27"/>
                                        </p:tgtEl>
                                        <p:attrNameLst>
                                          <p:attrName>ppt_x</p:attrName>
                                        </p:attrNameLst>
                                      </p:cBhvr>
                                      <p:tavLst>
                                        <p:tav tm="0">
                                          <p:val>
                                            <p:strVal val="#ppt_x"/>
                                          </p:val>
                                        </p:tav>
                                        <p:tav tm="100000">
                                          <p:val>
                                            <p:strVal val="#ppt_x"/>
                                          </p:val>
                                        </p:tav>
                                      </p:tavLst>
                                    </p:anim>
                                    <p:anim calcmode="lin" valueType="num">
                                      <p:cBhvr>
                                        <p:cTn id="118" dur="1000" fill="hold"/>
                                        <p:tgtEl>
                                          <p:spTgt spid="27"/>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8"/>
                                        </p:tgtEl>
                                        <p:attrNameLst>
                                          <p:attrName>style.visibility</p:attrName>
                                        </p:attrNameLst>
                                      </p:cBhvr>
                                      <p:to>
                                        <p:strVal val="visible"/>
                                      </p:to>
                                    </p:set>
                                    <p:animEffect transition="in" filter="fade">
                                      <p:cBhvr>
                                        <p:cTn id="121" dur="1000"/>
                                        <p:tgtEl>
                                          <p:spTgt spid="28"/>
                                        </p:tgtEl>
                                      </p:cBhvr>
                                    </p:animEffect>
                                    <p:anim calcmode="lin" valueType="num">
                                      <p:cBhvr>
                                        <p:cTn id="122" dur="1000" fill="hold"/>
                                        <p:tgtEl>
                                          <p:spTgt spid="28"/>
                                        </p:tgtEl>
                                        <p:attrNameLst>
                                          <p:attrName>ppt_x</p:attrName>
                                        </p:attrNameLst>
                                      </p:cBhvr>
                                      <p:tavLst>
                                        <p:tav tm="0">
                                          <p:val>
                                            <p:strVal val="#ppt_x"/>
                                          </p:val>
                                        </p:tav>
                                        <p:tav tm="100000">
                                          <p:val>
                                            <p:strVal val="#ppt_x"/>
                                          </p:val>
                                        </p:tav>
                                      </p:tavLst>
                                    </p:anim>
                                    <p:anim calcmode="lin" valueType="num">
                                      <p:cBhvr>
                                        <p:cTn id="123" dur="1000" fill="hold"/>
                                        <p:tgtEl>
                                          <p:spTgt spid="28"/>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9"/>
                                        </p:tgtEl>
                                        <p:attrNameLst>
                                          <p:attrName>style.visibility</p:attrName>
                                        </p:attrNameLst>
                                      </p:cBhvr>
                                      <p:to>
                                        <p:strVal val="visible"/>
                                      </p:to>
                                    </p:set>
                                    <p:animEffect transition="in" filter="fade">
                                      <p:cBhvr>
                                        <p:cTn id="126" dur="1000"/>
                                        <p:tgtEl>
                                          <p:spTgt spid="29"/>
                                        </p:tgtEl>
                                      </p:cBhvr>
                                    </p:animEffect>
                                    <p:anim calcmode="lin" valueType="num">
                                      <p:cBhvr>
                                        <p:cTn id="127" dur="1000" fill="hold"/>
                                        <p:tgtEl>
                                          <p:spTgt spid="29"/>
                                        </p:tgtEl>
                                        <p:attrNameLst>
                                          <p:attrName>ppt_x</p:attrName>
                                        </p:attrNameLst>
                                      </p:cBhvr>
                                      <p:tavLst>
                                        <p:tav tm="0">
                                          <p:val>
                                            <p:strVal val="#ppt_x"/>
                                          </p:val>
                                        </p:tav>
                                        <p:tav tm="100000">
                                          <p:val>
                                            <p:strVal val="#ppt_x"/>
                                          </p:val>
                                        </p:tav>
                                      </p:tavLst>
                                    </p:anim>
                                    <p:anim calcmode="lin" valueType="num">
                                      <p:cBhvr>
                                        <p:cTn id="128" dur="1000" fill="hold"/>
                                        <p:tgtEl>
                                          <p:spTgt spid="29"/>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30"/>
                                        </p:tgtEl>
                                        <p:attrNameLst>
                                          <p:attrName>style.visibility</p:attrName>
                                        </p:attrNameLst>
                                      </p:cBhvr>
                                      <p:to>
                                        <p:strVal val="visible"/>
                                      </p:to>
                                    </p:set>
                                    <p:animEffect transition="in" filter="fade">
                                      <p:cBhvr>
                                        <p:cTn id="131" dur="1000"/>
                                        <p:tgtEl>
                                          <p:spTgt spid="30"/>
                                        </p:tgtEl>
                                      </p:cBhvr>
                                    </p:animEffect>
                                    <p:anim calcmode="lin" valueType="num">
                                      <p:cBhvr>
                                        <p:cTn id="132" dur="1000" fill="hold"/>
                                        <p:tgtEl>
                                          <p:spTgt spid="30"/>
                                        </p:tgtEl>
                                        <p:attrNameLst>
                                          <p:attrName>ppt_x</p:attrName>
                                        </p:attrNameLst>
                                      </p:cBhvr>
                                      <p:tavLst>
                                        <p:tav tm="0">
                                          <p:val>
                                            <p:strVal val="#ppt_x"/>
                                          </p:val>
                                        </p:tav>
                                        <p:tav tm="100000">
                                          <p:val>
                                            <p:strVal val="#ppt_x"/>
                                          </p:val>
                                        </p:tav>
                                      </p:tavLst>
                                    </p:anim>
                                    <p:anim calcmode="lin" valueType="num">
                                      <p:cBhvr>
                                        <p:cTn id="13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P spid="3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组合 6"/>
          <p:cNvGrpSpPr/>
          <p:nvPr/>
        </p:nvGrpSpPr>
        <p:grpSpPr>
          <a:xfrm>
            <a:off x="783861" y="1869533"/>
            <a:ext cx="10983364" cy="4629613"/>
            <a:chOff x="783861" y="1230860"/>
            <a:chExt cx="7676571" cy="3235762"/>
          </a:xfrm>
        </p:grpSpPr>
        <p:grpSp>
          <p:nvGrpSpPr>
            <p:cNvPr id="8" name="组合 7"/>
            <p:cNvGrpSpPr/>
            <p:nvPr/>
          </p:nvGrpSpPr>
          <p:grpSpPr>
            <a:xfrm>
              <a:off x="1430266" y="3003798"/>
              <a:ext cx="1672990" cy="1222929"/>
              <a:chOff x="1458841" y="2943034"/>
              <a:chExt cx="1887144" cy="1379472"/>
            </a:xfrm>
            <a:solidFill>
              <a:srgbClr val="E667A0"/>
            </a:solidFill>
          </p:grpSpPr>
          <p:sp>
            <p:nvSpPr>
              <p:cNvPr id="25"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a:off x="1639942" y="4060156"/>
                <a:ext cx="1706043" cy="0"/>
              </a:xfrm>
              <a:prstGeom prst="line">
                <a:avLst/>
              </a:prstGeom>
              <a:grpFill/>
              <a:ln w="19050" cap="flat" cmpd="sng" algn="ctr">
                <a:noFill/>
                <a:prstDash val="sysDash"/>
              </a:ln>
              <a:effectLst/>
            </p:spPr>
          </p:cxnSp>
          <p:sp>
            <p:nvSpPr>
              <p:cNvPr id="27" name="TextBox 32"/>
              <p:cNvSpPr txBox="1"/>
              <p:nvPr/>
            </p:nvSpPr>
            <p:spPr>
              <a:xfrm>
                <a:off x="1625663" y="3240784"/>
                <a:ext cx="1508571" cy="34456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endParaRPr>
              </a:p>
            </p:txBody>
          </p:sp>
          <p:sp>
            <p:nvSpPr>
              <p:cNvPr id="28" name="TextBox 33"/>
              <p:cNvSpPr txBox="1"/>
              <p:nvPr/>
            </p:nvSpPr>
            <p:spPr>
              <a:xfrm>
                <a:off x="1671500" y="3486992"/>
                <a:ext cx="1462734" cy="412504"/>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单击此处添加段落文本单击字</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单击</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9" name="组合 8"/>
            <p:cNvGrpSpPr/>
            <p:nvPr/>
          </p:nvGrpSpPr>
          <p:grpSpPr>
            <a:xfrm>
              <a:off x="783861" y="1275606"/>
              <a:ext cx="2255694" cy="1627655"/>
              <a:chOff x="685067" y="915566"/>
              <a:chExt cx="2728160" cy="1968576"/>
            </a:xfrm>
            <a:solidFill>
              <a:srgbClr val="762F90"/>
            </a:solidFill>
          </p:grpSpPr>
          <p:sp>
            <p:nvSpPr>
              <p:cNvPr id="22"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3" name="TextBox 36"/>
              <p:cNvSpPr txBox="1"/>
              <p:nvPr/>
            </p:nvSpPr>
            <p:spPr>
              <a:xfrm>
                <a:off x="755576" y="1351018"/>
                <a:ext cx="1825587" cy="36944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endParaRPr>
              </a:p>
            </p:txBody>
          </p:sp>
          <p:sp>
            <p:nvSpPr>
              <p:cNvPr id="24" name="TextBox 37"/>
              <p:cNvSpPr txBox="1"/>
              <p:nvPr/>
            </p:nvSpPr>
            <p:spPr>
              <a:xfrm>
                <a:off x="915027" y="1635645"/>
                <a:ext cx="2062774" cy="806527"/>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单击此处添加段落文本单击字单击此处添加段落文本单击字单击此处此处添加单击此处</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添加</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10" name="组合 9"/>
            <p:cNvGrpSpPr/>
            <p:nvPr/>
          </p:nvGrpSpPr>
          <p:grpSpPr>
            <a:xfrm>
              <a:off x="3133515" y="2987126"/>
              <a:ext cx="1977211" cy="1479496"/>
              <a:chOff x="3390310" y="2983512"/>
              <a:chExt cx="2333818" cy="1746336"/>
            </a:xfrm>
          </p:grpSpPr>
          <p:sp>
            <p:nvSpPr>
              <p:cNvPr id="19"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40404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0" name="TextBox 40"/>
              <p:cNvSpPr txBox="1"/>
              <p:nvPr/>
            </p:nvSpPr>
            <p:spPr>
              <a:xfrm>
                <a:off x="3640702" y="3281209"/>
                <a:ext cx="1352006" cy="36055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endParaRPr>
              </a:p>
            </p:txBody>
          </p:sp>
          <p:sp>
            <p:nvSpPr>
              <p:cNvPr id="21" name="TextBox 41"/>
              <p:cNvSpPr txBox="1"/>
              <p:nvPr/>
            </p:nvSpPr>
            <p:spPr>
              <a:xfrm>
                <a:off x="3540613" y="3598912"/>
                <a:ext cx="2062773" cy="60938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单击此处添加段落文本单击字单击此处添加段落文本单击字单击</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此处</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11" name="组合 10"/>
            <p:cNvGrpSpPr/>
            <p:nvPr/>
          </p:nvGrpSpPr>
          <p:grpSpPr>
            <a:xfrm>
              <a:off x="3131840" y="1680798"/>
              <a:ext cx="1650955" cy="1222929"/>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noFill/>
              <a:ln w="28575"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7" name="TextBox 44"/>
              <p:cNvSpPr txBox="1"/>
              <p:nvPr/>
            </p:nvSpPr>
            <p:spPr>
              <a:xfrm>
                <a:off x="3681730" y="1885058"/>
                <a:ext cx="1395882" cy="34456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marL="0" marR="0" lvl="0" indent="0" algn="ctr" defTabSz="914400" eaLnBrk="1" fontAlgn="auto" latinLnBrk="0" hangingPunct="1">
                  <a:lnSpc>
                    <a:spcPct val="80000"/>
                  </a:lnSpc>
                  <a:spcBef>
                    <a:spcPts val="0"/>
                  </a:spcBef>
                  <a:spcAft>
                    <a:spcPts val="0"/>
                  </a:spcAft>
                  <a:buClrTx/>
                  <a:buSzTx/>
                  <a:buFontTx/>
                  <a:buNone/>
                  <a:tabLst/>
                  <a:defRPr/>
                </a:pPr>
                <a:r>
                  <a:rPr kumimoji="0" lang="zh-CN" altLang="en-US" sz="2800" b="0" i="0" u="none" strike="noStrike" kern="0" cap="none" spc="0" normalizeH="0" baseline="0" noProof="0" dirty="0" smtClean="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rPr>
                  <a:t>标题文字</a:t>
                </a:r>
                <a:endParaRPr kumimoji="0" lang="zh-CN" altLang="en-US" sz="2800" b="0" i="0" u="none" strike="noStrike" kern="0" cap="none" spc="0" normalizeH="0" baseline="0" noProof="0" dirty="0">
                  <a:ln w="18415" cmpd="sng">
                    <a:noFill/>
                    <a:prstDash val="solid"/>
                  </a:ln>
                  <a:solidFill>
                    <a:schemeClr val="bg1">
                      <a:lumMod val="50000"/>
                    </a:schemeClr>
                  </a:solidFill>
                  <a:effectLst/>
                  <a:uLnTx/>
                  <a:uFillTx/>
                  <a:latin typeface="微软雅黑" panose="020B0503020204020204" pitchFamily="34" charset="-122"/>
                  <a:ea typeface="微软雅黑" pitchFamily="34" charset="-122"/>
                  <a:cs typeface="Times New Roman" pitchFamily="18" charset="0"/>
                </a:endParaRPr>
              </a:p>
            </p:txBody>
          </p:sp>
          <p:sp>
            <p:nvSpPr>
              <p:cNvPr id="18" name="TextBox 45"/>
              <p:cNvSpPr txBox="1"/>
              <p:nvPr/>
            </p:nvSpPr>
            <p:spPr>
              <a:xfrm>
                <a:off x="3735565" y="2148963"/>
                <a:ext cx="1496959" cy="41250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单击此处添加段落文本单击字</a:t>
                </a:r>
                <a:r>
                  <a:rPr kumimoji="0" lang="zh-CN" altLang="en-US" sz="1400" b="0" i="0" u="none" strike="noStrike" kern="0" cap="none" spc="0" normalizeH="0" baseline="0" noProof="0" dirty="0" smtClean="0">
                    <a:ln>
                      <a:noFill/>
                    </a:ln>
                    <a:solidFill>
                      <a:schemeClr val="bg1">
                        <a:lumMod val="50000"/>
                      </a:schemeClr>
                    </a:solidFill>
                    <a:effectLst/>
                    <a:uLnTx/>
                    <a:uFillTx/>
                    <a:latin typeface="微软雅黑" pitchFamily="34" charset="-122"/>
                    <a:ea typeface="微软雅黑" pitchFamily="34" charset="-122"/>
                  </a:rPr>
                  <a:t>单击</a:t>
                </a:r>
                <a:endParaRPr kumimoji="0" lang="zh-CN" altLang="en-US" sz="1400" b="0" i="0" u="none" strike="noStrike" kern="0" cap="none" spc="0" normalizeH="0" baseline="0" noProof="0" dirty="0">
                  <a:ln>
                    <a:noFill/>
                  </a:ln>
                  <a:solidFill>
                    <a:schemeClr val="bg1">
                      <a:lumMod val="50000"/>
                    </a:schemeClr>
                  </a:solidFill>
                  <a:effectLst/>
                  <a:uLnTx/>
                  <a:uFillTx/>
                  <a:latin typeface="微软雅黑" pitchFamily="34" charset="-122"/>
                  <a:ea typeface="微软雅黑" pitchFamily="34" charset="-122"/>
                </a:endParaRPr>
              </a:p>
            </p:txBody>
          </p:sp>
        </p:grpSp>
        <p:grpSp>
          <p:nvGrpSpPr>
            <p:cNvPr id="12" name="组合 11"/>
            <p:cNvGrpSpPr/>
            <p:nvPr/>
          </p:nvGrpSpPr>
          <p:grpSpPr>
            <a:xfrm>
              <a:off x="5588074" y="1230860"/>
              <a:ext cx="2872358" cy="1108191"/>
              <a:chOff x="755576" y="1770370"/>
              <a:chExt cx="2872358" cy="1108191"/>
            </a:xfrm>
          </p:grpSpPr>
          <p:sp>
            <p:nvSpPr>
              <p:cNvPr id="14" name="TextBox 47"/>
              <p:cNvSpPr txBox="1"/>
              <p:nvPr/>
            </p:nvSpPr>
            <p:spPr>
              <a:xfrm>
                <a:off x="755576" y="1770370"/>
                <a:ext cx="2800350" cy="408715"/>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3200" b="0" i="0" u="none" strike="noStrike" kern="0" cap="none" spc="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标题文字</a:t>
                </a:r>
                <a:endParaRPr kumimoji="0" lang="zh-CN" altLang="en-US" sz="32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15" name="TextBox 48"/>
              <p:cNvSpPr txBox="1"/>
              <p:nvPr/>
            </p:nvSpPr>
            <p:spPr>
              <a:xfrm>
                <a:off x="830317" y="2211710"/>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13" name="TextBox 49"/>
            <p:cNvSpPr txBox="1"/>
            <p:nvPr/>
          </p:nvSpPr>
          <p:spPr>
            <a:xfrm>
              <a:off x="5662815" y="2583944"/>
              <a:ext cx="2797617" cy="66685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400" b="0" i="0" u="none" strike="noStrike" kern="0" cap="none" spc="-10" normalizeH="0" baseline="0" noProof="0" dirty="0" smtClean="0">
                  <a:ln>
                    <a:noFill/>
                  </a:ln>
                  <a:solidFill>
                    <a:schemeClr val="bg1">
                      <a:lumMod val="50000"/>
                    </a:schemeClr>
                  </a:solidFill>
                  <a:effectLst/>
                  <a:uLnTx/>
                  <a:uFillTx/>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Tree>
    <p:extLst>
      <p:ext uri="{BB962C8B-B14F-4D97-AF65-F5344CB8AC3E}">
        <p14:creationId xmlns="" xmlns:p14="http://schemas.microsoft.com/office/powerpoint/2010/main" val="3905551833"/>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1001485"/>
            <a:ext cx="12190414" cy="299130"/>
          </a:xfrm>
          <a:prstGeom prst="rect">
            <a:avLst/>
          </a:prstGeom>
        </p:spPr>
      </p:pic>
      <p:grpSp>
        <p:nvGrpSpPr>
          <p:cNvPr id="6" name="组合 5"/>
          <p:cNvGrpSpPr/>
          <p:nvPr/>
        </p:nvGrpSpPr>
        <p:grpSpPr>
          <a:xfrm>
            <a:off x="3441709" y="298255"/>
            <a:ext cx="5310408" cy="764425"/>
            <a:chOff x="3731995" y="298255"/>
            <a:chExt cx="5310408" cy="764425"/>
          </a:xfrm>
        </p:grpSpPr>
        <p:sp>
          <p:nvSpPr>
            <p:cNvPr id="3" name="矩形 3"/>
            <p:cNvSpPr/>
            <p:nvPr/>
          </p:nvSpPr>
          <p:spPr>
            <a:xfrm>
              <a:off x="4812725" y="429703"/>
              <a:ext cx="3159821" cy="538601"/>
            </a:xfrm>
            <a:prstGeom prst="rect">
              <a:avLst/>
            </a:prstGeom>
            <a:noFill/>
            <a:ln w="9525">
              <a:noFill/>
              <a:miter/>
            </a:ln>
          </p:spPr>
          <p:txBody>
            <a:bodyPr wrap="none" lIns="91431" tIns="45716" rIns="91431" bIns="45716">
              <a:spAutoFit/>
            </a:bodyPr>
            <a:lstStyle/>
            <a:p>
              <a:pPr lvl="0" eaLnBrk="1" hangingPunct="1">
                <a:buNone/>
              </a:pPr>
              <a:r>
                <a:rPr lang="zh-CN" altLang="en-US" sz="2900" dirty="0" smtClean="0">
                  <a:solidFill>
                    <a:srgbClr val="404040"/>
                  </a:solidFill>
                  <a:latin typeface="Arial" pitchFamily="34" charset="0"/>
                  <a:ea typeface="微软雅黑" pitchFamily="34" charset="-122"/>
                  <a:sym typeface="Arial" pitchFamily="34" charset="0"/>
                </a:rPr>
                <a:t>加入你的标题描述</a:t>
              </a:r>
              <a:endParaRPr lang="zh-CN" altLang="en-US" sz="2900" dirty="0">
                <a:solidFill>
                  <a:srgbClr val="404040"/>
                </a:solidFill>
                <a:latin typeface="Arial" pitchFamily="34" charset="0"/>
                <a:ea typeface="微软雅黑" pitchFamily="34" charset="-122"/>
                <a:sym typeface="Arial" pitchFamily="34" charset="0"/>
              </a:endParaRPr>
            </a:p>
          </p:txBody>
        </p:sp>
        <p:pic>
          <p:nvPicPr>
            <p:cNvPr id="4"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8037883" y="310452"/>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5" name="图片 5"/>
            <p:cNvPicPr>
              <a:picLocks noChangeArrowheads="1"/>
            </p:cNvPicPr>
            <p:nvPr/>
          </p:nvPicPr>
          <p:blipFill>
            <a:blip r:embed="rId4" cstate="screen">
              <a:extLst>
                <a:ext uri="{28A0092B-C50C-407E-A947-70E740481C1C}">
                  <a14:useLocalDpi xmlns="" xmlns:a14="http://schemas.microsoft.com/office/drawing/2010/main"/>
                </a:ext>
              </a:extLst>
            </a:blip>
            <a:srcRect/>
            <a:stretch>
              <a:fillRect/>
            </a:stretch>
          </p:blipFill>
          <p:spPr bwMode="auto">
            <a:xfrm>
              <a:off x="3731995" y="298255"/>
              <a:ext cx="1004520" cy="7522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7" name="Group 3"/>
          <p:cNvGrpSpPr/>
          <p:nvPr/>
        </p:nvGrpSpPr>
        <p:grpSpPr>
          <a:xfrm>
            <a:off x="7555698" y="2670817"/>
            <a:ext cx="1619915" cy="1619915"/>
            <a:chOff x="7555698" y="2759717"/>
            <a:chExt cx="1619915" cy="1619915"/>
          </a:xfrm>
          <a:noFill/>
        </p:grpSpPr>
        <p:sp>
          <p:nvSpPr>
            <p:cNvPr id="8" name="Oval 9"/>
            <p:cNvSpPr/>
            <p:nvPr/>
          </p:nvSpPr>
          <p:spPr>
            <a:xfrm>
              <a:off x="7555698" y="2759717"/>
              <a:ext cx="1619915" cy="1619915"/>
            </a:xfrm>
            <a:prstGeom prst="ellipse">
              <a:avLst/>
            </a:pr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14"/>
            <p:cNvSpPr>
              <a:spLocks noEditPoints="1"/>
            </p:cNvSpPr>
            <p:nvPr/>
          </p:nvSpPr>
          <p:spPr bwMode="auto">
            <a:xfrm>
              <a:off x="8121821" y="3251556"/>
              <a:ext cx="487669" cy="518147"/>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grpFill/>
            <a:ln>
              <a:solidFill>
                <a:srgbClr val="404040"/>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0" name="Group 4"/>
          <p:cNvGrpSpPr/>
          <p:nvPr/>
        </p:nvGrpSpPr>
        <p:grpSpPr>
          <a:xfrm>
            <a:off x="6242216" y="3720275"/>
            <a:ext cx="2203879" cy="1619915"/>
            <a:chOff x="6242216" y="3809175"/>
            <a:chExt cx="2203879" cy="1619915"/>
          </a:xfrm>
          <a:noFill/>
        </p:grpSpPr>
        <p:sp>
          <p:nvSpPr>
            <p:cNvPr id="11" name="Freeform 8"/>
            <p:cNvSpPr/>
            <p:nvPr/>
          </p:nvSpPr>
          <p:spPr>
            <a:xfrm rot="18900000">
              <a:off x="6242216" y="3809175"/>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5"/>
            <p:cNvSpPr>
              <a:spLocks noEditPoints="1"/>
            </p:cNvSpPr>
            <p:nvPr/>
          </p:nvSpPr>
          <p:spPr bwMode="auto">
            <a:xfrm>
              <a:off x="6896733" y="4595850"/>
              <a:ext cx="596885" cy="482589"/>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grpFill/>
            <a:ln>
              <a:solidFill>
                <a:srgbClr val="C00000"/>
              </a:solid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3" name="Group 10"/>
          <p:cNvGrpSpPr/>
          <p:nvPr/>
        </p:nvGrpSpPr>
        <p:grpSpPr>
          <a:xfrm>
            <a:off x="5393825" y="2578864"/>
            <a:ext cx="1619915" cy="2203879"/>
            <a:chOff x="5393825" y="2667764"/>
            <a:chExt cx="1619915" cy="2203879"/>
          </a:xfrm>
          <a:noFill/>
        </p:grpSpPr>
        <p:sp>
          <p:nvSpPr>
            <p:cNvPr id="14" name="Freeform 7"/>
            <p:cNvSpPr/>
            <p:nvPr/>
          </p:nvSpPr>
          <p:spPr>
            <a:xfrm rot="2700000">
              <a:off x="5101843" y="2959746"/>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Freeform 16"/>
            <p:cNvSpPr>
              <a:spLocks noEditPoints="1"/>
            </p:cNvSpPr>
            <p:nvPr/>
          </p:nvSpPr>
          <p:spPr bwMode="auto">
            <a:xfrm>
              <a:off x="5833681" y="3251049"/>
              <a:ext cx="368290" cy="581647"/>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grpFill/>
            <a:ln>
              <a:solidFill>
                <a:srgbClr val="404040"/>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6" name="Group 19"/>
          <p:cNvGrpSpPr/>
          <p:nvPr/>
        </p:nvGrpSpPr>
        <p:grpSpPr>
          <a:xfrm>
            <a:off x="4796330" y="1422947"/>
            <a:ext cx="2442992" cy="1154079"/>
            <a:chOff x="4800305" y="1575812"/>
            <a:chExt cx="2442992" cy="1154079"/>
          </a:xfrm>
        </p:grpSpPr>
        <p:sp>
          <p:nvSpPr>
            <p:cNvPr id="17" name="TextBox 17"/>
            <p:cNvSpPr txBox="1"/>
            <p:nvPr/>
          </p:nvSpPr>
          <p:spPr>
            <a:xfrm>
              <a:off x="5153614" y="1575812"/>
              <a:ext cx="1736374" cy="369332"/>
            </a:xfrm>
            <a:prstGeom prst="rect">
              <a:avLst/>
            </a:prstGeom>
            <a:noFill/>
          </p:spPr>
          <p:txBody>
            <a:bodyPr wrap="none" rtlCol="0">
              <a:spAutoFit/>
            </a:bodyPr>
            <a:lstStyle/>
            <a:p>
              <a:pPr algn="ctr"/>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Bulb Analysis</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Rectangle 18"/>
            <p:cNvSpPr/>
            <p:nvPr/>
          </p:nvSpPr>
          <p:spPr>
            <a:xfrm>
              <a:off x="4800305" y="1898894"/>
              <a:ext cx="2442992" cy="830997"/>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a:t>
              </a:r>
            </a:p>
          </p:txBody>
        </p:sp>
      </p:grpSp>
      <p:grpSp>
        <p:nvGrpSpPr>
          <p:cNvPr id="19" name="Group 20"/>
          <p:cNvGrpSpPr/>
          <p:nvPr/>
        </p:nvGrpSpPr>
        <p:grpSpPr>
          <a:xfrm>
            <a:off x="156512" y="2996067"/>
            <a:ext cx="2486649" cy="969413"/>
            <a:chOff x="4756647" y="1575812"/>
            <a:chExt cx="2486649" cy="969413"/>
          </a:xfrm>
        </p:grpSpPr>
        <p:sp>
          <p:nvSpPr>
            <p:cNvPr id="20" name="TextBox 20"/>
            <p:cNvSpPr txBox="1"/>
            <p:nvPr/>
          </p:nvSpPr>
          <p:spPr>
            <a:xfrm>
              <a:off x="6099627" y="1575812"/>
              <a:ext cx="1140056" cy="369332"/>
            </a:xfrm>
            <a:prstGeom prst="rect">
              <a:avLst/>
            </a:prstGeom>
            <a:noFill/>
          </p:spPr>
          <p:txBody>
            <a:bodyPr wrap="none" rtlCol="0">
              <a:spAutoFit/>
            </a:bodyPr>
            <a:lstStyle/>
            <a:p>
              <a:pPr algn="r"/>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The Cup</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22"/>
            <p:cNvSpPr/>
            <p:nvPr/>
          </p:nvSpPr>
          <p:spPr>
            <a:xfrm>
              <a:off x="4756647" y="1898894"/>
              <a:ext cx="2486649" cy="646331"/>
            </a:xfrm>
            <a:prstGeom prst="rect">
              <a:avLst/>
            </a:prstGeom>
          </p:spPr>
          <p:txBody>
            <a:bodyPr wrap="square">
              <a:spAutoFit/>
            </a:bodyPr>
            <a:lstStyle/>
            <a:p>
              <a:pPr algn="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23"/>
          <p:cNvGrpSpPr/>
          <p:nvPr/>
        </p:nvGrpSpPr>
        <p:grpSpPr>
          <a:xfrm>
            <a:off x="9286015" y="2996067"/>
            <a:ext cx="2486649" cy="969413"/>
            <a:chOff x="4756647" y="1575812"/>
            <a:chExt cx="2486649" cy="969413"/>
          </a:xfrm>
        </p:grpSpPr>
        <p:sp>
          <p:nvSpPr>
            <p:cNvPr id="23" name="TextBox 23"/>
            <p:cNvSpPr txBox="1"/>
            <p:nvPr/>
          </p:nvSpPr>
          <p:spPr>
            <a:xfrm>
              <a:off x="4756647" y="1575812"/>
              <a:ext cx="2166683" cy="369332"/>
            </a:xfrm>
            <a:prstGeom prst="rect">
              <a:avLst/>
            </a:prstGeom>
            <a:noFill/>
          </p:spPr>
          <p:txBody>
            <a:bodyPr wrap="none" rtlCol="0">
              <a:spAutoFit/>
            </a:bodyPr>
            <a:lstStyle/>
            <a:p>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Chart &amp; Diagram</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Rectangle 25"/>
            <p:cNvSpPr/>
            <p:nvPr/>
          </p:nvSpPr>
          <p:spPr>
            <a:xfrm>
              <a:off x="4756647" y="1898894"/>
              <a:ext cx="2486649" cy="646331"/>
            </a:xfrm>
            <a:prstGeom prst="rect">
              <a:avLst/>
            </a:prstGeom>
          </p:spPr>
          <p:txBody>
            <a:bodyPr wrap="square">
              <a:spAutoFit/>
            </a:bodyPr>
            <a:lstStyle/>
            <a:p>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a:t>
              </a:r>
              <a:r>
                <a:rPr lang="en-GB" sz="120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endPar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5" name="Group 26"/>
          <p:cNvGrpSpPr/>
          <p:nvPr/>
        </p:nvGrpSpPr>
        <p:grpSpPr>
          <a:xfrm>
            <a:off x="3778810" y="5634010"/>
            <a:ext cx="1952724" cy="1154079"/>
            <a:chOff x="5045438" y="1575812"/>
            <a:chExt cx="1952724" cy="1154079"/>
          </a:xfrm>
        </p:grpSpPr>
        <p:sp>
          <p:nvSpPr>
            <p:cNvPr id="26" name="TextBox 26"/>
            <p:cNvSpPr txBox="1"/>
            <p:nvPr/>
          </p:nvSpPr>
          <p:spPr>
            <a:xfrm>
              <a:off x="5202152" y="1575812"/>
              <a:ext cx="1639295" cy="369332"/>
            </a:xfrm>
            <a:prstGeom prst="rect">
              <a:avLst/>
            </a:prstGeom>
            <a:noFill/>
          </p:spPr>
          <p:txBody>
            <a:bodyPr wrap="none" rtlCol="0">
              <a:spAutoFit/>
            </a:bodyPr>
            <a:lstStyle/>
            <a:p>
              <a:pPr algn="ctr"/>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Our Support</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Rectangle 28"/>
            <p:cNvSpPr/>
            <p:nvPr/>
          </p:nvSpPr>
          <p:spPr>
            <a:xfrm>
              <a:off x="5045438" y="1898894"/>
              <a:ext cx="1952724" cy="830997"/>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a:t>
              </a:r>
              <a:r>
                <a:rPr lang="en-GB" sz="120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endPar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8" name="Group 32"/>
          <p:cNvGrpSpPr/>
          <p:nvPr/>
        </p:nvGrpSpPr>
        <p:grpSpPr>
          <a:xfrm>
            <a:off x="6218813" y="5634010"/>
            <a:ext cx="1952724" cy="1154079"/>
            <a:chOff x="5045438" y="1575812"/>
            <a:chExt cx="1952724" cy="1154079"/>
          </a:xfrm>
        </p:grpSpPr>
        <p:sp>
          <p:nvSpPr>
            <p:cNvPr id="29" name="TextBox 29"/>
            <p:cNvSpPr txBox="1"/>
            <p:nvPr/>
          </p:nvSpPr>
          <p:spPr>
            <a:xfrm>
              <a:off x="5699436" y="1575812"/>
              <a:ext cx="644728" cy="369332"/>
            </a:xfrm>
            <a:prstGeom prst="rect">
              <a:avLst/>
            </a:prstGeom>
            <a:noFill/>
          </p:spPr>
          <p:txBody>
            <a:bodyPr wrap="none" rtlCol="0">
              <a:spAutoFit/>
            </a:bodyPr>
            <a:lstStyle/>
            <a:p>
              <a:pPr algn="ctr"/>
              <a:r>
                <a:rPr lang="en-US" b="1" dirty="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SEO</a:t>
              </a:r>
              <a:endParaRPr lang="en-GB" b="1"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Rectangle 34"/>
            <p:cNvSpPr/>
            <p:nvPr/>
          </p:nvSpPr>
          <p:spPr>
            <a:xfrm>
              <a:off x="5045438" y="1898894"/>
              <a:ext cx="1952724" cy="830997"/>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a:t>
              </a:r>
              <a:r>
                <a:rPr lang="en-GB" sz="1200" smtClean="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endPar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1" name="Group 11"/>
          <p:cNvGrpSpPr/>
          <p:nvPr/>
        </p:nvGrpSpPr>
        <p:grpSpPr>
          <a:xfrm>
            <a:off x="3864776" y="3720275"/>
            <a:ext cx="2203879" cy="1619915"/>
            <a:chOff x="3864776" y="3809175"/>
            <a:chExt cx="2203879" cy="1619915"/>
          </a:xfrm>
          <a:noFill/>
        </p:grpSpPr>
        <p:sp>
          <p:nvSpPr>
            <p:cNvPr id="32" name="Freeform 6"/>
            <p:cNvSpPr/>
            <p:nvPr/>
          </p:nvSpPr>
          <p:spPr>
            <a:xfrm rot="18900000">
              <a:off x="3864776" y="3809175"/>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grp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13"/>
            <p:cNvSpPr>
              <a:spLocks noEditPoints="1"/>
            </p:cNvSpPr>
            <p:nvPr/>
          </p:nvSpPr>
          <p:spPr bwMode="auto">
            <a:xfrm>
              <a:off x="4525308" y="4595850"/>
              <a:ext cx="459729" cy="525769"/>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grpFill/>
            <a:ln>
              <a:solidFill>
                <a:srgbClr val="C00000"/>
              </a:solid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4" name="Group 29"/>
          <p:cNvGrpSpPr/>
          <p:nvPr/>
        </p:nvGrpSpPr>
        <p:grpSpPr>
          <a:xfrm>
            <a:off x="3016386" y="2578864"/>
            <a:ext cx="1619915" cy="2203879"/>
            <a:chOff x="3016386" y="2667764"/>
            <a:chExt cx="1619915" cy="2203879"/>
          </a:xfrm>
          <a:noFill/>
        </p:grpSpPr>
        <p:sp>
          <p:nvSpPr>
            <p:cNvPr id="35" name="Freeform 5"/>
            <p:cNvSpPr/>
            <p:nvPr/>
          </p:nvSpPr>
          <p:spPr>
            <a:xfrm rot="2700000">
              <a:off x="2724404" y="2959746"/>
              <a:ext cx="2203879" cy="1619915"/>
            </a:xfrm>
            <a:custGeom>
              <a:avLst/>
              <a:gdLst>
                <a:gd name="connsiteX0" fmla="*/ 608533 w 1655806"/>
                <a:gd name="connsiteY0" fmla="*/ 0 h 1217066"/>
                <a:gd name="connsiteX1" fmla="*/ 1113138 w 1655806"/>
                <a:gd name="connsiteY1" fmla="*/ 268296 h 1217066"/>
                <a:gd name="connsiteX2" fmla="*/ 1138667 w 1655806"/>
                <a:gd name="connsiteY2" fmla="*/ 315330 h 1217066"/>
                <a:gd name="connsiteX3" fmla="*/ 1430691 w 1655806"/>
                <a:gd name="connsiteY3" fmla="*/ 315330 h 1217066"/>
                <a:gd name="connsiteX4" fmla="*/ 1655806 w 1655806"/>
                <a:gd name="connsiteY4" fmla="*/ 608533 h 1217066"/>
                <a:gd name="connsiteX5" fmla="*/ 1430691 w 1655806"/>
                <a:gd name="connsiteY5" fmla="*/ 901735 h 1217066"/>
                <a:gd name="connsiteX6" fmla="*/ 1138668 w 1655806"/>
                <a:gd name="connsiteY6" fmla="*/ 901735 h 1217066"/>
                <a:gd name="connsiteX7" fmla="*/ 1113138 w 1655806"/>
                <a:gd name="connsiteY7" fmla="*/ 948770 h 1217066"/>
                <a:gd name="connsiteX8" fmla="*/ 608533 w 1655806"/>
                <a:gd name="connsiteY8" fmla="*/ 1217066 h 1217066"/>
                <a:gd name="connsiteX9" fmla="*/ 0 w 1655806"/>
                <a:gd name="connsiteY9" fmla="*/ 608533 h 1217066"/>
                <a:gd name="connsiteX10" fmla="*/ 608533 w 1655806"/>
                <a:gd name="connsiteY10" fmla="*/ 0 h 1217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55806" h="1217066">
                  <a:moveTo>
                    <a:pt x="608533" y="0"/>
                  </a:moveTo>
                  <a:cubicBezTo>
                    <a:pt x="818585" y="0"/>
                    <a:pt x="1003780" y="106426"/>
                    <a:pt x="1113138" y="268296"/>
                  </a:cubicBezTo>
                  <a:lnTo>
                    <a:pt x="1138667" y="315330"/>
                  </a:lnTo>
                  <a:lnTo>
                    <a:pt x="1430691" y="315330"/>
                  </a:lnTo>
                  <a:lnTo>
                    <a:pt x="1655806" y="608533"/>
                  </a:lnTo>
                  <a:lnTo>
                    <a:pt x="1430691" y="901735"/>
                  </a:lnTo>
                  <a:lnTo>
                    <a:pt x="1138668" y="901735"/>
                  </a:lnTo>
                  <a:lnTo>
                    <a:pt x="1113138" y="948770"/>
                  </a:lnTo>
                  <a:cubicBezTo>
                    <a:pt x="1003780" y="1110640"/>
                    <a:pt x="818585" y="1217066"/>
                    <a:pt x="608533" y="1217066"/>
                  </a:cubicBezTo>
                  <a:cubicBezTo>
                    <a:pt x="272450" y="1217066"/>
                    <a:pt x="0" y="944616"/>
                    <a:pt x="0" y="608533"/>
                  </a:cubicBezTo>
                  <a:cubicBezTo>
                    <a:pt x="0" y="272450"/>
                    <a:pt x="272450" y="0"/>
                    <a:pt x="608533" y="0"/>
                  </a:cubicBezTo>
                  <a:close/>
                </a:path>
              </a:pathLst>
            </a:custGeom>
            <a:grpFill/>
            <a:ln>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Freeform 12"/>
            <p:cNvSpPr>
              <a:spLocks noEditPoints="1"/>
            </p:cNvSpPr>
            <p:nvPr/>
          </p:nvSpPr>
          <p:spPr bwMode="auto">
            <a:xfrm>
              <a:off x="3401445" y="3381220"/>
              <a:ext cx="426710" cy="48258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grpFill/>
            <a:ln>
              <a:solidFill>
                <a:srgbClr val="404040"/>
              </a:solid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extLst>
      <p:ext uri="{BB962C8B-B14F-4D97-AF65-F5344CB8AC3E}">
        <p14:creationId xmlns="" xmlns:p14="http://schemas.microsoft.com/office/powerpoint/2010/main" val="4192192179"/>
      </p:ext>
    </p:extLst>
  </p:cSld>
  <p:clrMapOvr>
    <a:masterClrMapping/>
  </p:clrMapOvr>
  <p:transition spd="slow" advTm="1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animEffect transition="in" filter="fade">
                                      <p:cBhvr>
                                        <p:cTn id="18" dur="500"/>
                                        <p:tgtEl>
                                          <p:spTgt spid="7"/>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childTnLst>
                          </p:cTn>
                        </p:par>
                        <p:par>
                          <p:cTn id="43" fill="hold">
                            <p:stCondLst>
                              <p:cond delay="3500"/>
                            </p:stCondLst>
                            <p:childTnLst>
                              <p:par>
                                <p:cTn id="44" presetID="10" presetClass="entr" presetSubtype="0" fill="hold"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par>
                          <p:cTn id="47" fill="hold">
                            <p:stCondLst>
                              <p:cond delay="4000"/>
                            </p:stCondLst>
                            <p:childTnLst>
                              <p:par>
                                <p:cTn id="48" presetID="10" presetClass="entr" presetSubtype="0"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childTnLst>
                                </p:cTn>
                              </p:par>
                            </p:childTnLst>
                          </p:cTn>
                        </p:par>
                        <p:par>
                          <p:cTn id="51" fill="hold">
                            <p:stCondLst>
                              <p:cond delay="4500"/>
                            </p:stCondLst>
                            <p:childTnLst>
                              <p:par>
                                <p:cTn id="52" presetID="10" presetClass="entr" presetSubtype="0"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par>
                          <p:cTn id="55" fill="hold">
                            <p:stCondLst>
                              <p:cond delay="5000"/>
                            </p:stCondLst>
                            <p:childTnLst>
                              <p:par>
                                <p:cTn id="56" presetID="10" presetClass="entr" presetSubtype="0"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childTnLst>
                          </p:cTn>
                        </p:par>
                        <p:par>
                          <p:cTn id="59" fill="hold">
                            <p:stCondLst>
                              <p:cond delay="5500"/>
                            </p:stCondLst>
                            <p:childTnLst>
                              <p:par>
                                <p:cTn id="60" presetID="10" presetClass="entr" presetSubtype="0" fill="hold" nodeType="afterEffect">
                                  <p:stCondLst>
                                    <p:cond delay="0"/>
                                  </p:stCondLst>
                                  <p:childTnLst>
                                    <p:set>
                                      <p:cBhvr>
                                        <p:cTn id="61" dur="1" fill="hold">
                                          <p:stCondLst>
                                            <p:cond delay="0"/>
                                          </p:stCondLst>
                                        </p:cTn>
                                        <p:tgtEl>
                                          <p:spTgt spid="28"/>
                                        </p:tgtEl>
                                        <p:attrNameLst>
                                          <p:attrName>style.visibility</p:attrName>
                                        </p:attrNameLst>
                                      </p:cBhvr>
                                      <p:to>
                                        <p:strVal val="visible"/>
                                      </p:to>
                                    </p:set>
                                    <p:animEffect transition="in" filter="fade">
                                      <p:cBhvr>
                                        <p:cTn id="62"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3">
            <a:extLst>
              <a:ext uri="{28A0092B-C50C-407E-A947-70E740481C1C}">
                <a14:useLocalDpi xmlns="" xmlns:a14="http://schemas.microsoft.com/office/drawing/2010/main"/>
              </a:ext>
            </a:extLst>
          </a:blip>
          <a:stretch>
            <a:fillRect/>
          </a:stretch>
        </p:blipFill>
        <p:spPr>
          <a:xfrm>
            <a:off x="0" y="4135792"/>
            <a:ext cx="12190413" cy="2723796"/>
          </a:xfrm>
          <a:prstGeom prst="rect">
            <a:avLst/>
          </a:prstGeom>
        </p:spPr>
      </p:pic>
      <p:pic>
        <p:nvPicPr>
          <p:cNvPr id="27" name="Picture 5" descr="C:\Users\Thinkpad\Desktop\3.png"/>
          <p:cNvPicPr>
            <a:picLocks noChangeAspect="1" noChangeArrowheads="1"/>
          </p:cNvPicPr>
          <p:nvPr/>
        </p:nvPicPr>
        <p:blipFill rotWithShape="1">
          <a:blip r:embed="rId4" cstate="email">
            <a:extLst>
              <a:ext uri="{28A0092B-C50C-407E-A947-70E740481C1C}">
                <a14:useLocalDpi xmlns="" xmlns:a14="http://schemas.microsoft.com/office/drawing/2010/main"/>
              </a:ext>
            </a:extLst>
          </a:blip>
          <a:srcRect/>
          <a:stretch/>
        </p:blipFill>
        <p:spPr bwMode="auto">
          <a:xfrm>
            <a:off x="1834541" y="486305"/>
            <a:ext cx="9144000" cy="2536269"/>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文本框 28"/>
          <p:cNvSpPr txBox="1">
            <a:spLocks noChangeArrowheads="1"/>
          </p:cNvSpPr>
          <p:nvPr/>
        </p:nvSpPr>
        <p:spPr bwMode="auto">
          <a:xfrm>
            <a:off x="3687529" y="2875393"/>
            <a:ext cx="7562850"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6000" b="1" dirty="0" smtClean="0">
                <a:solidFill>
                  <a:srgbClr val="404040"/>
                </a:solidFill>
                <a:latin typeface="微软雅黑" panose="020B0503020204020204" pitchFamily="34" charset="-122"/>
                <a:ea typeface="微软雅黑" panose="020B0503020204020204" pitchFamily="34" charset="-122"/>
              </a:rPr>
              <a:t>谢谢您的观看指导</a:t>
            </a:r>
            <a:r>
              <a:rPr lang="en-US" altLang="zh-CN" sz="6000" b="1" dirty="0" smtClean="0">
                <a:solidFill>
                  <a:srgbClr val="404040"/>
                </a:solidFill>
                <a:latin typeface="微软雅黑" panose="020B0503020204020204" pitchFamily="34" charset="-122"/>
                <a:ea typeface="微软雅黑" panose="020B0503020204020204" pitchFamily="34" charset="-122"/>
              </a:rPr>
              <a:t>!</a:t>
            </a:r>
            <a:endParaRPr lang="zh-CN" altLang="en-US" sz="6000" b="1" dirty="0">
              <a:solidFill>
                <a:srgbClr val="404040"/>
              </a:solidFill>
              <a:latin typeface="微软雅黑" panose="020B0503020204020204" pitchFamily="34" charset="-122"/>
              <a:ea typeface="微软雅黑" panose="020B0503020204020204" pitchFamily="34" charset="-122"/>
            </a:endParaRPr>
          </a:p>
        </p:txBody>
      </p:sp>
      <p:sp>
        <p:nvSpPr>
          <p:cNvPr id="29" name="文本框 29"/>
          <p:cNvSpPr txBox="1">
            <a:spLocks noChangeArrowheads="1"/>
          </p:cNvSpPr>
          <p:nvPr/>
        </p:nvSpPr>
        <p:spPr bwMode="auto">
          <a:xfrm>
            <a:off x="3745585" y="3941284"/>
            <a:ext cx="704850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eaLnBrk="0" hangingPunct="0">
              <a:defRPr>
                <a:solidFill>
                  <a:schemeClr val="tx1"/>
                </a:solidFill>
                <a:latin typeface="Calibri" panose="020F0502020204030204" pitchFamily="34" charset="0"/>
                <a:ea typeface="宋体" panose="02010600030101010101" pitchFamily="2" charset="-122"/>
              </a:defRPr>
            </a:lvl2pPr>
            <a:lvl3pPr eaLnBrk="0" hangingPunct="0">
              <a:defRPr>
                <a:solidFill>
                  <a:schemeClr val="tx1"/>
                </a:solidFill>
                <a:latin typeface="Calibri" panose="020F0502020204030204" pitchFamily="34" charset="0"/>
                <a:ea typeface="宋体" panose="02010600030101010101" pitchFamily="2" charset="-122"/>
              </a:defRPr>
            </a:lvl3pPr>
            <a:lvl4pPr eaLnBrk="0" hangingPunct="0">
              <a:defRPr>
                <a:solidFill>
                  <a:schemeClr val="tx1"/>
                </a:solidFill>
                <a:latin typeface="Calibri" panose="020F0502020204030204" pitchFamily="34" charset="0"/>
                <a:ea typeface="宋体" panose="02010600030101010101" pitchFamily="2" charset="-122"/>
              </a:defRPr>
            </a:lvl4pPr>
            <a:lvl5pPr eaLnBrk="0" hangingPunct="0">
              <a:defRPr>
                <a:solidFill>
                  <a:schemeClr val="tx1"/>
                </a:solidFill>
                <a:latin typeface="Calibri" panose="020F050202020403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000" b="1" dirty="0" smtClean="0">
                <a:solidFill>
                  <a:srgbClr val="595959"/>
                </a:solidFill>
                <a:latin typeface="Adobe Garamond Pro" pitchFamily="18" charset="0"/>
                <a:ea typeface="华文中宋" panose="02010600040101010101" pitchFamily="2" charset="-122"/>
              </a:rPr>
              <a:t>BUSINESS </a:t>
            </a:r>
            <a:r>
              <a:rPr lang="en-US" altLang="zh-CN" sz="2000" b="1" dirty="0">
                <a:solidFill>
                  <a:srgbClr val="595959"/>
                </a:solidFill>
                <a:latin typeface="Adobe Garamond Pro" pitchFamily="18" charset="0"/>
                <a:ea typeface="华文中宋" panose="02010600040101010101" pitchFamily="2" charset="-122"/>
              </a:rPr>
              <a:t>PRACTICAL REPORT TEMPLATE</a:t>
            </a:r>
            <a:endParaRPr lang="zh-CN" altLang="en-US" sz="2000" b="1" dirty="0">
              <a:solidFill>
                <a:srgbClr val="595959"/>
              </a:solidFill>
              <a:latin typeface="Adobe Garamond Pro" pitchFamily="18" charset="0"/>
              <a:ea typeface="华文中宋" panose="02010600040101010101" pitchFamily="2" charset="-122"/>
            </a:endParaRPr>
          </a:p>
        </p:txBody>
      </p:sp>
      <p:sp>
        <p:nvSpPr>
          <p:cNvPr id="30" name="_14"/>
          <p:cNvSpPr txBox="1">
            <a:spLocks noChangeArrowheads="1"/>
          </p:cNvSpPr>
          <p:nvPr/>
        </p:nvSpPr>
        <p:spPr bwMode="auto">
          <a:xfrm>
            <a:off x="1075881" y="1863761"/>
            <a:ext cx="2070294" cy="180292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0000" spc="600" dirty="0" smtClean="0">
                <a:solidFill>
                  <a:srgbClr val="404040"/>
                </a:solidFill>
                <a:latin typeface="★日文毛笔" panose="02000609000000000000" pitchFamily="49" charset="-128"/>
                <a:ea typeface="★日文毛笔" panose="02000609000000000000" pitchFamily="49" charset="-128"/>
              </a:rPr>
              <a:t>中</a:t>
            </a:r>
            <a:endParaRPr lang="zh-CN" sz="10000" spc="600" dirty="0">
              <a:solidFill>
                <a:srgbClr val="404040"/>
              </a:solidFill>
              <a:latin typeface="★日文毛笔" panose="02000609000000000000" pitchFamily="49" charset="-128"/>
              <a:ea typeface="★日文毛笔" panose="02000609000000000000" pitchFamily="49" charset="-128"/>
            </a:endParaRPr>
          </a:p>
        </p:txBody>
      </p:sp>
      <p:sp>
        <p:nvSpPr>
          <p:cNvPr id="31" name="_14"/>
          <p:cNvSpPr txBox="1">
            <a:spLocks noChangeArrowheads="1"/>
          </p:cNvSpPr>
          <p:nvPr/>
        </p:nvSpPr>
        <p:spPr bwMode="auto">
          <a:xfrm>
            <a:off x="1774444" y="2704811"/>
            <a:ext cx="2070294" cy="1802922"/>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zh-CN" altLang="en-US" sz="10000" spc="600" dirty="0">
                <a:solidFill>
                  <a:srgbClr val="C00000"/>
                </a:solidFill>
                <a:latin typeface="★日文毛笔" panose="02000609000000000000" pitchFamily="49" charset="-128"/>
                <a:ea typeface="★日文毛笔" panose="02000609000000000000" pitchFamily="49" charset="-128"/>
              </a:rPr>
              <a:t>国</a:t>
            </a:r>
            <a:endParaRPr lang="zh-CN" altLang="zh-CN" sz="10000" spc="600" dirty="0">
              <a:solidFill>
                <a:srgbClr val="C00000"/>
              </a:solidFill>
              <a:latin typeface="★日文毛笔" panose="02000609000000000000" pitchFamily="49" charset="-128"/>
              <a:ea typeface="★日文毛笔" panose="02000609000000000000" pitchFamily="49" charset="-128"/>
            </a:endParaRPr>
          </a:p>
        </p:txBody>
      </p:sp>
      <p:cxnSp>
        <p:nvCxnSpPr>
          <p:cNvPr id="32" name="直接连接符 27"/>
          <p:cNvCxnSpPr>
            <a:cxnSpLocks noChangeShapeType="1"/>
          </p:cNvCxnSpPr>
          <p:nvPr/>
        </p:nvCxnSpPr>
        <p:spPr bwMode="auto">
          <a:xfrm>
            <a:off x="3542390" y="2765222"/>
            <a:ext cx="0" cy="1533478"/>
          </a:xfrm>
          <a:prstGeom prst="line">
            <a:avLst/>
          </a:prstGeom>
          <a:noFill/>
          <a:ln w="19050">
            <a:solidFill>
              <a:srgbClr val="404040">
                <a:alpha val="67842"/>
              </a:srgbClr>
            </a:solidFill>
            <a:round/>
            <a:headEnd/>
            <a:tailEnd/>
          </a:ln>
          <a:extLst>
            <a:ext uri="{909E8E84-426E-40DD-AFC4-6F175D3DCCD1}">
              <a14:hiddenFill xmlns="" xmlns:a14="http://schemas.microsoft.com/office/drawing/2010/main">
                <a:noFill/>
              </a14:hiddenFill>
            </a:ext>
          </a:extLst>
        </p:spPr>
      </p:cxnSp>
      <p:pic>
        <p:nvPicPr>
          <p:cNvPr id="33" name="图片 5"/>
          <p:cNvPicPr>
            <a:picLocks noChangeArrowheads="1"/>
          </p:cNvPicPr>
          <p:nvPr/>
        </p:nvPicPr>
        <p:blipFill>
          <a:blip r:embed="rId5" cstate="screen">
            <a:extLst>
              <a:ext uri="{28A0092B-C50C-407E-A947-70E740481C1C}">
                <a14:useLocalDpi xmlns="" xmlns:a14="http://schemas.microsoft.com/office/drawing/2010/main"/>
              </a:ext>
            </a:extLst>
          </a:blip>
          <a:srcRect/>
          <a:stretch>
            <a:fillRect/>
          </a:stretch>
        </p:blipFill>
        <p:spPr bwMode="auto">
          <a:xfrm>
            <a:off x="9777597" y="251912"/>
            <a:ext cx="2401887" cy="1798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4" name="图片 5"/>
          <p:cNvPicPr>
            <a:picLocks noChangeArrowheads="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669892" y="483225"/>
            <a:ext cx="1649072" cy="12348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892404250"/>
      </p:ext>
    </p:extLst>
  </p:cSld>
  <p:clrMapOvr>
    <a:masterClrMapping/>
  </p:clrMapOvr>
  <p:transition spd="slow" advClick="0" advTm="100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4"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p:tgtEl>
                                          <p:spTgt spid="28"/>
                                        </p:tgtEl>
                                        <p:attrNameLst>
                                          <p:attrName>ppt_y</p:attrName>
                                        </p:attrNameLst>
                                      </p:cBhvr>
                                      <p:tavLst>
                                        <p:tav tm="0">
                                          <p:val>
                                            <p:strVal val="#ppt_y+#ppt_h*1.125000"/>
                                          </p:val>
                                        </p:tav>
                                        <p:tav tm="100000">
                                          <p:val>
                                            <p:strVal val="#ppt_y"/>
                                          </p:val>
                                        </p:tav>
                                      </p:tavLst>
                                    </p:anim>
                                    <p:animEffect transition="in" filter="wipe(up)">
                                      <p:cBhvr>
                                        <p:cTn id="20" dur="500"/>
                                        <p:tgtEl>
                                          <p:spTgt spid="28"/>
                                        </p:tgtEl>
                                      </p:cBhvr>
                                    </p:animEffect>
                                  </p:childTnLst>
                                </p:cTn>
                              </p:par>
                              <p:par>
                                <p:cTn id="21" presetID="2" presetClass="entr" presetSubtype="3"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additive="base">
                                        <p:cTn id="23" dur="500" fill="hold"/>
                                        <p:tgtEl>
                                          <p:spTgt spid="33"/>
                                        </p:tgtEl>
                                        <p:attrNameLst>
                                          <p:attrName>ppt_x</p:attrName>
                                        </p:attrNameLst>
                                      </p:cBhvr>
                                      <p:tavLst>
                                        <p:tav tm="0">
                                          <p:val>
                                            <p:strVal val="1+#ppt_w/2"/>
                                          </p:val>
                                        </p:tav>
                                        <p:tav tm="100000">
                                          <p:val>
                                            <p:strVal val="#ppt_x"/>
                                          </p:val>
                                        </p:tav>
                                      </p:tavLst>
                                    </p:anim>
                                    <p:anim calcmode="lin" valueType="num">
                                      <p:cBhvr additive="base">
                                        <p:cTn id="24" dur="500" fill="hold"/>
                                        <p:tgtEl>
                                          <p:spTgt spid="33"/>
                                        </p:tgtEl>
                                        <p:attrNameLst>
                                          <p:attrName>ppt_y</p:attrName>
                                        </p:attrNameLst>
                                      </p:cBhvr>
                                      <p:tavLst>
                                        <p:tav tm="0">
                                          <p:val>
                                            <p:strVal val="0-#ppt_h/2"/>
                                          </p:val>
                                        </p:tav>
                                        <p:tav tm="100000">
                                          <p:val>
                                            <p:strVal val="#ppt_y"/>
                                          </p:val>
                                        </p:tav>
                                      </p:tavLst>
                                    </p:anim>
                                  </p:childTnLst>
                                </p:cTn>
                              </p:par>
                              <p:par>
                                <p:cTn id="25" presetID="2" presetClass="entr" presetSubtype="9" fill="hold" nodeType="with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fade">
                                      <p:cBhvr>
                                        <p:cTn id="32" dur="500"/>
                                        <p:tgtEl>
                                          <p:spTgt spid="29"/>
                                        </p:tgtEl>
                                      </p:cBhvr>
                                    </p:animEffect>
                                  </p:childTnLst>
                                </p:cTn>
                              </p:par>
                              <p:par>
                                <p:cTn id="33" presetID="22" presetClass="entr" presetSubtype="1" fill="hold" nodeType="with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250"/>
                                        <p:tgtEl>
                                          <p:spTgt spid="32"/>
                                        </p:tgtEl>
                                      </p:cBhvr>
                                    </p:animEffect>
                                  </p:childTnLst>
                                </p:cTn>
                              </p:par>
                              <p:par>
                                <p:cTn id="36" presetID="56" presetClass="entr" presetSubtype="0" fill="hold" grpId="0" nodeType="withEffect">
                                  <p:stCondLst>
                                    <p:cond delay="0"/>
                                  </p:stCondLst>
                                  <p:iterate type="lt">
                                    <p:tmPct val="10000"/>
                                  </p:iterate>
                                  <p:childTnLst>
                                    <p:set>
                                      <p:cBhvr>
                                        <p:cTn id="37" dur="1" fill="hold">
                                          <p:stCondLst>
                                            <p:cond delay="0"/>
                                          </p:stCondLst>
                                        </p:cTn>
                                        <p:tgtEl>
                                          <p:spTgt spid="30"/>
                                        </p:tgtEl>
                                        <p:attrNameLst>
                                          <p:attrName>style.visibility</p:attrName>
                                        </p:attrNameLst>
                                      </p:cBhvr>
                                      <p:to>
                                        <p:strVal val="visible"/>
                                      </p:to>
                                    </p:set>
                                    <p:anim by="(-#ppt_w*2)" calcmode="lin" valueType="num">
                                      <p:cBhvr rctx="PPT">
                                        <p:cTn id="38" dur="500" autoRev="1" fill="hold">
                                          <p:stCondLst>
                                            <p:cond delay="0"/>
                                          </p:stCondLst>
                                        </p:cTn>
                                        <p:tgtEl>
                                          <p:spTgt spid="30"/>
                                        </p:tgtEl>
                                        <p:attrNameLst>
                                          <p:attrName>ppt_w</p:attrName>
                                        </p:attrNameLst>
                                      </p:cBhvr>
                                    </p:anim>
                                    <p:anim by="(#ppt_w*0.50)" calcmode="lin" valueType="num">
                                      <p:cBhvr>
                                        <p:cTn id="39" dur="500" decel="50000" autoRev="1" fill="hold">
                                          <p:stCondLst>
                                            <p:cond delay="0"/>
                                          </p:stCondLst>
                                        </p:cTn>
                                        <p:tgtEl>
                                          <p:spTgt spid="30"/>
                                        </p:tgtEl>
                                        <p:attrNameLst>
                                          <p:attrName>ppt_x</p:attrName>
                                        </p:attrNameLst>
                                      </p:cBhvr>
                                    </p:anim>
                                    <p:anim from="(-#ppt_h/2)" to="(#ppt_y)" calcmode="lin" valueType="num">
                                      <p:cBhvr>
                                        <p:cTn id="40" dur="1000" fill="hold">
                                          <p:stCondLst>
                                            <p:cond delay="0"/>
                                          </p:stCondLst>
                                        </p:cTn>
                                        <p:tgtEl>
                                          <p:spTgt spid="30"/>
                                        </p:tgtEl>
                                        <p:attrNameLst>
                                          <p:attrName>ppt_y</p:attrName>
                                        </p:attrNameLst>
                                      </p:cBhvr>
                                    </p:anim>
                                    <p:animRot by="21600000">
                                      <p:cBhvr>
                                        <p:cTn id="41" dur="1000" fill="hold">
                                          <p:stCondLst>
                                            <p:cond delay="0"/>
                                          </p:stCondLst>
                                        </p:cTn>
                                        <p:tgtEl>
                                          <p:spTgt spid="30"/>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31"/>
                                        </p:tgtEl>
                                        <p:attrNameLst>
                                          <p:attrName>style.visibility</p:attrName>
                                        </p:attrNameLst>
                                      </p:cBhvr>
                                      <p:to>
                                        <p:strVal val="visible"/>
                                      </p:to>
                                    </p:set>
                                    <p:anim by="(-#ppt_w*2)" calcmode="lin" valueType="num">
                                      <p:cBhvr rctx="PPT">
                                        <p:cTn id="44" dur="500" autoRev="1" fill="hold">
                                          <p:stCondLst>
                                            <p:cond delay="0"/>
                                          </p:stCondLst>
                                        </p:cTn>
                                        <p:tgtEl>
                                          <p:spTgt spid="31"/>
                                        </p:tgtEl>
                                        <p:attrNameLst>
                                          <p:attrName>ppt_w</p:attrName>
                                        </p:attrNameLst>
                                      </p:cBhvr>
                                    </p:anim>
                                    <p:anim by="(#ppt_w*0.50)" calcmode="lin" valueType="num">
                                      <p:cBhvr>
                                        <p:cTn id="45" dur="500" decel="50000" autoRev="1" fill="hold">
                                          <p:stCondLst>
                                            <p:cond delay="0"/>
                                          </p:stCondLst>
                                        </p:cTn>
                                        <p:tgtEl>
                                          <p:spTgt spid="31"/>
                                        </p:tgtEl>
                                        <p:attrNameLst>
                                          <p:attrName>ppt_x</p:attrName>
                                        </p:attrNameLst>
                                      </p:cBhvr>
                                    </p:anim>
                                    <p:anim from="(-#ppt_h/2)" to="(#ppt_y)" calcmode="lin" valueType="num">
                                      <p:cBhvr>
                                        <p:cTn id="46" dur="1000" fill="hold">
                                          <p:stCondLst>
                                            <p:cond delay="0"/>
                                          </p:stCondLst>
                                        </p:cTn>
                                        <p:tgtEl>
                                          <p:spTgt spid="31"/>
                                        </p:tgtEl>
                                        <p:attrNameLst>
                                          <p:attrName>ppt_y</p:attrName>
                                        </p:attrNameLst>
                                      </p:cBhvr>
                                    </p:anim>
                                    <p:animRot by="21600000">
                                      <p:cBhvr>
                                        <p:cTn id="47" dur="1000"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中国风"/>
</p:tagLst>
</file>

<file path=ppt/theme/theme1.xml><?xml version="1.0" encoding="utf-8"?>
<a:theme xmlns:a="http://schemas.openxmlformats.org/drawingml/2006/main" name="PPT">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3786</TotalTime>
  <Words>2139</Words>
  <Application>Microsoft Office PowerPoint</Application>
  <PresentationFormat>自定义</PresentationFormat>
  <Paragraphs>278</Paragraphs>
  <Slides>26</Slides>
  <Notes>26</Notes>
  <HiddenSlides>0</HiddenSlides>
  <MMClips>0</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中国风</dc:title>
  <dc:creator>PPT</dc:creator>
  <cp:keywords>PPT</cp:keywords>
  <dc:description>——</dc:description>
  <cp:lastModifiedBy>User</cp:lastModifiedBy>
  <cp:revision>2368</cp:revision>
  <dcterms:created xsi:type="dcterms:W3CDTF">2015-12-01T09:06:39Z</dcterms:created>
  <dcterms:modified xsi:type="dcterms:W3CDTF">2020-08-06T02:55:16Z</dcterms:modified>
</cp:coreProperties>
</file>