
<file path=[Content_Types].xml><?xml version="1.0" encoding="utf-8"?>
<Types xmlns="http://schemas.openxmlformats.org/package/2006/content-types">
  <Default Extension="jpeg" ContentType="image/jpeg"/>
  <Default Extension="bin" ContentType="application/vnd.openxmlformats-officedocument.oleObjec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256" r:id="rId3"/>
    <p:sldId id="258" r:id="rId4"/>
    <p:sldId id="259" r:id="rId5"/>
    <p:sldId id="260" r:id="rId6"/>
    <p:sldId id="263" r:id="rId7"/>
    <p:sldId id="261" r:id="rId8"/>
    <p:sldId id="262" r:id="rId9"/>
    <p:sldId id="290" r:id="rId10"/>
    <p:sldId id="266" r:id="rId11"/>
    <p:sldId id="265" r:id="rId12"/>
    <p:sldId id="267" r:id="rId13"/>
    <p:sldId id="268" r:id="rId14"/>
    <p:sldId id="291" r:id="rId15"/>
    <p:sldId id="270" r:id="rId16"/>
    <p:sldId id="281" r:id="rId17"/>
    <p:sldId id="272" r:id="rId18"/>
    <p:sldId id="273" r:id="rId20"/>
    <p:sldId id="292" r:id="rId21"/>
    <p:sldId id="280" r:id="rId22"/>
    <p:sldId id="271" r:id="rId23"/>
    <p:sldId id="276" r:id="rId24"/>
    <p:sldId id="277" r:id="rId25"/>
    <p:sldId id="293" r:id="rId26"/>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264C"/>
    <a:srgbClr val="0070C0"/>
    <a:srgbClr val="002060"/>
    <a:srgbClr val="FFFFFF"/>
    <a:srgbClr val="262626"/>
    <a:srgbClr val="000000"/>
    <a:srgbClr val="0D0D0D"/>
    <a:srgbClr val="4F81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howGuides="1">
      <p:cViewPr varScale="1">
        <p:scale>
          <a:sx n="139" d="100"/>
          <a:sy n="139" d="100"/>
        </p:scale>
        <p:origin x="-738" y="-90"/>
      </p:cViewPr>
      <p:guideLst>
        <p:guide orient="horz" pos="1640"/>
        <p:guide pos="290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notesMaster" Target="notesMasters/notesMaster1.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483547933581444"/>
          <c:y val="0.0509229861953496"/>
          <c:w val="0.930952665686786"/>
          <c:h val="0.776252063182237"/>
        </c:manualLayout>
      </c:layout>
      <c:lineChart>
        <c:grouping val="standard"/>
        <c:varyColors val="0"/>
        <c:ser>
          <c:idx val="0"/>
          <c:order val="0"/>
          <c:tx>
            <c:strRef>
              <c:f>Sheet1!$B$1</c:f>
              <c:strCache>
                <c:ptCount val="1"/>
                <c:pt idx="0">
                  <c:v>系列 1</c:v>
                </c:pt>
              </c:strCache>
            </c:strRef>
          </c:tx>
          <c:marker>
            <c:symbol val="none"/>
          </c:marker>
          <c:dLbls>
            <c:delete val="1"/>
          </c:dLbls>
          <c:cat>
            <c:strRef>
              <c:f>Sheet1!$A$2:$A$13</c:f>
              <c:strCache>
                <c:ptCount val="12"/>
                <c:pt idx="0">
                  <c:v>Q1</c:v>
                </c:pt>
                <c:pt idx="1">
                  <c:v>Q2</c:v>
                </c:pt>
                <c:pt idx="2">
                  <c:v>Q3</c:v>
                </c:pt>
                <c:pt idx="3">
                  <c:v>Q4</c:v>
                </c:pt>
                <c:pt idx="4">
                  <c:v>Q5</c:v>
                </c:pt>
                <c:pt idx="5">
                  <c:v>Q6</c:v>
                </c:pt>
                <c:pt idx="6">
                  <c:v>Q7</c:v>
                </c:pt>
                <c:pt idx="7">
                  <c:v>Q8</c:v>
                </c:pt>
                <c:pt idx="8">
                  <c:v>Q9</c:v>
                </c:pt>
                <c:pt idx="9">
                  <c:v>Q10</c:v>
                </c:pt>
                <c:pt idx="10">
                  <c:v>Q11</c:v>
                </c:pt>
                <c:pt idx="11">
                  <c:v>Q12</c:v>
                </c:pt>
              </c:strCache>
            </c:strRef>
          </c:cat>
          <c:val>
            <c:numRef>
              <c:f>Sheet1!$B$2:$B$13</c:f>
              <c:numCache>
                <c:formatCode>General</c:formatCode>
                <c:ptCount val="12"/>
                <c:pt idx="0">
                  <c:v>4.3</c:v>
                </c:pt>
                <c:pt idx="1">
                  <c:v>2.5</c:v>
                </c:pt>
                <c:pt idx="2">
                  <c:v>3.5</c:v>
                </c:pt>
                <c:pt idx="3">
                  <c:v>4.5</c:v>
                </c:pt>
                <c:pt idx="4">
                  <c:v>2</c:v>
                </c:pt>
                <c:pt idx="5">
                  <c:v>2</c:v>
                </c:pt>
                <c:pt idx="6">
                  <c:v>3</c:v>
                </c:pt>
                <c:pt idx="7">
                  <c:v>5</c:v>
                </c:pt>
                <c:pt idx="8">
                  <c:v>2.4</c:v>
                </c:pt>
                <c:pt idx="9">
                  <c:v>4.4</c:v>
                </c:pt>
                <c:pt idx="10">
                  <c:v>1.8</c:v>
                </c:pt>
                <c:pt idx="11">
                  <c:v>2.8</c:v>
                </c:pt>
              </c:numCache>
            </c:numRef>
          </c:val>
          <c:smooth val="0"/>
        </c:ser>
        <c:ser>
          <c:idx val="1"/>
          <c:order val="1"/>
          <c:tx>
            <c:strRef>
              <c:f>Sheet1!$C$1</c:f>
              <c:strCache>
                <c:ptCount val="1"/>
                <c:pt idx="0">
                  <c:v>系列 2</c:v>
                </c:pt>
              </c:strCache>
            </c:strRef>
          </c:tx>
          <c:spPr>
            <a:ln w="25400" cap="flat" cmpd="sng" algn="ctr">
              <a:solidFill>
                <a:schemeClr val="dk1"/>
              </a:solidFill>
              <a:prstDash val="solid"/>
              <a:round/>
            </a:ln>
            <a:effectLst/>
          </c:spPr>
          <c:marker>
            <c:symbol val="none"/>
          </c:marker>
          <c:dLbls>
            <c:delete val="1"/>
          </c:dLbls>
          <c:cat>
            <c:strRef>
              <c:f>Sheet1!$A$2:$A$13</c:f>
              <c:strCache>
                <c:ptCount val="12"/>
                <c:pt idx="0">
                  <c:v>Q1</c:v>
                </c:pt>
                <c:pt idx="1">
                  <c:v>Q2</c:v>
                </c:pt>
                <c:pt idx="2">
                  <c:v>Q3</c:v>
                </c:pt>
                <c:pt idx="3">
                  <c:v>Q4</c:v>
                </c:pt>
                <c:pt idx="4">
                  <c:v>Q5</c:v>
                </c:pt>
                <c:pt idx="5">
                  <c:v>Q6</c:v>
                </c:pt>
                <c:pt idx="6">
                  <c:v>Q7</c:v>
                </c:pt>
                <c:pt idx="7">
                  <c:v>Q8</c:v>
                </c:pt>
                <c:pt idx="8">
                  <c:v>Q9</c:v>
                </c:pt>
                <c:pt idx="9">
                  <c:v>Q10</c:v>
                </c:pt>
                <c:pt idx="10">
                  <c:v>Q11</c:v>
                </c:pt>
                <c:pt idx="11">
                  <c:v>Q12</c:v>
                </c:pt>
              </c:strCache>
            </c:strRef>
          </c:cat>
          <c:val>
            <c:numRef>
              <c:f>Sheet1!$C$2:$C$13</c:f>
              <c:numCache>
                <c:formatCode>General</c:formatCode>
                <c:ptCount val="12"/>
                <c:pt idx="0">
                  <c:v>2.4</c:v>
                </c:pt>
                <c:pt idx="1">
                  <c:v>4.4</c:v>
                </c:pt>
                <c:pt idx="2">
                  <c:v>1.8</c:v>
                </c:pt>
                <c:pt idx="3">
                  <c:v>2.8</c:v>
                </c:pt>
                <c:pt idx="4">
                  <c:v>2.4</c:v>
                </c:pt>
                <c:pt idx="5">
                  <c:v>4.4</c:v>
                </c:pt>
                <c:pt idx="6">
                  <c:v>1.8</c:v>
                </c:pt>
                <c:pt idx="7">
                  <c:v>2.8</c:v>
                </c:pt>
                <c:pt idx="8">
                  <c:v>2</c:v>
                </c:pt>
                <c:pt idx="9">
                  <c:v>2</c:v>
                </c:pt>
                <c:pt idx="10">
                  <c:v>3</c:v>
                </c:pt>
                <c:pt idx="11">
                  <c:v>5</c:v>
                </c:pt>
              </c:numCache>
            </c:numRef>
          </c:val>
          <c:smooth val="0"/>
        </c:ser>
        <c:ser>
          <c:idx val="2"/>
          <c:order val="2"/>
          <c:tx>
            <c:strRef>
              <c:f>Sheet1!$D$1</c:f>
              <c:strCache>
                <c:ptCount val="1"/>
                <c:pt idx="0">
                  <c:v>系列 3</c:v>
                </c:pt>
              </c:strCache>
            </c:strRef>
          </c:tx>
          <c:spPr>
            <a:ln w="28575" cap="rnd" cmpd="sng" algn="ctr">
              <a:solidFill>
                <a:schemeClr val="tx2"/>
              </a:solidFill>
              <a:prstDash val="solid"/>
              <a:round/>
            </a:ln>
          </c:spPr>
          <c:marker>
            <c:symbol val="none"/>
          </c:marker>
          <c:dLbls>
            <c:delete val="1"/>
          </c:dLbls>
          <c:cat>
            <c:strRef>
              <c:f>Sheet1!$A$2:$A$13</c:f>
              <c:strCache>
                <c:ptCount val="12"/>
                <c:pt idx="0">
                  <c:v>Q1</c:v>
                </c:pt>
                <c:pt idx="1">
                  <c:v>Q2</c:v>
                </c:pt>
                <c:pt idx="2">
                  <c:v>Q3</c:v>
                </c:pt>
                <c:pt idx="3">
                  <c:v>Q4</c:v>
                </c:pt>
                <c:pt idx="4">
                  <c:v>Q5</c:v>
                </c:pt>
                <c:pt idx="5">
                  <c:v>Q6</c:v>
                </c:pt>
                <c:pt idx="6">
                  <c:v>Q7</c:v>
                </c:pt>
                <c:pt idx="7">
                  <c:v>Q8</c:v>
                </c:pt>
                <c:pt idx="8">
                  <c:v>Q9</c:v>
                </c:pt>
                <c:pt idx="9">
                  <c:v>Q10</c:v>
                </c:pt>
                <c:pt idx="10">
                  <c:v>Q11</c:v>
                </c:pt>
                <c:pt idx="11">
                  <c:v>Q12</c:v>
                </c:pt>
              </c:strCache>
            </c:strRef>
          </c:cat>
          <c:val>
            <c:numRef>
              <c:f>Sheet1!$D$2:$D$13</c:f>
              <c:numCache>
                <c:formatCode>General</c:formatCode>
                <c:ptCount val="12"/>
                <c:pt idx="0">
                  <c:v>2.4</c:v>
                </c:pt>
                <c:pt idx="1">
                  <c:v>4.4</c:v>
                </c:pt>
                <c:pt idx="2">
                  <c:v>1.8</c:v>
                </c:pt>
                <c:pt idx="3">
                  <c:v>2.8</c:v>
                </c:pt>
                <c:pt idx="4">
                  <c:v>2</c:v>
                </c:pt>
                <c:pt idx="5">
                  <c:v>2</c:v>
                </c:pt>
                <c:pt idx="6">
                  <c:v>3</c:v>
                </c:pt>
                <c:pt idx="7">
                  <c:v>5</c:v>
                </c:pt>
                <c:pt idx="8">
                  <c:v>2</c:v>
                </c:pt>
                <c:pt idx="9">
                  <c:v>2</c:v>
                </c:pt>
                <c:pt idx="10">
                  <c:v>3</c:v>
                </c:pt>
                <c:pt idx="11">
                  <c:v>5</c:v>
                </c:pt>
              </c:numCache>
            </c:numRef>
          </c:val>
          <c:smooth val="0"/>
        </c:ser>
        <c:dLbls>
          <c:showLegendKey val="0"/>
          <c:showVal val="0"/>
          <c:showCatName val="0"/>
          <c:showSerName val="0"/>
          <c:showPercent val="0"/>
          <c:showBubbleSize val="0"/>
        </c:dLbls>
        <c:marker val="0"/>
        <c:smooth val="0"/>
        <c:axId val="140034432"/>
        <c:axId val="140035968"/>
      </c:lineChart>
      <c:catAx>
        <c:axId val="140034432"/>
        <c:scaling>
          <c:orientation val="minMax"/>
        </c:scaling>
        <c:delete val="0"/>
        <c:axPos val="b"/>
        <c:numFmt formatCode="General" sourceLinked="0"/>
        <c:majorTickMark val="out"/>
        <c:minorTickMark val="none"/>
        <c:tickLblPos val="nextTo"/>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cs"/>
              </a:defRPr>
            </a:pPr>
          </a:p>
        </c:txPr>
        <c:crossAx val="140035968"/>
        <c:crosses val="autoZero"/>
        <c:auto val="1"/>
        <c:lblAlgn val="ctr"/>
        <c:lblOffset val="100"/>
        <c:noMultiLvlLbl val="0"/>
      </c:catAx>
      <c:valAx>
        <c:axId val="140035968"/>
        <c:scaling>
          <c:orientation val="minMax"/>
        </c:scaling>
        <c:delete val="0"/>
        <c:axPos val="l"/>
        <c:majorGridlines/>
        <c:numFmt formatCode="General" sourceLinked="1"/>
        <c:majorTickMark val="out"/>
        <c:minorTickMark val="none"/>
        <c:tickLblPos val="nextTo"/>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cs"/>
              </a:defRPr>
            </a:pPr>
          </a:p>
        </c:txPr>
        <c:crossAx val="140034432"/>
        <c:crosses val="autoZero"/>
        <c:crossBetween val="between"/>
      </c:valAx>
    </c:plotArea>
    <c:plotVisOnly val="1"/>
    <c:dispBlanksAs val="gap"/>
    <c:showDLblsOverMax val="0"/>
  </c:chart>
  <c:txPr>
    <a:bodyPr/>
    <a:lstStyle/>
    <a:p>
      <a:pPr>
        <a:defRPr lang="zh-CN" sz="1800"/>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64D7A1-DBCE-479E-8A57-A0078C5DA41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764E12-A00D-490E-91FE-9533E8EB640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9764E12-A00D-490E-91FE-9533E8EB640A}"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B35122C-2259-4DF5-9A10-F46333B6778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D6C7B59-F0F9-4BC9-BA66-CA2C87E1127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B35122C-2259-4DF5-9A10-F46333B6778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D6C7B59-F0F9-4BC9-BA66-CA2C87E1127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4B35122C-2259-4DF5-9A10-F46333B6778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D6C7B59-F0F9-4BC9-BA66-CA2C87E1127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B35122C-2259-4DF5-9A10-F46333B6778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D6C7B59-F0F9-4BC9-BA66-CA2C87E1127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B35122C-2259-4DF5-9A10-F46333B6778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D6C7B59-F0F9-4BC9-BA66-CA2C87E1127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B35122C-2259-4DF5-9A10-F46333B6778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D6C7B59-F0F9-4BC9-BA66-CA2C87E1127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B35122C-2259-4DF5-9A10-F46333B6778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D6C7B59-F0F9-4BC9-BA66-CA2C87E1127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4B35122C-2259-4DF5-9A10-F46333B6778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D6C7B59-F0F9-4BC9-BA66-CA2C87E1127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4B35122C-2259-4DF5-9A10-F46333B6778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D6C7B59-F0F9-4BC9-BA66-CA2C87E1127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B35122C-2259-4DF5-9A10-F46333B6778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D6C7B59-F0F9-4BC9-BA66-CA2C87E1127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B35122C-2259-4DF5-9A10-F46333B6778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D6C7B59-F0F9-4BC9-BA66-CA2C87E11279}"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4B35122C-2259-4DF5-9A10-F46333B67780}"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D6C7B59-F0F9-4BC9-BA66-CA2C87E1127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9" Type="http://schemas.openxmlformats.org/officeDocument/2006/relationships/tags" Target="../tags/tag12.xml"/><Relationship Id="rId8" Type="http://schemas.openxmlformats.org/officeDocument/2006/relationships/tags" Target="../tags/tag11.xml"/><Relationship Id="rId7" Type="http://schemas.openxmlformats.org/officeDocument/2006/relationships/tags" Target="../tags/tag10.xml"/><Relationship Id="rId6" Type="http://schemas.openxmlformats.org/officeDocument/2006/relationships/tags" Target="../tags/tag9.xml"/><Relationship Id="rId5" Type="http://schemas.openxmlformats.org/officeDocument/2006/relationships/tags" Target="../tags/tag8.xml"/><Relationship Id="rId4" Type="http://schemas.openxmlformats.org/officeDocument/2006/relationships/tags" Target="../tags/tag7.xml"/><Relationship Id="rId3" Type="http://schemas.openxmlformats.org/officeDocument/2006/relationships/tags" Target="../tags/tag6.xml"/><Relationship Id="rId2" Type="http://schemas.openxmlformats.org/officeDocument/2006/relationships/tags" Target="../tags/tag5.xml"/><Relationship Id="rId13" Type="http://schemas.openxmlformats.org/officeDocument/2006/relationships/slideLayout" Target="../slideLayouts/slideLayout7.xml"/><Relationship Id="rId12" Type="http://schemas.openxmlformats.org/officeDocument/2006/relationships/tags" Target="../tags/tag15.xml"/><Relationship Id="rId11" Type="http://schemas.openxmlformats.org/officeDocument/2006/relationships/tags" Target="../tags/tag14.xml"/><Relationship Id="rId10" Type="http://schemas.openxmlformats.org/officeDocument/2006/relationships/tags" Target="../tags/tag13.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chart" Target="../charts/chart1.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dfsg5675df45"/>
          <p:cNvPicPr>
            <a:picLocks noChangeAspect="1"/>
          </p:cNvPicPr>
          <p:nvPr/>
        </p:nvPicPr>
        <p:blipFill>
          <a:blip r:embed="rId1"/>
          <a:srcRect l="15331" r="19503"/>
          <a:stretch>
            <a:fillRect/>
          </a:stretch>
        </p:blipFill>
        <p:spPr>
          <a:xfrm>
            <a:off x="-49530" y="0"/>
            <a:ext cx="9193530" cy="5143500"/>
          </a:xfrm>
          <a:prstGeom prst="rect">
            <a:avLst/>
          </a:prstGeom>
        </p:spPr>
      </p:pic>
      <p:sp>
        <p:nvSpPr>
          <p:cNvPr id="19" name="文本框 18"/>
          <p:cNvSpPr txBox="1"/>
          <p:nvPr/>
        </p:nvSpPr>
        <p:spPr>
          <a:xfrm>
            <a:off x="1875791" y="2064384"/>
            <a:ext cx="5926455" cy="1014730"/>
          </a:xfrm>
          <a:prstGeom prst="rect">
            <a:avLst/>
          </a:prstGeom>
          <a:noFill/>
        </p:spPr>
        <p:txBody>
          <a:bodyPr wrap="none" rtlCol="0">
            <a:spAutoFit/>
          </a:bodyPr>
          <a:p>
            <a:r>
              <a:rPr lang="zh-CN" altLang="en-US" sz="6000" b="1" dirty="0">
                <a:solidFill>
                  <a:schemeClr val="bg1"/>
                </a:solidFill>
                <a:latin typeface="+mj-ea"/>
                <a:ea typeface="+mj-ea"/>
              </a:rPr>
              <a:t>商务工作</a:t>
            </a:r>
            <a:r>
              <a:rPr lang="en-US" altLang="zh-CN" sz="6000" b="1" dirty="0">
                <a:solidFill>
                  <a:schemeClr val="bg1"/>
                </a:solidFill>
                <a:latin typeface="+mj-ea"/>
                <a:ea typeface="+mj-ea"/>
              </a:rPr>
              <a:t>PPT</a:t>
            </a:r>
            <a:r>
              <a:rPr lang="zh-CN" altLang="en-US" sz="6000" b="1" dirty="0">
                <a:solidFill>
                  <a:schemeClr val="bg1"/>
                </a:solidFill>
                <a:latin typeface="+mj-ea"/>
                <a:ea typeface="+mj-ea"/>
              </a:rPr>
              <a:t>模板</a:t>
            </a:r>
            <a:endParaRPr lang="zh-CN" altLang="en-US" sz="6000" b="1" dirty="0">
              <a:solidFill>
                <a:schemeClr val="bg1"/>
              </a:solidFill>
              <a:latin typeface="+mj-ea"/>
              <a:ea typeface="+mj-ea"/>
            </a:endParaRPr>
          </a:p>
        </p:txBody>
      </p:sp>
      <p:pic>
        <p:nvPicPr>
          <p:cNvPr id="31" name="图片 30" descr="图片包含 物体, 事情&#10;&#10;已生成高可信度的说明"/>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2445562" y="492189"/>
            <a:ext cx="4203700" cy="999956"/>
          </a:xfrm>
          <a:prstGeom prst="rect">
            <a:avLst/>
          </a:prstGeom>
        </p:spPr>
      </p:pic>
      <p:sp>
        <p:nvSpPr>
          <p:cNvPr id="34" name="文本框 33"/>
          <p:cNvSpPr txBox="1"/>
          <p:nvPr/>
        </p:nvSpPr>
        <p:spPr>
          <a:xfrm>
            <a:off x="2109572" y="1391185"/>
            <a:ext cx="687070" cy="368300"/>
          </a:xfrm>
          <a:prstGeom prst="rect">
            <a:avLst/>
          </a:prstGeom>
          <a:noFill/>
        </p:spPr>
        <p:txBody>
          <a:bodyPr wrap="none" rtlCol="0">
            <a:spAutoFit/>
          </a:bodyPr>
          <a:p>
            <a:r>
              <a:rPr lang="en-US" altLang="zh-CN" dirty="0">
                <a:solidFill>
                  <a:schemeClr val="bg1"/>
                </a:solidFill>
              </a:rPr>
              <a:t>20</a:t>
            </a:r>
            <a:r>
              <a:rPr lang="en-US" dirty="0">
                <a:solidFill>
                  <a:schemeClr val="bg1"/>
                </a:solidFill>
              </a:rPr>
              <a:t>XX</a:t>
            </a:r>
            <a:endParaRPr lang="en-US" dirty="0">
              <a:solidFill>
                <a:schemeClr val="bg1"/>
              </a:solidFill>
            </a:endParaRPr>
          </a:p>
        </p:txBody>
      </p:sp>
      <p:sp>
        <p:nvSpPr>
          <p:cNvPr id="35" name="文本框 34"/>
          <p:cNvSpPr txBox="1"/>
          <p:nvPr/>
        </p:nvSpPr>
        <p:spPr>
          <a:xfrm>
            <a:off x="6547662" y="438169"/>
            <a:ext cx="687070" cy="368300"/>
          </a:xfrm>
          <a:prstGeom prst="rect">
            <a:avLst/>
          </a:prstGeom>
          <a:noFill/>
        </p:spPr>
        <p:txBody>
          <a:bodyPr wrap="none" rtlCol="0">
            <a:spAutoFit/>
          </a:bodyPr>
          <a:p>
            <a:r>
              <a:rPr lang="en-US" altLang="zh-CN" dirty="0">
                <a:solidFill>
                  <a:schemeClr val="bg1"/>
                </a:solidFill>
              </a:rPr>
              <a:t>20</a:t>
            </a:r>
            <a:r>
              <a:rPr lang="en-US" dirty="0">
                <a:solidFill>
                  <a:schemeClr val="bg1"/>
                </a:solidFill>
              </a:rPr>
              <a:t>XX</a:t>
            </a:r>
            <a:endParaRPr lang="en-US" dirty="0">
              <a:solidFill>
                <a:schemeClr val="bg1"/>
              </a:solidFill>
            </a:endParaRPr>
          </a:p>
        </p:txBody>
      </p:sp>
      <p:sp>
        <p:nvSpPr>
          <p:cNvPr id="13" name="流程图: 合并 12"/>
          <p:cNvSpPr/>
          <p:nvPr/>
        </p:nvSpPr>
        <p:spPr>
          <a:xfrm rot="10800000">
            <a:off x="-49530" y="4207510"/>
            <a:ext cx="9193530" cy="935990"/>
          </a:xfrm>
          <a:prstGeom prst="flowChartMerg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3" name="文本框 32"/>
          <p:cNvSpPr txBox="1"/>
          <p:nvPr/>
        </p:nvSpPr>
        <p:spPr>
          <a:xfrm>
            <a:off x="3604605" y="4444724"/>
            <a:ext cx="1935146" cy="461665"/>
          </a:xfrm>
          <a:prstGeom prst="rect">
            <a:avLst/>
          </a:prstGeom>
          <a:noFill/>
        </p:spPr>
        <p:txBody>
          <a:bodyPr wrap="none" rtlCol="0">
            <a:spAutoFit/>
          </a:bodyPr>
          <a:p>
            <a:pPr algn="ctr"/>
            <a:r>
              <a:rPr lang="zh-CN" altLang="en-US" sz="2400" dirty="0">
                <a:solidFill>
                  <a:schemeClr val="tx1">
                    <a:lumMod val="75000"/>
                    <a:lumOff val="25000"/>
                  </a:schemeClr>
                </a:solidFill>
                <a:latin typeface="+mj-ea"/>
                <a:ea typeface="+mj-ea"/>
              </a:rPr>
              <a:t>汇报人：</a:t>
            </a:r>
            <a:r>
              <a:rPr lang="en-US" altLang="zh-CN" sz="2400" dirty="0">
                <a:solidFill>
                  <a:schemeClr val="tx1">
                    <a:lumMod val="75000"/>
                    <a:lumOff val="25000"/>
                  </a:schemeClr>
                </a:solidFill>
                <a:latin typeface="+mj-ea"/>
                <a:ea typeface="+mj-ea"/>
              </a:rPr>
              <a:t>XXX</a:t>
            </a:r>
            <a:endParaRPr lang="en-US" altLang="zh-CN" sz="2400" dirty="0">
              <a:solidFill>
                <a:schemeClr val="tx1">
                  <a:lumMod val="75000"/>
                  <a:lumOff val="25000"/>
                </a:schemeClr>
              </a:solidFill>
              <a:latin typeface="+mj-ea"/>
              <a:ea typeface="+mj-ea"/>
            </a:endParaRPr>
          </a:p>
        </p:txBody>
      </p:sp>
      <p:pic>
        <p:nvPicPr>
          <p:cNvPr id="15" name="图片 14" descr="logo"/>
          <p:cNvPicPr>
            <a:picLocks noChangeAspect="1"/>
          </p:cNvPicPr>
          <p:nvPr/>
        </p:nvPicPr>
        <p:blipFill>
          <a:blip r:embed="rId3"/>
          <a:stretch>
            <a:fillRect/>
          </a:stretch>
        </p:blipFill>
        <p:spPr>
          <a:xfrm>
            <a:off x="7400290" y="35560"/>
            <a:ext cx="1667510" cy="40259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 name="图片 146" descr="dfsg5675df45"/>
          <p:cNvPicPr>
            <a:picLocks noChangeAspect="1"/>
          </p:cNvPicPr>
          <p:nvPr/>
        </p:nvPicPr>
        <p:blipFill>
          <a:blip r:embed="rId1"/>
          <a:srcRect l="15331" r="65963"/>
          <a:stretch>
            <a:fillRect/>
          </a:stretch>
        </p:blipFill>
        <p:spPr>
          <a:xfrm>
            <a:off x="-49530" y="0"/>
            <a:ext cx="2639060" cy="5143500"/>
          </a:xfrm>
          <a:prstGeom prst="rect">
            <a:avLst/>
          </a:prstGeom>
        </p:spPr>
      </p:pic>
      <p:grpSp>
        <p:nvGrpSpPr>
          <p:cNvPr id="146" name="组合 145"/>
          <p:cNvGrpSpPr/>
          <p:nvPr/>
        </p:nvGrpSpPr>
        <p:grpSpPr>
          <a:xfrm>
            <a:off x="413231" y="1291676"/>
            <a:ext cx="3158967" cy="2800797"/>
            <a:chOff x="859" y="2685"/>
            <a:chExt cx="6567" cy="5822"/>
          </a:xfrm>
        </p:grpSpPr>
        <p:sp>
          <p:nvSpPr>
            <p:cNvPr id="137" name="文本框 8"/>
            <p:cNvSpPr txBox="1"/>
            <p:nvPr/>
          </p:nvSpPr>
          <p:spPr>
            <a:xfrm rot="16200000">
              <a:off x="-1625" y="5169"/>
              <a:ext cx="5822" cy="8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altLang="zh-CN" sz="1600" dirty="0" smtClean="0">
                  <a:solidFill>
                    <a:schemeClr val="bg1"/>
                  </a:solidFill>
                  <a:latin typeface="微软雅黑" panose="020B0503020204020204" pitchFamily="34" charset="-122"/>
                  <a:ea typeface="微软雅黑" panose="020B0503020204020204" pitchFamily="34" charset="-122"/>
                </a:rPr>
                <a:t>QIANTUWANG XIAZAI</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38" name="椭圆 137"/>
            <p:cNvSpPr/>
            <p:nvPr/>
          </p:nvSpPr>
          <p:spPr>
            <a:xfrm>
              <a:off x="3621" y="3498"/>
              <a:ext cx="3804" cy="3804"/>
            </a:xfrm>
            <a:prstGeom prst="ellipse">
              <a:avLst/>
            </a:prstGeom>
            <a:solidFill>
              <a:srgbClr val="FFFFFF"/>
            </a:solidFill>
            <a:ln w="57150">
              <a:solidFill>
                <a:schemeClr val="bg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TextBox 8"/>
            <p:cNvSpPr txBox="1"/>
            <p:nvPr/>
          </p:nvSpPr>
          <p:spPr>
            <a:xfrm>
              <a:off x="3621" y="4889"/>
              <a:ext cx="3804" cy="1023"/>
            </a:xfrm>
            <a:prstGeom prst="rect">
              <a:avLst/>
            </a:prstGeom>
            <a:noFill/>
          </p:spPr>
          <p:txBody>
            <a:bodyPr wrap="square" lIns="0" tIns="0" rIns="0" bIns="0" rtlCol="0" anchor="ctr">
              <a:spAutoFit/>
            </a:bodyPr>
            <a:lstStyle/>
            <a:p>
              <a:pPr algn="ctr"/>
              <a:r>
                <a:rPr lang="en-US" altLang="zh-CN" sz="3200" b="1" spc="200" dirty="0" smtClean="0">
                  <a:solidFill>
                    <a:srgbClr val="03264C"/>
                  </a:solidFill>
                  <a:latin typeface="思源黑体 CN Bold" panose="020B0800000000000000" pitchFamily="34" charset="-122"/>
                  <a:ea typeface="思源黑体 CN Bold" panose="020B0800000000000000" pitchFamily="34" charset="-122"/>
                  <a:sym typeface="Arial" panose="020B0604020202020204" pitchFamily="34" charset="0"/>
                </a:rPr>
                <a:t>CONTENT</a:t>
              </a:r>
              <a:endParaRPr lang="en-US" altLang="zh-CN" sz="3200" b="1" spc="200" dirty="0" smtClean="0">
                <a:solidFill>
                  <a:srgbClr val="03264C"/>
                </a:solidFill>
                <a:latin typeface="思源黑体 CN Bold" panose="020B0800000000000000" pitchFamily="34" charset="-122"/>
                <a:ea typeface="思源黑体 CN Bold" panose="020B0800000000000000" pitchFamily="34" charset="-122"/>
                <a:sym typeface="Arial" panose="020B0604020202020204" pitchFamily="34" charset="0"/>
              </a:endParaRPr>
            </a:p>
          </p:txBody>
        </p:sp>
      </p:grpSp>
      <p:sp>
        <p:nvSpPr>
          <p:cNvPr id="140" name="矩形 139"/>
          <p:cNvSpPr/>
          <p:nvPr/>
        </p:nvSpPr>
        <p:spPr>
          <a:xfrm>
            <a:off x="4383088" y="750186"/>
            <a:ext cx="3556817" cy="491490"/>
          </a:xfrm>
          <a:prstGeom prst="rect">
            <a:avLst/>
          </a:prstGeom>
        </p:spPr>
        <p:txBody>
          <a:bodyPr wrap="square" numCol="1" spcCol="360000">
            <a:spAutoFit/>
          </a:bodyPr>
          <a:lstStyle/>
          <a:p>
            <a:pPr defTabSz="608965">
              <a:lnSpc>
                <a:spcPct val="130000"/>
              </a:lnSpc>
            </a:pPr>
            <a:r>
              <a:rPr lang="en-US" altLang="zh-CN" sz="2000" dirty="0" smtClean="0">
                <a:solidFill>
                  <a:srgbClr val="422E3C"/>
                </a:solidFill>
                <a:latin typeface="微软雅黑" panose="020B0503020204020204" pitchFamily="34" charset="-122"/>
                <a:ea typeface="微软雅黑" panose="020B0503020204020204" pitchFamily="34" charset="-122"/>
              </a:rPr>
              <a:t>1. </a:t>
            </a:r>
            <a:r>
              <a:rPr lang="zh-CN" altLang="en-US" sz="2000" dirty="0" smtClean="0">
                <a:solidFill>
                  <a:srgbClr val="422E3C"/>
                </a:solidFill>
                <a:latin typeface="微软雅黑" panose="020B0503020204020204" pitchFamily="34" charset="-122"/>
                <a:ea typeface="微软雅黑" panose="020B0503020204020204" pitchFamily="34" charset="-122"/>
              </a:rPr>
              <a:t>点击输入标题</a:t>
            </a:r>
            <a:endParaRPr lang="zh-CN" altLang="en-US" sz="2000" dirty="0" smtClean="0">
              <a:solidFill>
                <a:srgbClr val="422E3C"/>
              </a:solidFill>
              <a:latin typeface="微软雅黑" panose="020B0503020204020204" pitchFamily="34" charset="-122"/>
              <a:ea typeface="微软雅黑" panose="020B0503020204020204" pitchFamily="34" charset="-122"/>
            </a:endParaRPr>
          </a:p>
        </p:txBody>
      </p:sp>
      <p:sp>
        <p:nvSpPr>
          <p:cNvPr id="141" name="矩形 140"/>
          <p:cNvSpPr/>
          <p:nvPr/>
        </p:nvSpPr>
        <p:spPr>
          <a:xfrm>
            <a:off x="4383089" y="1874738"/>
            <a:ext cx="3556817" cy="491490"/>
          </a:xfrm>
          <a:prstGeom prst="rect">
            <a:avLst/>
          </a:prstGeom>
        </p:spPr>
        <p:txBody>
          <a:bodyPr wrap="square" numCol="1" spcCol="360000">
            <a:spAutoFit/>
          </a:bodyPr>
          <a:lstStyle/>
          <a:p>
            <a:pPr defTabSz="608965">
              <a:lnSpc>
                <a:spcPct val="130000"/>
              </a:lnSpc>
            </a:pPr>
            <a:r>
              <a:rPr lang="en-US" altLang="zh-CN" sz="2000" dirty="0" smtClean="0">
                <a:solidFill>
                  <a:srgbClr val="422E3C"/>
                </a:solidFill>
                <a:latin typeface="微软雅黑" panose="020B0503020204020204" pitchFamily="34" charset="-122"/>
                <a:ea typeface="微软雅黑" panose="020B0503020204020204" pitchFamily="34" charset="-122"/>
              </a:rPr>
              <a:t>2. </a:t>
            </a:r>
            <a:r>
              <a:rPr lang="zh-CN" altLang="en-US" sz="2000" dirty="0" smtClean="0">
                <a:solidFill>
                  <a:srgbClr val="422E3C"/>
                </a:solidFill>
                <a:latin typeface="微软雅黑" panose="020B0503020204020204" pitchFamily="34" charset="-122"/>
                <a:ea typeface="微软雅黑" panose="020B0503020204020204" pitchFamily="34" charset="-122"/>
              </a:rPr>
              <a:t>点击输入标题</a:t>
            </a:r>
            <a:endParaRPr lang="zh-CN" altLang="en-US" sz="2000" dirty="0" smtClean="0">
              <a:solidFill>
                <a:srgbClr val="422E3C"/>
              </a:solidFill>
              <a:latin typeface="微软雅黑" panose="020B0503020204020204" pitchFamily="34" charset="-122"/>
              <a:ea typeface="微软雅黑" panose="020B0503020204020204" pitchFamily="34" charset="-122"/>
            </a:endParaRPr>
          </a:p>
        </p:txBody>
      </p:sp>
      <p:sp>
        <p:nvSpPr>
          <p:cNvPr id="142" name="矩形 141"/>
          <p:cNvSpPr/>
          <p:nvPr/>
        </p:nvSpPr>
        <p:spPr>
          <a:xfrm>
            <a:off x="4383089" y="2999290"/>
            <a:ext cx="3556817" cy="491490"/>
          </a:xfrm>
          <a:prstGeom prst="rect">
            <a:avLst/>
          </a:prstGeom>
        </p:spPr>
        <p:txBody>
          <a:bodyPr wrap="square" numCol="1" spcCol="360000">
            <a:spAutoFit/>
          </a:bodyPr>
          <a:lstStyle/>
          <a:p>
            <a:pPr defTabSz="608965">
              <a:lnSpc>
                <a:spcPct val="130000"/>
              </a:lnSpc>
            </a:pPr>
            <a:r>
              <a:rPr lang="en-US" altLang="zh-CN" sz="2000" dirty="0" smtClean="0">
                <a:solidFill>
                  <a:srgbClr val="422E3C"/>
                </a:solidFill>
                <a:latin typeface="微软雅黑" panose="020B0503020204020204" pitchFamily="34" charset="-122"/>
                <a:ea typeface="微软雅黑" panose="020B0503020204020204" pitchFamily="34" charset="-122"/>
              </a:rPr>
              <a:t>3. </a:t>
            </a:r>
            <a:r>
              <a:rPr lang="zh-CN" altLang="en-US" sz="2000" dirty="0" smtClean="0">
                <a:solidFill>
                  <a:srgbClr val="422E3C"/>
                </a:solidFill>
                <a:latin typeface="微软雅黑" panose="020B0503020204020204" pitchFamily="34" charset="-122"/>
                <a:ea typeface="微软雅黑" panose="020B0503020204020204" pitchFamily="34" charset="-122"/>
              </a:rPr>
              <a:t>点击输入标题</a:t>
            </a:r>
            <a:endParaRPr lang="zh-CN" altLang="en-US" sz="2000" dirty="0" smtClean="0">
              <a:solidFill>
                <a:srgbClr val="422E3C"/>
              </a:solidFill>
              <a:latin typeface="微软雅黑" panose="020B0503020204020204" pitchFamily="34" charset="-122"/>
              <a:ea typeface="微软雅黑" panose="020B0503020204020204" pitchFamily="34" charset="-122"/>
            </a:endParaRPr>
          </a:p>
        </p:txBody>
      </p:sp>
      <p:sp>
        <p:nvSpPr>
          <p:cNvPr id="143" name="矩形 142"/>
          <p:cNvSpPr/>
          <p:nvPr/>
        </p:nvSpPr>
        <p:spPr>
          <a:xfrm>
            <a:off x="4383089" y="4123843"/>
            <a:ext cx="3556817" cy="491490"/>
          </a:xfrm>
          <a:prstGeom prst="rect">
            <a:avLst/>
          </a:prstGeom>
        </p:spPr>
        <p:txBody>
          <a:bodyPr wrap="square" numCol="1" spcCol="360000">
            <a:spAutoFit/>
          </a:bodyPr>
          <a:lstStyle/>
          <a:p>
            <a:pPr defTabSz="608965">
              <a:lnSpc>
                <a:spcPct val="130000"/>
              </a:lnSpc>
            </a:pPr>
            <a:r>
              <a:rPr lang="en-US" altLang="zh-CN" sz="2000" dirty="0" smtClean="0">
                <a:solidFill>
                  <a:srgbClr val="422E3C"/>
                </a:solidFill>
                <a:latin typeface="微软雅黑" panose="020B0503020204020204" pitchFamily="34" charset="-122"/>
                <a:ea typeface="微软雅黑" panose="020B0503020204020204" pitchFamily="34" charset="-122"/>
              </a:rPr>
              <a:t>4. </a:t>
            </a:r>
            <a:r>
              <a:rPr lang="zh-CN" altLang="en-US" sz="2000" dirty="0" smtClean="0">
                <a:solidFill>
                  <a:srgbClr val="422E3C"/>
                </a:solidFill>
                <a:latin typeface="微软雅黑" panose="020B0503020204020204" pitchFamily="34" charset="-122"/>
                <a:ea typeface="微软雅黑" panose="020B0503020204020204" pitchFamily="34" charset="-122"/>
              </a:rPr>
              <a:t>点击输入标题</a:t>
            </a:r>
            <a:endParaRPr lang="zh-CN" altLang="en-US" sz="2000" dirty="0" smtClean="0">
              <a:solidFill>
                <a:srgbClr val="422E3C"/>
              </a:solidFill>
              <a:latin typeface="微软雅黑" panose="020B0503020204020204" pitchFamily="34" charset="-122"/>
              <a:ea typeface="微软雅黑" panose="020B0503020204020204" pitchFamily="34" charset="-122"/>
            </a:endParaRPr>
          </a:p>
        </p:txBody>
      </p:sp>
      <p:sp>
        <p:nvSpPr>
          <p:cNvPr id="145" name="文本框 8"/>
          <p:cNvSpPr txBox="1"/>
          <p:nvPr/>
        </p:nvSpPr>
        <p:spPr>
          <a:xfrm rot="16200000">
            <a:off x="6695855" y="2453013"/>
            <a:ext cx="3697012" cy="2914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altLang="zh-CN" sz="1000" dirty="0" smtClean="0">
                <a:solidFill>
                  <a:srgbClr val="422E3C"/>
                </a:solidFill>
                <a:latin typeface="微软雅黑" panose="020B0503020204020204" pitchFamily="34" charset="-122"/>
                <a:ea typeface="微软雅黑" panose="020B0503020204020204" pitchFamily="34" charset="-122"/>
              </a:rPr>
              <a:t>QIANTUWANG XIAZAI</a:t>
            </a:r>
            <a:endParaRPr lang="en-US" altLang="zh-CN" sz="1000" dirty="0" smtClean="0">
              <a:solidFill>
                <a:srgbClr val="422E3C"/>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descr="dfsg5675df45"/>
          <p:cNvPicPr>
            <a:picLocks noChangeAspect="1"/>
          </p:cNvPicPr>
          <p:nvPr/>
        </p:nvPicPr>
        <p:blipFill>
          <a:blip r:embed="rId1"/>
          <a:srcRect l="15331" r="19503"/>
          <a:stretch>
            <a:fillRect/>
          </a:stretch>
        </p:blipFill>
        <p:spPr>
          <a:xfrm>
            <a:off x="-49530" y="0"/>
            <a:ext cx="9193530" cy="5143500"/>
          </a:xfrm>
          <a:prstGeom prst="rect">
            <a:avLst/>
          </a:prstGeom>
        </p:spPr>
      </p:pic>
      <p:sp>
        <p:nvSpPr>
          <p:cNvPr id="9" name="文本框 14"/>
          <p:cNvSpPr txBox="1">
            <a:spLocks noChangeArrowheads="1"/>
          </p:cNvSpPr>
          <p:nvPr>
            <p:custDataLst>
              <p:tags r:id="rId2"/>
            </p:custDataLst>
          </p:nvPr>
        </p:nvSpPr>
        <p:spPr bwMode="auto">
          <a:xfrm>
            <a:off x="1389698" y="1805940"/>
            <a:ext cx="2560955" cy="1357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rm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866775" rtl="0" eaLnBrk="1" fontAlgn="base" latinLnBrk="0" hangingPunct="1">
              <a:lnSpc>
                <a:spcPct val="100000"/>
              </a:lnSpc>
              <a:spcBef>
                <a:spcPct val="0"/>
              </a:spcBef>
              <a:spcAft>
                <a:spcPct val="0"/>
              </a:spcAft>
              <a:buClrTx/>
              <a:buSzTx/>
              <a:buFontTx/>
              <a:buNone/>
              <a:defRPr/>
            </a:pPr>
            <a:r>
              <a:rPr kumimoji="0" lang="en-US" altLang="zh-CN" sz="4400" b="0" i="0" kern="0" spc="200" baseline="0" noProof="0">
                <a:ln>
                  <a:noFill/>
                </a:ln>
                <a:solidFill>
                  <a:schemeClr val="bg1"/>
                </a:solidFill>
                <a:effectLst/>
                <a:uLnTx/>
                <a:uFillTx/>
                <a:latin typeface="Arial" panose="020B0604020202020204" pitchFamily="34" charset="0"/>
                <a:ea typeface="微软雅黑" panose="020B0503020204020204" pitchFamily="34" charset="-122"/>
                <a:sym typeface="Arial" panose="020B0604020202020204" pitchFamily="34" charset="0"/>
              </a:rPr>
              <a:t>Part 01</a:t>
            </a:r>
            <a:endParaRPr kumimoji="0" lang="en-US" altLang="zh-CN" sz="4400" b="0" i="0" kern="0" spc="200" baseline="0" noProof="0">
              <a:ln>
                <a:noFill/>
              </a:ln>
              <a:solidFill>
                <a:schemeClr val="bg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 name="副标题 1"/>
          <p:cNvSpPr>
            <a:spLocks noGrp="1"/>
          </p:cNvSpPr>
          <p:nvPr>
            <p:custDataLst>
              <p:tags r:id="rId3"/>
            </p:custDataLst>
          </p:nvPr>
        </p:nvSpPr>
        <p:spPr>
          <a:xfrm>
            <a:off x="4239578" y="2662556"/>
            <a:ext cx="4241800" cy="347345"/>
          </a:xfrm>
          <a:prstGeom prst="rect">
            <a:avLst/>
          </a:prstGeom>
        </p:spPr>
        <p:txBody>
          <a:bodyPr vert="horz" wrap="square" lIns="0" tIns="0" rIns="0" bIns="0" rtlCol="0" anchor="t" anchorCtr="0">
            <a:normAutofit/>
          </a:bodyPr>
          <a:lstStyle>
            <a:lvl1pPr marL="0" marR="0" indent="0" algn="l" defTabSz="914400" rtl="0" eaLnBrk="1" fontAlgn="auto" latinLnBrk="0" hangingPunct="1">
              <a:lnSpc>
                <a:spcPct val="130000"/>
              </a:lnSpc>
              <a:spcBef>
                <a:spcPts val="0"/>
              </a:spcBef>
              <a:spcAft>
                <a:spcPts val="0"/>
              </a:spcAft>
              <a:buClrTx/>
              <a:buSzPts val="1600"/>
              <a:buFont typeface="Arial" panose="020B0604020202020204" pitchFamily="34" charset="0"/>
              <a:buNone/>
              <a:defRPr sz="1600" b="0" u="none" strike="noStrike" kern="1200" cap="none" spc="200" normalizeH="0" baseline="0">
                <a:solidFill>
                  <a:schemeClr val="tx1"/>
                </a:solidFill>
                <a:uFillTx/>
                <a:latin typeface="Arial" panose="020B0604020202020204" pitchFamily="34" charset="0"/>
                <a:ea typeface="微软雅黑" panose="020B0503020204020204" pitchFamily="34" charset="-122"/>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9pPr>
          </a:lstStyle>
          <a:p>
            <a:r>
              <a:rPr lang="zh-CN" altLang="en-US">
                <a:solidFill>
                  <a:schemeClr val="bg1"/>
                </a:solidFill>
              </a:rPr>
              <a:t>单击此处添加副标题内容</a:t>
            </a:r>
            <a:endParaRPr lang="zh-CN" altLang="en-US">
              <a:solidFill>
                <a:schemeClr val="bg1"/>
              </a:solidFill>
            </a:endParaRPr>
          </a:p>
        </p:txBody>
      </p:sp>
      <p:sp>
        <p:nvSpPr>
          <p:cNvPr id="11" name="标题 4"/>
          <p:cNvSpPr>
            <a:spLocks noGrp="1"/>
          </p:cNvSpPr>
          <p:nvPr>
            <p:custDataLst>
              <p:tags r:id="rId4"/>
            </p:custDataLst>
          </p:nvPr>
        </p:nvSpPr>
        <p:spPr>
          <a:xfrm>
            <a:off x="3950970" y="1988185"/>
            <a:ext cx="4004310" cy="674370"/>
          </a:xfrm>
          <a:prstGeom prst="rect">
            <a:avLst/>
          </a:prstGeom>
        </p:spPr>
        <p:txBody>
          <a:bodyPr vert="horz" wrap="square" lIns="0" tIns="0" rIns="0" bIns="0" rtlCol="0" anchor="ctr" anchorCtr="0">
            <a:normAutofit fontScale="90000"/>
          </a:bodyPr>
          <a:lstStyle>
            <a:lvl1pPr marL="0" marR="0" indent="0" algn="l" defTabSz="914400" rtl="0" eaLnBrk="1" fontAlgn="auto" latinLnBrk="0" hangingPunct="1">
              <a:lnSpc>
                <a:spcPct val="120000"/>
              </a:lnSpc>
              <a:spcBef>
                <a:spcPct val="0"/>
              </a:spcBef>
              <a:spcAft>
                <a:spcPts val="0"/>
              </a:spcAft>
              <a:buClrTx/>
              <a:buSzPts val="3600"/>
              <a:buNone/>
              <a:defRPr sz="3600" b="0" u="none" strike="noStrike" kern="1200" cap="none" spc="400" normalizeH="0">
                <a:solidFill>
                  <a:schemeClr val="tx1"/>
                </a:solidFill>
                <a:uFillTx/>
                <a:latin typeface="Arial" panose="020B0604020202020204" pitchFamily="34" charset="0"/>
                <a:ea typeface="汉仪旗黑-85S" panose="00020600040101010101" pitchFamily="18" charset="-122"/>
                <a:cs typeface="+mj-cs"/>
              </a:defRPr>
            </a:lvl1pPr>
          </a:lstStyle>
          <a:p>
            <a:r>
              <a:rPr lang="zh-CN" altLang="en-US">
                <a:solidFill>
                  <a:schemeClr val="bg1"/>
                </a:solidFill>
              </a:rPr>
              <a:t>单击此处添加标题</a:t>
            </a:r>
            <a:endParaRPr lang="zh-CN" altLang="en-US">
              <a:solidFill>
                <a:schemeClr val="bg1"/>
              </a:solidFill>
            </a:endParaRPr>
          </a:p>
        </p:txBody>
      </p:sp>
      <p:sp>
        <p:nvSpPr>
          <p:cNvPr id="21" name="流程图: 合并 20"/>
          <p:cNvSpPr/>
          <p:nvPr/>
        </p:nvSpPr>
        <p:spPr>
          <a:xfrm rot="5400000">
            <a:off x="6104255" y="2103755"/>
            <a:ext cx="5143500" cy="935990"/>
          </a:xfrm>
          <a:prstGeom prst="flowChartMerg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400" accel="100000" fill="hold"/>
                                        <p:tgtEl>
                                          <p:spTgt spid="9"/>
                                        </p:tgtEl>
                                        <p:attrNameLst>
                                          <p:attrName>ppt_w</p:attrName>
                                        </p:attrNameLst>
                                      </p:cBhvr>
                                      <p:tavLst>
                                        <p:tav tm="0">
                                          <p:val>
                                            <p:strVal val="4*#ppt_w"/>
                                          </p:val>
                                        </p:tav>
                                        <p:tav tm="100000">
                                          <p:val>
                                            <p:strVal val="#ppt_w"/>
                                          </p:val>
                                        </p:tav>
                                      </p:tavLst>
                                    </p:anim>
                                    <p:anim calcmode="lin" valueType="num">
                                      <p:cBhvr>
                                        <p:cTn id="8" dur="400" accel="100000" fill="hold"/>
                                        <p:tgtEl>
                                          <p:spTgt spid="9"/>
                                        </p:tgtEl>
                                        <p:attrNameLst>
                                          <p:attrName>ppt_h</p:attrName>
                                        </p:attrNameLst>
                                      </p:cBhvr>
                                      <p:tavLst>
                                        <p:tav tm="0">
                                          <p:val>
                                            <p:strVal val="4*#ppt_h"/>
                                          </p:val>
                                        </p:tav>
                                        <p:tav tm="100000">
                                          <p:val>
                                            <p:strVal val="#ppt_h"/>
                                          </p:val>
                                        </p:tav>
                                      </p:tavLst>
                                    </p:anim>
                                    <p:anim to="" calcmode="lin" valueType="num">
                                      <p:cBhvr>
                                        <p:cTn id="9" dur="100" autoRev="1" fill="hold">
                                          <p:stCondLst>
                                            <p:cond delay="400"/>
                                          </p:stCondLst>
                                        </p:cTn>
                                        <p:tgtEl>
                                          <p:spTgt spid="9"/>
                                        </p:tgtEl>
                                        <p:attrNameLst>
                                          <p:attrName>ppt_w</p:attrName>
                                        </p:attrNameLst>
                                      </p:cBhvr>
                                      <p:tavLst>
                                        <p:tav tm="0">
                                          <p:val>
                                            <p:strVal val="#ppt_w"/>
                                          </p:val>
                                        </p:tav>
                                        <p:tav tm="100000">
                                          <p:val>
                                            <p:strVal val="1.4*#ppt_w"/>
                                          </p:val>
                                        </p:tav>
                                      </p:tavLst>
                                    </p:anim>
                                    <p:anim to="" calcmode="lin" valueType="num">
                                      <p:cBhvr>
                                        <p:cTn id="10" dur="100" autoRev="1" fill="hold">
                                          <p:stCondLst>
                                            <p:cond delay="400"/>
                                          </p:stCondLst>
                                        </p:cTn>
                                        <p:tgtEl>
                                          <p:spTgt spid="9"/>
                                        </p:tgtEl>
                                        <p:attrNameLst>
                                          <p:attrName>ppt_h</p:attrName>
                                        </p:attrNameLst>
                                      </p:cBhvr>
                                      <p:tavLst>
                                        <p:tav tm="0">
                                          <p:val>
                                            <p:strVal val="#ppt_h"/>
                                          </p:val>
                                        </p:tav>
                                        <p:tav tm="100000">
                                          <p:val>
                                            <p:strVal val="1.4*#ppt_h"/>
                                          </p:val>
                                        </p:tav>
                                      </p:tavLst>
                                    </p:anim>
                                    <p:anim to="" calcmode="lin" valueType="num">
                                      <p:cBhvr>
                                        <p:cTn id="11" dur="600" fill="hold">
                                          <p:stCondLst>
                                            <p:cond delay="0"/>
                                          </p:stCondLst>
                                        </p:cTn>
                                        <p:tgtEl>
                                          <p:spTgt spid="9"/>
                                        </p:tgtEl>
                                        <p:attrNameLst>
                                          <p:attrName>ppt_x</p:attrName>
                                        </p:attrNameLst>
                                      </p:cBhvr>
                                      <p:tavLst>
                                        <p:tav tm="0">
                                          <p:val>
                                            <p:fltVal val="0.5"/>
                                          </p:val>
                                        </p:tav>
                                        <p:tav tm="100000">
                                          <p:val>
                                            <p:fltVal val="0.50195"/>
                                          </p:val>
                                        </p:tav>
                                      </p:tavLst>
                                    </p:anim>
                                    <p:anim to="" calcmode="lin" valueType="num">
                                      <p:cBhvr>
                                        <p:cTn id="12" dur="600" fill="hold">
                                          <p:stCondLst>
                                            <p:cond delay="0"/>
                                          </p:stCondLst>
                                        </p:cTn>
                                        <p:tgtEl>
                                          <p:spTgt spid="9"/>
                                        </p:tgtEl>
                                        <p:attrNameLst>
                                          <p:attrName>ppt_y</p:attrName>
                                        </p:attrNameLst>
                                      </p:cBhvr>
                                      <p:tavLst>
                                        <p:tav tm="0">
                                          <p:val>
                                            <p:fltVal val="0.5"/>
                                          </p:val>
                                        </p:tav>
                                        <p:tav tm="100000">
                                          <p:val>
                                            <p:fltVal val="0.50195"/>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00"/>
                                        <p:tgtEl>
                                          <p:spTgt spid="10"/>
                                        </p:tgtEl>
                                      </p:cBhvr>
                                    </p:animEffect>
                                  </p:childTnLst>
                                </p:cTn>
                              </p:par>
                              <p:par>
                                <p:cTn id="21" presetID="35" presetClass="path" presetSubtype="0" accel="50000" decel="50000" fill="hold" grpId="1" nodeType="withEffect">
                                  <p:stCondLst>
                                    <p:cond delay="0"/>
                                  </p:stCondLst>
                                  <p:childTnLst>
                                    <p:anim calcmode="lin" valueType="num">
                                      <p:cBhvr additive="base">
                                        <p:cTn id="22" dur="600" fill="hold">
                                          <p:stCondLst>
                                            <p:cond delay="0"/>
                                          </p:stCondLst>
                                        </p:cTn>
                                        <p:tgtEl>
                                          <p:spTgt spid="9"/>
                                        </p:tgtEl>
                                        <p:attrNameLst>
                                          <p:attrName>ppt_x</p:attrName>
                                        </p:attrNameLst>
                                      </p:cBhvr>
                                      <p:tavLst>
                                        <p:tav tm="0">
                                          <p:val>
                                            <p:strVal val="ppt_x"/>
                                          </p:val>
                                        </p:tav>
                                        <p:tav tm="100000">
                                          <p:val>
                                            <p:fltVal val="0.32214"/>
                                          </p:val>
                                        </p:tav>
                                      </p:tavLst>
                                    </p:anim>
                                    <p:anim calcmode="lin" valueType="num">
                                      <p:cBhvr additive="base">
                                        <p:cTn id="23" dur="600" fill="hold">
                                          <p:stCondLst>
                                            <p:cond delay="0"/>
                                          </p:stCondLst>
                                        </p:cTn>
                                        <p:tgtEl>
                                          <p:spTgt spid="9"/>
                                        </p:tgtEl>
                                        <p:attrNameLst>
                                          <p:attrName>ppt_y</p:attrName>
                                        </p:attrNameLst>
                                      </p:cBhvr>
                                      <p:tavLst>
                                        <p:tav tm="0">
                                          <p:val>
                                            <p:strVal val="ppt_y"/>
                                          </p:val>
                                        </p:tav>
                                        <p:tav tm="100000">
                                          <p:val>
                                            <p:fltVal val="0.5"/>
                                          </p:val>
                                        </p:tav>
                                      </p:tavLst>
                                    </p:anim>
                                    <p:anim calcmode="lin" valueType="num">
                                      <p:cBhvr additive="base">
                                        <p:cTn id="24" dur="600" fill="hold">
                                          <p:stCondLst>
                                            <p:cond delay="0"/>
                                          </p:stCondLst>
                                        </p:cTn>
                                        <p:tgtEl>
                                          <p:spTgt spid="9"/>
                                        </p:tgtEl>
                                        <p:attrNameLst>
                                          <p:attrName>ppt_w</p:attrName>
                                        </p:attrNameLst>
                                      </p:cBhvr>
                                      <p:tavLst>
                                        <p:tav tm="0">
                                          <p:val>
                                            <p:strVal val="ppt_w"/>
                                          </p:val>
                                        </p:tav>
                                        <p:tav tm="100000">
                                          <p:val>
                                            <p:strVal val="#ppt_w"/>
                                          </p:val>
                                        </p:tav>
                                      </p:tavLst>
                                    </p:anim>
                                    <p:anim calcmode="lin" valueType="num">
                                      <p:cBhvr additive="base">
                                        <p:cTn id="25" dur="600" fill="hold">
                                          <p:stCondLst>
                                            <p:cond delay="0"/>
                                          </p:stCondLst>
                                        </p:cTn>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 name="组合 89"/>
          <p:cNvGrpSpPr/>
          <p:nvPr/>
        </p:nvGrpSpPr>
        <p:grpSpPr>
          <a:xfrm>
            <a:off x="0" y="0"/>
            <a:ext cx="2536190" cy="553634"/>
            <a:chOff x="0" y="0"/>
            <a:chExt cx="5873" cy="1282"/>
          </a:xfrm>
        </p:grpSpPr>
        <p:sp>
          <p:nvSpPr>
            <p:cNvPr id="88" name="五边形 87"/>
            <p:cNvSpPr/>
            <p:nvPr/>
          </p:nvSpPr>
          <p:spPr>
            <a:xfrm>
              <a:off x="0" y="0"/>
              <a:ext cx="5873" cy="1282"/>
            </a:xfrm>
            <a:prstGeom prst="homePlate">
              <a:avLst>
                <a:gd name="adj" fmla="val 62842"/>
              </a:avLst>
            </a:prstGeom>
            <a:solidFill>
              <a:srgbClr val="03264C"/>
            </a:solidFill>
            <a:ln>
              <a:noFill/>
            </a:ln>
            <a:effectLst>
              <a:outerShdw blurRad="1270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89" name="矩形 3"/>
            <p:cNvSpPr>
              <a:spLocks noChangeArrowheads="1"/>
            </p:cNvSpPr>
            <p:nvPr/>
          </p:nvSpPr>
          <p:spPr bwMode="auto">
            <a:xfrm>
              <a:off x="720" y="325"/>
              <a:ext cx="3275" cy="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defTabSz="914400">
                <a:spcBef>
                  <a:spcPct val="0"/>
                </a:spcBef>
                <a:buNone/>
              </a:pPr>
              <a:r>
                <a:rPr lang="zh-CN" altLang="en-US" sz="1600" b="1" dirty="0" smtClean="0">
                  <a:solidFill>
                    <a:schemeClr val="bg1"/>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1600" b="1" dirty="0" smtClean="0">
                <a:solidFill>
                  <a:schemeClr val="bg1"/>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107" name="组合 106"/>
          <p:cNvGrpSpPr/>
          <p:nvPr/>
        </p:nvGrpSpPr>
        <p:grpSpPr>
          <a:xfrm>
            <a:off x="435610" y="1426845"/>
            <a:ext cx="8375420" cy="2993390"/>
            <a:chOff x="-1014" y="1447"/>
            <a:chExt cx="16827" cy="6014"/>
          </a:xfrm>
        </p:grpSpPr>
        <p:grpSp>
          <p:nvGrpSpPr>
            <p:cNvPr id="91" name="组合 90"/>
            <p:cNvGrpSpPr/>
            <p:nvPr/>
          </p:nvGrpSpPr>
          <p:grpSpPr>
            <a:xfrm>
              <a:off x="6306" y="1447"/>
              <a:ext cx="8043" cy="3014"/>
              <a:chOff x="8506" y="3127"/>
              <a:chExt cx="8043" cy="3014"/>
            </a:xfrm>
          </p:grpSpPr>
          <p:sp>
            <p:nvSpPr>
              <p:cNvPr id="92" name="任意多边形 91"/>
              <p:cNvSpPr/>
              <p:nvPr>
                <p:custDataLst>
                  <p:tags r:id="rId1"/>
                </p:custDataLst>
              </p:nvPr>
            </p:nvSpPr>
            <p:spPr>
              <a:xfrm rot="5400000" flipH="1">
                <a:off x="8107" y="3526"/>
                <a:ext cx="3014" cy="2217"/>
              </a:xfrm>
              <a:custGeom>
                <a:avLst/>
                <a:gdLst>
                  <a:gd name="connsiteX0" fmla="*/ 3387926 w 4764289"/>
                  <a:gd name="connsiteY0" fmla="*/ 0 h 3505200"/>
                  <a:gd name="connsiteX1" fmla="*/ 4764289 w 4764289"/>
                  <a:gd name="connsiteY1" fmla="*/ 1376363 h 3505200"/>
                  <a:gd name="connsiteX2" fmla="*/ 4757183 w 4764289"/>
                  <a:gd name="connsiteY2" fmla="*/ 1517088 h 3505200"/>
                  <a:gd name="connsiteX3" fmla="*/ 4755323 w 4764289"/>
                  <a:gd name="connsiteY3" fmla="*/ 1529277 h 3505200"/>
                  <a:gd name="connsiteX4" fmla="*/ 4751527 w 4764289"/>
                  <a:gd name="connsiteY4" fmla="*/ 1594024 h 3505200"/>
                  <a:gd name="connsiteX5" fmla="*/ 2292551 w 4764289"/>
                  <a:gd name="connsiteY5" fmla="*/ 3505200 h 3505200"/>
                  <a:gd name="connsiteX6" fmla="*/ 15055 w 4764289"/>
                  <a:gd name="connsiteY6" fmla="*/ 2205002 h 3505200"/>
                  <a:gd name="connsiteX7" fmla="*/ 0 w 4764289"/>
                  <a:gd name="connsiteY7" fmla="*/ 2169573 h 3505200"/>
                  <a:gd name="connsiteX8" fmla="*/ 65761 w 4764289"/>
                  <a:gd name="connsiteY8" fmla="*/ 2260723 h 3505200"/>
                  <a:gd name="connsiteX9" fmla="*/ 871739 w 4764289"/>
                  <a:gd name="connsiteY9" fmla="*/ 2681287 h 3505200"/>
                  <a:gd name="connsiteX10" fmla="*/ 2005679 w 4764289"/>
                  <a:gd name="connsiteY10" fmla="*/ 1392205 h 3505200"/>
                  <a:gd name="connsiteX11" fmla="*/ 2006505 w 4764289"/>
                  <a:gd name="connsiteY11" fmla="*/ 1371600 h 3505200"/>
                  <a:gd name="connsiteX12" fmla="*/ 2011804 w 4764289"/>
                  <a:gd name="connsiteY12" fmla="*/ 1371600 h 3505200"/>
                  <a:gd name="connsiteX13" fmla="*/ 2018669 w 4764289"/>
                  <a:gd name="connsiteY13" fmla="*/ 1235638 h 3505200"/>
                  <a:gd name="connsiteX14" fmla="*/ 3387926 w 4764289"/>
                  <a:gd name="connsiteY14" fmla="*/ 0 h 3505200"/>
                  <a:gd name="connsiteX0-1" fmla="*/ 3387926 w 4764289"/>
                  <a:gd name="connsiteY0-2" fmla="*/ 0 h 3505200"/>
                  <a:gd name="connsiteX1-3" fmla="*/ 4764289 w 4764289"/>
                  <a:gd name="connsiteY1-4" fmla="*/ 1376363 h 3505200"/>
                  <a:gd name="connsiteX2-5" fmla="*/ 4757183 w 4764289"/>
                  <a:gd name="connsiteY2-6" fmla="*/ 1517088 h 3505200"/>
                  <a:gd name="connsiteX3-7" fmla="*/ 4755323 w 4764289"/>
                  <a:gd name="connsiteY3-8" fmla="*/ 1529277 h 3505200"/>
                  <a:gd name="connsiteX4-9" fmla="*/ 4751527 w 4764289"/>
                  <a:gd name="connsiteY4-10" fmla="*/ 1594024 h 3505200"/>
                  <a:gd name="connsiteX5-11" fmla="*/ 2292551 w 4764289"/>
                  <a:gd name="connsiteY5-12" fmla="*/ 3505200 h 3505200"/>
                  <a:gd name="connsiteX6-13" fmla="*/ 15055 w 4764289"/>
                  <a:gd name="connsiteY6-14" fmla="*/ 2205002 h 3505200"/>
                  <a:gd name="connsiteX7-15" fmla="*/ 0 w 4764289"/>
                  <a:gd name="connsiteY7-16" fmla="*/ 2169573 h 3505200"/>
                  <a:gd name="connsiteX8-17" fmla="*/ 65761 w 4764289"/>
                  <a:gd name="connsiteY8-18" fmla="*/ 2260723 h 3505200"/>
                  <a:gd name="connsiteX9-19" fmla="*/ 871739 w 4764289"/>
                  <a:gd name="connsiteY9-20" fmla="*/ 2681287 h 3505200"/>
                  <a:gd name="connsiteX10-21" fmla="*/ 2005679 w 4764289"/>
                  <a:gd name="connsiteY10-22" fmla="*/ 1392205 h 3505200"/>
                  <a:gd name="connsiteX11-23" fmla="*/ 2006505 w 4764289"/>
                  <a:gd name="connsiteY11-24" fmla="*/ 1371600 h 3505200"/>
                  <a:gd name="connsiteX12-25" fmla="*/ 2018669 w 4764289"/>
                  <a:gd name="connsiteY12-26" fmla="*/ 1235638 h 3505200"/>
                  <a:gd name="connsiteX13-27" fmla="*/ 3387926 w 4764289"/>
                  <a:gd name="connsiteY13-28" fmla="*/ 0 h 3505200"/>
                  <a:gd name="connsiteX0-29" fmla="*/ 3387926 w 4764289"/>
                  <a:gd name="connsiteY0-30" fmla="*/ 0 h 3505200"/>
                  <a:gd name="connsiteX1-31" fmla="*/ 4764289 w 4764289"/>
                  <a:gd name="connsiteY1-32" fmla="*/ 1376363 h 3505200"/>
                  <a:gd name="connsiteX2-33" fmla="*/ 4757183 w 4764289"/>
                  <a:gd name="connsiteY2-34" fmla="*/ 1517088 h 3505200"/>
                  <a:gd name="connsiteX3-35" fmla="*/ 4755323 w 4764289"/>
                  <a:gd name="connsiteY3-36" fmla="*/ 1529277 h 3505200"/>
                  <a:gd name="connsiteX4-37" fmla="*/ 4751527 w 4764289"/>
                  <a:gd name="connsiteY4-38" fmla="*/ 1594024 h 3505200"/>
                  <a:gd name="connsiteX5-39" fmla="*/ 2292551 w 4764289"/>
                  <a:gd name="connsiteY5-40" fmla="*/ 3505200 h 3505200"/>
                  <a:gd name="connsiteX6-41" fmla="*/ 15055 w 4764289"/>
                  <a:gd name="connsiteY6-42" fmla="*/ 2205002 h 3505200"/>
                  <a:gd name="connsiteX7-43" fmla="*/ 0 w 4764289"/>
                  <a:gd name="connsiteY7-44" fmla="*/ 2169573 h 3505200"/>
                  <a:gd name="connsiteX8-45" fmla="*/ 65761 w 4764289"/>
                  <a:gd name="connsiteY8-46" fmla="*/ 2260723 h 3505200"/>
                  <a:gd name="connsiteX9-47" fmla="*/ 871739 w 4764289"/>
                  <a:gd name="connsiteY9-48" fmla="*/ 2681287 h 3505200"/>
                  <a:gd name="connsiteX10-49" fmla="*/ 2005679 w 4764289"/>
                  <a:gd name="connsiteY10-50" fmla="*/ 1392205 h 3505200"/>
                  <a:gd name="connsiteX11-51" fmla="*/ 2018669 w 4764289"/>
                  <a:gd name="connsiteY11-52" fmla="*/ 1235638 h 3505200"/>
                  <a:gd name="connsiteX12-53" fmla="*/ 3387926 w 4764289"/>
                  <a:gd name="connsiteY12-54" fmla="*/ 0 h 3505200"/>
                  <a:gd name="connsiteX0-55" fmla="*/ 3387926 w 4764289"/>
                  <a:gd name="connsiteY0-56" fmla="*/ 0 h 3505200"/>
                  <a:gd name="connsiteX1-57" fmla="*/ 4764289 w 4764289"/>
                  <a:gd name="connsiteY1-58" fmla="*/ 1376363 h 3505200"/>
                  <a:gd name="connsiteX2-59" fmla="*/ 4757183 w 4764289"/>
                  <a:gd name="connsiteY2-60" fmla="*/ 1517088 h 3505200"/>
                  <a:gd name="connsiteX3-61" fmla="*/ 4755323 w 4764289"/>
                  <a:gd name="connsiteY3-62" fmla="*/ 1529277 h 3505200"/>
                  <a:gd name="connsiteX4-63" fmla="*/ 4751527 w 4764289"/>
                  <a:gd name="connsiteY4-64" fmla="*/ 1594024 h 3505200"/>
                  <a:gd name="connsiteX5-65" fmla="*/ 2292551 w 4764289"/>
                  <a:gd name="connsiteY5-66" fmla="*/ 3505200 h 3505200"/>
                  <a:gd name="connsiteX6-67" fmla="*/ 15055 w 4764289"/>
                  <a:gd name="connsiteY6-68" fmla="*/ 2205002 h 3505200"/>
                  <a:gd name="connsiteX7-69" fmla="*/ 0 w 4764289"/>
                  <a:gd name="connsiteY7-70" fmla="*/ 2169573 h 3505200"/>
                  <a:gd name="connsiteX8-71" fmla="*/ 65761 w 4764289"/>
                  <a:gd name="connsiteY8-72" fmla="*/ 2260723 h 3505200"/>
                  <a:gd name="connsiteX9-73" fmla="*/ 871739 w 4764289"/>
                  <a:gd name="connsiteY9-74" fmla="*/ 2681287 h 3505200"/>
                  <a:gd name="connsiteX10-75" fmla="*/ 2005679 w 4764289"/>
                  <a:gd name="connsiteY10-76" fmla="*/ 1392205 h 3505200"/>
                  <a:gd name="connsiteX11-77" fmla="*/ 2018669 w 4764289"/>
                  <a:gd name="connsiteY11-78" fmla="*/ 1235638 h 3505200"/>
                  <a:gd name="connsiteX12-79" fmla="*/ 3387926 w 4764289"/>
                  <a:gd name="connsiteY12-80" fmla="*/ 0 h 3505200"/>
                  <a:gd name="connsiteX0-81" fmla="*/ 3387926 w 4764289"/>
                  <a:gd name="connsiteY0-82" fmla="*/ 0 h 3505200"/>
                  <a:gd name="connsiteX1-83" fmla="*/ 4764289 w 4764289"/>
                  <a:gd name="connsiteY1-84" fmla="*/ 1376363 h 3505200"/>
                  <a:gd name="connsiteX2-85" fmla="*/ 4757183 w 4764289"/>
                  <a:gd name="connsiteY2-86" fmla="*/ 1517088 h 3505200"/>
                  <a:gd name="connsiteX3-87" fmla="*/ 4755323 w 4764289"/>
                  <a:gd name="connsiteY3-88" fmla="*/ 1529277 h 3505200"/>
                  <a:gd name="connsiteX4-89" fmla="*/ 4751527 w 4764289"/>
                  <a:gd name="connsiteY4-90" fmla="*/ 1594024 h 3505200"/>
                  <a:gd name="connsiteX5-91" fmla="*/ 2292551 w 4764289"/>
                  <a:gd name="connsiteY5-92" fmla="*/ 3505200 h 3505200"/>
                  <a:gd name="connsiteX6-93" fmla="*/ 15055 w 4764289"/>
                  <a:gd name="connsiteY6-94" fmla="*/ 2205002 h 3505200"/>
                  <a:gd name="connsiteX7-95" fmla="*/ 0 w 4764289"/>
                  <a:gd name="connsiteY7-96" fmla="*/ 2169573 h 3505200"/>
                  <a:gd name="connsiteX8-97" fmla="*/ 65761 w 4764289"/>
                  <a:gd name="connsiteY8-98" fmla="*/ 2260723 h 3505200"/>
                  <a:gd name="connsiteX9-99" fmla="*/ 871739 w 4764289"/>
                  <a:gd name="connsiteY9-100" fmla="*/ 2681287 h 3505200"/>
                  <a:gd name="connsiteX10-101" fmla="*/ 2005679 w 4764289"/>
                  <a:gd name="connsiteY10-102" fmla="*/ 1392205 h 3505200"/>
                  <a:gd name="connsiteX11-103" fmla="*/ 2018669 w 4764289"/>
                  <a:gd name="connsiteY11-104" fmla="*/ 1235638 h 3505200"/>
                  <a:gd name="connsiteX12-105" fmla="*/ 3387926 w 4764289"/>
                  <a:gd name="connsiteY12-106" fmla="*/ 0 h 3505200"/>
                  <a:gd name="connsiteX0-107" fmla="*/ 3387926 w 4764289"/>
                  <a:gd name="connsiteY0-108" fmla="*/ 0 h 3505200"/>
                  <a:gd name="connsiteX1-109" fmla="*/ 4764289 w 4764289"/>
                  <a:gd name="connsiteY1-110" fmla="*/ 1376363 h 3505200"/>
                  <a:gd name="connsiteX2-111" fmla="*/ 4757183 w 4764289"/>
                  <a:gd name="connsiteY2-112" fmla="*/ 1517088 h 3505200"/>
                  <a:gd name="connsiteX3-113" fmla="*/ 4755323 w 4764289"/>
                  <a:gd name="connsiteY3-114" fmla="*/ 1529277 h 3505200"/>
                  <a:gd name="connsiteX4-115" fmla="*/ 4751527 w 4764289"/>
                  <a:gd name="connsiteY4-116" fmla="*/ 1594024 h 3505200"/>
                  <a:gd name="connsiteX5-117" fmla="*/ 2292551 w 4764289"/>
                  <a:gd name="connsiteY5-118" fmla="*/ 3505200 h 3505200"/>
                  <a:gd name="connsiteX6-119" fmla="*/ 15055 w 4764289"/>
                  <a:gd name="connsiteY6-120" fmla="*/ 2205002 h 3505200"/>
                  <a:gd name="connsiteX7-121" fmla="*/ 0 w 4764289"/>
                  <a:gd name="connsiteY7-122" fmla="*/ 2169573 h 3505200"/>
                  <a:gd name="connsiteX8-123" fmla="*/ 65761 w 4764289"/>
                  <a:gd name="connsiteY8-124" fmla="*/ 2260723 h 3505200"/>
                  <a:gd name="connsiteX9-125" fmla="*/ 871739 w 4764289"/>
                  <a:gd name="connsiteY9-126" fmla="*/ 2681287 h 3505200"/>
                  <a:gd name="connsiteX10-127" fmla="*/ 2005679 w 4764289"/>
                  <a:gd name="connsiteY10-128" fmla="*/ 1392205 h 3505200"/>
                  <a:gd name="connsiteX11-129" fmla="*/ 2018669 w 4764289"/>
                  <a:gd name="connsiteY11-130" fmla="*/ 1235638 h 3505200"/>
                  <a:gd name="connsiteX12-131" fmla="*/ 3387926 w 4764289"/>
                  <a:gd name="connsiteY12-132" fmla="*/ 0 h 3505200"/>
                  <a:gd name="connsiteX0-133" fmla="*/ 3387926 w 4764289"/>
                  <a:gd name="connsiteY0-134" fmla="*/ 0 h 3505200"/>
                  <a:gd name="connsiteX1-135" fmla="*/ 4764289 w 4764289"/>
                  <a:gd name="connsiteY1-136" fmla="*/ 1376363 h 3505200"/>
                  <a:gd name="connsiteX2-137" fmla="*/ 4757183 w 4764289"/>
                  <a:gd name="connsiteY2-138" fmla="*/ 1517088 h 3505200"/>
                  <a:gd name="connsiteX3-139" fmla="*/ 4755323 w 4764289"/>
                  <a:gd name="connsiteY3-140" fmla="*/ 1529277 h 3505200"/>
                  <a:gd name="connsiteX4-141" fmla="*/ 4751527 w 4764289"/>
                  <a:gd name="connsiteY4-142" fmla="*/ 1594024 h 3505200"/>
                  <a:gd name="connsiteX5-143" fmla="*/ 2292551 w 4764289"/>
                  <a:gd name="connsiteY5-144" fmla="*/ 3505200 h 3505200"/>
                  <a:gd name="connsiteX6-145" fmla="*/ 15055 w 4764289"/>
                  <a:gd name="connsiteY6-146" fmla="*/ 2205002 h 3505200"/>
                  <a:gd name="connsiteX7-147" fmla="*/ 0 w 4764289"/>
                  <a:gd name="connsiteY7-148" fmla="*/ 2169573 h 3505200"/>
                  <a:gd name="connsiteX8-149" fmla="*/ 65761 w 4764289"/>
                  <a:gd name="connsiteY8-150" fmla="*/ 2260723 h 3505200"/>
                  <a:gd name="connsiteX9-151" fmla="*/ 871739 w 4764289"/>
                  <a:gd name="connsiteY9-152" fmla="*/ 2681287 h 3505200"/>
                  <a:gd name="connsiteX10-153" fmla="*/ 2005679 w 4764289"/>
                  <a:gd name="connsiteY10-154" fmla="*/ 1392205 h 3505200"/>
                  <a:gd name="connsiteX11-155" fmla="*/ 2018669 w 4764289"/>
                  <a:gd name="connsiteY11-156" fmla="*/ 1235638 h 3505200"/>
                  <a:gd name="connsiteX12-157" fmla="*/ 3387926 w 4764289"/>
                  <a:gd name="connsiteY12-158" fmla="*/ 0 h 3505200"/>
                  <a:gd name="connsiteX0-159" fmla="*/ 3387926 w 4764289"/>
                  <a:gd name="connsiteY0-160" fmla="*/ 0 h 3505200"/>
                  <a:gd name="connsiteX1-161" fmla="*/ 4764289 w 4764289"/>
                  <a:gd name="connsiteY1-162" fmla="*/ 1376363 h 3505200"/>
                  <a:gd name="connsiteX2-163" fmla="*/ 4757183 w 4764289"/>
                  <a:gd name="connsiteY2-164" fmla="*/ 1517088 h 3505200"/>
                  <a:gd name="connsiteX3-165" fmla="*/ 4755323 w 4764289"/>
                  <a:gd name="connsiteY3-166" fmla="*/ 1529277 h 3505200"/>
                  <a:gd name="connsiteX4-167" fmla="*/ 4751527 w 4764289"/>
                  <a:gd name="connsiteY4-168" fmla="*/ 1594024 h 3505200"/>
                  <a:gd name="connsiteX5-169" fmla="*/ 2292551 w 4764289"/>
                  <a:gd name="connsiteY5-170" fmla="*/ 3505200 h 3505200"/>
                  <a:gd name="connsiteX6-171" fmla="*/ 15055 w 4764289"/>
                  <a:gd name="connsiteY6-172" fmla="*/ 2205002 h 3505200"/>
                  <a:gd name="connsiteX7-173" fmla="*/ 0 w 4764289"/>
                  <a:gd name="connsiteY7-174" fmla="*/ 2169573 h 3505200"/>
                  <a:gd name="connsiteX8-175" fmla="*/ 65761 w 4764289"/>
                  <a:gd name="connsiteY8-176" fmla="*/ 2260723 h 3505200"/>
                  <a:gd name="connsiteX9-177" fmla="*/ 871739 w 4764289"/>
                  <a:gd name="connsiteY9-178" fmla="*/ 2681287 h 3505200"/>
                  <a:gd name="connsiteX10-179" fmla="*/ 2005679 w 4764289"/>
                  <a:gd name="connsiteY10-180" fmla="*/ 1392205 h 3505200"/>
                  <a:gd name="connsiteX11-181" fmla="*/ 2018669 w 4764289"/>
                  <a:gd name="connsiteY11-182" fmla="*/ 1235638 h 3505200"/>
                  <a:gd name="connsiteX12-183" fmla="*/ 3387926 w 4764289"/>
                  <a:gd name="connsiteY12-184" fmla="*/ 0 h 3505200"/>
                  <a:gd name="connsiteX0-185" fmla="*/ 3387926 w 4764289"/>
                  <a:gd name="connsiteY0-186" fmla="*/ 0 h 3505200"/>
                  <a:gd name="connsiteX1-187" fmla="*/ 4764289 w 4764289"/>
                  <a:gd name="connsiteY1-188" fmla="*/ 1376363 h 3505200"/>
                  <a:gd name="connsiteX2-189" fmla="*/ 4757183 w 4764289"/>
                  <a:gd name="connsiteY2-190" fmla="*/ 1517088 h 3505200"/>
                  <a:gd name="connsiteX3-191" fmla="*/ 4755323 w 4764289"/>
                  <a:gd name="connsiteY3-192" fmla="*/ 1529277 h 3505200"/>
                  <a:gd name="connsiteX4-193" fmla="*/ 4751527 w 4764289"/>
                  <a:gd name="connsiteY4-194" fmla="*/ 1594024 h 3505200"/>
                  <a:gd name="connsiteX5-195" fmla="*/ 2292551 w 4764289"/>
                  <a:gd name="connsiteY5-196" fmla="*/ 3505200 h 3505200"/>
                  <a:gd name="connsiteX6-197" fmla="*/ 15055 w 4764289"/>
                  <a:gd name="connsiteY6-198" fmla="*/ 2205002 h 3505200"/>
                  <a:gd name="connsiteX7-199" fmla="*/ 0 w 4764289"/>
                  <a:gd name="connsiteY7-200" fmla="*/ 2169573 h 3505200"/>
                  <a:gd name="connsiteX8-201" fmla="*/ 65761 w 4764289"/>
                  <a:gd name="connsiteY8-202" fmla="*/ 2260723 h 3505200"/>
                  <a:gd name="connsiteX9-203" fmla="*/ 871739 w 4764289"/>
                  <a:gd name="connsiteY9-204" fmla="*/ 2681287 h 3505200"/>
                  <a:gd name="connsiteX10-205" fmla="*/ 2005679 w 4764289"/>
                  <a:gd name="connsiteY10-206" fmla="*/ 1392205 h 3505200"/>
                  <a:gd name="connsiteX11-207" fmla="*/ 2018669 w 4764289"/>
                  <a:gd name="connsiteY11-208" fmla="*/ 1235638 h 3505200"/>
                  <a:gd name="connsiteX12-209" fmla="*/ 3387926 w 4764289"/>
                  <a:gd name="connsiteY12-210" fmla="*/ 0 h 3505200"/>
                </a:gdLst>
                <a:ahLst/>
                <a:cxnLst>
                  <a:cxn ang="0">
                    <a:pos x="connsiteX0-185" y="connsiteY0-186"/>
                  </a:cxn>
                  <a:cxn ang="0">
                    <a:pos x="connsiteX1-187" y="connsiteY1-188"/>
                  </a:cxn>
                  <a:cxn ang="0">
                    <a:pos x="connsiteX2-189" y="connsiteY2-190"/>
                  </a:cxn>
                  <a:cxn ang="0">
                    <a:pos x="connsiteX3-191" y="connsiteY3-192"/>
                  </a:cxn>
                  <a:cxn ang="0">
                    <a:pos x="connsiteX4-193" y="connsiteY4-194"/>
                  </a:cxn>
                  <a:cxn ang="0">
                    <a:pos x="connsiteX5-195" y="connsiteY5-196"/>
                  </a:cxn>
                  <a:cxn ang="0">
                    <a:pos x="connsiteX6-197" y="connsiteY6-198"/>
                  </a:cxn>
                  <a:cxn ang="0">
                    <a:pos x="connsiteX7-199" y="connsiteY7-200"/>
                  </a:cxn>
                  <a:cxn ang="0">
                    <a:pos x="connsiteX8-201" y="connsiteY8-202"/>
                  </a:cxn>
                  <a:cxn ang="0">
                    <a:pos x="connsiteX9-203" y="connsiteY9-204"/>
                  </a:cxn>
                  <a:cxn ang="0">
                    <a:pos x="connsiteX10-205" y="connsiteY10-206"/>
                  </a:cxn>
                  <a:cxn ang="0">
                    <a:pos x="connsiteX11-207" y="connsiteY11-208"/>
                  </a:cxn>
                  <a:cxn ang="0">
                    <a:pos x="connsiteX12-209" y="connsiteY12-210"/>
                  </a:cxn>
                </a:cxnLst>
                <a:rect l="l" t="t" r="r" b="b"/>
                <a:pathLst>
                  <a:path w="4764289" h="3505200">
                    <a:moveTo>
                      <a:pt x="3387926" y="0"/>
                    </a:moveTo>
                    <a:cubicBezTo>
                      <a:pt x="4148070" y="0"/>
                      <a:pt x="4764289" y="616219"/>
                      <a:pt x="4764289" y="1376363"/>
                    </a:cubicBezTo>
                    <a:cubicBezTo>
                      <a:pt x="4764289" y="1423872"/>
                      <a:pt x="4761882" y="1470819"/>
                      <a:pt x="4757183" y="1517088"/>
                    </a:cubicBezTo>
                    <a:lnTo>
                      <a:pt x="4755323" y="1529277"/>
                    </a:lnTo>
                    <a:lnTo>
                      <a:pt x="4751527" y="1594024"/>
                    </a:lnTo>
                    <a:cubicBezTo>
                      <a:pt x="4624949" y="2667503"/>
                      <a:pt x="3572335" y="3505200"/>
                      <a:pt x="2292551" y="3505200"/>
                    </a:cubicBezTo>
                    <a:cubicBezTo>
                      <a:pt x="1268724" y="3505200"/>
                      <a:pt x="390285" y="2969074"/>
                      <a:pt x="15055" y="2205002"/>
                    </a:cubicBezTo>
                    <a:lnTo>
                      <a:pt x="0" y="2169573"/>
                    </a:lnTo>
                    <a:lnTo>
                      <a:pt x="65761" y="2260723"/>
                    </a:lnTo>
                    <a:cubicBezTo>
                      <a:pt x="272029" y="2520569"/>
                      <a:pt x="556985" y="2681287"/>
                      <a:pt x="871739" y="2681287"/>
                    </a:cubicBezTo>
                    <a:cubicBezTo>
                      <a:pt x="1461903" y="2681287"/>
                      <a:pt x="1947309" y="2116263"/>
                      <a:pt x="2005679" y="1392205"/>
                    </a:cubicBezTo>
                    <a:cubicBezTo>
                      <a:pt x="2006205" y="1395093"/>
                      <a:pt x="2014391" y="1254878"/>
                      <a:pt x="2018669" y="1235638"/>
                    </a:cubicBezTo>
                    <a:cubicBezTo>
                      <a:pt x="2089153" y="541599"/>
                      <a:pt x="2675291" y="0"/>
                      <a:pt x="3387926" y="0"/>
                    </a:cubicBezTo>
                    <a:close/>
                  </a:path>
                </a:pathLst>
              </a:custGeom>
              <a:solidFill>
                <a:srgbClr val="03264C"/>
              </a:solidFill>
            </p:spPr>
            <p:txBody>
              <a:bodyPr rot="0" spcFirstLastPara="0" vert="horz" wrap="square" lIns="0" tIns="0" rIns="0" bIns="0" numCol="1" spcCol="0" rtlCol="0" fromWordArt="0" anchor="ctr" anchorCtr="0" forceAA="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800" kern="0" dirty="0">
                    <a:solidFill>
                      <a:schemeClr val="dk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endParaRPr lang="en-US" altLang="zh-CN" sz="2800" kern="0" dirty="0">
                  <a:solidFill>
                    <a:schemeClr val="dk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3" name="椭圆 92"/>
              <p:cNvSpPr/>
              <p:nvPr>
                <p:custDataLst>
                  <p:tags r:id="rId2"/>
                </p:custDataLst>
              </p:nvPr>
            </p:nvSpPr>
            <p:spPr>
              <a:xfrm flipH="1">
                <a:off x="9112" y="3275"/>
                <a:ext cx="1440" cy="1440"/>
              </a:xfrm>
              <a:prstGeom prst="ellipse">
                <a:avLst/>
              </a:prstGeom>
              <a:solidFill>
                <a:schemeClr val="bg1"/>
              </a:solidFill>
            </p:spPr>
            <p:txBody>
              <a:bodyPr rot="0" spcFirstLastPara="0" vertOverflow="overflow" horzOverflow="overflow" vert="horz" wrap="square" lIns="0" tIns="0" rIns="0" bIns="0" numCol="1" spcCol="0" rtlCol="0" fromWordArt="0" anchor="ctr" anchorCtr="0" forceAA="0" compatLnSpc="1">
                <a:normAutofit/>
              </a:bodyPr>
              <a:lstStyle/>
              <a:p>
                <a:pPr algn="ctr"/>
                <a:r>
                  <a:rPr lang="en-US" altLang="zh-CN" sz="2800" kern="0" dirty="0">
                    <a:solidFill>
                      <a:srgbClr val="03264C"/>
                    </a:solidFill>
                    <a:latin typeface="Arial" panose="020B0604020202020204" pitchFamily="34" charset="0"/>
                    <a:ea typeface="微软雅黑" panose="020B0503020204020204" pitchFamily="34" charset="-122"/>
                    <a:sym typeface="Arial" panose="020B0604020202020204" pitchFamily="34" charset="0"/>
                  </a:rPr>
                  <a:t>1</a:t>
                </a:r>
                <a:endParaRPr lang="en-US" altLang="zh-CN" sz="2800" kern="0" dirty="0">
                  <a:solidFill>
                    <a:srgbClr val="03264C"/>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矩形 93"/>
              <p:cNvSpPr/>
              <p:nvPr>
                <p:custDataLst>
                  <p:tags r:id="rId3"/>
                </p:custDataLst>
              </p:nvPr>
            </p:nvSpPr>
            <p:spPr>
              <a:xfrm>
                <a:off x="11443" y="3322"/>
                <a:ext cx="5107" cy="1221"/>
              </a:xfrm>
              <a:prstGeom prst="rect">
                <a:avLst/>
              </a:prstGeom>
            </p:spPr>
            <p:txBody>
              <a:bodyPr wrap="square" anchor="ctr"/>
              <a:lstStyle/>
              <a:p>
                <a:pPr>
                  <a:lnSpc>
                    <a:spcPct val="130000"/>
                  </a:lnSpc>
                </a:pPr>
                <a:r>
                  <a:rPr lang="zh-CN" altLang="en-US" sz="1200" kern="0" spc="150">
                    <a:solidFill>
                      <a:schemeClr val="tx1"/>
                    </a:solidFill>
                    <a:latin typeface="Arial" panose="020B0604020202020204" pitchFamily="34" charset="0"/>
                    <a:ea typeface="微软雅黑" panose="020B0503020204020204" pitchFamily="34" charset="-122"/>
                    <a:sym typeface="Arial" panose="020B0604020202020204" pitchFamily="34" charset="0"/>
                  </a:rPr>
                  <a:t>单击此处输入你的正文，文字是您思想的提炼。</a:t>
                </a:r>
                <a:endParaRPr lang="zh-CN" altLang="en-US" sz="1200" kern="0" spc="15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5" name="组合 94"/>
            <p:cNvGrpSpPr/>
            <p:nvPr/>
          </p:nvGrpSpPr>
          <p:grpSpPr>
            <a:xfrm>
              <a:off x="7407" y="3346"/>
              <a:ext cx="8406" cy="2216"/>
              <a:chOff x="9607" y="5026"/>
              <a:chExt cx="8406" cy="2216"/>
            </a:xfrm>
          </p:grpSpPr>
          <p:sp>
            <p:nvSpPr>
              <p:cNvPr id="96" name="任意多边形 10"/>
              <p:cNvSpPr/>
              <p:nvPr>
                <p:custDataLst>
                  <p:tags r:id="rId4"/>
                </p:custDataLst>
              </p:nvPr>
            </p:nvSpPr>
            <p:spPr>
              <a:xfrm rot="10800000" flipH="1">
                <a:off x="9607" y="5026"/>
                <a:ext cx="3014" cy="2217"/>
              </a:xfrm>
              <a:custGeom>
                <a:avLst/>
                <a:gdLst>
                  <a:gd name="connsiteX0" fmla="*/ 3387926 w 4764289"/>
                  <a:gd name="connsiteY0" fmla="*/ 0 h 3505200"/>
                  <a:gd name="connsiteX1" fmla="*/ 4764289 w 4764289"/>
                  <a:gd name="connsiteY1" fmla="*/ 1376363 h 3505200"/>
                  <a:gd name="connsiteX2" fmla="*/ 4757183 w 4764289"/>
                  <a:gd name="connsiteY2" fmla="*/ 1517088 h 3505200"/>
                  <a:gd name="connsiteX3" fmla="*/ 4755323 w 4764289"/>
                  <a:gd name="connsiteY3" fmla="*/ 1529277 h 3505200"/>
                  <a:gd name="connsiteX4" fmla="*/ 4751527 w 4764289"/>
                  <a:gd name="connsiteY4" fmla="*/ 1594024 h 3505200"/>
                  <a:gd name="connsiteX5" fmla="*/ 2292551 w 4764289"/>
                  <a:gd name="connsiteY5" fmla="*/ 3505200 h 3505200"/>
                  <a:gd name="connsiteX6" fmla="*/ 15055 w 4764289"/>
                  <a:gd name="connsiteY6" fmla="*/ 2205002 h 3505200"/>
                  <a:gd name="connsiteX7" fmla="*/ 0 w 4764289"/>
                  <a:gd name="connsiteY7" fmla="*/ 2169573 h 3505200"/>
                  <a:gd name="connsiteX8" fmla="*/ 65761 w 4764289"/>
                  <a:gd name="connsiteY8" fmla="*/ 2260723 h 3505200"/>
                  <a:gd name="connsiteX9" fmla="*/ 871739 w 4764289"/>
                  <a:gd name="connsiteY9" fmla="*/ 2681287 h 3505200"/>
                  <a:gd name="connsiteX10" fmla="*/ 2005679 w 4764289"/>
                  <a:gd name="connsiteY10" fmla="*/ 1392205 h 3505200"/>
                  <a:gd name="connsiteX11" fmla="*/ 2006505 w 4764289"/>
                  <a:gd name="connsiteY11" fmla="*/ 1371600 h 3505200"/>
                  <a:gd name="connsiteX12" fmla="*/ 2011804 w 4764289"/>
                  <a:gd name="connsiteY12" fmla="*/ 1371600 h 3505200"/>
                  <a:gd name="connsiteX13" fmla="*/ 2018669 w 4764289"/>
                  <a:gd name="connsiteY13" fmla="*/ 1235638 h 3505200"/>
                  <a:gd name="connsiteX14" fmla="*/ 3387926 w 4764289"/>
                  <a:gd name="connsiteY14" fmla="*/ 0 h 3505200"/>
                  <a:gd name="connsiteX0-1" fmla="*/ 3387926 w 4764289"/>
                  <a:gd name="connsiteY0-2" fmla="*/ 0 h 3505200"/>
                  <a:gd name="connsiteX1-3" fmla="*/ 4764289 w 4764289"/>
                  <a:gd name="connsiteY1-4" fmla="*/ 1376363 h 3505200"/>
                  <a:gd name="connsiteX2-5" fmla="*/ 4757183 w 4764289"/>
                  <a:gd name="connsiteY2-6" fmla="*/ 1517088 h 3505200"/>
                  <a:gd name="connsiteX3-7" fmla="*/ 4755323 w 4764289"/>
                  <a:gd name="connsiteY3-8" fmla="*/ 1529277 h 3505200"/>
                  <a:gd name="connsiteX4-9" fmla="*/ 4751527 w 4764289"/>
                  <a:gd name="connsiteY4-10" fmla="*/ 1594024 h 3505200"/>
                  <a:gd name="connsiteX5-11" fmla="*/ 2292551 w 4764289"/>
                  <a:gd name="connsiteY5-12" fmla="*/ 3505200 h 3505200"/>
                  <a:gd name="connsiteX6-13" fmla="*/ 15055 w 4764289"/>
                  <a:gd name="connsiteY6-14" fmla="*/ 2205002 h 3505200"/>
                  <a:gd name="connsiteX7-15" fmla="*/ 0 w 4764289"/>
                  <a:gd name="connsiteY7-16" fmla="*/ 2169573 h 3505200"/>
                  <a:gd name="connsiteX8-17" fmla="*/ 65761 w 4764289"/>
                  <a:gd name="connsiteY8-18" fmla="*/ 2260723 h 3505200"/>
                  <a:gd name="connsiteX9-19" fmla="*/ 871739 w 4764289"/>
                  <a:gd name="connsiteY9-20" fmla="*/ 2681287 h 3505200"/>
                  <a:gd name="connsiteX10-21" fmla="*/ 2005679 w 4764289"/>
                  <a:gd name="connsiteY10-22" fmla="*/ 1392205 h 3505200"/>
                  <a:gd name="connsiteX11-23" fmla="*/ 2006505 w 4764289"/>
                  <a:gd name="connsiteY11-24" fmla="*/ 1371600 h 3505200"/>
                  <a:gd name="connsiteX12-25" fmla="*/ 2018669 w 4764289"/>
                  <a:gd name="connsiteY12-26" fmla="*/ 1235638 h 3505200"/>
                  <a:gd name="connsiteX13-27" fmla="*/ 3387926 w 4764289"/>
                  <a:gd name="connsiteY13-28" fmla="*/ 0 h 3505200"/>
                  <a:gd name="connsiteX0-29" fmla="*/ 3387926 w 4764289"/>
                  <a:gd name="connsiteY0-30" fmla="*/ 0 h 3505200"/>
                  <a:gd name="connsiteX1-31" fmla="*/ 4764289 w 4764289"/>
                  <a:gd name="connsiteY1-32" fmla="*/ 1376363 h 3505200"/>
                  <a:gd name="connsiteX2-33" fmla="*/ 4757183 w 4764289"/>
                  <a:gd name="connsiteY2-34" fmla="*/ 1517088 h 3505200"/>
                  <a:gd name="connsiteX3-35" fmla="*/ 4755323 w 4764289"/>
                  <a:gd name="connsiteY3-36" fmla="*/ 1529277 h 3505200"/>
                  <a:gd name="connsiteX4-37" fmla="*/ 4751527 w 4764289"/>
                  <a:gd name="connsiteY4-38" fmla="*/ 1594024 h 3505200"/>
                  <a:gd name="connsiteX5-39" fmla="*/ 2292551 w 4764289"/>
                  <a:gd name="connsiteY5-40" fmla="*/ 3505200 h 3505200"/>
                  <a:gd name="connsiteX6-41" fmla="*/ 15055 w 4764289"/>
                  <a:gd name="connsiteY6-42" fmla="*/ 2205002 h 3505200"/>
                  <a:gd name="connsiteX7-43" fmla="*/ 0 w 4764289"/>
                  <a:gd name="connsiteY7-44" fmla="*/ 2169573 h 3505200"/>
                  <a:gd name="connsiteX8-45" fmla="*/ 65761 w 4764289"/>
                  <a:gd name="connsiteY8-46" fmla="*/ 2260723 h 3505200"/>
                  <a:gd name="connsiteX9-47" fmla="*/ 871739 w 4764289"/>
                  <a:gd name="connsiteY9-48" fmla="*/ 2681287 h 3505200"/>
                  <a:gd name="connsiteX10-49" fmla="*/ 2005679 w 4764289"/>
                  <a:gd name="connsiteY10-50" fmla="*/ 1392205 h 3505200"/>
                  <a:gd name="connsiteX11-51" fmla="*/ 2018669 w 4764289"/>
                  <a:gd name="connsiteY11-52" fmla="*/ 1235638 h 3505200"/>
                  <a:gd name="connsiteX12-53" fmla="*/ 3387926 w 4764289"/>
                  <a:gd name="connsiteY12-54" fmla="*/ 0 h 3505200"/>
                  <a:gd name="connsiteX0-55" fmla="*/ 3387926 w 4764289"/>
                  <a:gd name="connsiteY0-56" fmla="*/ 0 h 3505200"/>
                  <a:gd name="connsiteX1-57" fmla="*/ 4764289 w 4764289"/>
                  <a:gd name="connsiteY1-58" fmla="*/ 1376363 h 3505200"/>
                  <a:gd name="connsiteX2-59" fmla="*/ 4757183 w 4764289"/>
                  <a:gd name="connsiteY2-60" fmla="*/ 1517088 h 3505200"/>
                  <a:gd name="connsiteX3-61" fmla="*/ 4755323 w 4764289"/>
                  <a:gd name="connsiteY3-62" fmla="*/ 1529277 h 3505200"/>
                  <a:gd name="connsiteX4-63" fmla="*/ 4751527 w 4764289"/>
                  <a:gd name="connsiteY4-64" fmla="*/ 1594024 h 3505200"/>
                  <a:gd name="connsiteX5-65" fmla="*/ 2292551 w 4764289"/>
                  <a:gd name="connsiteY5-66" fmla="*/ 3505200 h 3505200"/>
                  <a:gd name="connsiteX6-67" fmla="*/ 15055 w 4764289"/>
                  <a:gd name="connsiteY6-68" fmla="*/ 2205002 h 3505200"/>
                  <a:gd name="connsiteX7-69" fmla="*/ 0 w 4764289"/>
                  <a:gd name="connsiteY7-70" fmla="*/ 2169573 h 3505200"/>
                  <a:gd name="connsiteX8-71" fmla="*/ 65761 w 4764289"/>
                  <a:gd name="connsiteY8-72" fmla="*/ 2260723 h 3505200"/>
                  <a:gd name="connsiteX9-73" fmla="*/ 871739 w 4764289"/>
                  <a:gd name="connsiteY9-74" fmla="*/ 2681287 h 3505200"/>
                  <a:gd name="connsiteX10-75" fmla="*/ 2005679 w 4764289"/>
                  <a:gd name="connsiteY10-76" fmla="*/ 1392205 h 3505200"/>
                  <a:gd name="connsiteX11-77" fmla="*/ 2018669 w 4764289"/>
                  <a:gd name="connsiteY11-78" fmla="*/ 1235638 h 3505200"/>
                  <a:gd name="connsiteX12-79" fmla="*/ 3387926 w 4764289"/>
                  <a:gd name="connsiteY12-80" fmla="*/ 0 h 3505200"/>
                  <a:gd name="connsiteX0-81" fmla="*/ 3387926 w 4764289"/>
                  <a:gd name="connsiteY0-82" fmla="*/ 0 h 3505200"/>
                  <a:gd name="connsiteX1-83" fmla="*/ 4764289 w 4764289"/>
                  <a:gd name="connsiteY1-84" fmla="*/ 1376363 h 3505200"/>
                  <a:gd name="connsiteX2-85" fmla="*/ 4757183 w 4764289"/>
                  <a:gd name="connsiteY2-86" fmla="*/ 1517088 h 3505200"/>
                  <a:gd name="connsiteX3-87" fmla="*/ 4755323 w 4764289"/>
                  <a:gd name="connsiteY3-88" fmla="*/ 1529277 h 3505200"/>
                  <a:gd name="connsiteX4-89" fmla="*/ 4751527 w 4764289"/>
                  <a:gd name="connsiteY4-90" fmla="*/ 1594024 h 3505200"/>
                  <a:gd name="connsiteX5-91" fmla="*/ 2292551 w 4764289"/>
                  <a:gd name="connsiteY5-92" fmla="*/ 3505200 h 3505200"/>
                  <a:gd name="connsiteX6-93" fmla="*/ 15055 w 4764289"/>
                  <a:gd name="connsiteY6-94" fmla="*/ 2205002 h 3505200"/>
                  <a:gd name="connsiteX7-95" fmla="*/ 0 w 4764289"/>
                  <a:gd name="connsiteY7-96" fmla="*/ 2169573 h 3505200"/>
                  <a:gd name="connsiteX8-97" fmla="*/ 65761 w 4764289"/>
                  <a:gd name="connsiteY8-98" fmla="*/ 2260723 h 3505200"/>
                  <a:gd name="connsiteX9-99" fmla="*/ 871739 w 4764289"/>
                  <a:gd name="connsiteY9-100" fmla="*/ 2681287 h 3505200"/>
                  <a:gd name="connsiteX10-101" fmla="*/ 2005679 w 4764289"/>
                  <a:gd name="connsiteY10-102" fmla="*/ 1392205 h 3505200"/>
                  <a:gd name="connsiteX11-103" fmla="*/ 2018669 w 4764289"/>
                  <a:gd name="connsiteY11-104" fmla="*/ 1235638 h 3505200"/>
                  <a:gd name="connsiteX12-105" fmla="*/ 3387926 w 4764289"/>
                  <a:gd name="connsiteY12-106" fmla="*/ 0 h 3505200"/>
                  <a:gd name="connsiteX0-107" fmla="*/ 3387926 w 4764289"/>
                  <a:gd name="connsiteY0-108" fmla="*/ 0 h 3505200"/>
                  <a:gd name="connsiteX1-109" fmla="*/ 4764289 w 4764289"/>
                  <a:gd name="connsiteY1-110" fmla="*/ 1376363 h 3505200"/>
                  <a:gd name="connsiteX2-111" fmla="*/ 4757183 w 4764289"/>
                  <a:gd name="connsiteY2-112" fmla="*/ 1517088 h 3505200"/>
                  <a:gd name="connsiteX3-113" fmla="*/ 4755323 w 4764289"/>
                  <a:gd name="connsiteY3-114" fmla="*/ 1529277 h 3505200"/>
                  <a:gd name="connsiteX4-115" fmla="*/ 4751527 w 4764289"/>
                  <a:gd name="connsiteY4-116" fmla="*/ 1594024 h 3505200"/>
                  <a:gd name="connsiteX5-117" fmla="*/ 2292551 w 4764289"/>
                  <a:gd name="connsiteY5-118" fmla="*/ 3505200 h 3505200"/>
                  <a:gd name="connsiteX6-119" fmla="*/ 15055 w 4764289"/>
                  <a:gd name="connsiteY6-120" fmla="*/ 2205002 h 3505200"/>
                  <a:gd name="connsiteX7-121" fmla="*/ 0 w 4764289"/>
                  <a:gd name="connsiteY7-122" fmla="*/ 2169573 h 3505200"/>
                  <a:gd name="connsiteX8-123" fmla="*/ 65761 w 4764289"/>
                  <a:gd name="connsiteY8-124" fmla="*/ 2260723 h 3505200"/>
                  <a:gd name="connsiteX9-125" fmla="*/ 871739 w 4764289"/>
                  <a:gd name="connsiteY9-126" fmla="*/ 2681287 h 3505200"/>
                  <a:gd name="connsiteX10-127" fmla="*/ 2005679 w 4764289"/>
                  <a:gd name="connsiteY10-128" fmla="*/ 1392205 h 3505200"/>
                  <a:gd name="connsiteX11-129" fmla="*/ 2018669 w 4764289"/>
                  <a:gd name="connsiteY11-130" fmla="*/ 1235638 h 3505200"/>
                  <a:gd name="connsiteX12-131" fmla="*/ 3387926 w 4764289"/>
                  <a:gd name="connsiteY12-132" fmla="*/ 0 h 3505200"/>
                  <a:gd name="connsiteX0-133" fmla="*/ 3387926 w 4764289"/>
                  <a:gd name="connsiteY0-134" fmla="*/ 0 h 3505200"/>
                  <a:gd name="connsiteX1-135" fmla="*/ 4764289 w 4764289"/>
                  <a:gd name="connsiteY1-136" fmla="*/ 1376363 h 3505200"/>
                  <a:gd name="connsiteX2-137" fmla="*/ 4757183 w 4764289"/>
                  <a:gd name="connsiteY2-138" fmla="*/ 1517088 h 3505200"/>
                  <a:gd name="connsiteX3-139" fmla="*/ 4755323 w 4764289"/>
                  <a:gd name="connsiteY3-140" fmla="*/ 1529277 h 3505200"/>
                  <a:gd name="connsiteX4-141" fmla="*/ 4751527 w 4764289"/>
                  <a:gd name="connsiteY4-142" fmla="*/ 1594024 h 3505200"/>
                  <a:gd name="connsiteX5-143" fmla="*/ 2292551 w 4764289"/>
                  <a:gd name="connsiteY5-144" fmla="*/ 3505200 h 3505200"/>
                  <a:gd name="connsiteX6-145" fmla="*/ 15055 w 4764289"/>
                  <a:gd name="connsiteY6-146" fmla="*/ 2205002 h 3505200"/>
                  <a:gd name="connsiteX7-147" fmla="*/ 0 w 4764289"/>
                  <a:gd name="connsiteY7-148" fmla="*/ 2169573 h 3505200"/>
                  <a:gd name="connsiteX8-149" fmla="*/ 65761 w 4764289"/>
                  <a:gd name="connsiteY8-150" fmla="*/ 2260723 h 3505200"/>
                  <a:gd name="connsiteX9-151" fmla="*/ 871739 w 4764289"/>
                  <a:gd name="connsiteY9-152" fmla="*/ 2681287 h 3505200"/>
                  <a:gd name="connsiteX10-153" fmla="*/ 2005679 w 4764289"/>
                  <a:gd name="connsiteY10-154" fmla="*/ 1392205 h 3505200"/>
                  <a:gd name="connsiteX11-155" fmla="*/ 2018669 w 4764289"/>
                  <a:gd name="connsiteY11-156" fmla="*/ 1235638 h 3505200"/>
                  <a:gd name="connsiteX12-157" fmla="*/ 3387926 w 4764289"/>
                  <a:gd name="connsiteY12-158" fmla="*/ 0 h 3505200"/>
                  <a:gd name="connsiteX0-159" fmla="*/ 3387926 w 4764289"/>
                  <a:gd name="connsiteY0-160" fmla="*/ 0 h 3505200"/>
                  <a:gd name="connsiteX1-161" fmla="*/ 4764289 w 4764289"/>
                  <a:gd name="connsiteY1-162" fmla="*/ 1376363 h 3505200"/>
                  <a:gd name="connsiteX2-163" fmla="*/ 4757183 w 4764289"/>
                  <a:gd name="connsiteY2-164" fmla="*/ 1517088 h 3505200"/>
                  <a:gd name="connsiteX3-165" fmla="*/ 4755323 w 4764289"/>
                  <a:gd name="connsiteY3-166" fmla="*/ 1529277 h 3505200"/>
                  <a:gd name="connsiteX4-167" fmla="*/ 4751527 w 4764289"/>
                  <a:gd name="connsiteY4-168" fmla="*/ 1594024 h 3505200"/>
                  <a:gd name="connsiteX5-169" fmla="*/ 2292551 w 4764289"/>
                  <a:gd name="connsiteY5-170" fmla="*/ 3505200 h 3505200"/>
                  <a:gd name="connsiteX6-171" fmla="*/ 15055 w 4764289"/>
                  <a:gd name="connsiteY6-172" fmla="*/ 2205002 h 3505200"/>
                  <a:gd name="connsiteX7-173" fmla="*/ 0 w 4764289"/>
                  <a:gd name="connsiteY7-174" fmla="*/ 2169573 h 3505200"/>
                  <a:gd name="connsiteX8-175" fmla="*/ 65761 w 4764289"/>
                  <a:gd name="connsiteY8-176" fmla="*/ 2260723 h 3505200"/>
                  <a:gd name="connsiteX9-177" fmla="*/ 871739 w 4764289"/>
                  <a:gd name="connsiteY9-178" fmla="*/ 2681287 h 3505200"/>
                  <a:gd name="connsiteX10-179" fmla="*/ 2005679 w 4764289"/>
                  <a:gd name="connsiteY10-180" fmla="*/ 1392205 h 3505200"/>
                  <a:gd name="connsiteX11-181" fmla="*/ 2018669 w 4764289"/>
                  <a:gd name="connsiteY11-182" fmla="*/ 1235638 h 3505200"/>
                  <a:gd name="connsiteX12-183" fmla="*/ 3387926 w 4764289"/>
                  <a:gd name="connsiteY12-184" fmla="*/ 0 h 3505200"/>
                  <a:gd name="connsiteX0-185" fmla="*/ 3387926 w 4764289"/>
                  <a:gd name="connsiteY0-186" fmla="*/ 0 h 3505200"/>
                  <a:gd name="connsiteX1-187" fmla="*/ 4764289 w 4764289"/>
                  <a:gd name="connsiteY1-188" fmla="*/ 1376363 h 3505200"/>
                  <a:gd name="connsiteX2-189" fmla="*/ 4757183 w 4764289"/>
                  <a:gd name="connsiteY2-190" fmla="*/ 1517088 h 3505200"/>
                  <a:gd name="connsiteX3-191" fmla="*/ 4755323 w 4764289"/>
                  <a:gd name="connsiteY3-192" fmla="*/ 1529277 h 3505200"/>
                  <a:gd name="connsiteX4-193" fmla="*/ 4751527 w 4764289"/>
                  <a:gd name="connsiteY4-194" fmla="*/ 1594024 h 3505200"/>
                  <a:gd name="connsiteX5-195" fmla="*/ 2292551 w 4764289"/>
                  <a:gd name="connsiteY5-196" fmla="*/ 3505200 h 3505200"/>
                  <a:gd name="connsiteX6-197" fmla="*/ 15055 w 4764289"/>
                  <a:gd name="connsiteY6-198" fmla="*/ 2205002 h 3505200"/>
                  <a:gd name="connsiteX7-199" fmla="*/ 0 w 4764289"/>
                  <a:gd name="connsiteY7-200" fmla="*/ 2169573 h 3505200"/>
                  <a:gd name="connsiteX8-201" fmla="*/ 65761 w 4764289"/>
                  <a:gd name="connsiteY8-202" fmla="*/ 2260723 h 3505200"/>
                  <a:gd name="connsiteX9-203" fmla="*/ 871739 w 4764289"/>
                  <a:gd name="connsiteY9-204" fmla="*/ 2681287 h 3505200"/>
                  <a:gd name="connsiteX10-205" fmla="*/ 2005679 w 4764289"/>
                  <a:gd name="connsiteY10-206" fmla="*/ 1392205 h 3505200"/>
                  <a:gd name="connsiteX11-207" fmla="*/ 2018669 w 4764289"/>
                  <a:gd name="connsiteY11-208" fmla="*/ 1235638 h 3505200"/>
                  <a:gd name="connsiteX12-209" fmla="*/ 3387926 w 4764289"/>
                  <a:gd name="connsiteY12-210" fmla="*/ 0 h 3505200"/>
                </a:gdLst>
                <a:ahLst/>
                <a:cxnLst>
                  <a:cxn ang="0">
                    <a:pos x="connsiteX0-185" y="connsiteY0-186"/>
                  </a:cxn>
                  <a:cxn ang="0">
                    <a:pos x="connsiteX1-187" y="connsiteY1-188"/>
                  </a:cxn>
                  <a:cxn ang="0">
                    <a:pos x="connsiteX2-189" y="connsiteY2-190"/>
                  </a:cxn>
                  <a:cxn ang="0">
                    <a:pos x="connsiteX3-191" y="connsiteY3-192"/>
                  </a:cxn>
                  <a:cxn ang="0">
                    <a:pos x="connsiteX4-193" y="connsiteY4-194"/>
                  </a:cxn>
                  <a:cxn ang="0">
                    <a:pos x="connsiteX5-195" y="connsiteY5-196"/>
                  </a:cxn>
                  <a:cxn ang="0">
                    <a:pos x="connsiteX6-197" y="connsiteY6-198"/>
                  </a:cxn>
                  <a:cxn ang="0">
                    <a:pos x="connsiteX7-199" y="connsiteY7-200"/>
                  </a:cxn>
                  <a:cxn ang="0">
                    <a:pos x="connsiteX8-201" y="connsiteY8-202"/>
                  </a:cxn>
                  <a:cxn ang="0">
                    <a:pos x="connsiteX9-203" y="connsiteY9-204"/>
                  </a:cxn>
                  <a:cxn ang="0">
                    <a:pos x="connsiteX10-205" y="connsiteY10-206"/>
                  </a:cxn>
                  <a:cxn ang="0">
                    <a:pos x="connsiteX11-207" y="connsiteY11-208"/>
                  </a:cxn>
                  <a:cxn ang="0">
                    <a:pos x="connsiteX12-209" y="connsiteY12-210"/>
                  </a:cxn>
                </a:cxnLst>
                <a:rect l="l" t="t" r="r" b="b"/>
                <a:pathLst>
                  <a:path w="4764289" h="3505200">
                    <a:moveTo>
                      <a:pt x="3387926" y="0"/>
                    </a:moveTo>
                    <a:cubicBezTo>
                      <a:pt x="4148070" y="0"/>
                      <a:pt x="4764289" y="616219"/>
                      <a:pt x="4764289" y="1376363"/>
                    </a:cubicBezTo>
                    <a:cubicBezTo>
                      <a:pt x="4764289" y="1423872"/>
                      <a:pt x="4761882" y="1470819"/>
                      <a:pt x="4757183" y="1517088"/>
                    </a:cubicBezTo>
                    <a:lnTo>
                      <a:pt x="4755323" y="1529277"/>
                    </a:lnTo>
                    <a:lnTo>
                      <a:pt x="4751527" y="1594024"/>
                    </a:lnTo>
                    <a:cubicBezTo>
                      <a:pt x="4624949" y="2667503"/>
                      <a:pt x="3572335" y="3505200"/>
                      <a:pt x="2292551" y="3505200"/>
                    </a:cubicBezTo>
                    <a:cubicBezTo>
                      <a:pt x="1268724" y="3505200"/>
                      <a:pt x="390285" y="2969074"/>
                      <a:pt x="15055" y="2205002"/>
                    </a:cubicBezTo>
                    <a:lnTo>
                      <a:pt x="0" y="2169573"/>
                    </a:lnTo>
                    <a:lnTo>
                      <a:pt x="65761" y="2260723"/>
                    </a:lnTo>
                    <a:cubicBezTo>
                      <a:pt x="272029" y="2520569"/>
                      <a:pt x="556985" y="2681287"/>
                      <a:pt x="871739" y="2681287"/>
                    </a:cubicBezTo>
                    <a:cubicBezTo>
                      <a:pt x="1461903" y="2681287"/>
                      <a:pt x="1947309" y="2116263"/>
                      <a:pt x="2005679" y="1392205"/>
                    </a:cubicBezTo>
                    <a:cubicBezTo>
                      <a:pt x="2006205" y="1395093"/>
                      <a:pt x="2014391" y="1254878"/>
                      <a:pt x="2018669" y="1235638"/>
                    </a:cubicBezTo>
                    <a:cubicBezTo>
                      <a:pt x="2089153" y="541599"/>
                      <a:pt x="2675291" y="0"/>
                      <a:pt x="3387926" y="0"/>
                    </a:cubicBezTo>
                    <a:close/>
                  </a:path>
                </a:pathLst>
              </a:custGeom>
              <a:solidFill>
                <a:srgbClr val="03264C"/>
              </a:solidFill>
            </p:spPr>
            <p:txBody>
              <a:bodyPr rot="0" spcFirstLastPara="0" vert="horz" wrap="square" lIns="0" tIns="0" rIns="0" bIns="0" numCol="1" spcCol="0" rtlCol="0" fromWordArt="0" anchor="ctr" anchorCtr="0" forceAA="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800" kern="0" dirty="0">
                    <a:solidFill>
                      <a:schemeClr val="dk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endParaRPr lang="en-US" altLang="zh-CN" sz="2800" kern="0" dirty="0">
                  <a:solidFill>
                    <a:schemeClr val="dk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7" name="椭圆 96"/>
              <p:cNvSpPr/>
              <p:nvPr>
                <p:custDataLst>
                  <p:tags r:id="rId5"/>
                </p:custDataLst>
              </p:nvPr>
            </p:nvSpPr>
            <p:spPr>
              <a:xfrm flipH="1">
                <a:off x="11034" y="5633"/>
                <a:ext cx="1440" cy="1440"/>
              </a:xfrm>
              <a:prstGeom prst="ellipse">
                <a:avLst/>
              </a:prstGeom>
              <a:solidFill>
                <a:schemeClr val="bg1"/>
              </a:solidFill>
            </p:spPr>
            <p:txBody>
              <a:bodyPr rot="0" spcFirstLastPara="0" vertOverflow="overflow" horzOverflow="overflow" vert="horz" wrap="square" lIns="0" tIns="0" rIns="0" bIns="0" numCol="1" spcCol="0" rtlCol="0" fromWordArt="0" anchor="ctr" anchorCtr="0" forceAA="0" compatLnSpc="1">
                <a:normAutofit/>
              </a:bodyPr>
              <a:lstStyle/>
              <a:p>
                <a:pPr algn="ctr"/>
                <a:r>
                  <a:rPr lang="en-US" altLang="zh-CN" sz="2800" kern="0" dirty="0">
                    <a:solidFill>
                      <a:srgbClr val="03264C"/>
                    </a:solidFill>
                    <a:latin typeface="Arial" panose="020B0604020202020204" pitchFamily="34" charset="0"/>
                    <a:ea typeface="微软雅黑" panose="020B0503020204020204" pitchFamily="34" charset="-122"/>
                    <a:sym typeface="Arial" panose="020B0604020202020204" pitchFamily="34" charset="0"/>
                  </a:rPr>
                  <a:t>2</a:t>
                </a:r>
                <a:endParaRPr lang="en-US" altLang="zh-CN" sz="2800" kern="0" dirty="0">
                  <a:solidFill>
                    <a:srgbClr val="03264C"/>
                  </a:solidFill>
                  <a:latin typeface="Arial" panose="020B0604020202020204" pitchFamily="34" charset="0"/>
                  <a:ea typeface="微软雅黑" panose="020B0503020204020204" pitchFamily="34" charset="-122"/>
                  <a:sym typeface="Arial" panose="020B0604020202020204" pitchFamily="34" charset="0"/>
                </a:endParaRPr>
              </a:p>
            </p:txBody>
          </p:sp>
          <p:sp>
            <p:nvSpPr>
              <p:cNvPr id="98" name="矩形 97"/>
              <p:cNvSpPr/>
              <p:nvPr>
                <p:custDataLst>
                  <p:tags r:id="rId6"/>
                </p:custDataLst>
              </p:nvPr>
            </p:nvSpPr>
            <p:spPr>
              <a:xfrm>
                <a:off x="12907" y="5804"/>
                <a:ext cx="5107" cy="1221"/>
              </a:xfrm>
              <a:prstGeom prst="rect">
                <a:avLst/>
              </a:prstGeom>
            </p:spPr>
            <p:txBody>
              <a:bodyPr wrap="square" anchor="ctr"/>
              <a:lstStyle/>
              <a:p>
                <a:pPr>
                  <a:lnSpc>
                    <a:spcPct val="130000"/>
                  </a:lnSpc>
                </a:pPr>
                <a:r>
                  <a:rPr lang="zh-CN" altLang="en-US" sz="1200" kern="0" spc="150">
                    <a:solidFill>
                      <a:schemeClr val="tx1"/>
                    </a:solidFill>
                    <a:latin typeface="Arial" panose="020B0604020202020204" pitchFamily="34" charset="0"/>
                    <a:ea typeface="微软雅黑" panose="020B0503020204020204" pitchFamily="34" charset="-122"/>
                    <a:sym typeface="Arial" panose="020B0604020202020204" pitchFamily="34" charset="0"/>
                  </a:rPr>
                  <a:t>单击此处输入你的正文，文字是您思想的提炼。</a:t>
                </a:r>
                <a:endParaRPr lang="zh-CN" altLang="en-US" sz="1200" kern="0" spc="15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9" name="组合 98"/>
            <p:cNvGrpSpPr/>
            <p:nvPr/>
          </p:nvGrpSpPr>
          <p:grpSpPr>
            <a:xfrm>
              <a:off x="-1014" y="3346"/>
              <a:ext cx="8435" cy="2216"/>
              <a:chOff x="1186" y="5026"/>
              <a:chExt cx="8435" cy="2216"/>
            </a:xfrm>
          </p:grpSpPr>
          <p:sp>
            <p:nvSpPr>
              <p:cNvPr id="100" name="任意多边形 2"/>
              <p:cNvSpPr/>
              <p:nvPr>
                <p:custDataLst>
                  <p:tags r:id="rId7"/>
                </p:custDataLst>
              </p:nvPr>
            </p:nvSpPr>
            <p:spPr>
              <a:xfrm flipH="1">
                <a:off x="6607" y="5026"/>
                <a:ext cx="3014" cy="2217"/>
              </a:xfrm>
              <a:custGeom>
                <a:avLst/>
                <a:gdLst>
                  <a:gd name="connsiteX0" fmla="*/ 3387926 w 4764289"/>
                  <a:gd name="connsiteY0" fmla="*/ 0 h 3505200"/>
                  <a:gd name="connsiteX1" fmla="*/ 4764289 w 4764289"/>
                  <a:gd name="connsiteY1" fmla="*/ 1376363 h 3505200"/>
                  <a:gd name="connsiteX2" fmla="*/ 4757183 w 4764289"/>
                  <a:gd name="connsiteY2" fmla="*/ 1517088 h 3505200"/>
                  <a:gd name="connsiteX3" fmla="*/ 4755323 w 4764289"/>
                  <a:gd name="connsiteY3" fmla="*/ 1529277 h 3505200"/>
                  <a:gd name="connsiteX4" fmla="*/ 4751527 w 4764289"/>
                  <a:gd name="connsiteY4" fmla="*/ 1594024 h 3505200"/>
                  <a:gd name="connsiteX5" fmla="*/ 2292551 w 4764289"/>
                  <a:gd name="connsiteY5" fmla="*/ 3505200 h 3505200"/>
                  <a:gd name="connsiteX6" fmla="*/ 15055 w 4764289"/>
                  <a:gd name="connsiteY6" fmla="*/ 2205002 h 3505200"/>
                  <a:gd name="connsiteX7" fmla="*/ 0 w 4764289"/>
                  <a:gd name="connsiteY7" fmla="*/ 2169573 h 3505200"/>
                  <a:gd name="connsiteX8" fmla="*/ 65761 w 4764289"/>
                  <a:gd name="connsiteY8" fmla="*/ 2260723 h 3505200"/>
                  <a:gd name="connsiteX9" fmla="*/ 871739 w 4764289"/>
                  <a:gd name="connsiteY9" fmla="*/ 2681287 h 3505200"/>
                  <a:gd name="connsiteX10" fmla="*/ 2005679 w 4764289"/>
                  <a:gd name="connsiteY10" fmla="*/ 1392205 h 3505200"/>
                  <a:gd name="connsiteX11" fmla="*/ 2006505 w 4764289"/>
                  <a:gd name="connsiteY11" fmla="*/ 1371600 h 3505200"/>
                  <a:gd name="connsiteX12" fmla="*/ 2011804 w 4764289"/>
                  <a:gd name="connsiteY12" fmla="*/ 1371600 h 3505200"/>
                  <a:gd name="connsiteX13" fmla="*/ 2018669 w 4764289"/>
                  <a:gd name="connsiteY13" fmla="*/ 1235638 h 3505200"/>
                  <a:gd name="connsiteX14" fmla="*/ 3387926 w 4764289"/>
                  <a:gd name="connsiteY14" fmla="*/ 0 h 3505200"/>
                  <a:gd name="connsiteX0-1" fmla="*/ 3387926 w 4764289"/>
                  <a:gd name="connsiteY0-2" fmla="*/ 0 h 3505200"/>
                  <a:gd name="connsiteX1-3" fmla="*/ 4764289 w 4764289"/>
                  <a:gd name="connsiteY1-4" fmla="*/ 1376363 h 3505200"/>
                  <a:gd name="connsiteX2-5" fmla="*/ 4757183 w 4764289"/>
                  <a:gd name="connsiteY2-6" fmla="*/ 1517088 h 3505200"/>
                  <a:gd name="connsiteX3-7" fmla="*/ 4755323 w 4764289"/>
                  <a:gd name="connsiteY3-8" fmla="*/ 1529277 h 3505200"/>
                  <a:gd name="connsiteX4-9" fmla="*/ 4751527 w 4764289"/>
                  <a:gd name="connsiteY4-10" fmla="*/ 1594024 h 3505200"/>
                  <a:gd name="connsiteX5-11" fmla="*/ 2292551 w 4764289"/>
                  <a:gd name="connsiteY5-12" fmla="*/ 3505200 h 3505200"/>
                  <a:gd name="connsiteX6-13" fmla="*/ 15055 w 4764289"/>
                  <a:gd name="connsiteY6-14" fmla="*/ 2205002 h 3505200"/>
                  <a:gd name="connsiteX7-15" fmla="*/ 0 w 4764289"/>
                  <a:gd name="connsiteY7-16" fmla="*/ 2169573 h 3505200"/>
                  <a:gd name="connsiteX8-17" fmla="*/ 65761 w 4764289"/>
                  <a:gd name="connsiteY8-18" fmla="*/ 2260723 h 3505200"/>
                  <a:gd name="connsiteX9-19" fmla="*/ 871739 w 4764289"/>
                  <a:gd name="connsiteY9-20" fmla="*/ 2681287 h 3505200"/>
                  <a:gd name="connsiteX10-21" fmla="*/ 2005679 w 4764289"/>
                  <a:gd name="connsiteY10-22" fmla="*/ 1392205 h 3505200"/>
                  <a:gd name="connsiteX11-23" fmla="*/ 2006505 w 4764289"/>
                  <a:gd name="connsiteY11-24" fmla="*/ 1371600 h 3505200"/>
                  <a:gd name="connsiteX12-25" fmla="*/ 2018669 w 4764289"/>
                  <a:gd name="connsiteY12-26" fmla="*/ 1235638 h 3505200"/>
                  <a:gd name="connsiteX13-27" fmla="*/ 3387926 w 4764289"/>
                  <a:gd name="connsiteY13-28" fmla="*/ 0 h 3505200"/>
                  <a:gd name="connsiteX0-29" fmla="*/ 3387926 w 4764289"/>
                  <a:gd name="connsiteY0-30" fmla="*/ 0 h 3505200"/>
                  <a:gd name="connsiteX1-31" fmla="*/ 4764289 w 4764289"/>
                  <a:gd name="connsiteY1-32" fmla="*/ 1376363 h 3505200"/>
                  <a:gd name="connsiteX2-33" fmla="*/ 4757183 w 4764289"/>
                  <a:gd name="connsiteY2-34" fmla="*/ 1517088 h 3505200"/>
                  <a:gd name="connsiteX3-35" fmla="*/ 4755323 w 4764289"/>
                  <a:gd name="connsiteY3-36" fmla="*/ 1529277 h 3505200"/>
                  <a:gd name="connsiteX4-37" fmla="*/ 4751527 w 4764289"/>
                  <a:gd name="connsiteY4-38" fmla="*/ 1594024 h 3505200"/>
                  <a:gd name="connsiteX5-39" fmla="*/ 2292551 w 4764289"/>
                  <a:gd name="connsiteY5-40" fmla="*/ 3505200 h 3505200"/>
                  <a:gd name="connsiteX6-41" fmla="*/ 15055 w 4764289"/>
                  <a:gd name="connsiteY6-42" fmla="*/ 2205002 h 3505200"/>
                  <a:gd name="connsiteX7-43" fmla="*/ 0 w 4764289"/>
                  <a:gd name="connsiteY7-44" fmla="*/ 2169573 h 3505200"/>
                  <a:gd name="connsiteX8-45" fmla="*/ 65761 w 4764289"/>
                  <a:gd name="connsiteY8-46" fmla="*/ 2260723 h 3505200"/>
                  <a:gd name="connsiteX9-47" fmla="*/ 871739 w 4764289"/>
                  <a:gd name="connsiteY9-48" fmla="*/ 2681287 h 3505200"/>
                  <a:gd name="connsiteX10-49" fmla="*/ 2005679 w 4764289"/>
                  <a:gd name="connsiteY10-50" fmla="*/ 1392205 h 3505200"/>
                  <a:gd name="connsiteX11-51" fmla="*/ 2018669 w 4764289"/>
                  <a:gd name="connsiteY11-52" fmla="*/ 1235638 h 3505200"/>
                  <a:gd name="connsiteX12-53" fmla="*/ 3387926 w 4764289"/>
                  <a:gd name="connsiteY12-54" fmla="*/ 0 h 3505200"/>
                  <a:gd name="connsiteX0-55" fmla="*/ 3387926 w 4764289"/>
                  <a:gd name="connsiteY0-56" fmla="*/ 0 h 3505200"/>
                  <a:gd name="connsiteX1-57" fmla="*/ 4764289 w 4764289"/>
                  <a:gd name="connsiteY1-58" fmla="*/ 1376363 h 3505200"/>
                  <a:gd name="connsiteX2-59" fmla="*/ 4757183 w 4764289"/>
                  <a:gd name="connsiteY2-60" fmla="*/ 1517088 h 3505200"/>
                  <a:gd name="connsiteX3-61" fmla="*/ 4755323 w 4764289"/>
                  <a:gd name="connsiteY3-62" fmla="*/ 1529277 h 3505200"/>
                  <a:gd name="connsiteX4-63" fmla="*/ 4751527 w 4764289"/>
                  <a:gd name="connsiteY4-64" fmla="*/ 1594024 h 3505200"/>
                  <a:gd name="connsiteX5-65" fmla="*/ 2292551 w 4764289"/>
                  <a:gd name="connsiteY5-66" fmla="*/ 3505200 h 3505200"/>
                  <a:gd name="connsiteX6-67" fmla="*/ 15055 w 4764289"/>
                  <a:gd name="connsiteY6-68" fmla="*/ 2205002 h 3505200"/>
                  <a:gd name="connsiteX7-69" fmla="*/ 0 w 4764289"/>
                  <a:gd name="connsiteY7-70" fmla="*/ 2169573 h 3505200"/>
                  <a:gd name="connsiteX8-71" fmla="*/ 65761 w 4764289"/>
                  <a:gd name="connsiteY8-72" fmla="*/ 2260723 h 3505200"/>
                  <a:gd name="connsiteX9-73" fmla="*/ 871739 w 4764289"/>
                  <a:gd name="connsiteY9-74" fmla="*/ 2681287 h 3505200"/>
                  <a:gd name="connsiteX10-75" fmla="*/ 2005679 w 4764289"/>
                  <a:gd name="connsiteY10-76" fmla="*/ 1392205 h 3505200"/>
                  <a:gd name="connsiteX11-77" fmla="*/ 2018669 w 4764289"/>
                  <a:gd name="connsiteY11-78" fmla="*/ 1235638 h 3505200"/>
                  <a:gd name="connsiteX12-79" fmla="*/ 3387926 w 4764289"/>
                  <a:gd name="connsiteY12-80" fmla="*/ 0 h 3505200"/>
                  <a:gd name="connsiteX0-81" fmla="*/ 3387926 w 4764289"/>
                  <a:gd name="connsiteY0-82" fmla="*/ 0 h 3505200"/>
                  <a:gd name="connsiteX1-83" fmla="*/ 4764289 w 4764289"/>
                  <a:gd name="connsiteY1-84" fmla="*/ 1376363 h 3505200"/>
                  <a:gd name="connsiteX2-85" fmla="*/ 4757183 w 4764289"/>
                  <a:gd name="connsiteY2-86" fmla="*/ 1517088 h 3505200"/>
                  <a:gd name="connsiteX3-87" fmla="*/ 4755323 w 4764289"/>
                  <a:gd name="connsiteY3-88" fmla="*/ 1529277 h 3505200"/>
                  <a:gd name="connsiteX4-89" fmla="*/ 4751527 w 4764289"/>
                  <a:gd name="connsiteY4-90" fmla="*/ 1594024 h 3505200"/>
                  <a:gd name="connsiteX5-91" fmla="*/ 2292551 w 4764289"/>
                  <a:gd name="connsiteY5-92" fmla="*/ 3505200 h 3505200"/>
                  <a:gd name="connsiteX6-93" fmla="*/ 15055 w 4764289"/>
                  <a:gd name="connsiteY6-94" fmla="*/ 2205002 h 3505200"/>
                  <a:gd name="connsiteX7-95" fmla="*/ 0 w 4764289"/>
                  <a:gd name="connsiteY7-96" fmla="*/ 2169573 h 3505200"/>
                  <a:gd name="connsiteX8-97" fmla="*/ 65761 w 4764289"/>
                  <a:gd name="connsiteY8-98" fmla="*/ 2260723 h 3505200"/>
                  <a:gd name="connsiteX9-99" fmla="*/ 871739 w 4764289"/>
                  <a:gd name="connsiteY9-100" fmla="*/ 2681287 h 3505200"/>
                  <a:gd name="connsiteX10-101" fmla="*/ 2005679 w 4764289"/>
                  <a:gd name="connsiteY10-102" fmla="*/ 1392205 h 3505200"/>
                  <a:gd name="connsiteX11-103" fmla="*/ 2018669 w 4764289"/>
                  <a:gd name="connsiteY11-104" fmla="*/ 1235638 h 3505200"/>
                  <a:gd name="connsiteX12-105" fmla="*/ 3387926 w 4764289"/>
                  <a:gd name="connsiteY12-106" fmla="*/ 0 h 3505200"/>
                  <a:gd name="connsiteX0-107" fmla="*/ 3387926 w 4764289"/>
                  <a:gd name="connsiteY0-108" fmla="*/ 0 h 3505200"/>
                  <a:gd name="connsiteX1-109" fmla="*/ 4764289 w 4764289"/>
                  <a:gd name="connsiteY1-110" fmla="*/ 1376363 h 3505200"/>
                  <a:gd name="connsiteX2-111" fmla="*/ 4757183 w 4764289"/>
                  <a:gd name="connsiteY2-112" fmla="*/ 1517088 h 3505200"/>
                  <a:gd name="connsiteX3-113" fmla="*/ 4755323 w 4764289"/>
                  <a:gd name="connsiteY3-114" fmla="*/ 1529277 h 3505200"/>
                  <a:gd name="connsiteX4-115" fmla="*/ 4751527 w 4764289"/>
                  <a:gd name="connsiteY4-116" fmla="*/ 1594024 h 3505200"/>
                  <a:gd name="connsiteX5-117" fmla="*/ 2292551 w 4764289"/>
                  <a:gd name="connsiteY5-118" fmla="*/ 3505200 h 3505200"/>
                  <a:gd name="connsiteX6-119" fmla="*/ 15055 w 4764289"/>
                  <a:gd name="connsiteY6-120" fmla="*/ 2205002 h 3505200"/>
                  <a:gd name="connsiteX7-121" fmla="*/ 0 w 4764289"/>
                  <a:gd name="connsiteY7-122" fmla="*/ 2169573 h 3505200"/>
                  <a:gd name="connsiteX8-123" fmla="*/ 65761 w 4764289"/>
                  <a:gd name="connsiteY8-124" fmla="*/ 2260723 h 3505200"/>
                  <a:gd name="connsiteX9-125" fmla="*/ 871739 w 4764289"/>
                  <a:gd name="connsiteY9-126" fmla="*/ 2681287 h 3505200"/>
                  <a:gd name="connsiteX10-127" fmla="*/ 2005679 w 4764289"/>
                  <a:gd name="connsiteY10-128" fmla="*/ 1392205 h 3505200"/>
                  <a:gd name="connsiteX11-129" fmla="*/ 2018669 w 4764289"/>
                  <a:gd name="connsiteY11-130" fmla="*/ 1235638 h 3505200"/>
                  <a:gd name="connsiteX12-131" fmla="*/ 3387926 w 4764289"/>
                  <a:gd name="connsiteY12-132" fmla="*/ 0 h 3505200"/>
                  <a:gd name="connsiteX0-133" fmla="*/ 3387926 w 4764289"/>
                  <a:gd name="connsiteY0-134" fmla="*/ 0 h 3505200"/>
                  <a:gd name="connsiteX1-135" fmla="*/ 4764289 w 4764289"/>
                  <a:gd name="connsiteY1-136" fmla="*/ 1376363 h 3505200"/>
                  <a:gd name="connsiteX2-137" fmla="*/ 4757183 w 4764289"/>
                  <a:gd name="connsiteY2-138" fmla="*/ 1517088 h 3505200"/>
                  <a:gd name="connsiteX3-139" fmla="*/ 4755323 w 4764289"/>
                  <a:gd name="connsiteY3-140" fmla="*/ 1529277 h 3505200"/>
                  <a:gd name="connsiteX4-141" fmla="*/ 4751527 w 4764289"/>
                  <a:gd name="connsiteY4-142" fmla="*/ 1594024 h 3505200"/>
                  <a:gd name="connsiteX5-143" fmla="*/ 2292551 w 4764289"/>
                  <a:gd name="connsiteY5-144" fmla="*/ 3505200 h 3505200"/>
                  <a:gd name="connsiteX6-145" fmla="*/ 15055 w 4764289"/>
                  <a:gd name="connsiteY6-146" fmla="*/ 2205002 h 3505200"/>
                  <a:gd name="connsiteX7-147" fmla="*/ 0 w 4764289"/>
                  <a:gd name="connsiteY7-148" fmla="*/ 2169573 h 3505200"/>
                  <a:gd name="connsiteX8-149" fmla="*/ 65761 w 4764289"/>
                  <a:gd name="connsiteY8-150" fmla="*/ 2260723 h 3505200"/>
                  <a:gd name="connsiteX9-151" fmla="*/ 871739 w 4764289"/>
                  <a:gd name="connsiteY9-152" fmla="*/ 2681287 h 3505200"/>
                  <a:gd name="connsiteX10-153" fmla="*/ 2005679 w 4764289"/>
                  <a:gd name="connsiteY10-154" fmla="*/ 1392205 h 3505200"/>
                  <a:gd name="connsiteX11-155" fmla="*/ 2018669 w 4764289"/>
                  <a:gd name="connsiteY11-156" fmla="*/ 1235638 h 3505200"/>
                  <a:gd name="connsiteX12-157" fmla="*/ 3387926 w 4764289"/>
                  <a:gd name="connsiteY12-158" fmla="*/ 0 h 3505200"/>
                  <a:gd name="connsiteX0-159" fmla="*/ 3387926 w 4764289"/>
                  <a:gd name="connsiteY0-160" fmla="*/ 0 h 3505200"/>
                  <a:gd name="connsiteX1-161" fmla="*/ 4764289 w 4764289"/>
                  <a:gd name="connsiteY1-162" fmla="*/ 1376363 h 3505200"/>
                  <a:gd name="connsiteX2-163" fmla="*/ 4757183 w 4764289"/>
                  <a:gd name="connsiteY2-164" fmla="*/ 1517088 h 3505200"/>
                  <a:gd name="connsiteX3-165" fmla="*/ 4755323 w 4764289"/>
                  <a:gd name="connsiteY3-166" fmla="*/ 1529277 h 3505200"/>
                  <a:gd name="connsiteX4-167" fmla="*/ 4751527 w 4764289"/>
                  <a:gd name="connsiteY4-168" fmla="*/ 1594024 h 3505200"/>
                  <a:gd name="connsiteX5-169" fmla="*/ 2292551 w 4764289"/>
                  <a:gd name="connsiteY5-170" fmla="*/ 3505200 h 3505200"/>
                  <a:gd name="connsiteX6-171" fmla="*/ 15055 w 4764289"/>
                  <a:gd name="connsiteY6-172" fmla="*/ 2205002 h 3505200"/>
                  <a:gd name="connsiteX7-173" fmla="*/ 0 w 4764289"/>
                  <a:gd name="connsiteY7-174" fmla="*/ 2169573 h 3505200"/>
                  <a:gd name="connsiteX8-175" fmla="*/ 65761 w 4764289"/>
                  <a:gd name="connsiteY8-176" fmla="*/ 2260723 h 3505200"/>
                  <a:gd name="connsiteX9-177" fmla="*/ 871739 w 4764289"/>
                  <a:gd name="connsiteY9-178" fmla="*/ 2681287 h 3505200"/>
                  <a:gd name="connsiteX10-179" fmla="*/ 2005679 w 4764289"/>
                  <a:gd name="connsiteY10-180" fmla="*/ 1392205 h 3505200"/>
                  <a:gd name="connsiteX11-181" fmla="*/ 2018669 w 4764289"/>
                  <a:gd name="connsiteY11-182" fmla="*/ 1235638 h 3505200"/>
                  <a:gd name="connsiteX12-183" fmla="*/ 3387926 w 4764289"/>
                  <a:gd name="connsiteY12-184" fmla="*/ 0 h 3505200"/>
                  <a:gd name="connsiteX0-185" fmla="*/ 3387926 w 4764289"/>
                  <a:gd name="connsiteY0-186" fmla="*/ 0 h 3505200"/>
                  <a:gd name="connsiteX1-187" fmla="*/ 4764289 w 4764289"/>
                  <a:gd name="connsiteY1-188" fmla="*/ 1376363 h 3505200"/>
                  <a:gd name="connsiteX2-189" fmla="*/ 4757183 w 4764289"/>
                  <a:gd name="connsiteY2-190" fmla="*/ 1517088 h 3505200"/>
                  <a:gd name="connsiteX3-191" fmla="*/ 4755323 w 4764289"/>
                  <a:gd name="connsiteY3-192" fmla="*/ 1529277 h 3505200"/>
                  <a:gd name="connsiteX4-193" fmla="*/ 4751527 w 4764289"/>
                  <a:gd name="connsiteY4-194" fmla="*/ 1594024 h 3505200"/>
                  <a:gd name="connsiteX5-195" fmla="*/ 2292551 w 4764289"/>
                  <a:gd name="connsiteY5-196" fmla="*/ 3505200 h 3505200"/>
                  <a:gd name="connsiteX6-197" fmla="*/ 15055 w 4764289"/>
                  <a:gd name="connsiteY6-198" fmla="*/ 2205002 h 3505200"/>
                  <a:gd name="connsiteX7-199" fmla="*/ 0 w 4764289"/>
                  <a:gd name="connsiteY7-200" fmla="*/ 2169573 h 3505200"/>
                  <a:gd name="connsiteX8-201" fmla="*/ 65761 w 4764289"/>
                  <a:gd name="connsiteY8-202" fmla="*/ 2260723 h 3505200"/>
                  <a:gd name="connsiteX9-203" fmla="*/ 871739 w 4764289"/>
                  <a:gd name="connsiteY9-204" fmla="*/ 2681287 h 3505200"/>
                  <a:gd name="connsiteX10-205" fmla="*/ 2005679 w 4764289"/>
                  <a:gd name="connsiteY10-206" fmla="*/ 1392205 h 3505200"/>
                  <a:gd name="connsiteX11-207" fmla="*/ 2018669 w 4764289"/>
                  <a:gd name="connsiteY11-208" fmla="*/ 1235638 h 3505200"/>
                  <a:gd name="connsiteX12-209" fmla="*/ 3387926 w 4764289"/>
                  <a:gd name="connsiteY12-210" fmla="*/ 0 h 3505200"/>
                </a:gdLst>
                <a:ahLst/>
                <a:cxnLst>
                  <a:cxn ang="0">
                    <a:pos x="connsiteX0-185" y="connsiteY0-186"/>
                  </a:cxn>
                  <a:cxn ang="0">
                    <a:pos x="connsiteX1-187" y="connsiteY1-188"/>
                  </a:cxn>
                  <a:cxn ang="0">
                    <a:pos x="connsiteX2-189" y="connsiteY2-190"/>
                  </a:cxn>
                  <a:cxn ang="0">
                    <a:pos x="connsiteX3-191" y="connsiteY3-192"/>
                  </a:cxn>
                  <a:cxn ang="0">
                    <a:pos x="connsiteX4-193" y="connsiteY4-194"/>
                  </a:cxn>
                  <a:cxn ang="0">
                    <a:pos x="connsiteX5-195" y="connsiteY5-196"/>
                  </a:cxn>
                  <a:cxn ang="0">
                    <a:pos x="connsiteX6-197" y="connsiteY6-198"/>
                  </a:cxn>
                  <a:cxn ang="0">
                    <a:pos x="connsiteX7-199" y="connsiteY7-200"/>
                  </a:cxn>
                  <a:cxn ang="0">
                    <a:pos x="connsiteX8-201" y="connsiteY8-202"/>
                  </a:cxn>
                  <a:cxn ang="0">
                    <a:pos x="connsiteX9-203" y="connsiteY9-204"/>
                  </a:cxn>
                  <a:cxn ang="0">
                    <a:pos x="connsiteX10-205" y="connsiteY10-206"/>
                  </a:cxn>
                  <a:cxn ang="0">
                    <a:pos x="connsiteX11-207" y="connsiteY11-208"/>
                  </a:cxn>
                  <a:cxn ang="0">
                    <a:pos x="connsiteX12-209" y="connsiteY12-210"/>
                  </a:cxn>
                </a:cxnLst>
                <a:rect l="l" t="t" r="r" b="b"/>
                <a:pathLst>
                  <a:path w="4764289" h="3505200">
                    <a:moveTo>
                      <a:pt x="3387926" y="0"/>
                    </a:moveTo>
                    <a:cubicBezTo>
                      <a:pt x="4148070" y="0"/>
                      <a:pt x="4764289" y="616219"/>
                      <a:pt x="4764289" y="1376363"/>
                    </a:cubicBezTo>
                    <a:cubicBezTo>
                      <a:pt x="4764289" y="1423872"/>
                      <a:pt x="4761882" y="1470819"/>
                      <a:pt x="4757183" y="1517088"/>
                    </a:cubicBezTo>
                    <a:lnTo>
                      <a:pt x="4755323" y="1529277"/>
                    </a:lnTo>
                    <a:lnTo>
                      <a:pt x="4751527" y="1594024"/>
                    </a:lnTo>
                    <a:cubicBezTo>
                      <a:pt x="4624949" y="2667503"/>
                      <a:pt x="3572335" y="3505200"/>
                      <a:pt x="2292551" y="3505200"/>
                    </a:cubicBezTo>
                    <a:cubicBezTo>
                      <a:pt x="1268724" y="3505200"/>
                      <a:pt x="390285" y="2969074"/>
                      <a:pt x="15055" y="2205002"/>
                    </a:cubicBezTo>
                    <a:lnTo>
                      <a:pt x="0" y="2169573"/>
                    </a:lnTo>
                    <a:lnTo>
                      <a:pt x="65761" y="2260723"/>
                    </a:lnTo>
                    <a:cubicBezTo>
                      <a:pt x="272029" y="2520569"/>
                      <a:pt x="556985" y="2681287"/>
                      <a:pt x="871739" y="2681287"/>
                    </a:cubicBezTo>
                    <a:cubicBezTo>
                      <a:pt x="1461903" y="2681287"/>
                      <a:pt x="1947309" y="2116263"/>
                      <a:pt x="2005679" y="1392205"/>
                    </a:cubicBezTo>
                    <a:cubicBezTo>
                      <a:pt x="2006205" y="1395093"/>
                      <a:pt x="2014391" y="1254878"/>
                      <a:pt x="2018669" y="1235638"/>
                    </a:cubicBezTo>
                    <a:cubicBezTo>
                      <a:pt x="2089153" y="541599"/>
                      <a:pt x="2675291" y="0"/>
                      <a:pt x="3387926" y="0"/>
                    </a:cubicBezTo>
                    <a:close/>
                  </a:path>
                </a:pathLst>
              </a:custGeom>
              <a:solidFill>
                <a:srgbClr val="03264C"/>
              </a:solidFill>
            </p:spPr>
            <p:txBody>
              <a:bodyPr rot="0" spcFirstLastPara="0" vert="horz" wrap="square" lIns="0" tIns="0" rIns="0" bIns="0" numCol="1" spcCol="0" rtlCol="0" fromWordArt="0" anchor="ctr" anchorCtr="0" forceAA="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800" kern="0" dirty="0">
                    <a:solidFill>
                      <a:schemeClr val="dk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endParaRPr lang="en-US" altLang="zh-CN" sz="2800" kern="0" dirty="0">
                  <a:solidFill>
                    <a:schemeClr val="dk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1" name="椭圆 100"/>
              <p:cNvSpPr/>
              <p:nvPr>
                <p:custDataLst>
                  <p:tags r:id="rId8"/>
                </p:custDataLst>
              </p:nvPr>
            </p:nvSpPr>
            <p:spPr>
              <a:xfrm flipH="1">
                <a:off x="6754" y="5197"/>
                <a:ext cx="1440" cy="1440"/>
              </a:xfrm>
              <a:prstGeom prst="ellipse">
                <a:avLst/>
              </a:prstGeom>
              <a:solidFill>
                <a:schemeClr val="bg1"/>
              </a:solidFill>
            </p:spPr>
            <p:txBody>
              <a:bodyPr rot="0" spcFirstLastPara="0" vertOverflow="overflow" horzOverflow="overflow" vert="horz" wrap="square" lIns="0" tIns="0" rIns="0" bIns="0" numCol="1" spcCol="0" rtlCol="0" fromWordArt="0" anchor="ctr" anchorCtr="0" forceAA="0" compatLnSpc="1">
                <a:normAutofit/>
              </a:bodyPr>
              <a:lstStyle/>
              <a:p>
                <a:pPr algn="ctr"/>
                <a:r>
                  <a:rPr lang="en-US" altLang="zh-CN" sz="2800" kern="0" dirty="0">
                    <a:solidFill>
                      <a:srgbClr val="03264C"/>
                    </a:solidFill>
                    <a:latin typeface="Arial" panose="020B0604020202020204" pitchFamily="34" charset="0"/>
                    <a:ea typeface="微软雅黑" panose="020B0503020204020204" pitchFamily="34" charset="-122"/>
                    <a:sym typeface="Arial" panose="020B0604020202020204" pitchFamily="34" charset="0"/>
                  </a:rPr>
                  <a:t>4</a:t>
                </a:r>
                <a:endParaRPr lang="en-US" altLang="zh-CN" sz="2800" kern="0" dirty="0">
                  <a:solidFill>
                    <a:srgbClr val="03264C"/>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 name="矩形 101"/>
              <p:cNvSpPr/>
              <p:nvPr>
                <p:custDataLst>
                  <p:tags r:id="rId9"/>
                </p:custDataLst>
              </p:nvPr>
            </p:nvSpPr>
            <p:spPr>
              <a:xfrm>
                <a:off x="1186" y="5328"/>
                <a:ext cx="5107" cy="1221"/>
              </a:xfrm>
              <a:prstGeom prst="rect">
                <a:avLst/>
              </a:prstGeom>
            </p:spPr>
            <p:txBody>
              <a:bodyPr wrap="square" anchor="ctr"/>
              <a:lstStyle/>
              <a:p>
                <a:pPr algn="r">
                  <a:lnSpc>
                    <a:spcPct val="130000"/>
                  </a:lnSpc>
                </a:pPr>
                <a:r>
                  <a:rPr lang="zh-CN" altLang="en-US" sz="1200" kern="0" spc="150">
                    <a:solidFill>
                      <a:schemeClr val="tx1"/>
                    </a:solidFill>
                    <a:latin typeface="Arial" panose="020B0604020202020204" pitchFamily="34" charset="0"/>
                    <a:ea typeface="微软雅黑" panose="020B0503020204020204" pitchFamily="34" charset="-122"/>
                    <a:sym typeface="Arial" panose="020B0604020202020204" pitchFamily="34" charset="0"/>
                  </a:rPr>
                  <a:t>单击此处输入你的正文，文字是您思想的提炼。</a:t>
                </a:r>
                <a:endParaRPr lang="zh-CN" altLang="en-US" sz="1200" kern="0" spc="15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3" name="组合 102"/>
            <p:cNvGrpSpPr/>
            <p:nvPr/>
          </p:nvGrpSpPr>
          <p:grpSpPr>
            <a:xfrm>
              <a:off x="439" y="4447"/>
              <a:ext cx="8083" cy="3014"/>
              <a:chOff x="2639" y="6127"/>
              <a:chExt cx="8083" cy="3014"/>
            </a:xfrm>
          </p:grpSpPr>
          <p:sp>
            <p:nvSpPr>
              <p:cNvPr id="104" name="任意多边形 16"/>
              <p:cNvSpPr/>
              <p:nvPr>
                <p:custDataLst>
                  <p:tags r:id="rId10"/>
                </p:custDataLst>
              </p:nvPr>
            </p:nvSpPr>
            <p:spPr>
              <a:xfrm rot="16200000" flipH="1">
                <a:off x="8107" y="6526"/>
                <a:ext cx="3014" cy="2217"/>
              </a:xfrm>
              <a:custGeom>
                <a:avLst/>
                <a:gdLst>
                  <a:gd name="connsiteX0" fmla="*/ 3387926 w 4764289"/>
                  <a:gd name="connsiteY0" fmla="*/ 0 h 3505200"/>
                  <a:gd name="connsiteX1" fmla="*/ 4764289 w 4764289"/>
                  <a:gd name="connsiteY1" fmla="*/ 1376363 h 3505200"/>
                  <a:gd name="connsiteX2" fmla="*/ 4757183 w 4764289"/>
                  <a:gd name="connsiteY2" fmla="*/ 1517088 h 3505200"/>
                  <a:gd name="connsiteX3" fmla="*/ 4755323 w 4764289"/>
                  <a:gd name="connsiteY3" fmla="*/ 1529277 h 3505200"/>
                  <a:gd name="connsiteX4" fmla="*/ 4751527 w 4764289"/>
                  <a:gd name="connsiteY4" fmla="*/ 1594024 h 3505200"/>
                  <a:gd name="connsiteX5" fmla="*/ 2292551 w 4764289"/>
                  <a:gd name="connsiteY5" fmla="*/ 3505200 h 3505200"/>
                  <a:gd name="connsiteX6" fmla="*/ 15055 w 4764289"/>
                  <a:gd name="connsiteY6" fmla="*/ 2205002 h 3505200"/>
                  <a:gd name="connsiteX7" fmla="*/ 0 w 4764289"/>
                  <a:gd name="connsiteY7" fmla="*/ 2169573 h 3505200"/>
                  <a:gd name="connsiteX8" fmla="*/ 65761 w 4764289"/>
                  <a:gd name="connsiteY8" fmla="*/ 2260723 h 3505200"/>
                  <a:gd name="connsiteX9" fmla="*/ 871739 w 4764289"/>
                  <a:gd name="connsiteY9" fmla="*/ 2681287 h 3505200"/>
                  <a:gd name="connsiteX10" fmla="*/ 2005679 w 4764289"/>
                  <a:gd name="connsiteY10" fmla="*/ 1392205 h 3505200"/>
                  <a:gd name="connsiteX11" fmla="*/ 2006505 w 4764289"/>
                  <a:gd name="connsiteY11" fmla="*/ 1371600 h 3505200"/>
                  <a:gd name="connsiteX12" fmla="*/ 2011804 w 4764289"/>
                  <a:gd name="connsiteY12" fmla="*/ 1371600 h 3505200"/>
                  <a:gd name="connsiteX13" fmla="*/ 2018669 w 4764289"/>
                  <a:gd name="connsiteY13" fmla="*/ 1235638 h 3505200"/>
                  <a:gd name="connsiteX14" fmla="*/ 3387926 w 4764289"/>
                  <a:gd name="connsiteY14" fmla="*/ 0 h 3505200"/>
                  <a:gd name="connsiteX0-1" fmla="*/ 3387926 w 4764289"/>
                  <a:gd name="connsiteY0-2" fmla="*/ 0 h 3505200"/>
                  <a:gd name="connsiteX1-3" fmla="*/ 4764289 w 4764289"/>
                  <a:gd name="connsiteY1-4" fmla="*/ 1376363 h 3505200"/>
                  <a:gd name="connsiteX2-5" fmla="*/ 4757183 w 4764289"/>
                  <a:gd name="connsiteY2-6" fmla="*/ 1517088 h 3505200"/>
                  <a:gd name="connsiteX3-7" fmla="*/ 4755323 w 4764289"/>
                  <a:gd name="connsiteY3-8" fmla="*/ 1529277 h 3505200"/>
                  <a:gd name="connsiteX4-9" fmla="*/ 4751527 w 4764289"/>
                  <a:gd name="connsiteY4-10" fmla="*/ 1594024 h 3505200"/>
                  <a:gd name="connsiteX5-11" fmla="*/ 2292551 w 4764289"/>
                  <a:gd name="connsiteY5-12" fmla="*/ 3505200 h 3505200"/>
                  <a:gd name="connsiteX6-13" fmla="*/ 15055 w 4764289"/>
                  <a:gd name="connsiteY6-14" fmla="*/ 2205002 h 3505200"/>
                  <a:gd name="connsiteX7-15" fmla="*/ 0 w 4764289"/>
                  <a:gd name="connsiteY7-16" fmla="*/ 2169573 h 3505200"/>
                  <a:gd name="connsiteX8-17" fmla="*/ 65761 w 4764289"/>
                  <a:gd name="connsiteY8-18" fmla="*/ 2260723 h 3505200"/>
                  <a:gd name="connsiteX9-19" fmla="*/ 871739 w 4764289"/>
                  <a:gd name="connsiteY9-20" fmla="*/ 2681287 h 3505200"/>
                  <a:gd name="connsiteX10-21" fmla="*/ 2005679 w 4764289"/>
                  <a:gd name="connsiteY10-22" fmla="*/ 1392205 h 3505200"/>
                  <a:gd name="connsiteX11-23" fmla="*/ 2006505 w 4764289"/>
                  <a:gd name="connsiteY11-24" fmla="*/ 1371600 h 3505200"/>
                  <a:gd name="connsiteX12-25" fmla="*/ 2018669 w 4764289"/>
                  <a:gd name="connsiteY12-26" fmla="*/ 1235638 h 3505200"/>
                  <a:gd name="connsiteX13-27" fmla="*/ 3387926 w 4764289"/>
                  <a:gd name="connsiteY13-28" fmla="*/ 0 h 3505200"/>
                  <a:gd name="connsiteX0-29" fmla="*/ 3387926 w 4764289"/>
                  <a:gd name="connsiteY0-30" fmla="*/ 0 h 3505200"/>
                  <a:gd name="connsiteX1-31" fmla="*/ 4764289 w 4764289"/>
                  <a:gd name="connsiteY1-32" fmla="*/ 1376363 h 3505200"/>
                  <a:gd name="connsiteX2-33" fmla="*/ 4757183 w 4764289"/>
                  <a:gd name="connsiteY2-34" fmla="*/ 1517088 h 3505200"/>
                  <a:gd name="connsiteX3-35" fmla="*/ 4755323 w 4764289"/>
                  <a:gd name="connsiteY3-36" fmla="*/ 1529277 h 3505200"/>
                  <a:gd name="connsiteX4-37" fmla="*/ 4751527 w 4764289"/>
                  <a:gd name="connsiteY4-38" fmla="*/ 1594024 h 3505200"/>
                  <a:gd name="connsiteX5-39" fmla="*/ 2292551 w 4764289"/>
                  <a:gd name="connsiteY5-40" fmla="*/ 3505200 h 3505200"/>
                  <a:gd name="connsiteX6-41" fmla="*/ 15055 w 4764289"/>
                  <a:gd name="connsiteY6-42" fmla="*/ 2205002 h 3505200"/>
                  <a:gd name="connsiteX7-43" fmla="*/ 0 w 4764289"/>
                  <a:gd name="connsiteY7-44" fmla="*/ 2169573 h 3505200"/>
                  <a:gd name="connsiteX8-45" fmla="*/ 65761 w 4764289"/>
                  <a:gd name="connsiteY8-46" fmla="*/ 2260723 h 3505200"/>
                  <a:gd name="connsiteX9-47" fmla="*/ 871739 w 4764289"/>
                  <a:gd name="connsiteY9-48" fmla="*/ 2681287 h 3505200"/>
                  <a:gd name="connsiteX10-49" fmla="*/ 2005679 w 4764289"/>
                  <a:gd name="connsiteY10-50" fmla="*/ 1392205 h 3505200"/>
                  <a:gd name="connsiteX11-51" fmla="*/ 2018669 w 4764289"/>
                  <a:gd name="connsiteY11-52" fmla="*/ 1235638 h 3505200"/>
                  <a:gd name="connsiteX12-53" fmla="*/ 3387926 w 4764289"/>
                  <a:gd name="connsiteY12-54" fmla="*/ 0 h 3505200"/>
                  <a:gd name="connsiteX0-55" fmla="*/ 3387926 w 4764289"/>
                  <a:gd name="connsiteY0-56" fmla="*/ 0 h 3505200"/>
                  <a:gd name="connsiteX1-57" fmla="*/ 4764289 w 4764289"/>
                  <a:gd name="connsiteY1-58" fmla="*/ 1376363 h 3505200"/>
                  <a:gd name="connsiteX2-59" fmla="*/ 4757183 w 4764289"/>
                  <a:gd name="connsiteY2-60" fmla="*/ 1517088 h 3505200"/>
                  <a:gd name="connsiteX3-61" fmla="*/ 4755323 w 4764289"/>
                  <a:gd name="connsiteY3-62" fmla="*/ 1529277 h 3505200"/>
                  <a:gd name="connsiteX4-63" fmla="*/ 4751527 w 4764289"/>
                  <a:gd name="connsiteY4-64" fmla="*/ 1594024 h 3505200"/>
                  <a:gd name="connsiteX5-65" fmla="*/ 2292551 w 4764289"/>
                  <a:gd name="connsiteY5-66" fmla="*/ 3505200 h 3505200"/>
                  <a:gd name="connsiteX6-67" fmla="*/ 15055 w 4764289"/>
                  <a:gd name="connsiteY6-68" fmla="*/ 2205002 h 3505200"/>
                  <a:gd name="connsiteX7-69" fmla="*/ 0 w 4764289"/>
                  <a:gd name="connsiteY7-70" fmla="*/ 2169573 h 3505200"/>
                  <a:gd name="connsiteX8-71" fmla="*/ 65761 w 4764289"/>
                  <a:gd name="connsiteY8-72" fmla="*/ 2260723 h 3505200"/>
                  <a:gd name="connsiteX9-73" fmla="*/ 871739 w 4764289"/>
                  <a:gd name="connsiteY9-74" fmla="*/ 2681287 h 3505200"/>
                  <a:gd name="connsiteX10-75" fmla="*/ 2005679 w 4764289"/>
                  <a:gd name="connsiteY10-76" fmla="*/ 1392205 h 3505200"/>
                  <a:gd name="connsiteX11-77" fmla="*/ 2018669 w 4764289"/>
                  <a:gd name="connsiteY11-78" fmla="*/ 1235638 h 3505200"/>
                  <a:gd name="connsiteX12-79" fmla="*/ 3387926 w 4764289"/>
                  <a:gd name="connsiteY12-80" fmla="*/ 0 h 3505200"/>
                  <a:gd name="connsiteX0-81" fmla="*/ 3387926 w 4764289"/>
                  <a:gd name="connsiteY0-82" fmla="*/ 0 h 3505200"/>
                  <a:gd name="connsiteX1-83" fmla="*/ 4764289 w 4764289"/>
                  <a:gd name="connsiteY1-84" fmla="*/ 1376363 h 3505200"/>
                  <a:gd name="connsiteX2-85" fmla="*/ 4757183 w 4764289"/>
                  <a:gd name="connsiteY2-86" fmla="*/ 1517088 h 3505200"/>
                  <a:gd name="connsiteX3-87" fmla="*/ 4755323 w 4764289"/>
                  <a:gd name="connsiteY3-88" fmla="*/ 1529277 h 3505200"/>
                  <a:gd name="connsiteX4-89" fmla="*/ 4751527 w 4764289"/>
                  <a:gd name="connsiteY4-90" fmla="*/ 1594024 h 3505200"/>
                  <a:gd name="connsiteX5-91" fmla="*/ 2292551 w 4764289"/>
                  <a:gd name="connsiteY5-92" fmla="*/ 3505200 h 3505200"/>
                  <a:gd name="connsiteX6-93" fmla="*/ 15055 w 4764289"/>
                  <a:gd name="connsiteY6-94" fmla="*/ 2205002 h 3505200"/>
                  <a:gd name="connsiteX7-95" fmla="*/ 0 w 4764289"/>
                  <a:gd name="connsiteY7-96" fmla="*/ 2169573 h 3505200"/>
                  <a:gd name="connsiteX8-97" fmla="*/ 65761 w 4764289"/>
                  <a:gd name="connsiteY8-98" fmla="*/ 2260723 h 3505200"/>
                  <a:gd name="connsiteX9-99" fmla="*/ 871739 w 4764289"/>
                  <a:gd name="connsiteY9-100" fmla="*/ 2681287 h 3505200"/>
                  <a:gd name="connsiteX10-101" fmla="*/ 2005679 w 4764289"/>
                  <a:gd name="connsiteY10-102" fmla="*/ 1392205 h 3505200"/>
                  <a:gd name="connsiteX11-103" fmla="*/ 2018669 w 4764289"/>
                  <a:gd name="connsiteY11-104" fmla="*/ 1235638 h 3505200"/>
                  <a:gd name="connsiteX12-105" fmla="*/ 3387926 w 4764289"/>
                  <a:gd name="connsiteY12-106" fmla="*/ 0 h 3505200"/>
                  <a:gd name="connsiteX0-107" fmla="*/ 3387926 w 4764289"/>
                  <a:gd name="connsiteY0-108" fmla="*/ 0 h 3505200"/>
                  <a:gd name="connsiteX1-109" fmla="*/ 4764289 w 4764289"/>
                  <a:gd name="connsiteY1-110" fmla="*/ 1376363 h 3505200"/>
                  <a:gd name="connsiteX2-111" fmla="*/ 4757183 w 4764289"/>
                  <a:gd name="connsiteY2-112" fmla="*/ 1517088 h 3505200"/>
                  <a:gd name="connsiteX3-113" fmla="*/ 4755323 w 4764289"/>
                  <a:gd name="connsiteY3-114" fmla="*/ 1529277 h 3505200"/>
                  <a:gd name="connsiteX4-115" fmla="*/ 4751527 w 4764289"/>
                  <a:gd name="connsiteY4-116" fmla="*/ 1594024 h 3505200"/>
                  <a:gd name="connsiteX5-117" fmla="*/ 2292551 w 4764289"/>
                  <a:gd name="connsiteY5-118" fmla="*/ 3505200 h 3505200"/>
                  <a:gd name="connsiteX6-119" fmla="*/ 15055 w 4764289"/>
                  <a:gd name="connsiteY6-120" fmla="*/ 2205002 h 3505200"/>
                  <a:gd name="connsiteX7-121" fmla="*/ 0 w 4764289"/>
                  <a:gd name="connsiteY7-122" fmla="*/ 2169573 h 3505200"/>
                  <a:gd name="connsiteX8-123" fmla="*/ 65761 w 4764289"/>
                  <a:gd name="connsiteY8-124" fmla="*/ 2260723 h 3505200"/>
                  <a:gd name="connsiteX9-125" fmla="*/ 871739 w 4764289"/>
                  <a:gd name="connsiteY9-126" fmla="*/ 2681287 h 3505200"/>
                  <a:gd name="connsiteX10-127" fmla="*/ 2005679 w 4764289"/>
                  <a:gd name="connsiteY10-128" fmla="*/ 1392205 h 3505200"/>
                  <a:gd name="connsiteX11-129" fmla="*/ 2018669 w 4764289"/>
                  <a:gd name="connsiteY11-130" fmla="*/ 1235638 h 3505200"/>
                  <a:gd name="connsiteX12-131" fmla="*/ 3387926 w 4764289"/>
                  <a:gd name="connsiteY12-132" fmla="*/ 0 h 3505200"/>
                  <a:gd name="connsiteX0-133" fmla="*/ 3387926 w 4764289"/>
                  <a:gd name="connsiteY0-134" fmla="*/ 0 h 3505200"/>
                  <a:gd name="connsiteX1-135" fmla="*/ 4764289 w 4764289"/>
                  <a:gd name="connsiteY1-136" fmla="*/ 1376363 h 3505200"/>
                  <a:gd name="connsiteX2-137" fmla="*/ 4757183 w 4764289"/>
                  <a:gd name="connsiteY2-138" fmla="*/ 1517088 h 3505200"/>
                  <a:gd name="connsiteX3-139" fmla="*/ 4755323 w 4764289"/>
                  <a:gd name="connsiteY3-140" fmla="*/ 1529277 h 3505200"/>
                  <a:gd name="connsiteX4-141" fmla="*/ 4751527 w 4764289"/>
                  <a:gd name="connsiteY4-142" fmla="*/ 1594024 h 3505200"/>
                  <a:gd name="connsiteX5-143" fmla="*/ 2292551 w 4764289"/>
                  <a:gd name="connsiteY5-144" fmla="*/ 3505200 h 3505200"/>
                  <a:gd name="connsiteX6-145" fmla="*/ 15055 w 4764289"/>
                  <a:gd name="connsiteY6-146" fmla="*/ 2205002 h 3505200"/>
                  <a:gd name="connsiteX7-147" fmla="*/ 0 w 4764289"/>
                  <a:gd name="connsiteY7-148" fmla="*/ 2169573 h 3505200"/>
                  <a:gd name="connsiteX8-149" fmla="*/ 65761 w 4764289"/>
                  <a:gd name="connsiteY8-150" fmla="*/ 2260723 h 3505200"/>
                  <a:gd name="connsiteX9-151" fmla="*/ 871739 w 4764289"/>
                  <a:gd name="connsiteY9-152" fmla="*/ 2681287 h 3505200"/>
                  <a:gd name="connsiteX10-153" fmla="*/ 2005679 w 4764289"/>
                  <a:gd name="connsiteY10-154" fmla="*/ 1392205 h 3505200"/>
                  <a:gd name="connsiteX11-155" fmla="*/ 2018669 w 4764289"/>
                  <a:gd name="connsiteY11-156" fmla="*/ 1235638 h 3505200"/>
                  <a:gd name="connsiteX12-157" fmla="*/ 3387926 w 4764289"/>
                  <a:gd name="connsiteY12-158" fmla="*/ 0 h 3505200"/>
                  <a:gd name="connsiteX0-159" fmla="*/ 3387926 w 4764289"/>
                  <a:gd name="connsiteY0-160" fmla="*/ 0 h 3505200"/>
                  <a:gd name="connsiteX1-161" fmla="*/ 4764289 w 4764289"/>
                  <a:gd name="connsiteY1-162" fmla="*/ 1376363 h 3505200"/>
                  <a:gd name="connsiteX2-163" fmla="*/ 4757183 w 4764289"/>
                  <a:gd name="connsiteY2-164" fmla="*/ 1517088 h 3505200"/>
                  <a:gd name="connsiteX3-165" fmla="*/ 4755323 w 4764289"/>
                  <a:gd name="connsiteY3-166" fmla="*/ 1529277 h 3505200"/>
                  <a:gd name="connsiteX4-167" fmla="*/ 4751527 w 4764289"/>
                  <a:gd name="connsiteY4-168" fmla="*/ 1594024 h 3505200"/>
                  <a:gd name="connsiteX5-169" fmla="*/ 2292551 w 4764289"/>
                  <a:gd name="connsiteY5-170" fmla="*/ 3505200 h 3505200"/>
                  <a:gd name="connsiteX6-171" fmla="*/ 15055 w 4764289"/>
                  <a:gd name="connsiteY6-172" fmla="*/ 2205002 h 3505200"/>
                  <a:gd name="connsiteX7-173" fmla="*/ 0 w 4764289"/>
                  <a:gd name="connsiteY7-174" fmla="*/ 2169573 h 3505200"/>
                  <a:gd name="connsiteX8-175" fmla="*/ 65761 w 4764289"/>
                  <a:gd name="connsiteY8-176" fmla="*/ 2260723 h 3505200"/>
                  <a:gd name="connsiteX9-177" fmla="*/ 871739 w 4764289"/>
                  <a:gd name="connsiteY9-178" fmla="*/ 2681287 h 3505200"/>
                  <a:gd name="connsiteX10-179" fmla="*/ 2005679 w 4764289"/>
                  <a:gd name="connsiteY10-180" fmla="*/ 1392205 h 3505200"/>
                  <a:gd name="connsiteX11-181" fmla="*/ 2018669 w 4764289"/>
                  <a:gd name="connsiteY11-182" fmla="*/ 1235638 h 3505200"/>
                  <a:gd name="connsiteX12-183" fmla="*/ 3387926 w 4764289"/>
                  <a:gd name="connsiteY12-184" fmla="*/ 0 h 3505200"/>
                  <a:gd name="connsiteX0-185" fmla="*/ 3387926 w 4764289"/>
                  <a:gd name="connsiteY0-186" fmla="*/ 0 h 3505200"/>
                  <a:gd name="connsiteX1-187" fmla="*/ 4764289 w 4764289"/>
                  <a:gd name="connsiteY1-188" fmla="*/ 1376363 h 3505200"/>
                  <a:gd name="connsiteX2-189" fmla="*/ 4757183 w 4764289"/>
                  <a:gd name="connsiteY2-190" fmla="*/ 1517088 h 3505200"/>
                  <a:gd name="connsiteX3-191" fmla="*/ 4755323 w 4764289"/>
                  <a:gd name="connsiteY3-192" fmla="*/ 1529277 h 3505200"/>
                  <a:gd name="connsiteX4-193" fmla="*/ 4751527 w 4764289"/>
                  <a:gd name="connsiteY4-194" fmla="*/ 1594024 h 3505200"/>
                  <a:gd name="connsiteX5-195" fmla="*/ 2292551 w 4764289"/>
                  <a:gd name="connsiteY5-196" fmla="*/ 3505200 h 3505200"/>
                  <a:gd name="connsiteX6-197" fmla="*/ 15055 w 4764289"/>
                  <a:gd name="connsiteY6-198" fmla="*/ 2205002 h 3505200"/>
                  <a:gd name="connsiteX7-199" fmla="*/ 0 w 4764289"/>
                  <a:gd name="connsiteY7-200" fmla="*/ 2169573 h 3505200"/>
                  <a:gd name="connsiteX8-201" fmla="*/ 65761 w 4764289"/>
                  <a:gd name="connsiteY8-202" fmla="*/ 2260723 h 3505200"/>
                  <a:gd name="connsiteX9-203" fmla="*/ 871739 w 4764289"/>
                  <a:gd name="connsiteY9-204" fmla="*/ 2681287 h 3505200"/>
                  <a:gd name="connsiteX10-205" fmla="*/ 2005679 w 4764289"/>
                  <a:gd name="connsiteY10-206" fmla="*/ 1392205 h 3505200"/>
                  <a:gd name="connsiteX11-207" fmla="*/ 2018669 w 4764289"/>
                  <a:gd name="connsiteY11-208" fmla="*/ 1235638 h 3505200"/>
                  <a:gd name="connsiteX12-209" fmla="*/ 3387926 w 4764289"/>
                  <a:gd name="connsiteY12-210" fmla="*/ 0 h 3505200"/>
                </a:gdLst>
                <a:ahLst/>
                <a:cxnLst>
                  <a:cxn ang="0">
                    <a:pos x="connsiteX0-185" y="connsiteY0-186"/>
                  </a:cxn>
                  <a:cxn ang="0">
                    <a:pos x="connsiteX1-187" y="connsiteY1-188"/>
                  </a:cxn>
                  <a:cxn ang="0">
                    <a:pos x="connsiteX2-189" y="connsiteY2-190"/>
                  </a:cxn>
                  <a:cxn ang="0">
                    <a:pos x="connsiteX3-191" y="connsiteY3-192"/>
                  </a:cxn>
                  <a:cxn ang="0">
                    <a:pos x="connsiteX4-193" y="connsiteY4-194"/>
                  </a:cxn>
                  <a:cxn ang="0">
                    <a:pos x="connsiteX5-195" y="connsiteY5-196"/>
                  </a:cxn>
                  <a:cxn ang="0">
                    <a:pos x="connsiteX6-197" y="connsiteY6-198"/>
                  </a:cxn>
                  <a:cxn ang="0">
                    <a:pos x="connsiteX7-199" y="connsiteY7-200"/>
                  </a:cxn>
                  <a:cxn ang="0">
                    <a:pos x="connsiteX8-201" y="connsiteY8-202"/>
                  </a:cxn>
                  <a:cxn ang="0">
                    <a:pos x="connsiteX9-203" y="connsiteY9-204"/>
                  </a:cxn>
                  <a:cxn ang="0">
                    <a:pos x="connsiteX10-205" y="connsiteY10-206"/>
                  </a:cxn>
                  <a:cxn ang="0">
                    <a:pos x="connsiteX11-207" y="connsiteY11-208"/>
                  </a:cxn>
                  <a:cxn ang="0">
                    <a:pos x="connsiteX12-209" y="connsiteY12-210"/>
                  </a:cxn>
                </a:cxnLst>
                <a:rect l="l" t="t" r="r" b="b"/>
                <a:pathLst>
                  <a:path w="4764289" h="3505200">
                    <a:moveTo>
                      <a:pt x="3387926" y="0"/>
                    </a:moveTo>
                    <a:cubicBezTo>
                      <a:pt x="4148070" y="0"/>
                      <a:pt x="4764289" y="616219"/>
                      <a:pt x="4764289" y="1376363"/>
                    </a:cubicBezTo>
                    <a:cubicBezTo>
                      <a:pt x="4764289" y="1423872"/>
                      <a:pt x="4761882" y="1470819"/>
                      <a:pt x="4757183" y="1517088"/>
                    </a:cubicBezTo>
                    <a:lnTo>
                      <a:pt x="4755323" y="1529277"/>
                    </a:lnTo>
                    <a:lnTo>
                      <a:pt x="4751527" y="1594024"/>
                    </a:lnTo>
                    <a:cubicBezTo>
                      <a:pt x="4624949" y="2667503"/>
                      <a:pt x="3572335" y="3505200"/>
                      <a:pt x="2292551" y="3505200"/>
                    </a:cubicBezTo>
                    <a:cubicBezTo>
                      <a:pt x="1268724" y="3505200"/>
                      <a:pt x="390285" y="2969074"/>
                      <a:pt x="15055" y="2205002"/>
                    </a:cubicBezTo>
                    <a:lnTo>
                      <a:pt x="0" y="2169573"/>
                    </a:lnTo>
                    <a:lnTo>
                      <a:pt x="65761" y="2260723"/>
                    </a:lnTo>
                    <a:cubicBezTo>
                      <a:pt x="272029" y="2520569"/>
                      <a:pt x="556985" y="2681287"/>
                      <a:pt x="871739" y="2681287"/>
                    </a:cubicBezTo>
                    <a:cubicBezTo>
                      <a:pt x="1461903" y="2681287"/>
                      <a:pt x="1947309" y="2116263"/>
                      <a:pt x="2005679" y="1392205"/>
                    </a:cubicBezTo>
                    <a:cubicBezTo>
                      <a:pt x="2006205" y="1395093"/>
                      <a:pt x="2014391" y="1254878"/>
                      <a:pt x="2018669" y="1235638"/>
                    </a:cubicBezTo>
                    <a:cubicBezTo>
                      <a:pt x="2089153" y="541599"/>
                      <a:pt x="2675291" y="0"/>
                      <a:pt x="3387926" y="0"/>
                    </a:cubicBezTo>
                    <a:close/>
                  </a:path>
                </a:pathLst>
              </a:custGeom>
              <a:solidFill>
                <a:srgbClr val="03264C"/>
              </a:solidFill>
            </p:spPr>
            <p:txBody>
              <a:bodyPr rot="0" spcFirstLastPara="0" vert="horz" wrap="square" lIns="0" tIns="0" rIns="0" bIns="0" numCol="1" spcCol="0" rtlCol="0" fromWordArt="0" anchor="ctr" anchorCtr="0" forceAA="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800" kern="0" dirty="0">
                    <a:solidFill>
                      <a:schemeClr val="dk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endParaRPr lang="en-US" altLang="zh-CN" sz="2800" kern="0" dirty="0">
                  <a:solidFill>
                    <a:schemeClr val="dk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5" name="椭圆 104"/>
              <p:cNvSpPr/>
              <p:nvPr>
                <p:custDataLst>
                  <p:tags r:id="rId11"/>
                </p:custDataLst>
              </p:nvPr>
            </p:nvSpPr>
            <p:spPr>
              <a:xfrm flipH="1">
                <a:off x="8676" y="7555"/>
                <a:ext cx="1440" cy="1440"/>
              </a:xfrm>
              <a:prstGeom prst="ellipse">
                <a:avLst/>
              </a:prstGeom>
              <a:solidFill>
                <a:schemeClr val="bg1"/>
              </a:solidFill>
            </p:spPr>
            <p:txBody>
              <a:bodyPr rot="0" spcFirstLastPara="0" vertOverflow="overflow" horzOverflow="overflow" vert="horz" wrap="square" lIns="0" tIns="0" rIns="0" bIns="0" numCol="1" spcCol="0" rtlCol="0" fromWordArt="0" anchor="ctr" anchorCtr="0" forceAA="0" compatLnSpc="1">
                <a:normAutofit/>
              </a:bodyPr>
              <a:lstStyle/>
              <a:p>
                <a:pPr algn="ctr"/>
                <a:r>
                  <a:rPr lang="en-US" altLang="zh-CN" sz="2800" kern="0" dirty="0">
                    <a:solidFill>
                      <a:srgbClr val="03264C"/>
                    </a:solidFill>
                    <a:latin typeface="Arial" panose="020B0604020202020204" pitchFamily="34" charset="0"/>
                    <a:ea typeface="微软雅黑" panose="020B0503020204020204" pitchFamily="34" charset="-122"/>
                    <a:sym typeface="Arial" panose="020B0604020202020204" pitchFamily="34" charset="0"/>
                  </a:rPr>
                  <a:t>3</a:t>
                </a:r>
                <a:endParaRPr lang="en-US" altLang="zh-CN" sz="2800" kern="0" dirty="0">
                  <a:solidFill>
                    <a:srgbClr val="03264C"/>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矩形 105"/>
              <p:cNvSpPr/>
              <p:nvPr>
                <p:custDataLst>
                  <p:tags r:id="rId12"/>
                </p:custDataLst>
              </p:nvPr>
            </p:nvSpPr>
            <p:spPr>
              <a:xfrm>
                <a:off x="2639" y="7803"/>
                <a:ext cx="5107" cy="1221"/>
              </a:xfrm>
              <a:prstGeom prst="rect">
                <a:avLst/>
              </a:prstGeom>
            </p:spPr>
            <p:txBody>
              <a:bodyPr wrap="square" anchor="ctr"/>
              <a:lstStyle/>
              <a:p>
                <a:pPr algn="r">
                  <a:lnSpc>
                    <a:spcPct val="130000"/>
                  </a:lnSpc>
                </a:pPr>
                <a:r>
                  <a:rPr lang="zh-CN" altLang="en-US" sz="1200" kern="0" spc="150">
                    <a:solidFill>
                      <a:schemeClr val="tx1"/>
                    </a:solidFill>
                    <a:latin typeface="Arial" panose="020B0604020202020204" pitchFamily="34" charset="0"/>
                    <a:ea typeface="微软雅黑" panose="020B0503020204020204" pitchFamily="34" charset="-122"/>
                    <a:sym typeface="Arial" panose="020B0604020202020204" pitchFamily="34" charset="0"/>
                  </a:rPr>
                  <a:t>单击此处输入你的正文，文字是您思想的提炼。</a:t>
                </a:r>
                <a:endParaRPr lang="zh-CN" altLang="en-US" sz="1200" kern="0" spc="15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0" y="0"/>
            <a:ext cx="2536190" cy="553634"/>
            <a:chOff x="0" y="0"/>
            <a:chExt cx="5873" cy="1282"/>
          </a:xfrm>
        </p:grpSpPr>
        <p:sp>
          <p:nvSpPr>
            <p:cNvPr id="84" name="五边形 83"/>
            <p:cNvSpPr/>
            <p:nvPr/>
          </p:nvSpPr>
          <p:spPr>
            <a:xfrm>
              <a:off x="0" y="0"/>
              <a:ext cx="5873" cy="1282"/>
            </a:xfrm>
            <a:prstGeom prst="homePlate">
              <a:avLst>
                <a:gd name="adj" fmla="val 62842"/>
              </a:avLst>
            </a:prstGeom>
            <a:solidFill>
              <a:srgbClr val="03264C"/>
            </a:solidFill>
            <a:ln>
              <a:noFill/>
            </a:ln>
            <a:effectLst>
              <a:outerShdw blurRad="1270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85" name="矩形 3"/>
            <p:cNvSpPr>
              <a:spLocks noChangeArrowheads="1"/>
            </p:cNvSpPr>
            <p:nvPr/>
          </p:nvSpPr>
          <p:spPr bwMode="auto">
            <a:xfrm>
              <a:off x="720" y="325"/>
              <a:ext cx="3275" cy="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defTabSz="914400">
                <a:spcBef>
                  <a:spcPct val="0"/>
                </a:spcBef>
                <a:buNone/>
              </a:pPr>
              <a:r>
                <a:rPr lang="zh-CN" altLang="en-US" sz="1600" b="1" dirty="0" smtClean="0">
                  <a:solidFill>
                    <a:schemeClr val="bg1"/>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1600" b="1" dirty="0" smtClean="0">
                <a:solidFill>
                  <a:schemeClr val="bg1"/>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86" name="组合 85"/>
          <p:cNvGrpSpPr/>
          <p:nvPr/>
        </p:nvGrpSpPr>
        <p:grpSpPr>
          <a:xfrm>
            <a:off x="303530" y="768350"/>
            <a:ext cx="8536305" cy="3884881"/>
            <a:chOff x="1193263" y="1073073"/>
            <a:chExt cx="6609488" cy="3007835"/>
          </a:xfrm>
        </p:grpSpPr>
        <p:grpSp>
          <p:nvGrpSpPr>
            <p:cNvPr id="87" name="Group 30"/>
            <p:cNvGrpSpPr/>
            <p:nvPr/>
          </p:nvGrpSpPr>
          <p:grpSpPr>
            <a:xfrm>
              <a:off x="4225167" y="2521554"/>
              <a:ext cx="531533" cy="1426572"/>
              <a:chOff x="5588618" y="3680520"/>
              <a:chExt cx="988675" cy="1941036"/>
            </a:xfrm>
            <a:solidFill>
              <a:schemeClr val="tx1">
                <a:lumMod val="85000"/>
                <a:lumOff val="15000"/>
              </a:schemeClr>
            </a:solidFill>
          </p:grpSpPr>
          <p:cxnSp>
            <p:nvCxnSpPr>
              <p:cNvPr id="205" name="Straight Connector 18"/>
              <p:cNvCxnSpPr/>
              <p:nvPr/>
            </p:nvCxnSpPr>
            <p:spPr>
              <a:xfrm>
                <a:off x="5616754" y="3786455"/>
                <a:ext cx="4375" cy="1220057"/>
              </a:xfrm>
              <a:prstGeom prst="line">
                <a:avLst/>
              </a:prstGeom>
              <a:grpFill/>
              <a:ln w="63500">
                <a:solidFill>
                  <a:srgbClr val="03264C"/>
                </a:solidFill>
              </a:ln>
            </p:spPr>
            <p:style>
              <a:lnRef idx="1">
                <a:schemeClr val="accent1"/>
              </a:lnRef>
              <a:fillRef idx="0">
                <a:schemeClr val="accent1"/>
              </a:fillRef>
              <a:effectRef idx="0">
                <a:schemeClr val="accent1"/>
              </a:effectRef>
              <a:fontRef idx="minor">
                <a:schemeClr val="tx1"/>
              </a:fontRef>
            </p:style>
          </p:cxnSp>
          <p:cxnSp>
            <p:nvCxnSpPr>
              <p:cNvPr id="206" name="Straight Connector 27"/>
              <p:cNvCxnSpPr/>
              <p:nvPr/>
            </p:nvCxnSpPr>
            <p:spPr>
              <a:xfrm>
                <a:off x="6525816" y="3783820"/>
                <a:ext cx="4375" cy="1220057"/>
              </a:xfrm>
              <a:prstGeom prst="line">
                <a:avLst/>
              </a:prstGeom>
              <a:grpFill/>
              <a:ln w="63500">
                <a:solidFill>
                  <a:srgbClr val="03264C"/>
                </a:solidFill>
              </a:ln>
            </p:spPr>
            <p:style>
              <a:lnRef idx="1">
                <a:schemeClr val="accent1"/>
              </a:lnRef>
              <a:fillRef idx="0">
                <a:schemeClr val="accent1"/>
              </a:fillRef>
              <a:effectRef idx="0">
                <a:schemeClr val="accent1"/>
              </a:effectRef>
              <a:fontRef idx="minor">
                <a:schemeClr val="tx1"/>
              </a:fontRef>
            </p:style>
          </p:cxnSp>
          <p:cxnSp>
            <p:nvCxnSpPr>
              <p:cNvPr id="207" name="Straight Connector 28"/>
              <p:cNvCxnSpPr/>
              <p:nvPr/>
            </p:nvCxnSpPr>
            <p:spPr>
              <a:xfrm>
                <a:off x="5833054" y="3682011"/>
                <a:ext cx="4375" cy="1220057"/>
              </a:xfrm>
              <a:prstGeom prst="line">
                <a:avLst/>
              </a:prstGeom>
              <a:grpFill/>
              <a:ln w="63500">
                <a:solidFill>
                  <a:srgbClr val="03264C"/>
                </a:solidFill>
              </a:ln>
            </p:spPr>
            <p:style>
              <a:lnRef idx="1">
                <a:schemeClr val="accent1"/>
              </a:lnRef>
              <a:fillRef idx="0">
                <a:schemeClr val="accent1"/>
              </a:fillRef>
              <a:effectRef idx="0">
                <a:schemeClr val="accent1"/>
              </a:effectRef>
              <a:fontRef idx="minor">
                <a:schemeClr val="tx1"/>
              </a:fontRef>
            </p:style>
          </p:cxnSp>
          <p:cxnSp>
            <p:nvCxnSpPr>
              <p:cNvPr id="208" name="Straight Connector 29"/>
              <p:cNvCxnSpPr/>
              <p:nvPr/>
            </p:nvCxnSpPr>
            <p:spPr>
              <a:xfrm>
                <a:off x="6328716" y="3680520"/>
                <a:ext cx="4375" cy="1220057"/>
              </a:xfrm>
              <a:prstGeom prst="line">
                <a:avLst/>
              </a:prstGeom>
              <a:grpFill/>
              <a:ln w="63500">
                <a:solidFill>
                  <a:srgbClr val="03264C"/>
                </a:solidFill>
              </a:ln>
            </p:spPr>
            <p:style>
              <a:lnRef idx="1">
                <a:schemeClr val="accent1"/>
              </a:lnRef>
              <a:fillRef idx="0">
                <a:schemeClr val="accent1"/>
              </a:fillRef>
              <a:effectRef idx="0">
                <a:schemeClr val="accent1"/>
              </a:effectRef>
              <a:fontRef idx="minor">
                <a:schemeClr val="tx1"/>
              </a:fontRef>
            </p:style>
          </p:cxnSp>
          <p:sp>
            <p:nvSpPr>
              <p:cNvPr id="209" name="Freeform 27"/>
              <p:cNvSpPr>
                <a:spLocks noChangeAspect="1" noEditPoints="1"/>
              </p:cNvSpPr>
              <p:nvPr/>
            </p:nvSpPr>
            <p:spPr bwMode="auto">
              <a:xfrm>
                <a:off x="5588618" y="4770963"/>
                <a:ext cx="988675" cy="850593"/>
              </a:xfrm>
              <a:custGeom>
                <a:avLst/>
                <a:gdLst>
                  <a:gd name="T0" fmla="*/ 2 w 226"/>
                  <a:gd name="T1" fmla="*/ 61 h 195"/>
                  <a:gd name="T2" fmla="*/ 56 w 226"/>
                  <a:gd name="T3" fmla="*/ 128 h 195"/>
                  <a:gd name="T4" fmla="*/ 56 w 226"/>
                  <a:gd name="T5" fmla="*/ 128 h 195"/>
                  <a:gd name="T6" fmla="*/ 108 w 226"/>
                  <a:gd name="T7" fmla="*/ 192 h 195"/>
                  <a:gd name="T8" fmla="*/ 113 w 226"/>
                  <a:gd name="T9" fmla="*/ 195 h 195"/>
                  <a:gd name="T10" fmla="*/ 119 w 226"/>
                  <a:gd name="T11" fmla="*/ 192 h 195"/>
                  <a:gd name="T12" fmla="*/ 171 w 226"/>
                  <a:gd name="T13" fmla="*/ 128 h 195"/>
                  <a:gd name="T14" fmla="*/ 171 w 226"/>
                  <a:gd name="T15" fmla="*/ 128 h 195"/>
                  <a:gd name="T16" fmla="*/ 224 w 226"/>
                  <a:gd name="T17" fmla="*/ 61 h 195"/>
                  <a:gd name="T18" fmla="*/ 225 w 226"/>
                  <a:gd name="T19" fmla="*/ 54 h 195"/>
                  <a:gd name="T20" fmla="*/ 219 w 226"/>
                  <a:gd name="T21" fmla="*/ 49 h 195"/>
                  <a:gd name="T22" fmla="*/ 178 w 226"/>
                  <a:gd name="T23" fmla="*/ 7 h 195"/>
                  <a:gd name="T24" fmla="*/ 177 w 226"/>
                  <a:gd name="T25" fmla="*/ 5 h 195"/>
                  <a:gd name="T26" fmla="*/ 169 w 226"/>
                  <a:gd name="T27" fmla="*/ 1 h 195"/>
                  <a:gd name="T28" fmla="*/ 166 w 226"/>
                  <a:gd name="T29" fmla="*/ 2 h 195"/>
                  <a:gd name="T30" fmla="*/ 163 w 226"/>
                  <a:gd name="T31" fmla="*/ 7 h 195"/>
                  <a:gd name="T32" fmla="*/ 113 w 226"/>
                  <a:gd name="T33" fmla="*/ 50 h 195"/>
                  <a:gd name="T34" fmla="*/ 64 w 226"/>
                  <a:gd name="T35" fmla="*/ 7 h 195"/>
                  <a:gd name="T36" fmla="*/ 56 w 226"/>
                  <a:gd name="T37" fmla="*/ 1 h 195"/>
                  <a:gd name="T38" fmla="*/ 56 w 226"/>
                  <a:gd name="T39" fmla="*/ 1 h 195"/>
                  <a:gd name="T40" fmla="*/ 53 w 226"/>
                  <a:gd name="T41" fmla="*/ 2 h 195"/>
                  <a:gd name="T42" fmla="*/ 50 w 226"/>
                  <a:gd name="T43" fmla="*/ 5 h 195"/>
                  <a:gd name="T44" fmla="*/ 49 w 226"/>
                  <a:gd name="T45" fmla="*/ 7 h 195"/>
                  <a:gd name="T46" fmla="*/ 7 w 226"/>
                  <a:gd name="T47" fmla="*/ 49 h 195"/>
                  <a:gd name="T48" fmla="*/ 1 w 226"/>
                  <a:gd name="T49" fmla="*/ 54 h 195"/>
                  <a:gd name="T50" fmla="*/ 2 w 226"/>
                  <a:gd name="T51" fmla="*/ 61 h 195"/>
                  <a:gd name="T52" fmla="*/ 75 w 226"/>
                  <a:gd name="T53" fmla="*/ 128 h 195"/>
                  <a:gd name="T54" fmla="*/ 152 w 226"/>
                  <a:gd name="T55" fmla="*/ 128 h 195"/>
                  <a:gd name="T56" fmla="*/ 113 w 226"/>
                  <a:gd name="T57" fmla="*/ 175 h 195"/>
                  <a:gd name="T58" fmla="*/ 75 w 226"/>
                  <a:gd name="T59" fmla="*/ 12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6" h="195">
                    <a:moveTo>
                      <a:pt x="2" y="61"/>
                    </a:moveTo>
                    <a:cubicBezTo>
                      <a:pt x="56" y="128"/>
                      <a:pt x="56" y="128"/>
                      <a:pt x="56" y="128"/>
                    </a:cubicBezTo>
                    <a:cubicBezTo>
                      <a:pt x="56" y="128"/>
                      <a:pt x="56" y="128"/>
                      <a:pt x="56" y="128"/>
                    </a:cubicBezTo>
                    <a:cubicBezTo>
                      <a:pt x="108" y="192"/>
                      <a:pt x="108" y="192"/>
                      <a:pt x="108" y="192"/>
                    </a:cubicBezTo>
                    <a:cubicBezTo>
                      <a:pt x="109" y="194"/>
                      <a:pt x="111" y="195"/>
                      <a:pt x="113" y="195"/>
                    </a:cubicBezTo>
                    <a:cubicBezTo>
                      <a:pt x="116" y="195"/>
                      <a:pt x="118" y="194"/>
                      <a:pt x="119" y="192"/>
                    </a:cubicBezTo>
                    <a:cubicBezTo>
                      <a:pt x="171" y="128"/>
                      <a:pt x="171" y="128"/>
                      <a:pt x="171" y="128"/>
                    </a:cubicBezTo>
                    <a:cubicBezTo>
                      <a:pt x="171" y="128"/>
                      <a:pt x="171" y="128"/>
                      <a:pt x="171" y="128"/>
                    </a:cubicBezTo>
                    <a:cubicBezTo>
                      <a:pt x="224" y="61"/>
                      <a:pt x="224" y="61"/>
                      <a:pt x="224" y="61"/>
                    </a:cubicBezTo>
                    <a:cubicBezTo>
                      <a:pt x="226" y="59"/>
                      <a:pt x="226" y="56"/>
                      <a:pt x="225" y="54"/>
                    </a:cubicBezTo>
                    <a:cubicBezTo>
                      <a:pt x="224" y="51"/>
                      <a:pt x="222" y="50"/>
                      <a:pt x="219" y="49"/>
                    </a:cubicBezTo>
                    <a:cubicBezTo>
                      <a:pt x="198" y="46"/>
                      <a:pt x="180" y="29"/>
                      <a:pt x="178" y="7"/>
                    </a:cubicBezTo>
                    <a:cubicBezTo>
                      <a:pt x="178" y="6"/>
                      <a:pt x="177" y="5"/>
                      <a:pt x="177" y="5"/>
                    </a:cubicBezTo>
                    <a:cubicBezTo>
                      <a:pt x="175" y="2"/>
                      <a:pt x="172" y="0"/>
                      <a:pt x="169" y="1"/>
                    </a:cubicBezTo>
                    <a:cubicBezTo>
                      <a:pt x="168" y="1"/>
                      <a:pt x="167" y="1"/>
                      <a:pt x="166" y="2"/>
                    </a:cubicBezTo>
                    <a:cubicBezTo>
                      <a:pt x="164" y="3"/>
                      <a:pt x="163" y="5"/>
                      <a:pt x="163" y="7"/>
                    </a:cubicBezTo>
                    <a:cubicBezTo>
                      <a:pt x="160" y="31"/>
                      <a:pt x="138" y="50"/>
                      <a:pt x="113" y="50"/>
                    </a:cubicBezTo>
                    <a:cubicBezTo>
                      <a:pt x="88" y="50"/>
                      <a:pt x="67" y="31"/>
                      <a:pt x="64" y="7"/>
                    </a:cubicBezTo>
                    <a:cubicBezTo>
                      <a:pt x="63" y="3"/>
                      <a:pt x="60" y="1"/>
                      <a:pt x="56" y="1"/>
                    </a:cubicBezTo>
                    <a:cubicBezTo>
                      <a:pt x="56" y="1"/>
                      <a:pt x="56" y="1"/>
                      <a:pt x="56" y="1"/>
                    </a:cubicBezTo>
                    <a:cubicBezTo>
                      <a:pt x="55" y="1"/>
                      <a:pt x="54" y="1"/>
                      <a:pt x="53" y="2"/>
                    </a:cubicBezTo>
                    <a:cubicBezTo>
                      <a:pt x="51" y="2"/>
                      <a:pt x="50" y="3"/>
                      <a:pt x="50" y="5"/>
                    </a:cubicBezTo>
                    <a:cubicBezTo>
                      <a:pt x="49" y="5"/>
                      <a:pt x="49" y="6"/>
                      <a:pt x="49" y="7"/>
                    </a:cubicBezTo>
                    <a:cubicBezTo>
                      <a:pt x="46" y="29"/>
                      <a:pt x="29" y="46"/>
                      <a:pt x="7" y="49"/>
                    </a:cubicBezTo>
                    <a:cubicBezTo>
                      <a:pt x="4" y="50"/>
                      <a:pt x="2" y="51"/>
                      <a:pt x="1" y="54"/>
                    </a:cubicBezTo>
                    <a:cubicBezTo>
                      <a:pt x="0" y="56"/>
                      <a:pt x="1" y="59"/>
                      <a:pt x="2" y="61"/>
                    </a:cubicBezTo>
                    <a:close/>
                    <a:moveTo>
                      <a:pt x="75" y="128"/>
                    </a:moveTo>
                    <a:cubicBezTo>
                      <a:pt x="101" y="123"/>
                      <a:pt x="126" y="123"/>
                      <a:pt x="152" y="128"/>
                    </a:cubicBezTo>
                    <a:cubicBezTo>
                      <a:pt x="113" y="175"/>
                      <a:pt x="113" y="175"/>
                      <a:pt x="113" y="175"/>
                    </a:cubicBezTo>
                    <a:lnTo>
                      <a:pt x="75" y="128"/>
                    </a:lnTo>
                    <a:close/>
                  </a:path>
                </a:pathLst>
              </a:custGeom>
              <a:solidFill>
                <a:srgbClr val="03264C"/>
              </a:solidFill>
              <a:ln>
                <a:solidFill>
                  <a:srgbClr val="03264C"/>
                </a:solidFill>
              </a:ln>
            </p:spPr>
            <p:txBody>
              <a:bodyPr vert="horz" wrap="square" lIns="72327" tIns="36163" rIns="72327" bIns="36163" numCol="1" anchor="t" anchorCtr="0" compatLnSpc="1"/>
              <a:p>
                <a:endParaRPr lang="id-ID" sz="1200"/>
              </a:p>
            </p:txBody>
          </p:sp>
        </p:grpSp>
        <p:grpSp>
          <p:nvGrpSpPr>
            <p:cNvPr id="210" name="Group 9"/>
            <p:cNvGrpSpPr>
              <a:grpSpLocks noChangeAspect="1"/>
            </p:cNvGrpSpPr>
            <p:nvPr/>
          </p:nvGrpSpPr>
          <p:grpSpPr>
            <a:xfrm>
              <a:off x="3332868" y="1073073"/>
              <a:ext cx="2346104" cy="1667132"/>
              <a:chOff x="1969112" y="2879890"/>
              <a:chExt cx="4032281" cy="2863085"/>
            </a:xfrm>
          </p:grpSpPr>
          <p:sp>
            <p:nvSpPr>
              <p:cNvPr id="211" name="Freeform 10"/>
              <p:cNvSpPr/>
              <p:nvPr/>
            </p:nvSpPr>
            <p:spPr>
              <a:xfrm>
                <a:off x="2983489" y="3790960"/>
                <a:ext cx="1952014" cy="1952015"/>
              </a:xfrm>
              <a:custGeom>
                <a:avLst/>
                <a:gdLst>
                  <a:gd name="connsiteX0" fmla="*/ 0 w 1952015"/>
                  <a:gd name="connsiteY0" fmla="*/ 976008 h 1952015"/>
                  <a:gd name="connsiteX1" fmla="*/ 976008 w 1952015"/>
                  <a:gd name="connsiteY1" fmla="*/ 0 h 1952015"/>
                  <a:gd name="connsiteX2" fmla="*/ 1952016 w 1952015"/>
                  <a:gd name="connsiteY2" fmla="*/ 976008 h 1952015"/>
                  <a:gd name="connsiteX3" fmla="*/ 976008 w 1952015"/>
                  <a:gd name="connsiteY3" fmla="*/ 1952016 h 1952015"/>
                  <a:gd name="connsiteX4" fmla="*/ 0 w 1952015"/>
                  <a:gd name="connsiteY4" fmla="*/ 976008 h 1952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2015" h="1952015">
                    <a:moveTo>
                      <a:pt x="0" y="976008"/>
                    </a:moveTo>
                    <a:cubicBezTo>
                      <a:pt x="0" y="436974"/>
                      <a:pt x="436974" y="0"/>
                      <a:pt x="976008" y="0"/>
                    </a:cubicBezTo>
                    <a:cubicBezTo>
                      <a:pt x="1515042" y="0"/>
                      <a:pt x="1952016" y="436974"/>
                      <a:pt x="1952016" y="976008"/>
                    </a:cubicBezTo>
                    <a:cubicBezTo>
                      <a:pt x="1952016" y="1515042"/>
                      <a:pt x="1515042" y="1952016"/>
                      <a:pt x="976008" y="1952016"/>
                    </a:cubicBezTo>
                    <a:cubicBezTo>
                      <a:pt x="436974" y="1952016"/>
                      <a:pt x="0" y="1515042"/>
                      <a:pt x="0" y="976008"/>
                    </a:cubicBezTo>
                    <a:close/>
                  </a:path>
                </a:pathLst>
              </a:custGeom>
              <a:solidFill>
                <a:srgbClr val="03264C"/>
              </a:solidFill>
              <a:ln>
                <a:no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360415" tIns="360415" rIns="360415" bIns="360415" numCol="1" spcCol="1270" anchor="ctr" anchorCtr="0">
                <a:noAutofit/>
              </a:bodyPr>
              <a:p>
                <a:pPr algn="ctr" defTabSz="1440815">
                  <a:lnSpc>
                    <a:spcPct val="90000"/>
                  </a:lnSpc>
                  <a:spcAft>
                    <a:spcPct val="35000"/>
                  </a:spcAft>
                </a:pPr>
                <a:endParaRPr lang="id-ID" sz="4400" dirty="0"/>
              </a:p>
            </p:txBody>
          </p:sp>
          <p:sp>
            <p:nvSpPr>
              <p:cNvPr id="212" name="Freeform 11"/>
              <p:cNvSpPr/>
              <p:nvPr/>
            </p:nvSpPr>
            <p:spPr>
              <a:xfrm>
                <a:off x="2240403" y="3119262"/>
                <a:ext cx="1419647" cy="1419647"/>
              </a:xfrm>
              <a:custGeom>
                <a:avLst/>
                <a:gdLst>
                  <a:gd name="connsiteX0" fmla="*/ 0 w 1419647"/>
                  <a:gd name="connsiteY0" fmla="*/ 709824 h 1419647"/>
                  <a:gd name="connsiteX1" fmla="*/ 709824 w 1419647"/>
                  <a:gd name="connsiteY1" fmla="*/ 0 h 1419647"/>
                  <a:gd name="connsiteX2" fmla="*/ 1419648 w 1419647"/>
                  <a:gd name="connsiteY2" fmla="*/ 709824 h 1419647"/>
                  <a:gd name="connsiteX3" fmla="*/ 709824 w 1419647"/>
                  <a:gd name="connsiteY3" fmla="*/ 1419648 h 1419647"/>
                  <a:gd name="connsiteX4" fmla="*/ 0 w 1419647"/>
                  <a:gd name="connsiteY4" fmla="*/ 709824 h 1419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647" h="1419647">
                    <a:moveTo>
                      <a:pt x="0" y="709824"/>
                    </a:moveTo>
                    <a:cubicBezTo>
                      <a:pt x="0" y="317799"/>
                      <a:pt x="317799" y="0"/>
                      <a:pt x="709824" y="0"/>
                    </a:cubicBezTo>
                    <a:cubicBezTo>
                      <a:pt x="1101849" y="0"/>
                      <a:pt x="1419648" y="317799"/>
                      <a:pt x="1419648" y="709824"/>
                    </a:cubicBezTo>
                    <a:cubicBezTo>
                      <a:pt x="1419648" y="1101849"/>
                      <a:pt x="1101849" y="1419648"/>
                      <a:pt x="709824" y="1419648"/>
                    </a:cubicBezTo>
                    <a:cubicBezTo>
                      <a:pt x="317799" y="1419648"/>
                      <a:pt x="0" y="1101849"/>
                      <a:pt x="0" y="709824"/>
                    </a:cubicBezTo>
                    <a:close/>
                  </a:path>
                </a:pathLst>
              </a:custGeom>
              <a:solidFill>
                <a:srgbClr val="03264C"/>
              </a:solidFill>
              <a:ln>
                <a:noFill/>
              </a:ln>
            </p:spPr>
            <p:style>
              <a:lnRef idx="2">
                <a:schemeClr val="lt1">
                  <a:hueOff val="0"/>
                  <a:satOff val="0"/>
                  <a:lumOff val="0"/>
                  <a:alphaOff val="0"/>
                </a:schemeClr>
              </a:lnRef>
              <a:fillRef idx="1">
                <a:schemeClr val="accent2">
                  <a:hueOff val="-716791"/>
                  <a:satOff val="-17269"/>
                  <a:lumOff val="-10390"/>
                  <a:alphaOff val="0"/>
                </a:schemeClr>
              </a:fillRef>
              <a:effectRef idx="0">
                <a:schemeClr val="accent2">
                  <a:hueOff val="-716791"/>
                  <a:satOff val="-17269"/>
                  <a:lumOff val="-10390"/>
                  <a:alphaOff val="0"/>
                </a:schemeClr>
              </a:effectRef>
              <a:fontRef idx="minor">
                <a:schemeClr val="lt1"/>
              </a:fontRef>
            </p:style>
            <p:txBody>
              <a:bodyPr spcFirstLastPara="0" vert="horz" wrap="square" lIns="262120" tIns="262120" rIns="262120" bIns="262120" numCol="1" spcCol="1270" anchor="ctr" anchorCtr="0">
                <a:noAutofit/>
              </a:bodyPr>
              <a:p>
                <a:pPr algn="ctr" defTabSz="1047750">
                  <a:lnSpc>
                    <a:spcPct val="90000"/>
                  </a:lnSpc>
                  <a:spcAft>
                    <a:spcPct val="35000"/>
                  </a:spcAft>
                </a:pPr>
                <a:endParaRPr lang="id-ID" sz="3600"/>
              </a:p>
            </p:txBody>
          </p:sp>
          <p:sp>
            <p:nvSpPr>
              <p:cNvPr id="213" name="Freeform 12"/>
              <p:cNvSpPr/>
              <p:nvPr/>
            </p:nvSpPr>
            <p:spPr>
              <a:xfrm>
                <a:off x="4162929" y="3001584"/>
                <a:ext cx="1703578" cy="1703578"/>
              </a:xfrm>
              <a:custGeom>
                <a:avLst/>
                <a:gdLst>
                  <a:gd name="connsiteX0" fmla="*/ 0 w 1390964"/>
                  <a:gd name="connsiteY0" fmla="*/ 695482 h 1390964"/>
                  <a:gd name="connsiteX1" fmla="*/ 695482 w 1390964"/>
                  <a:gd name="connsiteY1" fmla="*/ 0 h 1390964"/>
                  <a:gd name="connsiteX2" fmla="*/ 1390964 w 1390964"/>
                  <a:gd name="connsiteY2" fmla="*/ 695482 h 1390964"/>
                  <a:gd name="connsiteX3" fmla="*/ 695482 w 1390964"/>
                  <a:gd name="connsiteY3" fmla="*/ 1390964 h 1390964"/>
                  <a:gd name="connsiteX4" fmla="*/ 0 w 1390964"/>
                  <a:gd name="connsiteY4" fmla="*/ 695482 h 139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964" h="1390964">
                    <a:moveTo>
                      <a:pt x="146973" y="842454"/>
                    </a:moveTo>
                    <a:cubicBezTo>
                      <a:pt x="65803" y="539522"/>
                      <a:pt x="245577" y="228144"/>
                      <a:pt x="548510" y="146973"/>
                    </a:cubicBezTo>
                    <a:cubicBezTo>
                      <a:pt x="851442" y="65803"/>
                      <a:pt x="1162820" y="245577"/>
                      <a:pt x="1243991" y="548510"/>
                    </a:cubicBezTo>
                    <a:cubicBezTo>
                      <a:pt x="1325161" y="851442"/>
                      <a:pt x="1145387" y="1162820"/>
                      <a:pt x="842454" y="1243991"/>
                    </a:cubicBezTo>
                    <a:cubicBezTo>
                      <a:pt x="539522" y="1325161"/>
                      <a:pt x="228144" y="1145387"/>
                      <a:pt x="146973" y="842454"/>
                    </a:cubicBezTo>
                    <a:close/>
                  </a:path>
                </a:pathLst>
              </a:custGeom>
              <a:solidFill>
                <a:srgbClr val="03264C"/>
              </a:solidFill>
              <a:ln>
                <a:noFill/>
              </a:ln>
            </p:spPr>
            <p:style>
              <a:lnRef idx="2">
                <a:schemeClr val="lt1">
                  <a:hueOff val="0"/>
                  <a:satOff val="0"/>
                  <a:lumOff val="0"/>
                  <a:alphaOff val="0"/>
                </a:schemeClr>
              </a:lnRef>
              <a:fillRef idx="1">
                <a:schemeClr val="accent2">
                  <a:hueOff val="-1433582"/>
                  <a:satOff val="-34541"/>
                  <a:lumOff val="-20782"/>
                  <a:alphaOff val="0"/>
                </a:schemeClr>
              </a:fillRef>
              <a:effectRef idx="0">
                <a:schemeClr val="accent2">
                  <a:hueOff val="-1433582"/>
                  <a:satOff val="-34541"/>
                  <a:lumOff val="-20782"/>
                  <a:alphaOff val="0"/>
                </a:schemeClr>
              </a:effectRef>
              <a:fontRef idx="minor">
                <a:schemeClr val="lt1"/>
              </a:fontRef>
            </p:style>
            <p:txBody>
              <a:bodyPr spcFirstLastPara="0" vert="horz" wrap="square" lIns="518736" tIns="518736" rIns="518736" bIns="518736" numCol="1" spcCol="1270" anchor="ctr" anchorCtr="0">
                <a:noAutofit/>
              </a:bodyPr>
              <a:p>
                <a:pPr algn="ctr" defTabSz="786130">
                  <a:lnSpc>
                    <a:spcPct val="90000"/>
                  </a:lnSpc>
                  <a:spcAft>
                    <a:spcPct val="35000"/>
                  </a:spcAft>
                </a:pPr>
                <a:endParaRPr lang="id-ID" sz="2800"/>
              </a:p>
            </p:txBody>
          </p:sp>
          <p:sp>
            <p:nvSpPr>
              <p:cNvPr id="214" name="Shape 15"/>
              <p:cNvSpPr/>
              <p:nvPr/>
            </p:nvSpPr>
            <p:spPr>
              <a:xfrm rot="21424675">
                <a:off x="1969112" y="2906378"/>
                <a:ext cx="1824919" cy="1805879"/>
              </a:xfrm>
              <a:prstGeom prst="leftCircularArrow">
                <a:avLst>
                  <a:gd name="adj1" fmla="val 6452"/>
                  <a:gd name="adj2" fmla="val 429999"/>
                  <a:gd name="adj3" fmla="val 10489124"/>
                  <a:gd name="adj4" fmla="val 14837806"/>
                  <a:gd name="adj5" fmla="val 7527"/>
                </a:avLst>
              </a:prstGeom>
              <a:solidFill>
                <a:srgbClr val="03264C"/>
              </a:solidFill>
              <a:ln>
                <a:noFill/>
              </a:ln>
            </p:spPr>
            <p:style>
              <a:lnRef idx="0">
                <a:schemeClr val="lt1">
                  <a:hueOff val="0"/>
                  <a:satOff val="0"/>
                  <a:lumOff val="0"/>
                  <a:alphaOff val="0"/>
                </a:schemeClr>
              </a:lnRef>
              <a:fillRef idx="1">
                <a:schemeClr val="accent2">
                  <a:hueOff val="-716791"/>
                  <a:satOff val="-17269"/>
                  <a:lumOff val="-10390"/>
                  <a:alphaOff val="0"/>
                </a:schemeClr>
              </a:fillRef>
              <a:effectRef idx="0">
                <a:schemeClr val="accent2">
                  <a:hueOff val="-716791"/>
                  <a:satOff val="-17269"/>
                  <a:lumOff val="-10390"/>
                  <a:alphaOff val="0"/>
                </a:schemeClr>
              </a:effectRef>
              <a:fontRef idx="minor">
                <a:schemeClr val="lt1"/>
              </a:fontRef>
            </p:style>
          </p:sp>
          <p:sp>
            <p:nvSpPr>
              <p:cNvPr id="215" name="Circular Arrow 16"/>
              <p:cNvSpPr/>
              <p:nvPr/>
            </p:nvSpPr>
            <p:spPr>
              <a:xfrm rot="7051373">
                <a:off x="4044054" y="2879890"/>
                <a:ext cx="1957339" cy="1957339"/>
              </a:xfrm>
              <a:prstGeom prst="circularArrow">
                <a:avLst>
                  <a:gd name="adj1" fmla="val 5984"/>
                  <a:gd name="adj2" fmla="val 394124"/>
                  <a:gd name="adj3" fmla="val 13313824"/>
                  <a:gd name="adj4" fmla="val 10508221"/>
                  <a:gd name="adj5" fmla="val 6981"/>
                </a:avLst>
              </a:prstGeom>
              <a:solidFill>
                <a:srgbClr val="03264C"/>
              </a:solidFill>
              <a:ln>
                <a:noFill/>
              </a:ln>
            </p:spPr>
            <p:style>
              <a:lnRef idx="0">
                <a:schemeClr val="lt1">
                  <a:hueOff val="0"/>
                  <a:satOff val="0"/>
                  <a:lumOff val="0"/>
                  <a:alphaOff val="0"/>
                </a:schemeClr>
              </a:lnRef>
              <a:fillRef idx="1">
                <a:schemeClr val="accent2">
                  <a:hueOff val="-1433582"/>
                  <a:satOff val="-34541"/>
                  <a:lumOff val="-20782"/>
                  <a:alphaOff val="0"/>
                </a:schemeClr>
              </a:fillRef>
              <a:effectRef idx="0">
                <a:schemeClr val="accent2">
                  <a:hueOff val="-1433582"/>
                  <a:satOff val="-34541"/>
                  <a:lumOff val="-20782"/>
                  <a:alphaOff val="0"/>
                </a:schemeClr>
              </a:effectRef>
              <a:fontRef idx="minor">
                <a:schemeClr val="lt1"/>
              </a:fontRef>
            </p:style>
          </p:sp>
        </p:grpSp>
        <p:sp>
          <p:nvSpPr>
            <p:cNvPr id="216" name="Freeform 6"/>
            <p:cNvSpPr>
              <a:spLocks noEditPoints="1"/>
            </p:cNvSpPr>
            <p:nvPr/>
          </p:nvSpPr>
          <p:spPr bwMode="auto">
            <a:xfrm>
              <a:off x="3775425" y="1450816"/>
              <a:ext cx="265767" cy="264584"/>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bg1"/>
            </a:solidFill>
            <a:ln>
              <a:noFill/>
            </a:ln>
          </p:spPr>
          <p:txBody>
            <a:bodyPr vert="horz" wrap="square" lIns="67389" tIns="33695" rIns="67389" bIns="33695" numCol="1" anchor="t" anchorCtr="0" compatLnSpc="1"/>
            <a:p>
              <a:endParaRPr lang="en-US" sz="2800" dirty="0"/>
            </a:p>
          </p:txBody>
        </p:sp>
        <p:sp>
          <p:nvSpPr>
            <p:cNvPr id="217" name="Freeform 11"/>
            <p:cNvSpPr>
              <a:spLocks noEditPoints="1"/>
            </p:cNvSpPr>
            <p:nvPr/>
          </p:nvSpPr>
          <p:spPr bwMode="auto">
            <a:xfrm>
              <a:off x="4972010" y="1450816"/>
              <a:ext cx="265767" cy="264584"/>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p:spPr>
          <p:txBody>
            <a:bodyPr vert="horz" wrap="square" lIns="67389" tIns="33695" rIns="67389" bIns="33695" numCol="1" anchor="t" anchorCtr="0" compatLnSpc="1"/>
            <a:p>
              <a:endParaRPr lang="en-US" sz="2800" dirty="0"/>
            </a:p>
          </p:txBody>
        </p:sp>
        <p:sp>
          <p:nvSpPr>
            <p:cNvPr id="218" name="Freeform 21"/>
            <p:cNvSpPr>
              <a:spLocks noEditPoints="1"/>
            </p:cNvSpPr>
            <p:nvPr/>
          </p:nvSpPr>
          <p:spPr bwMode="auto">
            <a:xfrm>
              <a:off x="4312767" y="2038263"/>
              <a:ext cx="345497" cy="343959"/>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bg1"/>
            </a:solidFill>
            <a:ln>
              <a:noFill/>
            </a:ln>
          </p:spPr>
          <p:txBody>
            <a:bodyPr vert="horz" wrap="square" lIns="67389" tIns="33695" rIns="67389" bIns="33695" numCol="1" anchor="t" anchorCtr="0" compatLnSpc="1"/>
            <a:p>
              <a:endParaRPr lang="en-US" sz="2800" dirty="0"/>
            </a:p>
          </p:txBody>
        </p:sp>
        <p:sp>
          <p:nvSpPr>
            <p:cNvPr id="219" name="Freeform 35"/>
            <p:cNvSpPr/>
            <p:nvPr/>
          </p:nvSpPr>
          <p:spPr>
            <a:xfrm>
              <a:off x="4122983" y="2345494"/>
              <a:ext cx="725063" cy="279514"/>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3694" tIns="-1" rIns="0" bIns="0" numCol="1" spcCol="887" anchor="ctr" anchorCtr="0">
              <a:noAutofit/>
            </a:bodyPr>
            <a:p>
              <a:pPr algn="ctr" eaLnBrk="1" latinLnBrk="1" hangingPunct="1"/>
              <a:r>
                <a:rPr lang="en-US" altLang="zh-CN" sz="900" dirty="0">
                  <a:solidFill>
                    <a:srgbClr val="FFFFFF"/>
                  </a:solidFill>
                  <a:latin typeface="Arial" panose="020B0604020202020204" pitchFamily="34" charset="0"/>
                  <a:ea typeface="微软雅黑" panose="020B0503020204020204" pitchFamily="34" charset="-122"/>
                  <a:cs typeface="Arial" panose="020B0604020202020204" pitchFamily="34" charset="0"/>
                </a:rPr>
                <a:t>THE TITLE</a:t>
              </a:r>
              <a:endParaRPr lang="en-US" altLang="zh-CN" sz="900" dirty="0">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220" name="Freeform 36"/>
            <p:cNvSpPr/>
            <p:nvPr/>
          </p:nvSpPr>
          <p:spPr>
            <a:xfrm>
              <a:off x="3535061" y="1673192"/>
              <a:ext cx="725063" cy="279514"/>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3694" tIns="-1" rIns="0" bIns="0" numCol="1" spcCol="887" anchor="ctr" anchorCtr="0">
              <a:noAutofit/>
            </a:bodyPr>
            <a:p>
              <a:pPr algn="ctr" eaLnBrk="1" latinLnBrk="1" hangingPunct="1"/>
              <a:r>
                <a:rPr lang="en-US" altLang="zh-CN" sz="900" dirty="0">
                  <a:solidFill>
                    <a:srgbClr val="FFFFFF"/>
                  </a:solidFill>
                  <a:latin typeface="Arial" panose="020B0604020202020204" pitchFamily="34" charset="0"/>
                  <a:ea typeface="微软雅黑" panose="020B0503020204020204" pitchFamily="34" charset="-122"/>
                  <a:cs typeface="Arial" panose="020B0604020202020204" pitchFamily="34" charset="0"/>
                </a:rPr>
                <a:t>THE TITLE</a:t>
              </a:r>
              <a:endParaRPr lang="en-US" altLang="zh-CN" sz="900" dirty="0">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221" name="Freeform 37"/>
            <p:cNvSpPr/>
            <p:nvPr/>
          </p:nvSpPr>
          <p:spPr>
            <a:xfrm>
              <a:off x="4732922" y="1673192"/>
              <a:ext cx="725063" cy="279514"/>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3694" tIns="-1" rIns="0" bIns="0" numCol="1" spcCol="887" anchor="ctr" anchorCtr="0">
              <a:noAutofit/>
            </a:bodyPr>
            <a:p>
              <a:pPr algn="ctr" eaLnBrk="1" latinLnBrk="1" hangingPunct="1"/>
              <a:r>
                <a:rPr lang="en-US" altLang="zh-CN" sz="900" dirty="0">
                  <a:solidFill>
                    <a:srgbClr val="FFFFFF"/>
                  </a:solidFill>
                  <a:latin typeface="Arial" panose="020B0604020202020204" pitchFamily="34" charset="0"/>
                  <a:ea typeface="微软雅黑" panose="020B0503020204020204" pitchFamily="34" charset="-122"/>
                  <a:cs typeface="Arial" panose="020B0604020202020204" pitchFamily="34" charset="0"/>
                </a:rPr>
                <a:t>THE TITLE</a:t>
              </a:r>
              <a:endParaRPr lang="en-US" altLang="zh-CN" sz="900" dirty="0">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222" name="Group 52"/>
            <p:cNvGrpSpPr/>
            <p:nvPr/>
          </p:nvGrpSpPr>
          <p:grpSpPr>
            <a:xfrm>
              <a:off x="2711152" y="1910037"/>
              <a:ext cx="877484" cy="575213"/>
              <a:chOff x="3672114" y="2961703"/>
              <a:chExt cx="1188615" cy="782652"/>
            </a:xfrm>
          </p:grpSpPr>
          <p:cxnSp>
            <p:nvCxnSpPr>
              <p:cNvPr id="223" name="Straight Connector 45"/>
              <p:cNvCxnSpPr/>
              <p:nvPr/>
            </p:nvCxnSpPr>
            <p:spPr>
              <a:xfrm flipH="1">
                <a:off x="4412341" y="2961703"/>
                <a:ext cx="448388" cy="773992"/>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51"/>
              <p:cNvCxnSpPr/>
              <p:nvPr/>
            </p:nvCxnSpPr>
            <p:spPr>
              <a:xfrm flipH="1">
                <a:off x="3672114" y="3744355"/>
                <a:ext cx="740227" cy="0"/>
              </a:xfrm>
              <a:prstGeom prst="line">
                <a:avLst/>
              </a:prstGeom>
              <a:ln w="9525">
                <a:solidFill>
                  <a:schemeClr val="tx1">
                    <a:lumMod val="65000"/>
                    <a:lumOff val="35000"/>
                  </a:schemeClr>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225" name="Group 53"/>
            <p:cNvGrpSpPr/>
            <p:nvPr/>
          </p:nvGrpSpPr>
          <p:grpSpPr>
            <a:xfrm flipH="1">
              <a:off x="5425834" y="1910037"/>
              <a:ext cx="877484" cy="575213"/>
              <a:chOff x="3672114" y="2961703"/>
              <a:chExt cx="1188615" cy="782652"/>
            </a:xfrm>
          </p:grpSpPr>
          <p:cxnSp>
            <p:nvCxnSpPr>
              <p:cNvPr id="226" name="Straight Connector 54"/>
              <p:cNvCxnSpPr/>
              <p:nvPr/>
            </p:nvCxnSpPr>
            <p:spPr>
              <a:xfrm flipH="1">
                <a:off x="4412341" y="2961703"/>
                <a:ext cx="448388" cy="773992"/>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27" name="Straight Connector 55"/>
              <p:cNvCxnSpPr/>
              <p:nvPr/>
            </p:nvCxnSpPr>
            <p:spPr>
              <a:xfrm flipH="1">
                <a:off x="3672114" y="3744355"/>
                <a:ext cx="740227" cy="0"/>
              </a:xfrm>
              <a:prstGeom prst="line">
                <a:avLst/>
              </a:prstGeom>
              <a:ln w="9525">
                <a:solidFill>
                  <a:schemeClr val="tx1">
                    <a:lumMod val="65000"/>
                    <a:lumOff val="35000"/>
                  </a:schemeClr>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228" name="Group 56"/>
            <p:cNvGrpSpPr/>
            <p:nvPr/>
          </p:nvGrpSpPr>
          <p:grpSpPr>
            <a:xfrm flipH="1">
              <a:off x="4810269" y="2651920"/>
              <a:ext cx="877484" cy="575213"/>
              <a:chOff x="3672114" y="2961703"/>
              <a:chExt cx="1188615" cy="782652"/>
            </a:xfrm>
          </p:grpSpPr>
          <p:cxnSp>
            <p:nvCxnSpPr>
              <p:cNvPr id="229" name="Straight Connector 57"/>
              <p:cNvCxnSpPr/>
              <p:nvPr/>
            </p:nvCxnSpPr>
            <p:spPr>
              <a:xfrm flipH="1">
                <a:off x="4412341" y="2961703"/>
                <a:ext cx="448388" cy="773992"/>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30" name="Straight Connector 58"/>
              <p:cNvCxnSpPr/>
              <p:nvPr/>
            </p:nvCxnSpPr>
            <p:spPr>
              <a:xfrm flipH="1">
                <a:off x="3672114" y="3744355"/>
                <a:ext cx="740227" cy="0"/>
              </a:xfrm>
              <a:prstGeom prst="line">
                <a:avLst/>
              </a:prstGeom>
              <a:ln w="9525">
                <a:solidFill>
                  <a:schemeClr val="tx1">
                    <a:lumMod val="65000"/>
                    <a:lumOff val="35000"/>
                  </a:schemeClr>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231" name="Group 59"/>
            <p:cNvGrpSpPr/>
            <p:nvPr/>
          </p:nvGrpSpPr>
          <p:grpSpPr>
            <a:xfrm flipV="1">
              <a:off x="3844753" y="3205798"/>
              <a:ext cx="355546" cy="253700"/>
              <a:chOff x="3672114" y="2961703"/>
              <a:chExt cx="1188615" cy="782652"/>
            </a:xfrm>
          </p:grpSpPr>
          <p:cxnSp>
            <p:nvCxnSpPr>
              <p:cNvPr id="232" name="Straight Connector 60"/>
              <p:cNvCxnSpPr/>
              <p:nvPr/>
            </p:nvCxnSpPr>
            <p:spPr>
              <a:xfrm flipH="1">
                <a:off x="4412341" y="2961703"/>
                <a:ext cx="448388" cy="773992"/>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33" name="Straight Connector 61"/>
              <p:cNvCxnSpPr/>
              <p:nvPr/>
            </p:nvCxnSpPr>
            <p:spPr>
              <a:xfrm flipH="1">
                <a:off x="3672114" y="3744355"/>
                <a:ext cx="740227" cy="0"/>
              </a:xfrm>
              <a:prstGeom prst="line">
                <a:avLst/>
              </a:prstGeom>
              <a:ln w="9525">
                <a:solidFill>
                  <a:schemeClr val="tx1">
                    <a:lumMod val="65000"/>
                    <a:lumOff val="35000"/>
                  </a:schemeClr>
                </a:solidFill>
                <a:tailEnd type="oval" w="lg" len="lg"/>
              </a:ln>
            </p:spPr>
            <p:style>
              <a:lnRef idx="1">
                <a:schemeClr val="accent1"/>
              </a:lnRef>
              <a:fillRef idx="0">
                <a:schemeClr val="accent1"/>
              </a:fillRef>
              <a:effectRef idx="0">
                <a:schemeClr val="accent1"/>
              </a:effectRef>
              <a:fontRef idx="minor">
                <a:schemeClr val="tx1"/>
              </a:fontRef>
            </p:style>
          </p:cxnSp>
        </p:grpSp>
        <p:sp>
          <p:nvSpPr>
            <p:cNvPr id="234" name="TextBox 23"/>
            <p:cNvSpPr txBox="1"/>
            <p:nvPr/>
          </p:nvSpPr>
          <p:spPr>
            <a:xfrm>
              <a:off x="6392767" y="2612050"/>
              <a:ext cx="1409984" cy="692234"/>
            </a:xfrm>
            <a:prstGeom prst="rect">
              <a:avLst/>
            </a:prstGeom>
            <a:noFill/>
          </p:spPr>
          <p:txBody>
            <a:bodyPr wrap="square" lIns="63898" tIns="31949" rIns="63898" bIns="31949" rtlCol="0">
              <a:spAutoFit/>
            </a:bodyPr>
            <a:p>
              <a:pPr>
                <a:lnSpc>
                  <a:spcPct val="15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235" name="TextBox 24"/>
            <p:cNvSpPr txBox="1"/>
            <p:nvPr/>
          </p:nvSpPr>
          <p:spPr>
            <a:xfrm>
              <a:off x="6392766" y="2376117"/>
              <a:ext cx="1225440" cy="239430"/>
            </a:xfrm>
            <a:prstGeom prst="rect">
              <a:avLst/>
            </a:prstGeom>
            <a:noFill/>
          </p:spPr>
          <p:txBody>
            <a:bodyPr wrap="square" lIns="63898" tIns="31949" rIns="63898" bIns="31949" rtlCol="0">
              <a:spAutoFit/>
            </a:bodyPr>
            <a:p>
              <a:r>
                <a:rPr lang="zh-CN" altLang="en-US" sz="1600" dirty="0">
                  <a:solidFill>
                    <a:schemeClr val="tx1">
                      <a:lumMod val="65000"/>
                      <a:lumOff val="35000"/>
                    </a:schemeClr>
                  </a:solidFill>
                  <a:ea typeface="微软雅黑" panose="020B0503020204020204" pitchFamily="34" charset="-122"/>
                </a:rPr>
                <a:t>请替换文字内容</a:t>
              </a:r>
              <a:endParaRPr lang="zh-CN" altLang="en-US" sz="1600" dirty="0">
                <a:solidFill>
                  <a:schemeClr val="tx1">
                    <a:lumMod val="65000"/>
                    <a:lumOff val="35000"/>
                  </a:schemeClr>
                </a:solidFill>
                <a:ea typeface="微软雅黑" panose="020B0503020204020204" pitchFamily="34" charset="-122"/>
              </a:endParaRPr>
            </a:p>
          </p:txBody>
        </p:sp>
        <p:sp>
          <p:nvSpPr>
            <p:cNvPr id="236" name="TextBox 23"/>
            <p:cNvSpPr txBox="1"/>
            <p:nvPr/>
          </p:nvSpPr>
          <p:spPr>
            <a:xfrm>
              <a:off x="5826029" y="3388674"/>
              <a:ext cx="1409984" cy="692234"/>
            </a:xfrm>
            <a:prstGeom prst="rect">
              <a:avLst/>
            </a:prstGeom>
            <a:noFill/>
          </p:spPr>
          <p:txBody>
            <a:bodyPr wrap="square" lIns="63898" tIns="31949" rIns="63898" bIns="31949" rtlCol="0">
              <a:spAutoFit/>
            </a:bodyPr>
            <a:p>
              <a:pPr>
                <a:lnSpc>
                  <a:spcPct val="15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237" name="TextBox 24"/>
            <p:cNvSpPr txBox="1"/>
            <p:nvPr/>
          </p:nvSpPr>
          <p:spPr>
            <a:xfrm>
              <a:off x="5826028" y="3152741"/>
              <a:ext cx="1225440" cy="239430"/>
            </a:xfrm>
            <a:prstGeom prst="rect">
              <a:avLst/>
            </a:prstGeom>
            <a:noFill/>
          </p:spPr>
          <p:txBody>
            <a:bodyPr wrap="square" lIns="63898" tIns="31949" rIns="63898" bIns="31949" rtlCol="0">
              <a:spAutoFit/>
            </a:bodyPr>
            <a:p>
              <a:r>
                <a:rPr lang="zh-CN" altLang="en-US" sz="1600" dirty="0">
                  <a:solidFill>
                    <a:schemeClr val="tx1">
                      <a:lumMod val="65000"/>
                      <a:lumOff val="35000"/>
                    </a:schemeClr>
                  </a:solidFill>
                  <a:ea typeface="微软雅黑" panose="020B0503020204020204" pitchFamily="34" charset="-122"/>
                </a:rPr>
                <a:t>请替换文字内容</a:t>
              </a:r>
              <a:endParaRPr lang="zh-CN" altLang="en-US" sz="1600" dirty="0">
                <a:solidFill>
                  <a:schemeClr val="tx1">
                    <a:lumMod val="65000"/>
                    <a:lumOff val="35000"/>
                  </a:schemeClr>
                </a:solidFill>
                <a:ea typeface="微软雅黑" panose="020B0503020204020204" pitchFamily="34" charset="-122"/>
              </a:endParaRPr>
            </a:p>
          </p:txBody>
        </p:sp>
        <p:sp>
          <p:nvSpPr>
            <p:cNvPr id="238" name="TextBox 23"/>
            <p:cNvSpPr txBox="1"/>
            <p:nvPr/>
          </p:nvSpPr>
          <p:spPr>
            <a:xfrm>
              <a:off x="1193263" y="2655727"/>
              <a:ext cx="1409984" cy="692234"/>
            </a:xfrm>
            <a:prstGeom prst="rect">
              <a:avLst/>
            </a:prstGeom>
            <a:noFill/>
          </p:spPr>
          <p:txBody>
            <a:bodyPr wrap="square" lIns="63898" tIns="31949" rIns="63898" bIns="31949" rtlCol="0">
              <a:spAutoFit/>
            </a:bodyPr>
            <a:p>
              <a:pPr>
                <a:lnSpc>
                  <a:spcPct val="15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239" name="TextBox 24"/>
            <p:cNvSpPr txBox="1"/>
            <p:nvPr/>
          </p:nvSpPr>
          <p:spPr>
            <a:xfrm>
              <a:off x="1468577" y="2419794"/>
              <a:ext cx="1225440" cy="239430"/>
            </a:xfrm>
            <a:prstGeom prst="rect">
              <a:avLst/>
            </a:prstGeom>
            <a:noFill/>
          </p:spPr>
          <p:txBody>
            <a:bodyPr wrap="square" lIns="63898" tIns="31949" rIns="63898" bIns="31949" rtlCol="0">
              <a:spAutoFit/>
            </a:bodyPr>
            <a:p>
              <a:r>
                <a:rPr lang="zh-CN" altLang="en-US" sz="1600" dirty="0">
                  <a:solidFill>
                    <a:schemeClr val="tx1">
                      <a:lumMod val="65000"/>
                      <a:lumOff val="35000"/>
                    </a:schemeClr>
                  </a:solidFill>
                  <a:ea typeface="微软雅黑" panose="020B0503020204020204" pitchFamily="34" charset="-122"/>
                </a:rPr>
                <a:t>请替换文字内容</a:t>
              </a:r>
              <a:endParaRPr lang="zh-CN" altLang="en-US" sz="1600" dirty="0">
                <a:solidFill>
                  <a:schemeClr val="tx1">
                    <a:lumMod val="65000"/>
                    <a:lumOff val="35000"/>
                  </a:schemeClr>
                </a:solidFill>
                <a:ea typeface="微软雅黑" panose="020B0503020204020204" pitchFamily="34" charset="-122"/>
              </a:endParaRPr>
            </a:p>
          </p:txBody>
        </p:sp>
        <p:sp>
          <p:nvSpPr>
            <p:cNvPr id="240" name="TextBox 23"/>
            <p:cNvSpPr txBox="1"/>
            <p:nvPr/>
          </p:nvSpPr>
          <p:spPr>
            <a:xfrm>
              <a:off x="2333486" y="3388674"/>
              <a:ext cx="1409984" cy="692234"/>
            </a:xfrm>
            <a:prstGeom prst="rect">
              <a:avLst/>
            </a:prstGeom>
            <a:noFill/>
          </p:spPr>
          <p:txBody>
            <a:bodyPr wrap="square" lIns="63898" tIns="31949" rIns="63898" bIns="31949" rtlCol="0">
              <a:spAutoFit/>
            </a:bodyPr>
            <a:p>
              <a:pPr algn="r">
                <a:lnSpc>
                  <a:spcPct val="15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241" name="TextBox 24"/>
            <p:cNvSpPr txBox="1"/>
            <p:nvPr/>
          </p:nvSpPr>
          <p:spPr>
            <a:xfrm>
              <a:off x="2518031" y="3152741"/>
              <a:ext cx="1225440" cy="239430"/>
            </a:xfrm>
            <a:prstGeom prst="rect">
              <a:avLst/>
            </a:prstGeom>
            <a:noFill/>
          </p:spPr>
          <p:txBody>
            <a:bodyPr wrap="square" lIns="63898" tIns="31949" rIns="63898" bIns="31949" rtlCol="0">
              <a:spAutoFit/>
            </a:bodyPr>
            <a:p>
              <a:pPr algn="r"/>
              <a:r>
                <a:rPr lang="zh-CN" altLang="en-US" sz="1600" dirty="0">
                  <a:solidFill>
                    <a:schemeClr val="tx1">
                      <a:lumMod val="65000"/>
                      <a:lumOff val="35000"/>
                    </a:schemeClr>
                  </a:solidFill>
                  <a:ea typeface="微软雅黑" panose="020B0503020204020204" pitchFamily="34" charset="-122"/>
                </a:rPr>
                <a:t>请替换文字内容</a:t>
              </a:r>
              <a:endParaRPr lang="zh-CN" altLang="en-US" sz="1600" dirty="0">
                <a:solidFill>
                  <a:schemeClr val="tx1">
                    <a:lumMod val="65000"/>
                    <a:lumOff val="35000"/>
                  </a:schemeClr>
                </a:solidFill>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a:xfrm>
            <a:off x="6035675" y="3395980"/>
            <a:ext cx="1737360" cy="222885"/>
          </a:xfrm>
        </p:spPr>
        <p:txBody>
          <a:bodyPr/>
          <a:lstStyle/>
          <a:p>
            <a:fld id="{62B6538A-33AE-45EB-868C-14B9E34ED961}" type="slidenum">
              <a:rPr lang="zh-CN" altLang="en-US" sz="900" smtClean="0"/>
            </a:fld>
            <a:endParaRPr lang="zh-CN" altLang="en-US" sz="900" smtClean="0"/>
          </a:p>
        </p:txBody>
      </p:sp>
      <p:grpSp>
        <p:nvGrpSpPr>
          <p:cNvPr id="37" name="组合 36"/>
          <p:cNvGrpSpPr/>
          <p:nvPr/>
        </p:nvGrpSpPr>
        <p:grpSpPr>
          <a:xfrm>
            <a:off x="434975" y="1134110"/>
            <a:ext cx="8274050" cy="3461385"/>
            <a:chOff x="1044150" y="1515091"/>
            <a:chExt cx="6975067" cy="2918014"/>
          </a:xfrm>
        </p:grpSpPr>
        <p:sp>
          <p:nvSpPr>
            <p:cNvPr id="7" name="AutoShape 2"/>
            <p:cNvSpPr/>
            <p:nvPr/>
          </p:nvSpPr>
          <p:spPr bwMode="auto">
            <a:xfrm>
              <a:off x="5266023" y="3966409"/>
              <a:ext cx="406083" cy="46669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03264C"/>
            </a:solidFill>
            <a:ln>
              <a:noFill/>
            </a:ln>
            <a:effectLst/>
          </p:spPr>
          <p:txBody>
            <a:bodyPr lIns="0" tIns="0" rIns="0" bIns="0"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00000"/>
                </a:lnSpc>
              </a:pPr>
              <a:r>
                <a:rPr lang="es-ES" altLang="zh-CN" sz="1600" b="0">
                  <a:latin typeface="Helvetica Light" charset="0"/>
                  <a:sym typeface="Helvetica Light" charset="0"/>
                </a:rPr>
                <a:t> </a:t>
              </a:r>
              <a:endParaRPr lang="es-ES" altLang="zh-CN" sz="1600" b="0">
                <a:latin typeface="Helvetica Light" charset="0"/>
                <a:sym typeface="Helvetica Light" charset="0"/>
              </a:endParaRPr>
            </a:p>
          </p:txBody>
        </p:sp>
        <p:sp>
          <p:nvSpPr>
            <p:cNvPr id="10" name="AutoShape 4"/>
            <p:cNvSpPr/>
            <p:nvPr/>
          </p:nvSpPr>
          <p:spPr bwMode="auto">
            <a:xfrm>
              <a:off x="3335223" y="2485818"/>
              <a:ext cx="406083" cy="46669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03264C"/>
            </a:solidFill>
            <a:ln>
              <a:noFill/>
            </a:ln>
            <a:effectLst/>
          </p:spPr>
          <p:txBody>
            <a:bodyPr lIns="0" tIns="0" rIns="0" bIns="0" anchor="ctr"/>
            <a:lstStyle/>
            <a:p>
              <a:pPr>
                <a:lnSpc>
                  <a:spcPct val="100000"/>
                </a:lnSpc>
                <a:defRPr/>
              </a:pPr>
              <a:endParaRPr lang="es-ES" sz="1600">
                <a:latin typeface="Helvetica Light" charset="0"/>
                <a:ea typeface="MS PGothic" panose="020B0600070205080204" pitchFamily="34" charset="-128"/>
                <a:cs typeface="Helvetica Light" charset="0"/>
                <a:sym typeface="Helvetica Light" charset="0"/>
              </a:endParaRPr>
            </a:p>
          </p:txBody>
        </p:sp>
        <p:sp>
          <p:nvSpPr>
            <p:cNvPr id="11" name="AutoShape 6"/>
            <p:cNvSpPr/>
            <p:nvPr/>
          </p:nvSpPr>
          <p:spPr bwMode="auto">
            <a:xfrm>
              <a:off x="5256647" y="2871425"/>
              <a:ext cx="406083" cy="46669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03264C"/>
            </a:solidFill>
            <a:ln>
              <a:noFill/>
            </a:ln>
            <a:effectLst/>
          </p:spPr>
          <p:txBody>
            <a:bodyPr lIns="0" tIns="0" rIns="0" bIns="0" anchor="ctr"/>
            <a:lstStyle/>
            <a:p>
              <a:pPr>
                <a:lnSpc>
                  <a:spcPct val="100000"/>
                </a:lnSpc>
                <a:defRPr/>
              </a:pPr>
              <a:endParaRPr lang="es-ES" sz="1600">
                <a:latin typeface="Helvetica Light" charset="0"/>
                <a:ea typeface="MS PGothic" panose="020B0600070205080204" pitchFamily="34" charset="-128"/>
                <a:cs typeface="Helvetica Light" charset="0"/>
                <a:sym typeface="Helvetica Light" charset="0"/>
              </a:endParaRPr>
            </a:p>
          </p:txBody>
        </p:sp>
        <p:sp>
          <p:nvSpPr>
            <p:cNvPr id="12" name="AutoShape 8"/>
            <p:cNvSpPr/>
            <p:nvPr/>
          </p:nvSpPr>
          <p:spPr bwMode="auto">
            <a:xfrm>
              <a:off x="3325848" y="1515091"/>
              <a:ext cx="406083" cy="466696"/>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0800" y="0"/>
                  </a:moveTo>
                  <a:lnTo>
                    <a:pt x="21599" y="5400"/>
                  </a:lnTo>
                  <a:lnTo>
                    <a:pt x="21599" y="16200"/>
                  </a:lnTo>
                  <a:lnTo>
                    <a:pt x="10799" y="21599"/>
                  </a:lnTo>
                  <a:lnTo>
                    <a:pt x="0" y="16199"/>
                  </a:lnTo>
                  <a:lnTo>
                    <a:pt x="0" y="5400"/>
                  </a:lnTo>
                  <a:lnTo>
                    <a:pt x="10800" y="0"/>
                  </a:lnTo>
                  <a:close/>
                </a:path>
              </a:pathLst>
            </a:custGeom>
            <a:solidFill>
              <a:srgbClr val="03264C"/>
            </a:solidFill>
            <a:ln>
              <a:noFill/>
            </a:ln>
          </p:spPr>
          <p:txBody>
            <a:bodyPr lIns="0" tIns="0" rIns="0" bIns="0"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00000"/>
                </a:lnSpc>
              </a:pPr>
              <a:r>
                <a:rPr lang="es-ES" altLang="zh-CN" sz="1600" b="0">
                  <a:latin typeface="Helvetica Light" charset="0"/>
                  <a:sym typeface="Helvetica Light" charset="0"/>
                </a:rPr>
                <a:t> </a:t>
              </a:r>
              <a:endParaRPr lang="es-ES" altLang="zh-CN" sz="1600" b="0">
                <a:latin typeface="Helvetica Light" charset="0"/>
                <a:sym typeface="Helvetica Light" charset="0"/>
              </a:endParaRPr>
            </a:p>
          </p:txBody>
        </p:sp>
        <p:sp>
          <p:nvSpPr>
            <p:cNvPr id="13" name="AutoShape 10"/>
            <p:cNvSpPr/>
            <p:nvPr/>
          </p:nvSpPr>
          <p:spPr bwMode="auto">
            <a:xfrm>
              <a:off x="3349872" y="3573219"/>
              <a:ext cx="406083" cy="46669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03264C"/>
            </a:solidFill>
            <a:ln>
              <a:noFill/>
            </a:ln>
            <a:effectLst/>
          </p:spPr>
          <p:txBody>
            <a:bodyPr lIns="0" tIns="0" rIns="0" bIns="0" anchor="ctr"/>
            <a:lstStyle/>
            <a:p>
              <a:pPr>
                <a:lnSpc>
                  <a:spcPct val="100000"/>
                </a:lnSpc>
                <a:defRPr/>
              </a:pPr>
              <a:endParaRPr lang="es-ES" sz="1600">
                <a:latin typeface="Helvetica Light" charset="0"/>
                <a:ea typeface="MS PGothic" panose="020B0600070205080204" pitchFamily="34" charset="-128"/>
                <a:cs typeface="Helvetica Light" charset="0"/>
                <a:sym typeface="Helvetica Light" charset="0"/>
              </a:endParaRPr>
            </a:p>
          </p:txBody>
        </p:sp>
        <p:sp>
          <p:nvSpPr>
            <p:cNvPr id="14" name="AutoShape 12"/>
            <p:cNvSpPr/>
            <p:nvPr/>
          </p:nvSpPr>
          <p:spPr bwMode="auto">
            <a:xfrm>
              <a:off x="5253131" y="1900698"/>
              <a:ext cx="406083" cy="466696"/>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solidFill>
              <a:srgbClr val="03264C"/>
            </a:solidFill>
            <a:ln>
              <a:noFill/>
            </a:ln>
          </p:spPr>
          <p:txBody>
            <a:bodyPr lIns="0" tIns="0" rIns="0" bIns="0" anchor="ctr"/>
            <a:lstStyle/>
            <a:p>
              <a:endParaRPr lang="zh-CN" altLang="en-US" sz="2400"/>
            </a:p>
          </p:txBody>
        </p:sp>
        <p:sp>
          <p:nvSpPr>
            <p:cNvPr id="15" name="Line 16"/>
            <p:cNvSpPr>
              <a:spLocks noChangeShapeType="1"/>
            </p:cNvSpPr>
            <p:nvPr/>
          </p:nvSpPr>
          <p:spPr bwMode="auto">
            <a:xfrm>
              <a:off x="3931163" y="3826985"/>
              <a:ext cx="1159652" cy="345354"/>
            </a:xfrm>
            <a:prstGeom prst="line">
              <a:avLst/>
            </a:prstGeom>
            <a:noFill/>
            <a:ln w="101600" cap="flat" cmpd="sng">
              <a:solidFill>
                <a:srgbClr val="B9B9B9"/>
              </a:solidFill>
              <a:prstDash val="solid"/>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168275">
                <a:defRPr/>
              </a:pPr>
              <a:endParaRPr lang="es-ES" sz="800">
                <a:solidFill>
                  <a:srgbClr val="000000"/>
                </a:solidFill>
                <a:latin typeface="Helvetica" charset="0"/>
                <a:ea typeface="MS PGothic" panose="020B0600070205080204" pitchFamily="34" charset="-128"/>
                <a:sym typeface="Helvetica" charset="0"/>
              </a:endParaRPr>
            </a:p>
          </p:txBody>
        </p:sp>
        <p:sp>
          <p:nvSpPr>
            <p:cNvPr id="16" name="Line 17"/>
            <p:cNvSpPr>
              <a:spLocks noChangeShapeType="1"/>
            </p:cNvSpPr>
            <p:nvPr/>
          </p:nvSpPr>
          <p:spPr bwMode="auto">
            <a:xfrm flipV="1">
              <a:off x="3932921" y="3108273"/>
              <a:ext cx="1136212" cy="708794"/>
            </a:xfrm>
            <a:prstGeom prst="line">
              <a:avLst/>
            </a:prstGeom>
            <a:noFill/>
            <a:ln w="101600" cap="flat" cmpd="sng">
              <a:solidFill>
                <a:srgbClr val="B9B9B9"/>
              </a:solidFill>
              <a:prstDash val="solid"/>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168275">
                <a:defRPr/>
              </a:pPr>
              <a:endParaRPr lang="es-ES" sz="800">
                <a:solidFill>
                  <a:srgbClr val="000000"/>
                </a:solidFill>
                <a:latin typeface="Helvetica" charset="0"/>
                <a:ea typeface="MS PGothic" panose="020B0600070205080204" pitchFamily="34" charset="-128"/>
                <a:sym typeface="Helvetica" charset="0"/>
              </a:endParaRPr>
            </a:p>
          </p:txBody>
        </p:sp>
        <p:sp>
          <p:nvSpPr>
            <p:cNvPr id="17" name="Line 18"/>
            <p:cNvSpPr>
              <a:spLocks noChangeShapeType="1"/>
            </p:cNvSpPr>
            <p:nvPr/>
          </p:nvSpPr>
          <p:spPr bwMode="auto">
            <a:xfrm>
              <a:off x="3929991" y="2725000"/>
              <a:ext cx="1137970" cy="381523"/>
            </a:xfrm>
            <a:prstGeom prst="line">
              <a:avLst/>
            </a:prstGeom>
            <a:noFill/>
            <a:ln w="101600" cap="flat" cmpd="sng">
              <a:solidFill>
                <a:srgbClr val="B9B9B9"/>
              </a:solidFill>
              <a:prstDash val="solid"/>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168275">
                <a:defRPr/>
              </a:pPr>
              <a:endParaRPr lang="es-ES" sz="800">
                <a:solidFill>
                  <a:srgbClr val="000000"/>
                </a:solidFill>
                <a:latin typeface="Helvetica" charset="0"/>
                <a:ea typeface="MS PGothic" panose="020B0600070205080204" pitchFamily="34" charset="-128"/>
                <a:sym typeface="Helvetica" charset="0"/>
              </a:endParaRPr>
            </a:p>
          </p:txBody>
        </p:sp>
        <p:sp>
          <p:nvSpPr>
            <p:cNvPr id="18" name="Line 19"/>
            <p:cNvSpPr>
              <a:spLocks noChangeShapeType="1"/>
            </p:cNvSpPr>
            <p:nvPr/>
          </p:nvSpPr>
          <p:spPr bwMode="auto">
            <a:xfrm flipV="1">
              <a:off x="3932335" y="2148047"/>
              <a:ext cx="1113359" cy="579286"/>
            </a:xfrm>
            <a:prstGeom prst="line">
              <a:avLst/>
            </a:prstGeom>
            <a:noFill/>
            <a:ln w="101600" cap="flat" cmpd="sng">
              <a:solidFill>
                <a:srgbClr val="B9B9B9"/>
              </a:solidFill>
              <a:prstDash val="solid"/>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168275">
                <a:defRPr/>
              </a:pPr>
              <a:endParaRPr lang="es-ES" sz="800">
                <a:solidFill>
                  <a:srgbClr val="000000"/>
                </a:solidFill>
                <a:latin typeface="Helvetica" charset="0"/>
                <a:ea typeface="MS PGothic" panose="020B0600070205080204" pitchFamily="34" charset="-128"/>
                <a:sym typeface="Helvetica" charset="0"/>
              </a:endParaRPr>
            </a:p>
          </p:txBody>
        </p:sp>
        <p:sp>
          <p:nvSpPr>
            <p:cNvPr id="19" name="Line 20"/>
            <p:cNvSpPr>
              <a:spLocks noChangeShapeType="1"/>
            </p:cNvSpPr>
            <p:nvPr/>
          </p:nvSpPr>
          <p:spPr bwMode="auto">
            <a:xfrm>
              <a:off x="3941124" y="1747273"/>
              <a:ext cx="1102226" cy="392024"/>
            </a:xfrm>
            <a:prstGeom prst="line">
              <a:avLst/>
            </a:prstGeom>
            <a:noFill/>
            <a:ln w="101600" cap="flat" cmpd="sng">
              <a:solidFill>
                <a:srgbClr val="B9B9B9"/>
              </a:solidFill>
              <a:prstDash val="solid"/>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168275">
                <a:defRPr/>
              </a:pPr>
              <a:endParaRPr lang="es-ES" sz="800">
                <a:solidFill>
                  <a:srgbClr val="000000"/>
                </a:solidFill>
                <a:latin typeface="Helvetica" charset="0"/>
                <a:ea typeface="MS PGothic" panose="020B0600070205080204" pitchFamily="34" charset="-128"/>
                <a:sym typeface="Helvetica" charset="0"/>
              </a:endParaRPr>
            </a:p>
          </p:txBody>
        </p:sp>
        <p:sp>
          <p:nvSpPr>
            <p:cNvPr id="20" name="AutoShape 21"/>
            <p:cNvSpPr/>
            <p:nvPr/>
          </p:nvSpPr>
          <p:spPr bwMode="auto">
            <a:xfrm>
              <a:off x="4963072" y="2057042"/>
              <a:ext cx="159387" cy="1586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422E3C"/>
            </a:solidFill>
            <a:ln w="25400" cap="flat" cmpd="sng">
              <a:solidFill>
                <a:srgbClr val="000000">
                  <a:alpha val="0"/>
                </a:srgbClr>
              </a:solidFill>
              <a:prstDash val="solid"/>
              <a:miter lim="0"/>
            </a:ln>
            <a:effectLst/>
          </p:spPr>
          <p:txBody>
            <a:bodyPr lIns="0" tIns="0" rIns="0" bIns="0" anchor="ctr"/>
            <a:lstStyle/>
            <a:p>
              <a:pPr defTabSz="215265">
                <a:defRPr/>
              </a:pPr>
              <a:endParaRPr lang="es-ES">
                <a:solidFill>
                  <a:srgbClr val="F1F2F1"/>
                </a:solidFill>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21" name="AutoShape 22"/>
            <p:cNvSpPr/>
            <p:nvPr/>
          </p:nvSpPr>
          <p:spPr bwMode="auto">
            <a:xfrm>
              <a:off x="4987682" y="3021351"/>
              <a:ext cx="159387" cy="1586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422E3C"/>
            </a:solidFill>
            <a:ln w="25400" cap="flat" cmpd="sng">
              <a:solidFill>
                <a:srgbClr val="000000">
                  <a:alpha val="0"/>
                </a:srgbClr>
              </a:solidFill>
              <a:prstDash val="solid"/>
              <a:miter lim="0"/>
            </a:ln>
            <a:effectLst/>
          </p:spPr>
          <p:txBody>
            <a:bodyPr lIns="0" tIns="0" rIns="0" bIns="0" anchor="ctr"/>
            <a:lstStyle/>
            <a:p>
              <a:pPr defTabSz="215265">
                <a:defRPr/>
              </a:pPr>
              <a:endParaRPr lang="es-ES">
                <a:solidFill>
                  <a:srgbClr val="F1F2F1"/>
                </a:solidFill>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22" name="AutoShape 23"/>
            <p:cNvSpPr/>
            <p:nvPr/>
          </p:nvSpPr>
          <p:spPr bwMode="auto">
            <a:xfrm>
              <a:off x="5019325" y="4104085"/>
              <a:ext cx="159387" cy="1586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422E3C"/>
            </a:solidFill>
            <a:ln w="25400" cap="flat" cmpd="sng">
              <a:solidFill>
                <a:srgbClr val="000000">
                  <a:alpha val="0"/>
                </a:srgbClr>
              </a:solidFill>
              <a:prstDash val="solid"/>
              <a:miter lim="0"/>
            </a:ln>
            <a:effectLst/>
          </p:spPr>
          <p:txBody>
            <a:bodyPr lIns="0" tIns="0" rIns="0" bIns="0" anchor="ctr"/>
            <a:lstStyle/>
            <a:p>
              <a:pPr defTabSz="215265">
                <a:defRPr/>
              </a:pPr>
              <a:endParaRPr lang="es-ES">
                <a:solidFill>
                  <a:srgbClr val="F1F2F1"/>
                </a:solidFill>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23" name="AutoShape 24"/>
            <p:cNvSpPr/>
            <p:nvPr/>
          </p:nvSpPr>
          <p:spPr bwMode="auto">
            <a:xfrm>
              <a:off x="3873151" y="1665017"/>
              <a:ext cx="159387" cy="1586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422E3C"/>
            </a:solidFill>
            <a:ln w="25400" cap="flat" cmpd="sng">
              <a:solidFill>
                <a:srgbClr val="000000">
                  <a:alpha val="0"/>
                </a:srgbClr>
              </a:solidFill>
              <a:prstDash val="solid"/>
              <a:miter lim="0"/>
            </a:ln>
            <a:effectLst/>
          </p:spPr>
          <p:txBody>
            <a:bodyPr lIns="0" tIns="0" rIns="0" bIns="0" anchor="ctr"/>
            <a:lstStyle/>
            <a:p>
              <a:pPr algn="r" defTabSz="215265">
                <a:defRPr/>
              </a:pPr>
              <a:endParaRPr lang="es-ES">
                <a:solidFill>
                  <a:srgbClr val="F1F2F1"/>
                </a:solidFill>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24" name="AutoShape 25"/>
            <p:cNvSpPr/>
            <p:nvPr/>
          </p:nvSpPr>
          <p:spPr bwMode="auto">
            <a:xfrm>
              <a:off x="3860259" y="2635744"/>
              <a:ext cx="159387" cy="1586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422E3C"/>
            </a:solidFill>
            <a:ln w="25400" cap="flat" cmpd="sng">
              <a:solidFill>
                <a:srgbClr val="000000">
                  <a:alpha val="0"/>
                </a:srgbClr>
              </a:solidFill>
              <a:prstDash val="solid"/>
              <a:miter lim="0"/>
            </a:ln>
            <a:effectLst/>
          </p:spPr>
          <p:txBody>
            <a:bodyPr lIns="0" tIns="0" rIns="0" bIns="0" anchor="ctr"/>
            <a:lstStyle/>
            <a:p>
              <a:pPr algn="r" defTabSz="215265">
                <a:defRPr/>
              </a:pPr>
              <a:endParaRPr lang="es-ES">
                <a:solidFill>
                  <a:srgbClr val="F1F2F1"/>
                </a:solidFill>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26" name="AutoShape 26"/>
            <p:cNvSpPr/>
            <p:nvPr/>
          </p:nvSpPr>
          <p:spPr bwMode="auto">
            <a:xfrm>
              <a:off x="3854400" y="3730729"/>
              <a:ext cx="159387" cy="1586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422E3C"/>
            </a:solidFill>
            <a:ln w="25400" cap="flat" cmpd="sng">
              <a:solidFill>
                <a:srgbClr val="000000">
                  <a:alpha val="0"/>
                </a:srgbClr>
              </a:solidFill>
              <a:prstDash val="solid"/>
              <a:miter lim="0"/>
            </a:ln>
            <a:effectLst/>
          </p:spPr>
          <p:txBody>
            <a:bodyPr lIns="0" tIns="0" rIns="0" bIns="0" anchor="ctr"/>
            <a:lstStyle/>
            <a:p>
              <a:pPr algn="r" defTabSz="215265">
                <a:defRPr/>
              </a:pPr>
              <a:endParaRPr lang="es-ES">
                <a:solidFill>
                  <a:srgbClr val="F1F2F1"/>
                </a:solidFill>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27" name="TextBox 23"/>
            <p:cNvSpPr txBox="1"/>
            <p:nvPr/>
          </p:nvSpPr>
          <p:spPr>
            <a:xfrm>
              <a:off x="1044150" y="1796547"/>
              <a:ext cx="1807128" cy="520328"/>
            </a:xfrm>
            <a:prstGeom prst="rect">
              <a:avLst/>
            </a:prstGeom>
            <a:noFill/>
          </p:spPr>
          <p:txBody>
            <a:bodyPr wrap="square" lIns="63898" tIns="31949" rIns="63898" bIns="31949" rtlCol="0">
              <a:spAutoFit/>
            </a:bodyPr>
            <a:lstStyle/>
            <a:p>
              <a:pPr algn="r">
                <a:lnSpc>
                  <a:spcPct val="150000"/>
                </a:lnSpc>
              </a:pPr>
              <a:r>
                <a:rPr lang="zh-CN" alt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zh-CN" alt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28" name="TextBox 24"/>
            <p:cNvSpPr txBox="1"/>
            <p:nvPr/>
          </p:nvSpPr>
          <p:spPr>
            <a:xfrm>
              <a:off x="1656524" y="1515091"/>
              <a:ext cx="1194755" cy="235004"/>
            </a:xfrm>
            <a:prstGeom prst="rect">
              <a:avLst/>
            </a:prstGeom>
            <a:noFill/>
          </p:spPr>
          <p:txBody>
            <a:bodyPr wrap="square" lIns="63898" tIns="31949" rIns="63898" bIns="31949" rtlCol="0">
              <a:spAutoFit/>
            </a:bodyPr>
            <a:lstStyle/>
            <a:p>
              <a:pPr algn="r"/>
              <a:r>
                <a:rPr lang="zh-CN" altLang="en-US" sz="1400" dirty="0">
                  <a:solidFill>
                    <a:schemeClr val="tx1">
                      <a:lumMod val="65000"/>
                      <a:lumOff val="35000"/>
                    </a:schemeClr>
                  </a:solidFill>
                  <a:ea typeface="微软雅黑" panose="020B0503020204020204" pitchFamily="34" charset="-122"/>
                </a:rPr>
                <a:t>请替换文字内容</a:t>
              </a:r>
              <a:endParaRPr lang="zh-CN" altLang="en-US" sz="1400" dirty="0">
                <a:solidFill>
                  <a:schemeClr val="tx1">
                    <a:lumMod val="65000"/>
                    <a:lumOff val="35000"/>
                  </a:schemeClr>
                </a:solidFill>
                <a:ea typeface="微软雅黑" panose="020B0503020204020204" pitchFamily="34" charset="-122"/>
              </a:endParaRPr>
            </a:p>
          </p:txBody>
        </p:sp>
        <p:sp>
          <p:nvSpPr>
            <p:cNvPr id="29" name="TextBox 23"/>
            <p:cNvSpPr txBox="1"/>
            <p:nvPr/>
          </p:nvSpPr>
          <p:spPr>
            <a:xfrm>
              <a:off x="1044150" y="2749989"/>
              <a:ext cx="1807128" cy="520328"/>
            </a:xfrm>
            <a:prstGeom prst="rect">
              <a:avLst/>
            </a:prstGeom>
            <a:noFill/>
          </p:spPr>
          <p:txBody>
            <a:bodyPr wrap="square" lIns="63898" tIns="31949" rIns="63898" bIns="31949" rtlCol="0">
              <a:spAutoFit/>
            </a:bodyPr>
            <a:lstStyle/>
            <a:p>
              <a:pPr algn="r">
                <a:lnSpc>
                  <a:spcPct val="150000"/>
                </a:lnSpc>
              </a:pPr>
              <a:r>
                <a:rPr lang="zh-CN" alt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zh-CN" alt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30" name="TextBox 24"/>
            <p:cNvSpPr txBox="1"/>
            <p:nvPr/>
          </p:nvSpPr>
          <p:spPr>
            <a:xfrm>
              <a:off x="1656524" y="2468533"/>
              <a:ext cx="1194755" cy="235004"/>
            </a:xfrm>
            <a:prstGeom prst="rect">
              <a:avLst/>
            </a:prstGeom>
            <a:noFill/>
          </p:spPr>
          <p:txBody>
            <a:bodyPr wrap="square" lIns="63898" tIns="31949" rIns="63898" bIns="31949" rtlCol="0">
              <a:spAutoFit/>
            </a:bodyPr>
            <a:lstStyle/>
            <a:p>
              <a:pPr algn="r"/>
              <a:r>
                <a:rPr lang="zh-CN" altLang="en-US" sz="1400" dirty="0">
                  <a:solidFill>
                    <a:schemeClr val="tx1">
                      <a:lumMod val="65000"/>
                      <a:lumOff val="35000"/>
                    </a:schemeClr>
                  </a:solidFill>
                  <a:ea typeface="微软雅黑" panose="020B0503020204020204" pitchFamily="34" charset="-122"/>
                </a:rPr>
                <a:t>请替换文字内容</a:t>
              </a:r>
              <a:endParaRPr lang="zh-CN" altLang="en-US" sz="1400" dirty="0">
                <a:solidFill>
                  <a:schemeClr val="tx1">
                    <a:lumMod val="65000"/>
                    <a:lumOff val="35000"/>
                  </a:schemeClr>
                </a:solidFill>
                <a:ea typeface="微软雅黑" panose="020B0503020204020204" pitchFamily="34" charset="-122"/>
              </a:endParaRPr>
            </a:p>
          </p:txBody>
        </p:sp>
        <p:sp>
          <p:nvSpPr>
            <p:cNvPr id="31" name="TextBox 23"/>
            <p:cNvSpPr txBox="1"/>
            <p:nvPr/>
          </p:nvSpPr>
          <p:spPr>
            <a:xfrm>
              <a:off x="1044150" y="3747673"/>
              <a:ext cx="1807128" cy="520328"/>
            </a:xfrm>
            <a:prstGeom prst="rect">
              <a:avLst/>
            </a:prstGeom>
            <a:noFill/>
          </p:spPr>
          <p:txBody>
            <a:bodyPr wrap="square" lIns="63898" tIns="31949" rIns="63898" bIns="31949" rtlCol="0">
              <a:spAutoFit/>
            </a:bodyPr>
            <a:lstStyle/>
            <a:p>
              <a:pPr algn="r">
                <a:lnSpc>
                  <a:spcPct val="150000"/>
                </a:lnSpc>
              </a:pPr>
              <a:r>
                <a:rPr lang="zh-CN" alt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zh-CN" alt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32" name="TextBox 24"/>
            <p:cNvSpPr txBox="1"/>
            <p:nvPr/>
          </p:nvSpPr>
          <p:spPr>
            <a:xfrm>
              <a:off x="1656524" y="3466217"/>
              <a:ext cx="1194755" cy="235004"/>
            </a:xfrm>
            <a:prstGeom prst="rect">
              <a:avLst/>
            </a:prstGeom>
            <a:noFill/>
          </p:spPr>
          <p:txBody>
            <a:bodyPr wrap="square" lIns="63898" tIns="31949" rIns="63898" bIns="31949" rtlCol="0">
              <a:spAutoFit/>
            </a:bodyPr>
            <a:lstStyle/>
            <a:p>
              <a:pPr algn="r"/>
              <a:r>
                <a:rPr lang="zh-CN" altLang="en-US" sz="1400" dirty="0">
                  <a:solidFill>
                    <a:schemeClr val="tx1">
                      <a:lumMod val="65000"/>
                      <a:lumOff val="35000"/>
                    </a:schemeClr>
                  </a:solidFill>
                  <a:ea typeface="微软雅黑" panose="020B0503020204020204" pitchFamily="34" charset="-122"/>
                </a:rPr>
                <a:t>请替换文字内容</a:t>
              </a:r>
              <a:endParaRPr lang="zh-CN" altLang="en-US" sz="1400" dirty="0">
                <a:solidFill>
                  <a:schemeClr val="tx1">
                    <a:lumMod val="65000"/>
                    <a:lumOff val="35000"/>
                  </a:schemeClr>
                </a:solidFill>
                <a:ea typeface="微软雅黑" panose="020B0503020204020204" pitchFamily="34" charset="-122"/>
              </a:endParaRPr>
            </a:p>
          </p:txBody>
        </p:sp>
        <p:sp>
          <p:nvSpPr>
            <p:cNvPr id="33" name="TextBox 23"/>
            <p:cNvSpPr txBox="1"/>
            <p:nvPr/>
          </p:nvSpPr>
          <p:spPr>
            <a:xfrm>
              <a:off x="6212089" y="1796547"/>
              <a:ext cx="1807128" cy="520328"/>
            </a:xfrm>
            <a:prstGeom prst="rect">
              <a:avLst/>
            </a:prstGeom>
            <a:noFill/>
          </p:spPr>
          <p:txBody>
            <a:bodyPr wrap="square" lIns="63898" tIns="31949" rIns="63898" bIns="31949" rtlCol="0">
              <a:spAutoFit/>
            </a:bodyPr>
            <a:lstStyle/>
            <a:p>
              <a:pPr>
                <a:lnSpc>
                  <a:spcPct val="150000"/>
                </a:lnSpc>
              </a:pPr>
              <a:r>
                <a:rPr lang="zh-CN" alt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zh-CN" alt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34" name="TextBox 24"/>
            <p:cNvSpPr txBox="1"/>
            <p:nvPr/>
          </p:nvSpPr>
          <p:spPr>
            <a:xfrm>
              <a:off x="6212089" y="1515091"/>
              <a:ext cx="1194754" cy="235004"/>
            </a:xfrm>
            <a:prstGeom prst="rect">
              <a:avLst/>
            </a:prstGeom>
            <a:noFill/>
          </p:spPr>
          <p:txBody>
            <a:bodyPr wrap="square" lIns="63898" tIns="31949" rIns="63898" bIns="31949" rtlCol="0">
              <a:spAutoFit/>
            </a:bodyPr>
            <a:lstStyle/>
            <a:p>
              <a:r>
                <a:rPr lang="zh-CN" altLang="en-US" sz="1400" dirty="0">
                  <a:solidFill>
                    <a:schemeClr val="tx1">
                      <a:lumMod val="65000"/>
                      <a:lumOff val="35000"/>
                    </a:schemeClr>
                  </a:solidFill>
                  <a:ea typeface="微软雅黑" panose="020B0503020204020204" pitchFamily="34" charset="-122"/>
                </a:rPr>
                <a:t>请替换文字内容</a:t>
              </a:r>
              <a:endParaRPr lang="zh-CN" altLang="en-US" sz="1400" dirty="0">
                <a:solidFill>
                  <a:schemeClr val="tx1">
                    <a:lumMod val="65000"/>
                    <a:lumOff val="35000"/>
                  </a:schemeClr>
                </a:solidFill>
                <a:ea typeface="微软雅黑" panose="020B0503020204020204" pitchFamily="34" charset="-122"/>
              </a:endParaRPr>
            </a:p>
          </p:txBody>
        </p:sp>
        <p:sp>
          <p:nvSpPr>
            <p:cNvPr id="35" name="TextBox 23"/>
            <p:cNvSpPr txBox="1"/>
            <p:nvPr/>
          </p:nvSpPr>
          <p:spPr>
            <a:xfrm>
              <a:off x="6212089" y="2749989"/>
              <a:ext cx="1807128" cy="520328"/>
            </a:xfrm>
            <a:prstGeom prst="rect">
              <a:avLst/>
            </a:prstGeom>
            <a:noFill/>
          </p:spPr>
          <p:txBody>
            <a:bodyPr wrap="square" lIns="63898" tIns="31949" rIns="63898" bIns="31949" rtlCol="0">
              <a:spAutoFit/>
            </a:bodyPr>
            <a:lstStyle/>
            <a:p>
              <a:pPr>
                <a:lnSpc>
                  <a:spcPct val="150000"/>
                </a:lnSpc>
              </a:pPr>
              <a:r>
                <a:rPr lang="zh-CN" alt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zh-CN" alt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36" name="TextBox 24"/>
            <p:cNvSpPr txBox="1"/>
            <p:nvPr/>
          </p:nvSpPr>
          <p:spPr>
            <a:xfrm>
              <a:off x="6212089" y="2468533"/>
              <a:ext cx="1194754" cy="235004"/>
            </a:xfrm>
            <a:prstGeom prst="rect">
              <a:avLst/>
            </a:prstGeom>
            <a:noFill/>
          </p:spPr>
          <p:txBody>
            <a:bodyPr wrap="square" lIns="63898" tIns="31949" rIns="63898" bIns="31949" rtlCol="0">
              <a:spAutoFit/>
            </a:bodyPr>
            <a:lstStyle/>
            <a:p>
              <a:r>
                <a:rPr lang="zh-CN" altLang="en-US" sz="1400" dirty="0">
                  <a:solidFill>
                    <a:schemeClr val="tx1">
                      <a:lumMod val="65000"/>
                      <a:lumOff val="35000"/>
                    </a:schemeClr>
                  </a:solidFill>
                  <a:ea typeface="微软雅黑" panose="020B0503020204020204" pitchFamily="34" charset="-122"/>
                </a:rPr>
                <a:t>请替换文字内容</a:t>
              </a:r>
              <a:endParaRPr lang="zh-CN" altLang="en-US" sz="1400" dirty="0">
                <a:solidFill>
                  <a:schemeClr val="tx1">
                    <a:lumMod val="65000"/>
                    <a:lumOff val="35000"/>
                  </a:schemeClr>
                </a:solidFill>
                <a:ea typeface="微软雅黑" panose="020B0503020204020204" pitchFamily="34" charset="-122"/>
              </a:endParaRPr>
            </a:p>
          </p:txBody>
        </p:sp>
        <p:sp>
          <p:nvSpPr>
            <p:cNvPr id="38" name="TextBox 23"/>
            <p:cNvSpPr txBox="1"/>
            <p:nvPr/>
          </p:nvSpPr>
          <p:spPr>
            <a:xfrm>
              <a:off x="6212089" y="3747673"/>
              <a:ext cx="1807128" cy="520328"/>
            </a:xfrm>
            <a:prstGeom prst="rect">
              <a:avLst/>
            </a:prstGeom>
            <a:noFill/>
          </p:spPr>
          <p:txBody>
            <a:bodyPr wrap="square" lIns="63898" tIns="31949" rIns="63898" bIns="31949" rtlCol="0">
              <a:spAutoFit/>
            </a:bodyPr>
            <a:lstStyle/>
            <a:p>
              <a:pPr>
                <a:lnSpc>
                  <a:spcPct val="150000"/>
                </a:lnSpc>
              </a:pPr>
              <a:r>
                <a:rPr lang="zh-CN" alt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zh-CN" alt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39" name="TextBox 24"/>
            <p:cNvSpPr txBox="1"/>
            <p:nvPr/>
          </p:nvSpPr>
          <p:spPr>
            <a:xfrm>
              <a:off x="6212089" y="3466217"/>
              <a:ext cx="1194754" cy="235004"/>
            </a:xfrm>
            <a:prstGeom prst="rect">
              <a:avLst/>
            </a:prstGeom>
            <a:noFill/>
          </p:spPr>
          <p:txBody>
            <a:bodyPr wrap="square" lIns="63898" tIns="31949" rIns="63898" bIns="31949" rtlCol="0">
              <a:spAutoFit/>
            </a:bodyPr>
            <a:lstStyle/>
            <a:p>
              <a:r>
                <a:rPr lang="zh-CN" altLang="en-US" sz="1400" dirty="0">
                  <a:solidFill>
                    <a:schemeClr val="tx1">
                      <a:lumMod val="65000"/>
                      <a:lumOff val="35000"/>
                    </a:schemeClr>
                  </a:solidFill>
                  <a:ea typeface="微软雅黑" panose="020B0503020204020204" pitchFamily="34" charset="-122"/>
                </a:rPr>
                <a:t>请替换文字内容</a:t>
              </a:r>
              <a:endParaRPr lang="zh-CN" altLang="en-US" sz="1400" dirty="0">
                <a:solidFill>
                  <a:schemeClr val="tx1">
                    <a:lumMod val="65000"/>
                    <a:lumOff val="35000"/>
                  </a:schemeClr>
                </a:solidFill>
                <a:ea typeface="微软雅黑" panose="020B0503020204020204" pitchFamily="34" charset="-122"/>
              </a:endParaRPr>
            </a:p>
          </p:txBody>
        </p:sp>
      </p:grpSp>
      <p:grpSp>
        <p:nvGrpSpPr>
          <p:cNvPr id="40" name="组合 39"/>
          <p:cNvGrpSpPr/>
          <p:nvPr/>
        </p:nvGrpSpPr>
        <p:grpSpPr>
          <a:xfrm>
            <a:off x="0" y="0"/>
            <a:ext cx="2536190" cy="553634"/>
            <a:chOff x="0" y="0"/>
            <a:chExt cx="5873" cy="1282"/>
          </a:xfrm>
        </p:grpSpPr>
        <p:sp>
          <p:nvSpPr>
            <p:cNvPr id="84" name="五边形 83"/>
            <p:cNvSpPr/>
            <p:nvPr/>
          </p:nvSpPr>
          <p:spPr>
            <a:xfrm>
              <a:off x="0" y="0"/>
              <a:ext cx="5873" cy="1282"/>
            </a:xfrm>
            <a:prstGeom prst="homePlate">
              <a:avLst>
                <a:gd name="adj" fmla="val 62842"/>
              </a:avLst>
            </a:prstGeom>
            <a:solidFill>
              <a:srgbClr val="03264C"/>
            </a:solidFill>
            <a:ln>
              <a:noFill/>
            </a:ln>
            <a:effectLst>
              <a:outerShdw blurRad="1270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85" name="矩形 3"/>
            <p:cNvSpPr>
              <a:spLocks noChangeArrowheads="1"/>
            </p:cNvSpPr>
            <p:nvPr/>
          </p:nvSpPr>
          <p:spPr bwMode="auto">
            <a:xfrm>
              <a:off x="720" y="325"/>
              <a:ext cx="3275" cy="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defTabSz="914400">
                <a:spcBef>
                  <a:spcPct val="0"/>
                </a:spcBef>
                <a:buNone/>
              </a:pPr>
              <a:r>
                <a:rPr lang="zh-CN" altLang="en-US" sz="1600" b="1" dirty="0" smtClean="0">
                  <a:solidFill>
                    <a:schemeClr val="bg1"/>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1600" b="1" dirty="0" smtClean="0">
                <a:solidFill>
                  <a:schemeClr val="bg1"/>
                </a:solidFill>
                <a:latin typeface="Noto Sans S Chinese DemiLight" panose="020B0400000000000000" pitchFamily="34" charset="-122"/>
                <a:ea typeface="Noto Sans S Chinese DemiLight" panose="020B0400000000000000" pitchFamily="34" charset="-122"/>
                <a:cs typeface="+mn-ea"/>
                <a:sym typeface="+mn-lt"/>
              </a:endParaRP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0" y="0"/>
            <a:ext cx="2536190" cy="553634"/>
            <a:chOff x="0" y="0"/>
            <a:chExt cx="5873" cy="1282"/>
          </a:xfrm>
        </p:grpSpPr>
        <p:sp>
          <p:nvSpPr>
            <p:cNvPr id="84" name="五边形 83"/>
            <p:cNvSpPr/>
            <p:nvPr/>
          </p:nvSpPr>
          <p:spPr>
            <a:xfrm>
              <a:off x="0" y="0"/>
              <a:ext cx="5873" cy="1282"/>
            </a:xfrm>
            <a:prstGeom prst="homePlate">
              <a:avLst>
                <a:gd name="adj" fmla="val 62842"/>
              </a:avLst>
            </a:prstGeom>
            <a:solidFill>
              <a:srgbClr val="03264C"/>
            </a:solidFill>
            <a:ln>
              <a:noFill/>
            </a:ln>
            <a:effectLst>
              <a:outerShdw blurRad="1270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85" name="矩形 3"/>
            <p:cNvSpPr>
              <a:spLocks noChangeArrowheads="1"/>
            </p:cNvSpPr>
            <p:nvPr/>
          </p:nvSpPr>
          <p:spPr bwMode="auto">
            <a:xfrm>
              <a:off x="720" y="325"/>
              <a:ext cx="3275" cy="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defTabSz="914400">
                <a:spcBef>
                  <a:spcPct val="0"/>
                </a:spcBef>
                <a:buNone/>
              </a:pPr>
              <a:r>
                <a:rPr lang="zh-CN" altLang="en-US" sz="1600" b="1" dirty="0" smtClean="0">
                  <a:solidFill>
                    <a:schemeClr val="bg1"/>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1600" b="1" dirty="0" smtClean="0">
                <a:solidFill>
                  <a:schemeClr val="bg1"/>
                </a:solidFill>
                <a:latin typeface="Noto Sans S Chinese DemiLight" panose="020B0400000000000000" pitchFamily="34" charset="-122"/>
                <a:ea typeface="Noto Sans S Chinese DemiLight" panose="020B0400000000000000" pitchFamily="34" charset="-122"/>
                <a:cs typeface="+mn-ea"/>
                <a:sym typeface="+mn-lt"/>
              </a:endParaRPr>
            </a:p>
          </p:txBody>
        </p:sp>
      </p:grpSp>
      <p:cxnSp>
        <p:nvCxnSpPr>
          <p:cNvPr id="5" name="直接连接符 4"/>
          <p:cNvCxnSpPr/>
          <p:nvPr/>
        </p:nvCxnSpPr>
        <p:spPr>
          <a:xfrm>
            <a:off x="179512" y="1626246"/>
            <a:ext cx="8964488"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1755220" y="1559597"/>
            <a:ext cx="149072" cy="14907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椭圆 13"/>
          <p:cNvSpPr/>
          <p:nvPr/>
        </p:nvSpPr>
        <p:spPr>
          <a:xfrm>
            <a:off x="3570238" y="1559597"/>
            <a:ext cx="149072" cy="149072"/>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椭圆 15"/>
          <p:cNvSpPr/>
          <p:nvPr/>
        </p:nvSpPr>
        <p:spPr>
          <a:xfrm>
            <a:off x="5385256" y="1559597"/>
            <a:ext cx="149072" cy="14907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椭圆 17"/>
          <p:cNvSpPr/>
          <p:nvPr/>
        </p:nvSpPr>
        <p:spPr>
          <a:xfrm>
            <a:off x="7200273" y="1559597"/>
            <a:ext cx="149072" cy="149072"/>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TextBox 16"/>
          <p:cNvSpPr txBox="1"/>
          <p:nvPr/>
        </p:nvSpPr>
        <p:spPr>
          <a:xfrm>
            <a:off x="1246342" y="1224115"/>
            <a:ext cx="1195135" cy="276999"/>
          </a:xfrm>
          <a:prstGeom prst="rect">
            <a:avLst/>
          </a:prstGeom>
          <a:noFill/>
        </p:spPr>
        <p:txBody>
          <a:bodyPr wrap="none" rtlCol="0">
            <a:spAutoFit/>
          </a:bodyPr>
          <a:p>
            <a:r>
              <a:rPr lang="en-US" altLang="zh-CN" sz="1200" b="1" dirty="0" smtClean="0">
                <a:solidFill>
                  <a:srgbClr val="0070C0"/>
                </a:solidFill>
                <a:latin typeface="微软雅黑" panose="020B0503020204020204" pitchFamily="34" charset="-122"/>
                <a:ea typeface="微软雅黑" panose="020B0503020204020204" pitchFamily="34" charset="-122"/>
              </a:rPr>
              <a:t>GOOD IDEAS</a:t>
            </a:r>
            <a:endParaRPr lang="zh-CN" altLang="en-US" sz="1200" b="1" dirty="0">
              <a:solidFill>
                <a:srgbClr val="0070C0"/>
              </a:solidFill>
              <a:latin typeface="微软雅黑" panose="020B0503020204020204" pitchFamily="34" charset="-122"/>
              <a:ea typeface="微软雅黑" panose="020B0503020204020204" pitchFamily="34" charset="-122"/>
            </a:endParaRPr>
          </a:p>
        </p:txBody>
      </p:sp>
      <p:sp>
        <p:nvSpPr>
          <p:cNvPr id="21" name="TextBox 17"/>
          <p:cNvSpPr txBox="1"/>
          <p:nvPr/>
        </p:nvSpPr>
        <p:spPr>
          <a:xfrm>
            <a:off x="4852564" y="1224115"/>
            <a:ext cx="1195135" cy="276999"/>
          </a:xfrm>
          <a:prstGeom prst="rect">
            <a:avLst/>
          </a:prstGeom>
          <a:noFill/>
        </p:spPr>
        <p:txBody>
          <a:bodyPr wrap="none" rtlCol="0">
            <a:spAutoFit/>
          </a:bodyPr>
          <a:p>
            <a:r>
              <a:rPr lang="en-US" altLang="zh-CN" sz="1200" b="1" dirty="0" smtClean="0">
                <a:solidFill>
                  <a:srgbClr val="0070C0"/>
                </a:solidFill>
                <a:latin typeface="微软雅黑" panose="020B0503020204020204" pitchFamily="34" charset="-122"/>
                <a:ea typeface="微软雅黑" panose="020B0503020204020204" pitchFamily="34" charset="-122"/>
              </a:rPr>
              <a:t>GOOD IDEAS</a:t>
            </a:r>
            <a:endParaRPr lang="zh-CN" altLang="en-US" sz="1200" b="1" dirty="0">
              <a:solidFill>
                <a:srgbClr val="0070C0"/>
              </a:solidFill>
              <a:latin typeface="微软雅黑" panose="020B0503020204020204" pitchFamily="34" charset="-122"/>
              <a:ea typeface="微软雅黑" panose="020B0503020204020204" pitchFamily="34" charset="-122"/>
            </a:endParaRPr>
          </a:p>
        </p:txBody>
      </p:sp>
      <p:sp>
        <p:nvSpPr>
          <p:cNvPr id="22" name="TextBox 18"/>
          <p:cNvSpPr txBox="1"/>
          <p:nvPr/>
        </p:nvSpPr>
        <p:spPr>
          <a:xfrm>
            <a:off x="3053766" y="1224115"/>
            <a:ext cx="1195135" cy="276999"/>
          </a:xfrm>
          <a:prstGeom prst="rect">
            <a:avLst/>
          </a:prstGeom>
          <a:noFill/>
        </p:spPr>
        <p:txBody>
          <a:bodyPr wrap="none" rtlCol="0">
            <a:spAutoFit/>
          </a:bodyPr>
          <a:p>
            <a:r>
              <a:rPr lang="en-US" altLang="zh-CN" sz="1200" b="1" dirty="0" smtClean="0">
                <a:solidFill>
                  <a:srgbClr val="002060"/>
                </a:solidFill>
                <a:latin typeface="微软雅黑" panose="020B0503020204020204" pitchFamily="34" charset="-122"/>
                <a:ea typeface="微软雅黑" panose="020B0503020204020204" pitchFamily="34" charset="-122"/>
              </a:rPr>
              <a:t>GOOD IDEAS</a:t>
            </a:r>
            <a:endParaRPr lang="zh-CN" altLang="en-US" sz="1200" b="1" dirty="0">
              <a:solidFill>
                <a:srgbClr val="002060"/>
              </a:solidFill>
              <a:latin typeface="微软雅黑" panose="020B0503020204020204" pitchFamily="34" charset="-122"/>
              <a:ea typeface="微软雅黑" panose="020B0503020204020204" pitchFamily="34" charset="-122"/>
            </a:endParaRPr>
          </a:p>
        </p:txBody>
      </p:sp>
      <p:sp>
        <p:nvSpPr>
          <p:cNvPr id="23" name="TextBox 19"/>
          <p:cNvSpPr txBox="1"/>
          <p:nvPr/>
        </p:nvSpPr>
        <p:spPr>
          <a:xfrm>
            <a:off x="6668615" y="1224115"/>
            <a:ext cx="1195135" cy="276999"/>
          </a:xfrm>
          <a:prstGeom prst="rect">
            <a:avLst/>
          </a:prstGeom>
          <a:noFill/>
        </p:spPr>
        <p:txBody>
          <a:bodyPr wrap="none" rtlCol="0">
            <a:spAutoFit/>
          </a:bodyPr>
          <a:p>
            <a:r>
              <a:rPr lang="en-US" altLang="zh-CN" sz="1200" b="1" dirty="0" smtClean="0">
                <a:solidFill>
                  <a:srgbClr val="002060"/>
                </a:solidFill>
                <a:latin typeface="微软雅黑" panose="020B0503020204020204" pitchFamily="34" charset="-122"/>
                <a:ea typeface="微软雅黑" panose="020B0503020204020204" pitchFamily="34" charset="-122"/>
              </a:rPr>
              <a:t>GOOD IDEAS</a:t>
            </a:r>
            <a:endParaRPr lang="zh-CN" altLang="en-US" sz="1200" b="1" dirty="0">
              <a:solidFill>
                <a:srgbClr val="002060"/>
              </a:solidFill>
              <a:latin typeface="微软雅黑" panose="020B0503020204020204" pitchFamily="34" charset="-122"/>
              <a:ea typeface="微软雅黑" panose="020B0503020204020204" pitchFamily="34" charset="-122"/>
            </a:endParaRPr>
          </a:p>
        </p:txBody>
      </p:sp>
      <p:sp>
        <p:nvSpPr>
          <p:cNvPr id="32" name="TextBox 28"/>
          <p:cNvSpPr txBox="1"/>
          <p:nvPr/>
        </p:nvSpPr>
        <p:spPr>
          <a:xfrm>
            <a:off x="1063108" y="1808230"/>
            <a:ext cx="1682368" cy="2275688"/>
          </a:xfrm>
          <a:prstGeom prst="rect">
            <a:avLst/>
          </a:prstGeom>
          <a:noFill/>
        </p:spPr>
        <p:txBody>
          <a:bodyPr wrap="square" rtlCol="0">
            <a:spAutoFit/>
          </a:bodyPr>
          <a:p>
            <a:pPr>
              <a:lnSpc>
                <a:spcPct val="150000"/>
              </a:lnSpc>
            </a:pPr>
            <a:r>
              <a:rPr lang="en-US" altLang="zh-CN" sz="1200" dirty="0">
                <a:latin typeface="微软雅黑" panose="020B0503020204020204" pitchFamily="34" charset="-122"/>
                <a:ea typeface="微软雅黑" panose="020B0503020204020204" pitchFamily="34" charset="-122"/>
              </a:rPr>
              <a:t>Always believe that something wonderful is about to happen.</a:t>
            </a:r>
            <a:endParaRPr lang="en-US" altLang="zh-CN" sz="1200" dirty="0">
              <a:latin typeface="微软雅黑" panose="020B0503020204020204" pitchFamily="34" charset="-122"/>
              <a:ea typeface="微软雅黑" panose="020B0503020204020204" pitchFamily="34" charset="-122"/>
            </a:endParaRPr>
          </a:p>
          <a:p>
            <a:pPr>
              <a:lnSpc>
                <a:spcPct val="150000"/>
              </a:lnSpc>
            </a:pPr>
            <a:r>
              <a:rPr lang="en-US" altLang="zh-CN" sz="1200" dirty="0">
                <a:latin typeface="微软雅黑" panose="020B0503020204020204" pitchFamily="34" charset="-122"/>
                <a:ea typeface="微软雅黑" panose="020B0503020204020204" pitchFamily="34" charset="-122"/>
              </a:rPr>
              <a:t>Life is beautiful. Because we have our dreams.</a:t>
            </a:r>
            <a:endParaRPr lang="zh-CN" altLang="en-US" sz="1200" dirty="0">
              <a:latin typeface="微软雅黑" panose="020B0503020204020204" pitchFamily="34" charset="-122"/>
              <a:ea typeface="微软雅黑" panose="020B0503020204020204" pitchFamily="34" charset="-122"/>
            </a:endParaRPr>
          </a:p>
          <a:p>
            <a:pPr>
              <a:lnSpc>
                <a:spcPct val="150000"/>
              </a:lnSpc>
            </a:pPr>
            <a:endParaRPr lang="zh-CN" altLang="en-US" sz="1200" dirty="0">
              <a:latin typeface="微软雅黑" panose="020B0503020204020204" pitchFamily="34" charset="-122"/>
              <a:ea typeface="微软雅黑" panose="020B0503020204020204" pitchFamily="34" charset="-122"/>
            </a:endParaRPr>
          </a:p>
        </p:txBody>
      </p:sp>
      <p:sp>
        <p:nvSpPr>
          <p:cNvPr id="33" name="TextBox 29"/>
          <p:cNvSpPr txBox="1"/>
          <p:nvPr/>
        </p:nvSpPr>
        <p:spPr>
          <a:xfrm>
            <a:off x="2878126" y="1808230"/>
            <a:ext cx="1682368" cy="2275688"/>
          </a:xfrm>
          <a:prstGeom prst="rect">
            <a:avLst/>
          </a:prstGeom>
          <a:noFill/>
        </p:spPr>
        <p:txBody>
          <a:bodyPr wrap="square" rtlCol="0">
            <a:spAutoFit/>
          </a:bodyPr>
          <a:p>
            <a:pPr>
              <a:lnSpc>
                <a:spcPct val="150000"/>
              </a:lnSpc>
            </a:pPr>
            <a:r>
              <a:rPr lang="en-US" altLang="zh-CN" sz="1200" dirty="0">
                <a:latin typeface="微软雅黑" panose="020B0503020204020204" pitchFamily="34" charset="-122"/>
                <a:ea typeface="微软雅黑" panose="020B0503020204020204" pitchFamily="34" charset="-122"/>
              </a:rPr>
              <a:t>Always believe that something wonderful is about to happen.</a:t>
            </a:r>
            <a:endParaRPr lang="en-US" altLang="zh-CN" sz="1200" dirty="0">
              <a:latin typeface="微软雅黑" panose="020B0503020204020204" pitchFamily="34" charset="-122"/>
              <a:ea typeface="微软雅黑" panose="020B0503020204020204" pitchFamily="34" charset="-122"/>
            </a:endParaRPr>
          </a:p>
          <a:p>
            <a:pPr>
              <a:lnSpc>
                <a:spcPct val="150000"/>
              </a:lnSpc>
            </a:pPr>
            <a:r>
              <a:rPr lang="en-US" altLang="zh-CN" sz="1200" dirty="0">
                <a:latin typeface="微软雅黑" panose="020B0503020204020204" pitchFamily="34" charset="-122"/>
                <a:ea typeface="微软雅黑" panose="020B0503020204020204" pitchFamily="34" charset="-122"/>
              </a:rPr>
              <a:t>Life is beautiful. Because we have our dreams.</a:t>
            </a:r>
            <a:endParaRPr lang="zh-CN" altLang="en-US" sz="1200" dirty="0">
              <a:latin typeface="微软雅黑" panose="020B0503020204020204" pitchFamily="34" charset="-122"/>
              <a:ea typeface="微软雅黑" panose="020B0503020204020204" pitchFamily="34" charset="-122"/>
            </a:endParaRPr>
          </a:p>
          <a:p>
            <a:pPr>
              <a:lnSpc>
                <a:spcPct val="150000"/>
              </a:lnSpc>
            </a:pPr>
            <a:endParaRPr lang="zh-CN" altLang="en-US" sz="1200" dirty="0">
              <a:latin typeface="微软雅黑" panose="020B0503020204020204" pitchFamily="34" charset="-122"/>
              <a:ea typeface="微软雅黑" panose="020B0503020204020204" pitchFamily="34" charset="-122"/>
            </a:endParaRPr>
          </a:p>
        </p:txBody>
      </p:sp>
      <p:sp>
        <p:nvSpPr>
          <p:cNvPr id="34" name="TextBox 30"/>
          <p:cNvSpPr txBox="1"/>
          <p:nvPr/>
        </p:nvSpPr>
        <p:spPr>
          <a:xfrm>
            <a:off x="4730556" y="1808230"/>
            <a:ext cx="1682368" cy="2275688"/>
          </a:xfrm>
          <a:prstGeom prst="rect">
            <a:avLst/>
          </a:prstGeom>
          <a:noFill/>
        </p:spPr>
        <p:txBody>
          <a:bodyPr wrap="square" rtlCol="0">
            <a:spAutoFit/>
          </a:bodyPr>
          <a:p>
            <a:pPr>
              <a:lnSpc>
                <a:spcPct val="150000"/>
              </a:lnSpc>
            </a:pPr>
            <a:r>
              <a:rPr lang="en-US" altLang="zh-CN" sz="1200" dirty="0">
                <a:latin typeface="微软雅黑" panose="020B0503020204020204" pitchFamily="34" charset="-122"/>
                <a:ea typeface="微软雅黑" panose="020B0503020204020204" pitchFamily="34" charset="-122"/>
              </a:rPr>
              <a:t>Always believe that something wonderful is about to happen.</a:t>
            </a:r>
            <a:endParaRPr lang="en-US" altLang="zh-CN" sz="1200" dirty="0">
              <a:latin typeface="微软雅黑" panose="020B0503020204020204" pitchFamily="34" charset="-122"/>
              <a:ea typeface="微软雅黑" panose="020B0503020204020204" pitchFamily="34" charset="-122"/>
            </a:endParaRPr>
          </a:p>
          <a:p>
            <a:pPr>
              <a:lnSpc>
                <a:spcPct val="150000"/>
              </a:lnSpc>
            </a:pPr>
            <a:r>
              <a:rPr lang="en-US" altLang="zh-CN" sz="1200" dirty="0">
                <a:latin typeface="微软雅黑" panose="020B0503020204020204" pitchFamily="34" charset="-122"/>
                <a:ea typeface="微软雅黑" panose="020B0503020204020204" pitchFamily="34" charset="-122"/>
              </a:rPr>
              <a:t>Life is beautiful. Because we have our dreams.</a:t>
            </a:r>
            <a:endParaRPr lang="zh-CN" altLang="en-US" sz="1200" dirty="0">
              <a:latin typeface="微软雅黑" panose="020B0503020204020204" pitchFamily="34" charset="-122"/>
              <a:ea typeface="微软雅黑" panose="020B0503020204020204" pitchFamily="34" charset="-122"/>
            </a:endParaRPr>
          </a:p>
          <a:p>
            <a:pPr>
              <a:lnSpc>
                <a:spcPct val="150000"/>
              </a:lnSpc>
            </a:pPr>
            <a:endParaRPr lang="zh-CN" altLang="en-US" sz="1200" dirty="0">
              <a:latin typeface="微软雅黑" panose="020B0503020204020204" pitchFamily="34" charset="-122"/>
              <a:ea typeface="微软雅黑" panose="020B0503020204020204" pitchFamily="34" charset="-122"/>
            </a:endParaRPr>
          </a:p>
        </p:txBody>
      </p:sp>
      <p:sp>
        <p:nvSpPr>
          <p:cNvPr id="35" name="TextBox 31"/>
          <p:cNvSpPr txBox="1"/>
          <p:nvPr/>
        </p:nvSpPr>
        <p:spPr>
          <a:xfrm>
            <a:off x="6508161" y="1808230"/>
            <a:ext cx="1682368" cy="2275688"/>
          </a:xfrm>
          <a:prstGeom prst="rect">
            <a:avLst/>
          </a:prstGeom>
          <a:noFill/>
        </p:spPr>
        <p:txBody>
          <a:bodyPr wrap="square" rtlCol="0">
            <a:spAutoFit/>
          </a:bodyPr>
          <a:p>
            <a:pPr>
              <a:lnSpc>
                <a:spcPct val="150000"/>
              </a:lnSpc>
            </a:pPr>
            <a:r>
              <a:rPr lang="en-US" altLang="zh-CN" sz="1200" dirty="0">
                <a:latin typeface="微软雅黑" panose="020B0503020204020204" pitchFamily="34" charset="-122"/>
                <a:ea typeface="微软雅黑" panose="020B0503020204020204" pitchFamily="34" charset="-122"/>
              </a:rPr>
              <a:t>Always believe that something wonderful is about to happen.</a:t>
            </a:r>
            <a:endParaRPr lang="en-US" altLang="zh-CN" sz="1200" dirty="0">
              <a:latin typeface="微软雅黑" panose="020B0503020204020204" pitchFamily="34" charset="-122"/>
              <a:ea typeface="微软雅黑" panose="020B0503020204020204" pitchFamily="34" charset="-122"/>
            </a:endParaRPr>
          </a:p>
          <a:p>
            <a:pPr>
              <a:lnSpc>
                <a:spcPct val="150000"/>
              </a:lnSpc>
            </a:pPr>
            <a:r>
              <a:rPr lang="en-US" altLang="zh-CN" sz="1200" dirty="0">
                <a:latin typeface="微软雅黑" panose="020B0503020204020204" pitchFamily="34" charset="-122"/>
                <a:ea typeface="微软雅黑" panose="020B0503020204020204" pitchFamily="34" charset="-122"/>
              </a:rPr>
              <a:t>Life is beautiful. Because we have our dreams.</a:t>
            </a:r>
            <a:endParaRPr lang="zh-CN" altLang="en-US" sz="1200" dirty="0">
              <a:latin typeface="微软雅黑" panose="020B0503020204020204" pitchFamily="34" charset="-122"/>
              <a:ea typeface="微软雅黑" panose="020B0503020204020204" pitchFamily="34" charset="-122"/>
            </a:endParaRPr>
          </a:p>
          <a:p>
            <a:pPr>
              <a:lnSpc>
                <a:spcPct val="150000"/>
              </a:lnSpc>
            </a:pPr>
            <a:endParaRPr lang="zh-CN" altLang="en-US" sz="1200" dirty="0">
              <a:latin typeface="微软雅黑" panose="020B0503020204020204" pitchFamily="34" charset="-122"/>
              <a:ea typeface="微软雅黑" panose="020B0503020204020204" pitchFamily="34" charset="-122"/>
            </a:endParaRPr>
          </a:p>
        </p:txBody>
      </p:sp>
      <p:sp>
        <p:nvSpPr>
          <p:cNvPr id="36" name="矩形 35"/>
          <p:cNvSpPr/>
          <p:nvPr/>
        </p:nvSpPr>
        <p:spPr>
          <a:xfrm>
            <a:off x="0" y="4083918"/>
            <a:ext cx="9144000" cy="1059582"/>
          </a:xfrm>
          <a:prstGeom prst="rect">
            <a:avLst/>
          </a:prstGeom>
          <a:solidFill>
            <a:srgbClr val="032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7" name="TextBox 33"/>
          <p:cNvSpPr txBox="1"/>
          <p:nvPr/>
        </p:nvSpPr>
        <p:spPr>
          <a:xfrm>
            <a:off x="980773" y="4208082"/>
            <a:ext cx="1697965" cy="369332"/>
          </a:xfrm>
          <a:prstGeom prst="rect">
            <a:avLst/>
          </a:prstGeom>
          <a:noFill/>
        </p:spPr>
        <p:txBody>
          <a:bodyPr wrap="none" rtlCol="0">
            <a:spAutoFit/>
          </a:bodyPr>
          <a:p>
            <a:r>
              <a:rPr lang="en-US" altLang="zh-CN" b="1" dirty="0" smtClean="0">
                <a:solidFill>
                  <a:schemeClr val="bg1"/>
                </a:solidFill>
                <a:latin typeface="微软雅黑" panose="020B0503020204020204" pitchFamily="34" charset="-122"/>
                <a:ea typeface="微软雅黑" panose="020B0503020204020204" pitchFamily="34" charset="-122"/>
              </a:rPr>
              <a:t>GOOD IDEAS</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8" name="TextBox 34"/>
          <p:cNvSpPr txBox="1"/>
          <p:nvPr/>
        </p:nvSpPr>
        <p:spPr>
          <a:xfrm>
            <a:off x="988572" y="4470588"/>
            <a:ext cx="4662238" cy="523220"/>
          </a:xfrm>
          <a:prstGeom prst="rect">
            <a:avLst/>
          </a:prstGeom>
          <a:noFill/>
        </p:spPr>
        <p:txBody>
          <a:bodyPr wrap="none" rtlCol="0">
            <a:spAutoFit/>
          </a:bodyPr>
          <a:p>
            <a:r>
              <a:rPr lang="en-US" altLang="zh-CN" sz="1400" dirty="0" smtClean="0">
                <a:solidFill>
                  <a:schemeClr val="bg1"/>
                </a:solidFill>
              </a:rPr>
              <a:t>Always believe that something wonderful is about to happen.</a:t>
            </a:r>
            <a:endParaRPr lang="en-US" altLang="zh-CN" sz="1400" dirty="0" smtClean="0">
              <a:solidFill>
                <a:schemeClr val="bg1"/>
              </a:solidFill>
            </a:endParaRPr>
          </a:p>
          <a:p>
            <a:r>
              <a:rPr lang="en-US" altLang="zh-CN" sz="1400" dirty="0" smtClean="0">
                <a:solidFill>
                  <a:schemeClr val="bg1"/>
                </a:solidFill>
              </a:rPr>
              <a:t>Life is beautiful. Because we have our dreams.</a:t>
            </a:r>
            <a:endParaRPr lang="zh-CN" altLang="en-US" sz="1400" dirty="0">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descr="dfsg5675df45"/>
          <p:cNvPicPr>
            <a:picLocks noChangeAspect="1"/>
          </p:cNvPicPr>
          <p:nvPr/>
        </p:nvPicPr>
        <p:blipFill>
          <a:blip r:embed="rId1"/>
          <a:srcRect l="15331" r="19503"/>
          <a:stretch>
            <a:fillRect/>
          </a:stretch>
        </p:blipFill>
        <p:spPr>
          <a:xfrm>
            <a:off x="-49530" y="0"/>
            <a:ext cx="9193530" cy="5143500"/>
          </a:xfrm>
          <a:prstGeom prst="rect">
            <a:avLst/>
          </a:prstGeom>
        </p:spPr>
      </p:pic>
      <p:sp>
        <p:nvSpPr>
          <p:cNvPr id="9" name="文本框 14"/>
          <p:cNvSpPr txBox="1">
            <a:spLocks noChangeArrowheads="1"/>
          </p:cNvSpPr>
          <p:nvPr>
            <p:custDataLst>
              <p:tags r:id="rId2"/>
            </p:custDataLst>
          </p:nvPr>
        </p:nvSpPr>
        <p:spPr bwMode="auto">
          <a:xfrm>
            <a:off x="1389698" y="1805940"/>
            <a:ext cx="2560955" cy="1357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rm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866775" rtl="0" eaLnBrk="1" fontAlgn="base" latinLnBrk="0" hangingPunct="1">
              <a:lnSpc>
                <a:spcPct val="100000"/>
              </a:lnSpc>
              <a:spcBef>
                <a:spcPct val="0"/>
              </a:spcBef>
              <a:spcAft>
                <a:spcPct val="0"/>
              </a:spcAft>
              <a:buClrTx/>
              <a:buSzTx/>
              <a:buFontTx/>
              <a:buNone/>
              <a:defRPr/>
            </a:pPr>
            <a:r>
              <a:rPr lang="en-US" altLang="zh-CN" sz="4400" kern="0" spc="200" noProof="0">
                <a:ln>
                  <a:noFill/>
                </a:ln>
                <a:solidFill>
                  <a:schemeClr val="bg1"/>
                </a:solidFill>
                <a:effectLst/>
                <a:uLnTx/>
                <a:uFillTx/>
                <a:latin typeface="Arial" panose="020B0604020202020204" pitchFamily="34" charset="0"/>
                <a:ea typeface="微软雅黑" panose="020B0503020204020204" pitchFamily="34" charset="-122"/>
                <a:sym typeface="Arial" panose="020B0604020202020204" pitchFamily="34" charset="0"/>
              </a:rPr>
              <a:t>Part 02</a:t>
            </a:r>
            <a:endParaRPr kumimoji="0" lang="en-US" altLang="zh-CN" sz="4400" b="0" i="0" kern="0" spc="200" baseline="0" noProof="0">
              <a:ln>
                <a:noFill/>
              </a:ln>
              <a:solidFill>
                <a:schemeClr val="bg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 name="副标题 1"/>
          <p:cNvSpPr>
            <a:spLocks noGrp="1"/>
          </p:cNvSpPr>
          <p:nvPr>
            <p:custDataLst>
              <p:tags r:id="rId3"/>
            </p:custDataLst>
          </p:nvPr>
        </p:nvSpPr>
        <p:spPr>
          <a:xfrm>
            <a:off x="4239578" y="2662556"/>
            <a:ext cx="4241800" cy="347345"/>
          </a:xfrm>
          <a:prstGeom prst="rect">
            <a:avLst/>
          </a:prstGeom>
        </p:spPr>
        <p:txBody>
          <a:bodyPr vert="horz" wrap="square" lIns="0" tIns="0" rIns="0" bIns="0" rtlCol="0" anchor="t" anchorCtr="0">
            <a:normAutofit/>
          </a:bodyPr>
          <a:lstStyle>
            <a:lvl1pPr marL="0" marR="0" indent="0" algn="l" defTabSz="914400" rtl="0" eaLnBrk="1" fontAlgn="auto" latinLnBrk="0" hangingPunct="1">
              <a:lnSpc>
                <a:spcPct val="130000"/>
              </a:lnSpc>
              <a:spcBef>
                <a:spcPts val="0"/>
              </a:spcBef>
              <a:spcAft>
                <a:spcPts val="0"/>
              </a:spcAft>
              <a:buClrTx/>
              <a:buSzPts val="1600"/>
              <a:buFont typeface="Arial" panose="020B0604020202020204" pitchFamily="34" charset="0"/>
              <a:buNone/>
              <a:defRPr sz="1600" b="0" u="none" strike="noStrike" kern="1200" cap="none" spc="200" normalizeH="0" baseline="0">
                <a:solidFill>
                  <a:schemeClr val="tx1"/>
                </a:solidFill>
                <a:uFillTx/>
                <a:latin typeface="Arial" panose="020B0604020202020204" pitchFamily="34" charset="0"/>
                <a:ea typeface="微软雅黑" panose="020B0503020204020204" pitchFamily="34" charset="-122"/>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9pPr>
          </a:lstStyle>
          <a:p>
            <a:r>
              <a:rPr lang="zh-CN" altLang="en-US">
                <a:solidFill>
                  <a:schemeClr val="bg1"/>
                </a:solidFill>
              </a:rPr>
              <a:t>单击此处添加副标题内容</a:t>
            </a:r>
            <a:endParaRPr lang="zh-CN" altLang="en-US">
              <a:solidFill>
                <a:schemeClr val="bg1"/>
              </a:solidFill>
            </a:endParaRPr>
          </a:p>
        </p:txBody>
      </p:sp>
      <p:sp>
        <p:nvSpPr>
          <p:cNvPr id="11" name="标题 4"/>
          <p:cNvSpPr>
            <a:spLocks noGrp="1"/>
          </p:cNvSpPr>
          <p:nvPr>
            <p:custDataLst>
              <p:tags r:id="rId4"/>
            </p:custDataLst>
          </p:nvPr>
        </p:nvSpPr>
        <p:spPr>
          <a:xfrm>
            <a:off x="3950970" y="1988185"/>
            <a:ext cx="4004310" cy="674370"/>
          </a:xfrm>
          <a:prstGeom prst="rect">
            <a:avLst/>
          </a:prstGeom>
        </p:spPr>
        <p:txBody>
          <a:bodyPr vert="horz" wrap="square" lIns="0" tIns="0" rIns="0" bIns="0" rtlCol="0" anchor="ctr" anchorCtr="0">
            <a:normAutofit fontScale="90000"/>
          </a:bodyPr>
          <a:lstStyle>
            <a:lvl1pPr marL="0" marR="0" indent="0" algn="l" defTabSz="914400" rtl="0" eaLnBrk="1" fontAlgn="auto" latinLnBrk="0" hangingPunct="1">
              <a:lnSpc>
                <a:spcPct val="120000"/>
              </a:lnSpc>
              <a:spcBef>
                <a:spcPct val="0"/>
              </a:spcBef>
              <a:spcAft>
                <a:spcPts val="0"/>
              </a:spcAft>
              <a:buClrTx/>
              <a:buSzPts val="3600"/>
              <a:buNone/>
              <a:defRPr sz="3600" b="0" u="none" strike="noStrike" kern="1200" cap="none" spc="400" normalizeH="0">
                <a:solidFill>
                  <a:schemeClr val="tx1"/>
                </a:solidFill>
                <a:uFillTx/>
                <a:latin typeface="Arial" panose="020B0604020202020204" pitchFamily="34" charset="0"/>
                <a:ea typeface="汉仪旗黑-85S" panose="00020600040101010101" pitchFamily="18" charset="-122"/>
                <a:cs typeface="+mj-cs"/>
              </a:defRPr>
            </a:lvl1pPr>
          </a:lstStyle>
          <a:p>
            <a:r>
              <a:rPr lang="zh-CN" altLang="en-US">
                <a:solidFill>
                  <a:schemeClr val="bg1"/>
                </a:solidFill>
              </a:rPr>
              <a:t>单击此处添加标题</a:t>
            </a:r>
            <a:endParaRPr lang="zh-CN" altLang="en-US">
              <a:solidFill>
                <a:schemeClr val="bg1"/>
              </a:solidFill>
            </a:endParaRPr>
          </a:p>
        </p:txBody>
      </p:sp>
      <p:sp>
        <p:nvSpPr>
          <p:cNvPr id="21" name="流程图: 合并 20"/>
          <p:cNvSpPr/>
          <p:nvPr/>
        </p:nvSpPr>
        <p:spPr>
          <a:xfrm rot="5400000">
            <a:off x="6104255" y="2103755"/>
            <a:ext cx="5143500" cy="935990"/>
          </a:xfrm>
          <a:prstGeom prst="flowChartMerg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400" accel="100000" fill="hold"/>
                                        <p:tgtEl>
                                          <p:spTgt spid="9"/>
                                        </p:tgtEl>
                                        <p:attrNameLst>
                                          <p:attrName>ppt_w</p:attrName>
                                        </p:attrNameLst>
                                      </p:cBhvr>
                                      <p:tavLst>
                                        <p:tav tm="0">
                                          <p:val>
                                            <p:strVal val="4*#ppt_w"/>
                                          </p:val>
                                        </p:tav>
                                        <p:tav tm="100000">
                                          <p:val>
                                            <p:strVal val="#ppt_w"/>
                                          </p:val>
                                        </p:tav>
                                      </p:tavLst>
                                    </p:anim>
                                    <p:anim calcmode="lin" valueType="num">
                                      <p:cBhvr>
                                        <p:cTn id="8" dur="400" accel="100000" fill="hold"/>
                                        <p:tgtEl>
                                          <p:spTgt spid="9"/>
                                        </p:tgtEl>
                                        <p:attrNameLst>
                                          <p:attrName>ppt_h</p:attrName>
                                        </p:attrNameLst>
                                      </p:cBhvr>
                                      <p:tavLst>
                                        <p:tav tm="0">
                                          <p:val>
                                            <p:strVal val="4*#ppt_h"/>
                                          </p:val>
                                        </p:tav>
                                        <p:tav tm="100000">
                                          <p:val>
                                            <p:strVal val="#ppt_h"/>
                                          </p:val>
                                        </p:tav>
                                      </p:tavLst>
                                    </p:anim>
                                    <p:anim to="" calcmode="lin" valueType="num">
                                      <p:cBhvr>
                                        <p:cTn id="9" dur="100" autoRev="1" fill="hold">
                                          <p:stCondLst>
                                            <p:cond delay="400"/>
                                          </p:stCondLst>
                                        </p:cTn>
                                        <p:tgtEl>
                                          <p:spTgt spid="9"/>
                                        </p:tgtEl>
                                        <p:attrNameLst>
                                          <p:attrName>ppt_w</p:attrName>
                                        </p:attrNameLst>
                                      </p:cBhvr>
                                      <p:tavLst>
                                        <p:tav tm="0">
                                          <p:val>
                                            <p:strVal val="#ppt_w"/>
                                          </p:val>
                                        </p:tav>
                                        <p:tav tm="100000">
                                          <p:val>
                                            <p:strVal val="1.4*#ppt_w"/>
                                          </p:val>
                                        </p:tav>
                                      </p:tavLst>
                                    </p:anim>
                                    <p:anim to="" calcmode="lin" valueType="num">
                                      <p:cBhvr>
                                        <p:cTn id="10" dur="100" autoRev="1" fill="hold">
                                          <p:stCondLst>
                                            <p:cond delay="400"/>
                                          </p:stCondLst>
                                        </p:cTn>
                                        <p:tgtEl>
                                          <p:spTgt spid="9"/>
                                        </p:tgtEl>
                                        <p:attrNameLst>
                                          <p:attrName>ppt_h</p:attrName>
                                        </p:attrNameLst>
                                      </p:cBhvr>
                                      <p:tavLst>
                                        <p:tav tm="0">
                                          <p:val>
                                            <p:strVal val="#ppt_h"/>
                                          </p:val>
                                        </p:tav>
                                        <p:tav tm="100000">
                                          <p:val>
                                            <p:strVal val="1.4*#ppt_h"/>
                                          </p:val>
                                        </p:tav>
                                      </p:tavLst>
                                    </p:anim>
                                    <p:anim to="" calcmode="lin" valueType="num">
                                      <p:cBhvr>
                                        <p:cTn id="11" dur="600" fill="hold">
                                          <p:stCondLst>
                                            <p:cond delay="0"/>
                                          </p:stCondLst>
                                        </p:cTn>
                                        <p:tgtEl>
                                          <p:spTgt spid="9"/>
                                        </p:tgtEl>
                                        <p:attrNameLst>
                                          <p:attrName>ppt_x</p:attrName>
                                        </p:attrNameLst>
                                      </p:cBhvr>
                                      <p:tavLst>
                                        <p:tav tm="0">
                                          <p:val>
                                            <p:fltVal val="0.5"/>
                                          </p:val>
                                        </p:tav>
                                        <p:tav tm="100000">
                                          <p:val>
                                            <p:fltVal val="0.50195"/>
                                          </p:val>
                                        </p:tav>
                                      </p:tavLst>
                                    </p:anim>
                                    <p:anim to="" calcmode="lin" valueType="num">
                                      <p:cBhvr>
                                        <p:cTn id="12" dur="600" fill="hold">
                                          <p:stCondLst>
                                            <p:cond delay="0"/>
                                          </p:stCondLst>
                                        </p:cTn>
                                        <p:tgtEl>
                                          <p:spTgt spid="9"/>
                                        </p:tgtEl>
                                        <p:attrNameLst>
                                          <p:attrName>ppt_y</p:attrName>
                                        </p:attrNameLst>
                                      </p:cBhvr>
                                      <p:tavLst>
                                        <p:tav tm="0">
                                          <p:val>
                                            <p:fltVal val="0.5"/>
                                          </p:val>
                                        </p:tav>
                                        <p:tav tm="100000">
                                          <p:val>
                                            <p:fltVal val="0.50195"/>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00"/>
                                        <p:tgtEl>
                                          <p:spTgt spid="10"/>
                                        </p:tgtEl>
                                      </p:cBhvr>
                                    </p:animEffect>
                                  </p:childTnLst>
                                </p:cTn>
                              </p:par>
                              <p:par>
                                <p:cTn id="21" presetID="35" presetClass="path" presetSubtype="0" accel="50000" decel="50000" fill="hold" grpId="1" nodeType="withEffect">
                                  <p:stCondLst>
                                    <p:cond delay="0"/>
                                  </p:stCondLst>
                                  <p:childTnLst>
                                    <p:anim calcmode="lin" valueType="num">
                                      <p:cBhvr additive="base">
                                        <p:cTn id="22" dur="600" fill="hold">
                                          <p:stCondLst>
                                            <p:cond delay="0"/>
                                          </p:stCondLst>
                                        </p:cTn>
                                        <p:tgtEl>
                                          <p:spTgt spid="9"/>
                                        </p:tgtEl>
                                        <p:attrNameLst>
                                          <p:attrName>ppt_x</p:attrName>
                                        </p:attrNameLst>
                                      </p:cBhvr>
                                      <p:tavLst>
                                        <p:tav tm="0">
                                          <p:val>
                                            <p:strVal val="ppt_x"/>
                                          </p:val>
                                        </p:tav>
                                        <p:tav tm="100000">
                                          <p:val>
                                            <p:fltVal val="0.32214"/>
                                          </p:val>
                                        </p:tav>
                                      </p:tavLst>
                                    </p:anim>
                                    <p:anim calcmode="lin" valueType="num">
                                      <p:cBhvr additive="base">
                                        <p:cTn id="23" dur="600" fill="hold">
                                          <p:stCondLst>
                                            <p:cond delay="0"/>
                                          </p:stCondLst>
                                        </p:cTn>
                                        <p:tgtEl>
                                          <p:spTgt spid="9"/>
                                        </p:tgtEl>
                                        <p:attrNameLst>
                                          <p:attrName>ppt_y</p:attrName>
                                        </p:attrNameLst>
                                      </p:cBhvr>
                                      <p:tavLst>
                                        <p:tav tm="0">
                                          <p:val>
                                            <p:strVal val="ppt_y"/>
                                          </p:val>
                                        </p:tav>
                                        <p:tav tm="100000">
                                          <p:val>
                                            <p:fltVal val="0.5"/>
                                          </p:val>
                                        </p:tav>
                                      </p:tavLst>
                                    </p:anim>
                                    <p:anim calcmode="lin" valueType="num">
                                      <p:cBhvr additive="base">
                                        <p:cTn id="24" dur="600" fill="hold">
                                          <p:stCondLst>
                                            <p:cond delay="0"/>
                                          </p:stCondLst>
                                        </p:cTn>
                                        <p:tgtEl>
                                          <p:spTgt spid="9"/>
                                        </p:tgtEl>
                                        <p:attrNameLst>
                                          <p:attrName>ppt_w</p:attrName>
                                        </p:attrNameLst>
                                      </p:cBhvr>
                                      <p:tavLst>
                                        <p:tav tm="0">
                                          <p:val>
                                            <p:strVal val="ppt_w"/>
                                          </p:val>
                                        </p:tav>
                                        <p:tav tm="100000">
                                          <p:val>
                                            <p:strVal val="#ppt_w"/>
                                          </p:val>
                                        </p:tav>
                                      </p:tavLst>
                                    </p:anim>
                                    <p:anim calcmode="lin" valueType="num">
                                      <p:cBhvr additive="base">
                                        <p:cTn id="25" dur="600" fill="hold">
                                          <p:stCondLst>
                                            <p:cond delay="0"/>
                                          </p:stCondLst>
                                        </p:cTn>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0" y="0"/>
            <a:ext cx="2536190" cy="553634"/>
            <a:chOff x="0" y="0"/>
            <a:chExt cx="5873" cy="1282"/>
          </a:xfrm>
        </p:grpSpPr>
        <p:sp>
          <p:nvSpPr>
            <p:cNvPr id="84" name="五边形 83"/>
            <p:cNvSpPr/>
            <p:nvPr/>
          </p:nvSpPr>
          <p:spPr>
            <a:xfrm>
              <a:off x="0" y="0"/>
              <a:ext cx="5873" cy="1282"/>
            </a:xfrm>
            <a:prstGeom prst="homePlate">
              <a:avLst>
                <a:gd name="adj" fmla="val 62842"/>
              </a:avLst>
            </a:prstGeom>
            <a:solidFill>
              <a:srgbClr val="03264C"/>
            </a:solidFill>
            <a:ln>
              <a:noFill/>
            </a:ln>
            <a:effectLst>
              <a:outerShdw blurRad="1270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85" name="矩形 3"/>
            <p:cNvSpPr>
              <a:spLocks noChangeArrowheads="1"/>
            </p:cNvSpPr>
            <p:nvPr/>
          </p:nvSpPr>
          <p:spPr bwMode="auto">
            <a:xfrm>
              <a:off x="720" y="325"/>
              <a:ext cx="3275" cy="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defTabSz="914400">
                <a:spcBef>
                  <a:spcPct val="0"/>
                </a:spcBef>
                <a:buNone/>
              </a:pPr>
              <a:r>
                <a:rPr lang="zh-CN" altLang="en-US" sz="1600" b="1" dirty="0" smtClean="0">
                  <a:solidFill>
                    <a:schemeClr val="bg1"/>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1600" b="1" dirty="0" smtClean="0">
                <a:solidFill>
                  <a:schemeClr val="bg1"/>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64" name="组合 63"/>
          <p:cNvGrpSpPr/>
          <p:nvPr/>
        </p:nvGrpSpPr>
        <p:grpSpPr>
          <a:xfrm>
            <a:off x="184150" y="1078230"/>
            <a:ext cx="8551545" cy="3407540"/>
            <a:chOff x="709" y="2540"/>
            <a:chExt cx="18015" cy="7177"/>
          </a:xfrm>
        </p:grpSpPr>
        <p:sp>
          <p:nvSpPr>
            <p:cNvPr id="37" name="文本框 22"/>
            <p:cNvSpPr txBox="1"/>
            <p:nvPr/>
          </p:nvSpPr>
          <p:spPr>
            <a:xfrm flipH="1">
              <a:off x="1097" y="8928"/>
              <a:ext cx="17600" cy="789"/>
            </a:xfrm>
            <a:prstGeom prst="rect">
              <a:avLst/>
            </a:prstGeom>
            <a:noFill/>
            <a:ln w="9525">
              <a:noFill/>
              <a:miter/>
            </a:ln>
            <a:effectLst>
              <a:outerShdw sx="999" sy="999" algn="ctr" rotWithShape="0">
                <a:srgbClr val="000000"/>
              </a:outerShdw>
            </a:effectLst>
          </p:spPr>
          <p:txBody>
            <a:bodyPr wrap="square" lIns="67391" tIns="33696" rIns="67391" bIns="33696" anchor="t">
              <a:spAutoFit/>
            </a:bodyPr>
            <a:lstStyle/>
            <a:p>
              <a:pPr lvl="0"/>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单击此处添加本章节的简要内容。本模板精心设计，模板所有素材均可自由编辑替换移动。单击此处添加本章节的简要内容。单击此处添加本章节的简要内容。</a:t>
              </a:r>
              <a:endPar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5" name="文本框 20"/>
            <p:cNvSpPr txBox="1"/>
            <p:nvPr/>
          </p:nvSpPr>
          <p:spPr>
            <a:xfrm flipH="1">
              <a:off x="709" y="7793"/>
              <a:ext cx="3517" cy="725"/>
            </a:xfrm>
            <a:prstGeom prst="rect">
              <a:avLst/>
            </a:prstGeom>
            <a:noFill/>
            <a:ln w="9525">
              <a:noFill/>
              <a:miter/>
            </a:ln>
            <a:effectLst>
              <a:outerShdw sx="999" sy="999" algn="ctr" rotWithShape="0">
                <a:srgbClr val="000000"/>
              </a:outerShdw>
            </a:effectLst>
          </p:spPr>
          <p:txBody>
            <a:bodyPr wrap="square" lIns="67391" tIns="33696" rIns="67391" bIns="33696" anchor="t">
              <a:spAutoFit/>
            </a:bodyPr>
            <a:lstStyle/>
            <a:p>
              <a:pPr lvl="0" algn="ct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endParaRPr lang="zh-CN" altLang="en-US"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6" name="文本框 20"/>
            <p:cNvSpPr txBox="1"/>
            <p:nvPr/>
          </p:nvSpPr>
          <p:spPr>
            <a:xfrm flipH="1">
              <a:off x="4333" y="7793"/>
              <a:ext cx="3517" cy="725"/>
            </a:xfrm>
            <a:prstGeom prst="rect">
              <a:avLst/>
            </a:prstGeom>
            <a:noFill/>
            <a:ln w="9525">
              <a:noFill/>
              <a:miter/>
            </a:ln>
            <a:effectLst>
              <a:outerShdw sx="999" sy="999" algn="ctr" rotWithShape="0">
                <a:srgbClr val="000000"/>
              </a:outerShdw>
            </a:effectLst>
          </p:spPr>
          <p:txBody>
            <a:bodyPr wrap="square" lIns="67391" tIns="33696" rIns="67391" bIns="33696" anchor="t">
              <a:spAutoFit/>
            </a:bodyPr>
            <a:lstStyle/>
            <a:p>
              <a:pPr lvl="0" algn="ctr"/>
              <a:r>
                <a:rPr lang="zh-CN" altLang="en-US" b="1">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endParaRPr lang="zh-CN" altLang="en-US" b="1">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7" name="文本框 20"/>
            <p:cNvSpPr txBox="1"/>
            <p:nvPr/>
          </p:nvSpPr>
          <p:spPr>
            <a:xfrm flipH="1">
              <a:off x="7958" y="7793"/>
              <a:ext cx="3517" cy="725"/>
            </a:xfrm>
            <a:prstGeom prst="rect">
              <a:avLst/>
            </a:prstGeom>
            <a:noFill/>
            <a:ln w="9525">
              <a:noFill/>
              <a:miter/>
            </a:ln>
            <a:effectLst>
              <a:outerShdw sx="999" sy="999" algn="ctr" rotWithShape="0">
                <a:srgbClr val="000000"/>
              </a:outerShdw>
            </a:effectLst>
          </p:spPr>
          <p:txBody>
            <a:bodyPr wrap="square" lIns="67391" tIns="33696" rIns="67391" bIns="33696" anchor="t">
              <a:spAutoFit/>
            </a:bodyPr>
            <a:lstStyle/>
            <a:p>
              <a:pPr lvl="0" algn="ct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endParaRPr lang="zh-CN" altLang="en-US"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8" name="文本框 20"/>
            <p:cNvSpPr txBox="1"/>
            <p:nvPr/>
          </p:nvSpPr>
          <p:spPr>
            <a:xfrm flipH="1">
              <a:off x="11582" y="7793"/>
              <a:ext cx="3517" cy="725"/>
            </a:xfrm>
            <a:prstGeom prst="rect">
              <a:avLst/>
            </a:prstGeom>
            <a:noFill/>
            <a:ln w="9525">
              <a:noFill/>
              <a:miter/>
            </a:ln>
            <a:effectLst>
              <a:outerShdw sx="999" sy="999" algn="ctr" rotWithShape="0">
                <a:srgbClr val="000000"/>
              </a:outerShdw>
            </a:effectLst>
          </p:spPr>
          <p:txBody>
            <a:bodyPr wrap="square" lIns="67391" tIns="33696" rIns="67391" bIns="33696" anchor="t">
              <a:spAutoFit/>
            </a:bodyPr>
            <a:lstStyle/>
            <a:p>
              <a:pPr lvl="0" algn="ct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endParaRPr lang="zh-CN" altLang="en-US"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9" name="文本框 20"/>
            <p:cNvSpPr txBox="1"/>
            <p:nvPr/>
          </p:nvSpPr>
          <p:spPr>
            <a:xfrm flipH="1">
              <a:off x="15207" y="7793"/>
              <a:ext cx="3517" cy="725"/>
            </a:xfrm>
            <a:prstGeom prst="rect">
              <a:avLst/>
            </a:prstGeom>
            <a:noFill/>
            <a:ln w="9525">
              <a:noFill/>
              <a:miter/>
            </a:ln>
            <a:effectLst>
              <a:outerShdw sx="999" sy="999" algn="ctr" rotWithShape="0">
                <a:srgbClr val="000000"/>
              </a:outerShdw>
            </a:effectLst>
          </p:spPr>
          <p:txBody>
            <a:bodyPr wrap="square" lIns="67391" tIns="33696" rIns="67391" bIns="33696" anchor="t">
              <a:spAutoFit/>
            </a:bodyPr>
            <a:lstStyle/>
            <a:p>
              <a:pPr lvl="0" algn="ct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endParaRPr lang="zh-CN" altLang="en-US"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50" name="组合 49"/>
            <p:cNvGrpSpPr/>
            <p:nvPr/>
          </p:nvGrpSpPr>
          <p:grpSpPr>
            <a:xfrm>
              <a:off x="1097" y="5381"/>
              <a:ext cx="17238" cy="1912"/>
              <a:chOff x="696686" y="3416937"/>
              <a:chExt cx="10532852" cy="1214181"/>
            </a:xfrm>
            <a:solidFill>
              <a:srgbClr val="F92833"/>
            </a:solidFill>
          </p:grpSpPr>
          <p:sp>
            <p:nvSpPr>
              <p:cNvPr id="51" name="圆角矩形 50"/>
              <p:cNvSpPr/>
              <p:nvPr/>
            </p:nvSpPr>
            <p:spPr>
              <a:xfrm rot="16200000">
                <a:off x="926911" y="3186712"/>
                <a:ext cx="1214181" cy="1674632"/>
              </a:xfrm>
              <a:prstGeom prst="roundRect">
                <a:avLst>
                  <a:gd name="adj" fmla="val 50000"/>
                </a:avLst>
              </a:prstGeom>
              <a:solidFill>
                <a:srgbClr val="03264C"/>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sp>
            <p:nvSpPr>
              <p:cNvPr id="52" name="圆角矩形 51"/>
              <p:cNvSpPr/>
              <p:nvPr/>
            </p:nvSpPr>
            <p:spPr>
              <a:xfrm rot="16200000">
                <a:off x="3141465" y="3186712"/>
                <a:ext cx="1214181" cy="1674632"/>
              </a:xfrm>
              <a:prstGeom prst="roundRect">
                <a:avLst>
                  <a:gd name="adj" fmla="val 50000"/>
                </a:avLst>
              </a:prstGeom>
              <a:solidFill>
                <a:srgbClr val="03264C"/>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sp>
            <p:nvSpPr>
              <p:cNvPr id="53" name="圆角矩形 52"/>
              <p:cNvSpPr/>
              <p:nvPr/>
            </p:nvSpPr>
            <p:spPr>
              <a:xfrm rot="16200000">
                <a:off x="5356021" y="3186712"/>
                <a:ext cx="1214181" cy="1674632"/>
              </a:xfrm>
              <a:prstGeom prst="roundRect">
                <a:avLst>
                  <a:gd name="adj" fmla="val 50000"/>
                </a:avLst>
              </a:prstGeom>
              <a:solidFill>
                <a:srgbClr val="03264C"/>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sp>
            <p:nvSpPr>
              <p:cNvPr id="54" name="圆角矩形 53"/>
              <p:cNvSpPr/>
              <p:nvPr/>
            </p:nvSpPr>
            <p:spPr>
              <a:xfrm rot="16200000">
                <a:off x="7570575" y="3186712"/>
                <a:ext cx="1214181" cy="1674632"/>
              </a:xfrm>
              <a:prstGeom prst="roundRect">
                <a:avLst>
                  <a:gd name="adj" fmla="val 50000"/>
                </a:avLst>
              </a:prstGeom>
              <a:solidFill>
                <a:srgbClr val="03264C"/>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sp>
            <p:nvSpPr>
              <p:cNvPr id="55" name="圆角矩形 54"/>
              <p:cNvSpPr/>
              <p:nvPr/>
            </p:nvSpPr>
            <p:spPr>
              <a:xfrm rot="16200000">
                <a:off x="9785131" y="3186712"/>
                <a:ext cx="1214181" cy="1674632"/>
              </a:xfrm>
              <a:prstGeom prst="roundRect">
                <a:avLst>
                  <a:gd name="adj" fmla="val 50000"/>
                </a:avLst>
              </a:prstGeom>
              <a:solidFill>
                <a:srgbClr val="03264C"/>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sp>
            <p:nvSpPr>
              <p:cNvPr id="56" name="购物车"/>
              <p:cNvSpPr/>
              <p:nvPr/>
            </p:nvSpPr>
            <p:spPr>
              <a:xfrm>
                <a:off x="1090757" y="3719982"/>
                <a:ext cx="886490" cy="608756"/>
              </a:xfrm>
              <a:custGeom>
                <a:avLst/>
                <a:gdLst/>
                <a:ahLst/>
                <a:cxnLst/>
                <a:rect l="l" t="t" r="r" b="b"/>
                <a:pathLst>
                  <a:path w="1211637" h="857258">
                    <a:moveTo>
                      <a:pt x="937021" y="713258"/>
                    </a:moveTo>
                    <a:cubicBezTo>
                      <a:pt x="976786" y="713258"/>
                      <a:pt x="1009021" y="745493"/>
                      <a:pt x="1009021" y="785258"/>
                    </a:cubicBezTo>
                    <a:cubicBezTo>
                      <a:pt x="1009021" y="825023"/>
                      <a:pt x="976786" y="857258"/>
                      <a:pt x="937021" y="857258"/>
                    </a:cubicBezTo>
                    <a:cubicBezTo>
                      <a:pt x="897256" y="857258"/>
                      <a:pt x="865021" y="825023"/>
                      <a:pt x="865021" y="785258"/>
                    </a:cubicBezTo>
                    <a:cubicBezTo>
                      <a:pt x="865021" y="745493"/>
                      <a:pt x="897256" y="713258"/>
                      <a:pt x="937021" y="713258"/>
                    </a:cubicBezTo>
                    <a:close/>
                    <a:moveTo>
                      <a:pt x="568554" y="713258"/>
                    </a:moveTo>
                    <a:cubicBezTo>
                      <a:pt x="608319" y="713258"/>
                      <a:pt x="640554" y="745493"/>
                      <a:pt x="640554" y="785258"/>
                    </a:cubicBezTo>
                    <a:cubicBezTo>
                      <a:pt x="640554" y="825023"/>
                      <a:pt x="608319" y="857258"/>
                      <a:pt x="568554" y="857258"/>
                    </a:cubicBezTo>
                    <a:cubicBezTo>
                      <a:pt x="528789" y="857258"/>
                      <a:pt x="496554" y="825023"/>
                      <a:pt x="496554" y="785258"/>
                    </a:cubicBezTo>
                    <a:cubicBezTo>
                      <a:pt x="496554" y="745493"/>
                      <a:pt x="528789" y="713258"/>
                      <a:pt x="568554" y="713258"/>
                    </a:cubicBezTo>
                    <a:close/>
                    <a:moveTo>
                      <a:pt x="238524" y="0"/>
                    </a:moveTo>
                    <a:lnTo>
                      <a:pt x="287824" y="4511"/>
                    </a:lnTo>
                    <a:lnTo>
                      <a:pt x="288000" y="4511"/>
                    </a:lnTo>
                    <a:lnTo>
                      <a:pt x="288001" y="4528"/>
                    </a:lnTo>
                    <a:lnTo>
                      <a:pt x="308028" y="6360"/>
                    </a:lnTo>
                    <a:lnTo>
                      <a:pt x="374622" y="197367"/>
                    </a:lnTo>
                    <a:lnTo>
                      <a:pt x="1211637" y="197367"/>
                    </a:lnTo>
                    <a:lnTo>
                      <a:pt x="1050402" y="681918"/>
                    </a:lnTo>
                    <a:lnTo>
                      <a:pt x="472773" y="681918"/>
                    </a:lnTo>
                    <a:lnTo>
                      <a:pt x="399476" y="461644"/>
                    </a:lnTo>
                    <a:lnTo>
                      <a:pt x="257414" y="54181"/>
                    </a:lnTo>
                    <a:lnTo>
                      <a:pt x="1" y="54181"/>
                    </a:lnTo>
                    <a:lnTo>
                      <a:pt x="0" y="4511"/>
                    </a:lnTo>
                    <a:lnTo>
                      <a:pt x="240097" y="451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57" name="手提包"/>
              <p:cNvSpPr/>
              <p:nvPr/>
            </p:nvSpPr>
            <p:spPr>
              <a:xfrm>
                <a:off x="3428417" y="3688678"/>
                <a:ext cx="642957" cy="640060"/>
              </a:xfrm>
              <a:custGeom>
                <a:avLst/>
                <a:gdLst/>
                <a:ahLst/>
                <a:cxnLst/>
                <a:rect l="l" t="t" r="r" b="b"/>
                <a:pathLst>
                  <a:path w="479183" h="536596">
                    <a:moveTo>
                      <a:pt x="58051" y="188299"/>
                    </a:moveTo>
                    <a:lnTo>
                      <a:pt x="421132" y="188299"/>
                    </a:lnTo>
                    <a:cubicBezTo>
                      <a:pt x="453193" y="188299"/>
                      <a:pt x="479183" y="214289"/>
                      <a:pt x="479183" y="246350"/>
                    </a:cubicBezTo>
                    <a:lnTo>
                      <a:pt x="479183" y="257105"/>
                    </a:lnTo>
                    <a:lnTo>
                      <a:pt x="479183" y="470074"/>
                    </a:lnTo>
                    <a:lnTo>
                      <a:pt x="479183" y="478545"/>
                    </a:lnTo>
                    <a:cubicBezTo>
                      <a:pt x="479183" y="510606"/>
                      <a:pt x="453193" y="536596"/>
                      <a:pt x="421132" y="536596"/>
                    </a:cubicBezTo>
                    <a:lnTo>
                      <a:pt x="58051" y="536596"/>
                    </a:lnTo>
                    <a:cubicBezTo>
                      <a:pt x="25990" y="536596"/>
                      <a:pt x="0" y="510606"/>
                      <a:pt x="0" y="478545"/>
                    </a:cubicBezTo>
                    <a:lnTo>
                      <a:pt x="0" y="470074"/>
                    </a:lnTo>
                    <a:lnTo>
                      <a:pt x="0" y="257105"/>
                    </a:lnTo>
                    <a:lnTo>
                      <a:pt x="0" y="246350"/>
                    </a:lnTo>
                    <a:cubicBezTo>
                      <a:pt x="0" y="214289"/>
                      <a:pt x="25990" y="188299"/>
                      <a:pt x="58051" y="188299"/>
                    </a:cubicBezTo>
                    <a:close/>
                    <a:moveTo>
                      <a:pt x="239592" y="0"/>
                    </a:moveTo>
                    <a:cubicBezTo>
                      <a:pt x="323787" y="0"/>
                      <a:pt x="395928" y="65958"/>
                      <a:pt x="425920" y="159710"/>
                    </a:cubicBezTo>
                    <a:lnTo>
                      <a:pt x="403705" y="159710"/>
                    </a:lnTo>
                    <a:cubicBezTo>
                      <a:pt x="375551" y="78471"/>
                      <a:pt x="312624" y="22172"/>
                      <a:pt x="239592" y="22172"/>
                    </a:cubicBezTo>
                    <a:cubicBezTo>
                      <a:pt x="166559" y="22172"/>
                      <a:pt x="103632" y="78471"/>
                      <a:pt x="75478" y="159710"/>
                    </a:cubicBezTo>
                    <a:lnTo>
                      <a:pt x="53263" y="159710"/>
                    </a:lnTo>
                    <a:cubicBezTo>
                      <a:pt x="83255" y="65958"/>
                      <a:pt x="155396" y="0"/>
                      <a:pt x="23959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504108" rIns="67391" bIns="33696"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en-US" dirty="0">
                  <a:solidFill>
                    <a:srgbClr val="FFFFFF"/>
                  </a:solidFill>
                </a:endParaRPr>
              </a:p>
            </p:txBody>
          </p:sp>
          <p:sp>
            <p:nvSpPr>
              <p:cNvPr id="58" name="衣服"/>
              <p:cNvSpPr/>
              <p:nvPr/>
            </p:nvSpPr>
            <p:spPr bwMode="auto">
              <a:xfrm>
                <a:off x="7736428" y="3751286"/>
                <a:ext cx="881808" cy="586110"/>
              </a:xfrm>
              <a:custGeom>
                <a:avLst/>
                <a:gdLst>
                  <a:gd name="T0" fmla="*/ 452521 w 3346"/>
                  <a:gd name="T1" fmla="*/ 1329699 h 2470"/>
                  <a:gd name="T2" fmla="*/ 452521 w 3346"/>
                  <a:gd name="T3" fmla="*/ 562565 h 2470"/>
                  <a:gd name="T4" fmla="*/ 173798 w 3346"/>
                  <a:gd name="T5" fmla="*/ 732142 h 2470"/>
                  <a:gd name="T6" fmla="*/ 0 w 3346"/>
                  <a:gd name="T7" fmla="*/ 486121 h 2470"/>
                  <a:gd name="T8" fmla="*/ 469201 w 3346"/>
                  <a:gd name="T9" fmla="*/ 68369 h 2470"/>
                  <a:gd name="T10" fmla="*/ 707030 w 3346"/>
                  <a:gd name="T11" fmla="*/ 4307 h 2470"/>
                  <a:gd name="T12" fmla="*/ 1076687 w 3346"/>
                  <a:gd name="T13" fmla="*/ 0 h 2470"/>
                  <a:gd name="T14" fmla="*/ 1364019 w 3346"/>
                  <a:gd name="T15" fmla="*/ 78598 h 2470"/>
                  <a:gd name="T16" fmla="*/ 1800397 w 3346"/>
                  <a:gd name="T17" fmla="*/ 483967 h 2470"/>
                  <a:gd name="T18" fmla="*/ 1628751 w 3346"/>
                  <a:gd name="T19" fmla="*/ 732142 h 2470"/>
                  <a:gd name="T20" fmla="*/ 1339267 w 3346"/>
                  <a:gd name="T21" fmla="*/ 568487 h 2470"/>
                  <a:gd name="T22" fmla="*/ 1337115 w 3346"/>
                  <a:gd name="T23" fmla="*/ 1327546 h 2470"/>
                  <a:gd name="T24" fmla="*/ 452521 w 3346"/>
                  <a:gd name="T25" fmla="*/ 1329699 h 247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46" h="2470">
                    <a:moveTo>
                      <a:pt x="841" y="2470"/>
                    </a:moveTo>
                    <a:cubicBezTo>
                      <a:pt x="841" y="1045"/>
                      <a:pt x="841" y="1045"/>
                      <a:pt x="841" y="1045"/>
                    </a:cubicBezTo>
                    <a:cubicBezTo>
                      <a:pt x="323" y="1360"/>
                      <a:pt x="323" y="1360"/>
                      <a:pt x="323" y="1360"/>
                    </a:cubicBezTo>
                    <a:cubicBezTo>
                      <a:pt x="0" y="903"/>
                      <a:pt x="0" y="903"/>
                      <a:pt x="0" y="903"/>
                    </a:cubicBezTo>
                    <a:cubicBezTo>
                      <a:pt x="872" y="127"/>
                      <a:pt x="872" y="127"/>
                      <a:pt x="872" y="127"/>
                    </a:cubicBezTo>
                    <a:cubicBezTo>
                      <a:pt x="1314" y="8"/>
                      <a:pt x="1314" y="8"/>
                      <a:pt x="1314" y="8"/>
                    </a:cubicBezTo>
                    <a:cubicBezTo>
                      <a:pt x="1314" y="8"/>
                      <a:pt x="1633" y="330"/>
                      <a:pt x="2001" y="0"/>
                    </a:cubicBezTo>
                    <a:cubicBezTo>
                      <a:pt x="2535" y="146"/>
                      <a:pt x="2535" y="146"/>
                      <a:pt x="2535" y="146"/>
                    </a:cubicBezTo>
                    <a:cubicBezTo>
                      <a:pt x="3346" y="899"/>
                      <a:pt x="3346" y="899"/>
                      <a:pt x="3346" y="899"/>
                    </a:cubicBezTo>
                    <a:cubicBezTo>
                      <a:pt x="3027" y="1360"/>
                      <a:pt x="3027" y="1360"/>
                      <a:pt x="3027" y="1360"/>
                    </a:cubicBezTo>
                    <a:cubicBezTo>
                      <a:pt x="2489" y="1056"/>
                      <a:pt x="2489" y="1056"/>
                      <a:pt x="2489" y="1056"/>
                    </a:cubicBezTo>
                    <a:cubicBezTo>
                      <a:pt x="2485" y="2466"/>
                      <a:pt x="2485" y="2466"/>
                      <a:pt x="2485" y="2466"/>
                    </a:cubicBezTo>
                    <a:cubicBezTo>
                      <a:pt x="841" y="2470"/>
                      <a:pt x="841" y="2470"/>
                      <a:pt x="841" y="2470"/>
                    </a:cubicBezTo>
                    <a:close/>
                  </a:path>
                </a:pathLst>
              </a:custGeom>
              <a:solidFill>
                <a:schemeClr val="bg1"/>
              </a:solidFill>
              <a:ln w="9525">
                <a:noFill/>
                <a:round/>
              </a:ln>
            </p:spPr>
            <p:txBody>
              <a:bodyPr lIns="67391" tIns="33696" rIns="67391" bIns="33696"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59" name="眼镜"/>
              <p:cNvSpPr/>
              <p:nvPr/>
            </p:nvSpPr>
            <p:spPr bwMode="auto">
              <a:xfrm>
                <a:off x="10086799" y="3769934"/>
                <a:ext cx="742646" cy="567462"/>
              </a:xfrm>
              <a:custGeom>
                <a:avLst/>
                <a:gdLst>
                  <a:gd name="T0" fmla="*/ 1079702 w 2143125"/>
                  <a:gd name="T1" fmla="*/ 787781 h 1344612"/>
                  <a:gd name="T2" fmla="*/ 997503 w 2143125"/>
                  <a:gd name="T3" fmla="*/ 910396 h 1344612"/>
                  <a:gd name="T4" fmla="*/ 1000994 w 2143125"/>
                  <a:gd name="T5" fmla="*/ 1034281 h 1344612"/>
                  <a:gd name="T6" fmla="*/ 1056534 w 2143125"/>
                  <a:gd name="T7" fmla="*/ 1124177 h 1344612"/>
                  <a:gd name="T8" fmla="*/ 1161187 w 2143125"/>
                  <a:gd name="T9" fmla="*/ 1181735 h 1344612"/>
                  <a:gd name="T10" fmla="*/ 1317801 w 2143125"/>
                  <a:gd name="T11" fmla="*/ 1160780 h 1344612"/>
                  <a:gd name="T12" fmla="*/ 1416599 w 2143125"/>
                  <a:gd name="T13" fmla="*/ 1051877 h 1344612"/>
                  <a:gd name="T14" fmla="*/ 1418339 w 2143125"/>
                  <a:gd name="T15" fmla="*/ 884030 h 1344612"/>
                  <a:gd name="T16" fmla="*/ 1337092 w 2143125"/>
                  <a:gd name="T17" fmla="*/ 782699 h 1344612"/>
                  <a:gd name="T18" fmla="*/ 1212047 w 2143125"/>
                  <a:gd name="T19" fmla="*/ 743627 h 1344612"/>
                  <a:gd name="T20" fmla="*/ 245329 w 2143125"/>
                  <a:gd name="T21" fmla="*/ 787781 h 1344612"/>
                  <a:gd name="T22" fmla="*/ 163447 w 2143125"/>
                  <a:gd name="T23" fmla="*/ 910396 h 1344612"/>
                  <a:gd name="T24" fmla="*/ 192011 w 2143125"/>
                  <a:gd name="T25" fmla="*/ 1086376 h 1344612"/>
                  <a:gd name="T26" fmla="*/ 302812 w 2143125"/>
                  <a:gd name="T27" fmla="*/ 1174931 h 1344612"/>
                  <a:gd name="T28" fmla="*/ 415782 w 2143125"/>
                  <a:gd name="T29" fmla="*/ 1184146 h 1344612"/>
                  <a:gd name="T30" fmla="*/ 531292 w 2143125"/>
                  <a:gd name="T31" fmla="*/ 1125362 h 1344612"/>
                  <a:gd name="T32" fmla="*/ 594441 w 2143125"/>
                  <a:gd name="T33" fmla="*/ 1010335 h 1344612"/>
                  <a:gd name="T34" fmla="*/ 562067 w 2143125"/>
                  <a:gd name="T35" fmla="*/ 841782 h 1344612"/>
                  <a:gd name="T36" fmla="*/ 444005 w 2143125"/>
                  <a:gd name="T37" fmla="*/ 753792 h 1344612"/>
                  <a:gd name="T38" fmla="*/ 705203 w 2143125"/>
                  <a:gd name="T39" fmla="*/ 8259 h 1344612"/>
                  <a:gd name="T40" fmla="*/ 798510 w 2143125"/>
                  <a:gd name="T41" fmla="*/ 68295 h 1344612"/>
                  <a:gd name="T42" fmla="*/ 845481 w 2143125"/>
                  <a:gd name="T43" fmla="*/ 187416 h 1344612"/>
                  <a:gd name="T44" fmla="*/ 812792 w 2143125"/>
                  <a:gd name="T45" fmla="*/ 315748 h 1344612"/>
                  <a:gd name="T46" fmla="*/ 713137 w 2143125"/>
                  <a:gd name="T47" fmla="*/ 315430 h 1344612"/>
                  <a:gd name="T48" fmla="*/ 689969 w 2143125"/>
                  <a:gd name="T49" fmla="*/ 210604 h 1344612"/>
                  <a:gd name="T50" fmla="*/ 654106 w 2143125"/>
                  <a:gd name="T51" fmla="*/ 157238 h 1344612"/>
                  <a:gd name="T52" fmla="*/ 592853 w 2143125"/>
                  <a:gd name="T53" fmla="*/ 185510 h 1344612"/>
                  <a:gd name="T54" fmla="*/ 459239 w 2143125"/>
                  <a:gd name="T55" fmla="*/ 595918 h 1344612"/>
                  <a:gd name="T56" fmla="*/ 621734 w 2143125"/>
                  <a:gd name="T57" fmla="*/ 676602 h 1344612"/>
                  <a:gd name="T58" fmla="*/ 732179 w 2143125"/>
                  <a:gd name="T59" fmla="*/ 793499 h 1344612"/>
                  <a:gd name="T60" fmla="*/ 872141 w 2143125"/>
                  <a:gd name="T61" fmla="*/ 800805 h 1344612"/>
                  <a:gd name="T62" fmla="*/ 987664 w 2143125"/>
                  <a:gd name="T63" fmla="*/ 661673 h 1344612"/>
                  <a:gd name="T64" fmla="*/ 1156824 w 2143125"/>
                  <a:gd name="T65" fmla="*/ 591153 h 1344612"/>
                  <a:gd name="T66" fmla="*/ 1370098 w 2143125"/>
                  <a:gd name="T67" fmla="*/ 621966 h 1344612"/>
                  <a:gd name="T68" fmla="*/ 1605616 w 2143125"/>
                  <a:gd name="T69" fmla="*/ 472122 h 1344612"/>
                  <a:gd name="T70" fmla="*/ 1785421 w 2143125"/>
                  <a:gd name="T71" fmla="*/ 107949 h 1344612"/>
                  <a:gd name="T72" fmla="*/ 1894067 w 2143125"/>
                  <a:gd name="T73" fmla="*/ 47942 h 1344612"/>
                  <a:gd name="T74" fmla="*/ 2019231 w 2143125"/>
                  <a:gd name="T75" fmla="*/ 57149 h 1344612"/>
                  <a:gd name="T76" fmla="*/ 2105957 w 2143125"/>
                  <a:gd name="T77" fmla="*/ 124459 h 1344612"/>
                  <a:gd name="T78" fmla="*/ 2143125 w 2143125"/>
                  <a:gd name="T79" fmla="*/ 252412 h 1344612"/>
                  <a:gd name="T80" fmla="*/ 2097062 w 2143125"/>
                  <a:gd name="T81" fmla="*/ 366712 h 1344612"/>
                  <a:gd name="T82" fmla="*/ 1998900 w 2143125"/>
                  <a:gd name="T83" fmla="*/ 347027 h 1344612"/>
                  <a:gd name="T84" fmla="*/ 1986193 w 2143125"/>
                  <a:gd name="T85" fmla="*/ 241934 h 1344612"/>
                  <a:gd name="T86" fmla="*/ 1941083 w 2143125"/>
                  <a:gd name="T87" fmla="*/ 199389 h 1344612"/>
                  <a:gd name="T88" fmla="*/ 1877865 w 2143125"/>
                  <a:gd name="T89" fmla="*/ 250189 h 1344612"/>
                  <a:gd name="T90" fmla="*/ 1589733 w 2143125"/>
                  <a:gd name="T91" fmla="*/ 994727 h 1344612"/>
                  <a:gd name="T92" fmla="*/ 1515396 w 2143125"/>
                  <a:gd name="T93" fmla="*/ 1192212 h 1344612"/>
                  <a:gd name="T94" fmla="*/ 1306683 w 2143125"/>
                  <a:gd name="T95" fmla="*/ 1332230 h 1344612"/>
                  <a:gd name="T96" fmla="*/ 1157375 w 2143125"/>
                  <a:gd name="T97" fmla="*/ 1340485 h 1344612"/>
                  <a:gd name="T98" fmla="*/ 1019719 w 2143125"/>
                  <a:gd name="T99" fmla="*/ 1291580 h 1344612"/>
                  <a:gd name="T100" fmla="*/ 889914 w 2143125"/>
                  <a:gd name="T101" fmla="*/ 1165154 h 1344612"/>
                  <a:gd name="T102" fmla="*/ 835008 w 2143125"/>
                  <a:gd name="T103" fmla="*/ 992668 h 1344612"/>
                  <a:gd name="T104" fmla="*/ 787402 w 2143125"/>
                  <a:gd name="T105" fmla="*/ 941526 h 1344612"/>
                  <a:gd name="T106" fmla="*/ 742970 w 2143125"/>
                  <a:gd name="T107" fmla="*/ 1064140 h 1344612"/>
                  <a:gd name="T108" fmla="*/ 639820 w 2143125"/>
                  <a:gd name="T109" fmla="*/ 1237529 h 1344612"/>
                  <a:gd name="T110" fmla="*/ 442756 w 2143125"/>
                  <a:gd name="T111" fmla="*/ 1338575 h 1344612"/>
                  <a:gd name="T112" fmla="*/ 250451 w 2143125"/>
                  <a:gd name="T113" fmla="*/ 1322687 h 1344612"/>
                  <a:gd name="T114" fmla="*/ 113619 w 2143125"/>
                  <a:gd name="T115" fmla="*/ 1236626 h 1344612"/>
                  <a:gd name="T116" fmla="*/ 22851 w 2143125"/>
                  <a:gd name="T117" fmla="*/ 1097176 h 1344612"/>
                  <a:gd name="T118" fmla="*/ 952 w 2143125"/>
                  <a:gd name="T119" fmla="*/ 935808 h 1344612"/>
                  <a:gd name="T120" fmla="*/ 47606 w 2143125"/>
                  <a:gd name="T121" fmla="*/ 782381 h 1344612"/>
                  <a:gd name="T122" fmla="*/ 461460 w 2143125"/>
                  <a:gd name="T123" fmla="*/ 100378 h 1344612"/>
                  <a:gd name="T124" fmla="*/ 563020 w 2143125"/>
                  <a:gd name="T125" fmla="*/ 15883 h 1344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43125" h="1344612">
                    <a:moveTo>
                      <a:pt x="1212047" y="743627"/>
                    </a:moveTo>
                    <a:lnTo>
                      <a:pt x="1200621" y="744263"/>
                    </a:lnTo>
                    <a:lnTo>
                      <a:pt x="1189513" y="744898"/>
                    </a:lnTo>
                    <a:lnTo>
                      <a:pt x="1178405" y="746486"/>
                    </a:lnTo>
                    <a:lnTo>
                      <a:pt x="1167297" y="748074"/>
                    </a:lnTo>
                    <a:lnTo>
                      <a:pt x="1156507" y="750933"/>
                    </a:lnTo>
                    <a:lnTo>
                      <a:pt x="1146351" y="753792"/>
                    </a:lnTo>
                    <a:lnTo>
                      <a:pt x="1135877" y="757286"/>
                    </a:lnTo>
                    <a:lnTo>
                      <a:pt x="1126039" y="761098"/>
                    </a:lnTo>
                    <a:lnTo>
                      <a:pt x="1116200" y="765545"/>
                    </a:lnTo>
                    <a:lnTo>
                      <a:pt x="1106679" y="770628"/>
                    </a:lnTo>
                    <a:lnTo>
                      <a:pt x="1097158" y="776028"/>
                    </a:lnTo>
                    <a:lnTo>
                      <a:pt x="1088271" y="781746"/>
                    </a:lnTo>
                    <a:lnTo>
                      <a:pt x="1079702" y="787781"/>
                    </a:lnTo>
                    <a:lnTo>
                      <a:pt x="1071451" y="794452"/>
                    </a:lnTo>
                    <a:lnTo>
                      <a:pt x="1062881" y="801440"/>
                    </a:lnTo>
                    <a:lnTo>
                      <a:pt x="1055582" y="808746"/>
                    </a:lnTo>
                    <a:lnTo>
                      <a:pt x="1047965" y="816370"/>
                    </a:lnTo>
                    <a:lnTo>
                      <a:pt x="1041300" y="824629"/>
                    </a:lnTo>
                    <a:lnTo>
                      <a:pt x="1034318" y="833206"/>
                    </a:lnTo>
                    <a:lnTo>
                      <a:pt x="1028605" y="841782"/>
                    </a:lnTo>
                    <a:lnTo>
                      <a:pt x="1022575" y="850677"/>
                    </a:lnTo>
                    <a:lnTo>
                      <a:pt x="1017497" y="860206"/>
                    </a:lnTo>
                    <a:lnTo>
                      <a:pt x="1012102" y="869736"/>
                    </a:lnTo>
                    <a:lnTo>
                      <a:pt x="1007976" y="879583"/>
                    </a:lnTo>
                    <a:lnTo>
                      <a:pt x="1003850" y="889430"/>
                    </a:lnTo>
                    <a:lnTo>
                      <a:pt x="1000359" y="899913"/>
                    </a:lnTo>
                    <a:lnTo>
                      <a:pt x="997503" y="910396"/>
                    </a:lnTo>
                    <a:lnTo>
                      <a:pt x="994646" y="921196"/>
                    </a:lnTo>
                    <a:lnTo>
                      <a:pt x="992742" y="931996"/>
                    </a:lnTo>
                    <a:lnTo>
                      <a:pt x="991473" y="943114"/>
                    </a:lnTo>
                    <a:lnTo>
                      <a:pt x="990838" y="954232"/>
                    </a:lnTo>
                    <a:lnTo>
                      <a:pt x="990521" y="965668"/>
                    </a:lnTo>
                    <a:lnTo>
                      <a:pt x="990521" y="973609"/>
                    </a:lnTo>
                    <a:lnTo>
                      <a:pt x="990838" y="981550"/>
                    </a:lnTo>
                    <a:lnTo>
                      <a:pt x="991473" y="989174"/>
                    </a:lnTo>
                    <a:lnTo>
                      <a:pt x="992425" y="997115"/>
                    </a:lnTo>
                    <a:lnTo>
                      <a:pt x="993694" y="1004739"/>
                    </a:lnTo>
                    <a:lnTo>
                      <a:pt x="995281" y="1012045"/>
                    </a:lnTo>
                    <a:lnTo>
                      <a:pt x="997185" y="1019669"/>
                    </a:lnTo>
                    <a:lnTo>
                      <a:pt x="999090" y="1027292"/>
                    </a:lnTo>
                    <a:lnTo>
                      <a:pt x="1000994" y="1034281"/>
                    </a:lnTo>
                    <a:lnTo>
                      <a:pt x="1003533" y="1041587"/>
                    </a:lnTo>
                    <a:lnTo>
                      <a:pt x="1006389" y="1048575"/>
                    </a:lnTo>
                    <a:lnTo>
                      <a:pt x="1009563" y="1055881"/>
                    </a:lnTo>
                    <a:lnTo>
                      <a:pt x="1012737" y="1062552"/>
                    </a:lnTo>
                    <a:lnTo>
                      <a:pt x="1015910" y="1069223"/>
                    </a:lnTo>
                    <a:lnTo>
                      <a:pt x="1019401" y="1076211"/>
                    </a:lnTo>
                    <a:lnTo>
                      <a:pt x="1023210" y="1082882"/>
                    </a:lnTo>
                    <a:lnTo>
                      <a:pt x="1027653" y="1089235"/>
                    </a:lnTo>
                    <a:lnTo>
                      <a:pt x="1031779" y="1095270"/>
                    </a:lnTo>
                    <a:lnTo>
                      <a:pt x="1036540" y="1101623"/>
                    </a:lnTo>
                    <a:lnTo>
                      <a:pt x="1041300" y="1107341"/>
                    </a:lnTo>
                    <a:lnTo>
                      <a:pt x="1046061" y="1113059"/>
                    </a:lnTo>
                    <a:lnTo>
                      <a:pt x="1051139" y="1118459"/>
                    </a:lnTo>
                    <a:lnTo>
                      <a:pt x="1056534" y="1124177"/>
                    </a:lnTo>
                    <a:lnTo>
                      <a:pt x="1062247" y="1129259"/>
                    </a:lnTo>
                    <a:lnTo>
                      <a:pt x="1067642" y="1134342"/>
                    </a:lnTo>
                    <a:lnTo>
                      <a:pt x="1073672" y="1139107"/>
                    </a:lnTo>
                    <a:lnTo>
                      <a:pt x="1080020" y="1143871"/>
                    </a:lnTo>
                    <a:lnTo>
                      <a:pt x="1086367" y="1148319"/>
                    </a:lnTo>
                    <a:lnTo>
                      <a:pt x="1092715" y="1152766"/>
                    </a:lnTo>
                    <a:lnTo>
                      <a:pt x="1099379" y="1157213"/>
                    </a:lnTo>
                    <a:lnTo>
                      <a:pt x="1106044" y="1160707"/>
                    </a:lnTo>
                    <a:lnTo>
                      <a:pt x="1113344" y="1164519"/>
                    </a:lnTo>
                    <a:lnTo>
                      <a:pt x="1114226" y="1165066"/>
                    </a:lnTo>
                    <a:lnTo>
                      <a:pt x="1124654" y="1169987"/>
                    </a:lnTo>
                    <a:lnTo>
                      <a:pt x="1136726" y="1174750"/>
                    </a:lnTo>
                    <a:lnTo>
                      <a:pt x="1148798" y="1178560"/>
                    </a:lnTo>
                    <a:lnTo>
                      <a:pt x="1161187" y="1181735"/>
                    </a:lnTo>
                    <a:lnTo>
                      <a:pt x="1173576" y="1184592"/>
                    </a:lnTo>
                    <a:lnTo>
                      <a:pt x="1186283" y="1186180"/>
                    </a:lnTo>
                    <a:lnTo>
                      <a:pt x="1198990" y="1187450"/>
                    </a:lnTo>
                    <a:lnTo>
                      <a:pt x="1212015" y="1187767"/>
                    </a:lnTo>
                    <a:lnTo>
                      <a:pt x="1223452" y="1187450"/>
                    </a:lnTo>
                    <a:lnTo>
                      <a:pt x="1234570" y="1186497"/>
                    </a:lnTo>
                    <a:lnTo>
                      <a:pt x="1245689" y="1185227"/>
                    </a:lnTo>
                    <a:lnTo>
                      <a:pt x="1256808" y="1183322"/>
                    </a:lnTo>
                    <a:lnTo>
                      <a:pt x="1267609" y="1180465"/>
                    </a:lnTo>
                    <a:lnTo>
                      <a:pt x="1278092" y="1177925"/>
                    </a:lnTo>
                    <a:lnTo>
                      <a:pt x="1288258" y="1174115"/>
                    </a:lnTo>
                    <a:lnTo>
                      <a:pt x="1298106" y="1170305"/>
                    </a:lnTo>
                    <a:lnTo>
                      <a:pt x="1308271" y="1165860"/>
                    </a:lnTo>
                    <a:lnTo>
                      <a:pt x="1317801" y="1160780"/>
                    </a:lnTo>
                    <a:lnTo>
                      <a:pt x="1327332" y="1155700"/>
                    </a:lnTo>
                    <a:lnTo>
                      <a:pt x="1335909" y="1149667"/>
                    </a:lnTo>
                    <a:lnTo>
                      <a:pt x="1344804" y="1143635"/>
                    </a:lnTo>
                    <a:lnTo>
                      <a:pt x="1353064" y="1136967"/>
                    </a:lnTo>
                    <a:lnTo>
                      <a:pt x="1361323" y="1130300"/>
                    </a:lnTo>
                    <a:lnTo>
                      <a:pt x="1368947" y="1122680"/>
                    </a:lnTo>
                    <a:lnTo>
                      <a:pt x="1376572" y="1115060"/>
                    </a:lnTo>
                    <a:lnTo>
                      <a:pt x="1383243" y="1106805"/>
                    </a:lnTo>
                    <a:lnTo>
                      <a:pt x="1389914" y="1098550"/>
                    </a:lnTo>
                    <a:lnTo>
                      <a:pt x="1395950" y="1089660"/>
                    </a:lnTo>
                    <a:lnTo>
                      <a:pt x="1401986" y="1081087"/>
                    </a:lnTo>
                    <a:lnTo>
                      <a:pt x="1407069" y="1071562"/>
                    </a:lnTo>
                    <a:lnTo>
                      <a:pt x="1412151" y="1062037"/>
                    </a:lnTo>
                    <a:lnTo>
                      <a:pt x="1416599" y="1051877"/>
                    </a:lnTo>
                    <a:lnTo>
                      <a:pt x="1420411" y="1042035"/>
                    </a:lnTo>
                    <a:lnTo>
                      <a:pt x="1424223" y="1031875"/>
                    </a:lnTo>
                    <a:lnTo>
                      <a:pt x="1426765" y="1021397"/>
                    </a:lnTo>
                    <a:lnTo>
                      <a:pt x="1429624" y="1010602"/>
                    </a:lnTo>
                    <a:lnTo>
                      <a:pt x="1431530" y="999490"/>
                    </a:lnTo>
                    <a:lnTo>
                      <a:pt x="1432800" y="988377"/>
                    </a:lnTo>
                    <a:lnTo>
                      <a:pt x="1433753" y="977265"/>
                    </a:lnTo>
                    <a:lnTo>
                      <a:pt x="1434071" y="965835"/>
                    </a:lnTo>
                    <a:lnTo>
                      <a:pt x="1429717" y="922005"/>
                    </a:lnTo>
                    <a:lnTo>
                      <a:pt x="1429447" y="920878"/>
                    </a:lnTo>
                    <a:lnTo>
                      <a:pt x="1427225" y="911348"/>
                    </a:lnTo>
                    <a:lnTo>
                      <a:pt x="1424687" y="902137"/>
                    </a:lnTo>
                    <a:lnTo>
                      <a:pt x="1421513" y="892607"/>
                    </a:lnTo>
                    <a:lnTo>
                      <a:pt x="1418339" y="884030"/>
                    </a:lnTo>
                    <a:lnTo>
                      <a:pt x="1414531" y="875136"/>
                    </a:lnTo>
                    <a:lnTo>
                      <a:pt x="1410405" y="866559"/>
                    </a:lnTo>
                    <a:lnTo>
                      <a:pt x="1405961" y="857983"/>
                    </a:lnTo>
                    <a:lnTo>
                      <a:pt x="1401201" y="849724"/>
                    </a:lnTo>
                    <a:lnTo>
                      <a:pt x="1396123" y="842100"/>
                    </a:lnTo>
                    <a:lnTo>
                      <a:pt x="1390728" y="834159"/>
                    </a:lnTo>
                    <a:lnTo>
                      <a:pt x="1385015" y="826853"/>
                    </a:lnTo>
                    <a:lnTo>
                      <a:pt x="1378985" y="819547"/>
                    </a:lnTo>
                    <a:lnTo>
                      <a:pt x="1372637" y="812876"/>
                    </a:lnTo>
                    <a:lnTo>
                      <a:pt x="1365973" y="806205"/>
                    </a:lnTo>
                    <a:lnTo>
                      <a:pt x="1359308" y="799852"/>
                    </a:lnTo>
                    <a:lnTo>
                      <a:pt x="1352008" y="793817"/>
                    </a:lnTo>
                    <a:lnTo>
                      <a:pt x="1345026" y="788099"/>
                    </a:lnTo>
                    <a:lnTo>
                      <a:pt x="1337092" y="782699"/>
                    </a:lnTo>
                    <a:lnTo>
                      <a:pt x="1329475" y="777616"/>
                    </a:lnTo>
                    <a:lnTo>
                      <a:pt x="1321540" y="772851"/>
                    </a:lnTo>
                    <a:lnTo>
                      <a:pt x="1313289" y="768404"/>
                    </a:lnTo>
                    <a:lnTo>
                      <a:pt x="1304402" y="763957"/>
                    </a:lnTo>
                    <a:lnTo>
                      <a:pt x="1296151" y="760463"/>
                    </a:lnTo>
                    <a:lnTo>
                      <a:pt x="1287581" y="756969"/>
                    </a:lnTo>
                    <a:lnTo>
                      <a:pt x="1278378" y="754110"/>
                    </a:lnTo>
                    <a:lnTo>
                      <a:pt x="1269174" y="751251"/>
                    </a:lnTo>
                    <a:lnTo>
                      <a:pt x="1259970" y="749027"/>
                    </a:lnTo>
                    <a:lnTo>
                      <a:pt x="1250449" y="747439"/>
                    </a:lnTo>
                    <a:lnTo>
                      <a:pt x="1240928" y="745851"/>
                    </a:lnTo>
                    <a:lnTo>
                      <a:pt x="1231407" y="744580"/>
                    </a:lnTo>
                    <a:lnTo>
                      <a:pt x="1221885" y="744263"/>
                    </a:lnTo>
                    <a:lnTo>
                      <a:pt x="1212047" y="743627"/>
                    </a:lnTo>
                    <a:close/>
                    <a:moveTo>
                      <a:pt x="377991" y="743627"/>
                    </a:moveTo>
                    <a:lnTo>
                      <a:pt x="366883" y="744263"/>
                    </a:lnTo>
                    <a:lnTo>
                      <a:pt x="355458" y="744898"/>
                    </a:lnTo>
                    <a:lnTo>
                      <a:pt x="344350" y="746486"/>
                    </a:lnTo>
                    <a:lnTo>
                      <a:pt x="333559" y="748074"/>
                    </a:lnTo>
                    <a:lnTo>
                      <a:pt x="322768" y="750933"/>
                    </a:lnTo>
                    <a:lnTo>
                      <a:pt x="311978" y="753792"/>
                    </a:lnTo>
                    <a:lnTo>
                      <a:pt x="302139" y="757286"/>
                    </a:lnTo>
                    <a:lnTo>
                      <a:pt x="291983" y="761098"/>
                    </a:lnTo>
                    <a:lnTo>
                      <a:pt x="281827" y="765545"/>
                    </a:lnTo>
                    <a:lnTo>
                      <a:pt x="272306" y="770628"/>
                    </a:lnTo>
                    <a:lnTo>
                      <a:pt x="263420" y="776028"/>
                    </a:lnTo>
                    <a:lnTo>
                      <a:pt x="254216" y="781746"/>
                    </a:lnTo>
                    <a:lnTo>
                      <a:pt x="245329" y="787781"/>
                    </a:lnTo>
                    <a:lnTo>
                      <a:pt x="237078" y="794452"/>
                    </a:lnTo>
                    <a:lnTo>
                      <a:pt x="229143" y="801440"/>
                    </a:lnTo>
                    <a:lnTo>
                      <a:pt x="221209" y="808746"/>
                    </a:lnTo>
                    <a:lnTo>
                      <a:pt x="214227" y="816370"/>
                    </a:lnTo>
                    <a:lnTo>
                      <a:pt x="206927" y="824629"/>
                    </a:lnTo>
                    <a:lnTo>
                      <a:pt x="200580" y="833206"/>
                    </a:lnTo>
                    <a:lnTo>
                      <a:pt x="194232" y="841782"/>
                    </a:lnTo>
                    <a:lnTo>
                      <a:pt x="188837" y="850677"/>
                    </a:lnTo>
                    <a:lnTo>
                      <a:pt x="183124" y="860206"/>
                    </a:lnTo>
                    <a:lnTo>
                      <a:pt x="178364" y="869736"/>
                    </a:lnTo>
                    <a:lnTo>
                      <a:pt x="173921" y="879583"/>
                    </a:lnTo>
                    <a:lnTo>
                      <a:pt x="170112" y="889430"/>
                    </a:lnTo>
                    <a:lnTo>
                      <a:pt x="166621" y="899913"/>
                    </a:lnTo>
                    <a:lnTo>
                      <a:pt x="163447" y="910396"/>
                    </a:lnTo>
                    <a:lnTo>
                      <a:pt x="160908" y="921196"/>
                    </a:lnTo>
                    <a:lnTo>
                      <a:pt x="159004" y="931996"/>
                    </a:lnTo>
                    <a:lnTo>
                      <a:pt x="157735" y="943114"/>
                    </a:lnTo>
                    <a:lnTo>
                      <a:pt x="156465" y="954232"/>
                    </a:lnTo>
                    <a:lnTo>
                      <a:pt x="156465" y="965668"/>
                    </a:lnTo>
                    <a:lnTo>
                      <a:pt x="157100" y="980280"/>
                    </a:lnTo>
                    <a:lnTo>
                      <a:pt x="158052" y="994574"/>
                    </a:lnTo>
                    <a:lnTo>
                      <a:pt x="160591" y="1008551"/>
                    </a:lnTo>
                    <a:lnTo>
                      <a:pt x="163765" y="1022528"/>
                    </a:lnTo>
                    <a:lnTo>
                      <a:pt x="167573" y="1035869"/>
                    </a:lnTo>
                    <a:lnTo>
                      <a:pt x="172334" y="1049528"/>
                    </a:lnTo>
                    <a:lnTo>
                      <a:pt x="178364" y="1062234"/>
                    </a:lnTo>
                    <a:lnTo>
                      <a:pt x="184711" y="1074623"/>
                    </a:lnTo>
                    <a:lnTo>
                      <a:pt x="192011" y="1086376"/>
                    </a:lnTo>
                    <a:lnTo>
                      <a:pt x="199945" y="1097812"/>
                    </a:lnTo>
                    <a:lnTo>
                      <a:pt x="208514" y="1108929"/>
                    </a:lnTo>
                    <a:lnTo>
                      <a:pt x="218035" y="1119730"/>
                    </a:lnTo>
                    <a:lnTo>
                      <a:pt x="228509" y="1129259"/>
                    </a:lnTo>
                    <a:lnTo>
                      <a:pt x="238982" y="1138789"/>
                    </a:lnTo>
                    <a:lnTo>
                      <a:pt x="250725" y="1147683"/>
                    </a:lnTo>
                    <a:lnTo>
                      <a:pt x="262785" y="1155625"/>
                    </a:lnTo>
                    <a:lnTo>
                      <a:pt x="266962" y="1158095"/>
                    </a:lnTo>
                    <a:lnTo>
                      <a:pt x="268857" y="1159044"/>
                    </a:lnTo>
                    <a:lnTo>
                      <a:pt x="275203" y="1162857"/>
                    </a:lnTo>
                    <a:lnTo>
                      <a:pt x="281867" y="1166034"/>
                    </a:lnTo>
                    <a:lnTo>
                      <a:pt x="288849" y="1169212"/>
                    </a:lnTo>
                    <a:lnTo>
                      <a:pt x="295830" y="1172072"/>
                    </a:lnTo>
                    <a:lnTo>
                      <a:pt x="302812" y="1174931"/>
                    </a:lnTo>
                    <a:lnTo>
                      <a:pt x="310110" y="1177156"/>
                    </a:lnTo>
                    <a:lnTo>
                      <a:pt x="317092" y="1179380"/>
                    </a:lnTo>
                    <a:lnTo>
                      <a:pt x="324708" y="1181286"/>
                    </a:lnTo>
                    <a:lnTo>
                      <a:pt x="331689" y="1182875"/>
                    </a:lnTo>
                    <a:lnTo>
                      <a:pt x="339305" y="1184464"/>
                    </a:lnTo>
                    <a:lnTo>
                      <a:pt x="346921" y="1185735"/>
                    </a:lnTo>
                    <a:lnTo>
                      <a:pt x="354537" y="1186371"/>
                    </a:lnTo>
                    <a:lnTo>
                      <a:pt x="361836" y="1187324"/>
                    </a:lnTo>
                    <a:lnTo>
                      <a:pt x="369452" y="1187642"/>
                    </a:lnTo>
                    <a:lnTo>
                      <a:pt x="377068" y="1187642"/>
                    </a:lnTo>
                    <a:lnTo>
                      <a:pt x="386905" y="1187642"/>
                    </a:lnTo>
                    <a:lnTo>
                      <a:pt x="396742" y="1186688"/>
                    </a:lnTo>
                    <a:lnTo>
                      <a:pt x="406262" y="1185735"/>
                    </a:lnTo>
                    <a:lnTo>
                      <a:pt x="415782" y="1184146"/>
                    </a:lnTo>
                    <a:lnTo>
                      <a:pt x="424985" y="1182557"/>
                    </a:lnTo>
                    <a:lnTo>
                      <a:pt x="434505" y="1180015"/>
                    </a:lnTo>
                    <a:lnTo>
                      <a:pt x="443708" y="1177156"/>
                    </a:lnTo>
                    <a:lnTo>
                      <a:pt x="452276" y="1174614"/>
                    </a:lnTo>
                    <a:lnTo>
                      <a:pt x="461161" y="1170801"/>
                    </a:lnTo>
                    <a:lnTo>
                      <a:pt x="469729" y="1167305"/>
                    </a:lnTo>
                    <a:lnTo>
                      <a:pt x="477980" y="1162857"/>
                    </a:lnTo>
                    <a:lnTo>
                      <a:pt x="486548" y="1158726"/>
                    </a:lnTo>
                    <a:lnTo>
                      <a:pt x="494481" y="1153960"/>
                    </a:lnTo>
                    <a:lnTo>
                      <a:pt x="502414" y="1148558"/>
                    </a:lnTo>
                    <a:lnTo>
                      <a:pt x="509713" y="1143156"/>
                    </a:lnTo>
                    <a:lnTo>
                      <a:pt x="517329" y="1137436"/>
                    </a:lnTo>
                    <a:lnTo>
                      <a:pt x="524628" y="1131717"/>
                    </a:lnTo>
                    <a:lnTo>
                      <a:pt x="531292" y="1125362"/>
                    </a:lnTo>
                    <a:lnTo>
                      <a:pt x="537639" y="1118371"/>
                    </a:lnTo>
                    <a:lnTo>
                      <a:pt x="543985" y="1111698"/>
                    </a:lnTo>
                    <a:lnTo>
                      <a:pt x="550332" y="1104708"/>
                    </a:lnTo>
                    <a:lnTo>
                      <a:pt x="555727" y="1097082"/>
                    </a:lnTo>
                    <a:lnTo>
                      <a:pt x="561439" y="1089456"/>
                    </a:lnTo>
                    <a:lnTo>
                      <a:pt x="566199" y="1081512"/>
                    </a:lnTo>
                    <a:lnTo>
                      <a:pt x="570959" y="1073250"/>
                    </a:lnTo>
                    <a:lnTo>
                      <a:pt x="575719" y="1064988"/>
                    </a:lnTo>
                    <a:lnTo>
                      <a:pt x="579527" y="1056091"/>
                    </a:lnTo>
                    <a:lnTo>
                      <a:pt x="583335" y="1047512"/>
                    </a:lnTo>
                    <a:lnTo>
                      <a:pt x="586825" y="1038615"/>
                    </a:lnTo>
                    <a:lnTo>
                      <a:pt x="589681" y="1029082"/>
                    </a:lnTo>
                    <a:lnTo>
                      <a:pt x="592220" y="1019867"/>
                    </a:lnTo>
                    <a:lnTo>
                      <a:pt x="594441" y="1010335"/>
                    </a:lnTo>
                    <a:lnTo>
                      <a:pt x="596172" y="1003112"/>
                    </a:lnTo>
                    <a:lnTo>
                      <a:pt x="600152" y="965668"/>
                    </a:lnTo>
                    <a:lnTo>
                      <a:pt x="599517" y="954232"/>
                    </a:lnTo>
                    <a:lnTo>
                      <a:pt x="598883" y="943114"/>
                    </a:lnTo>
                    <a:lnTo>
                      <a:pt x="597296" y="931996"/>
                    </a:lnTo>
                    <a:lnTo>
                      <a:pt x="595392" y="921196"/>
                    </a:lnTo>
                    <a:lnTo>
                      <a:pt x="592853" y="910396"/>
                    </a:lnTo>
                    <a:lnTo>
                      <a:pt x="589679" y="899913"/>
                    </a:lnTo>
                    <a:lnTo>
                      <a:pt x="586505" y="889430"/>
                    </a:lnTo>
                    <a:lnTo>
                      <a:pt x="582697" y="879583"/>
                    </a:lnTo>
                    <a:lnTo>
                      <a:pt x="577936" y="869736"/>
                    </a:lnTo>
                    <a:lnTo>
                      <a:pt x="573175" y="860206"/>
                    </a:lnTo>
                    <a:lnTo>
                      <a:pt x="567780" y="850677"/>
                    </a:lnTo>
                    <a:lnTo>
                      <a:pt x="562067" y="841782"/>
                    </a:lnTo>
                    <a:lnTo>
                      <a:pt x="555720" y="833206"/>
                    </a:lnTo>
                    <a:lnTo>
                      <a:pt x="549373" y="824629"/>
                    </a:lnTo>
                    <a:lnTo>
                      <a:pt x="542073" y="816370"/>
                    </a:lnTo>
                    <a:lnTo>
                      <a:pt x="535091" y="808746"/>
                    </a:lnTo>
                    <a:lnTo>
                      <a:pt x="527156" y="801440"/>
                    </a:lnTo>
                    <a:lnTo>
                      <a:pt x="519222" y="794452"/>
                    </a:lnTo>
                    <a:lnTo>
                      <a:pt x="510653" y="787781"/>
                    </a:lnTo>
                    <a:lnTo>
                      <a:pt x="502084" y="781746"/>
                    </a:lnTo>
                    <a:lnTo>
                      <a:pt x="492880" y="776028"/>
                    </a:lnTo>
                    <a:lnTo>
                      <a:pt x="483676" y="770628"/>
                    </a:lnTo>
                    <a:lnTo>
                      <a:pt x="474155" y="765545"/>
                    </a:lnTo>
                    <a:lnTo>
                      <a:pt x="464317" y="761098"/>
                    </a:lnTo>
                    <a:lnTo>
                      <a:pt x="454478" y="757286"/>
                    </a:lnTo>
                    <a:lnTo>
                      <a:pt x="444005" y="753792"/>
                    </a:lnTo>
                    <a:lnTo>
                      <a:pt x="433531" y="750933"/>
                    </a:lnTo>
                    <a:lnTo>
                      <a:pt x="422741" y="748074"/>
                    </a:lnTo>
                    <a:lnTo>
                      <a:pt x="411950" y="746486"/>
                    </a:lnTo>
                    <a:lnTo>
                      <a:pt x="400842" y="744898"/>
                    </a:lnTo>
                    <a:lnTo>
                      <a:pt x="389417" y="744263"/>
                    </a:lnTo>
                    <a:lnTo>
                      <a:pt x="377991" y="743627"/>
                    </a:lnTo>
                    <a:close/>
                    <a:moveTo>
                      <a:pt x="642045" y="0"/>
                    </a:moveTo>
                    <a:lnTo>
                      <a:pt x="651249" y="0"/>
                    </a:lnTo>
                    <a:lnTo>
                      <a:pt x="660453" y="318"/>
                    </a:lnTo>
                    <a:lnTo>
                      <a:pt x="669339" y="1270"/>
                    </a:lnTo>
                    <a:lnTo>
                      <a:pt x="678226" y="2541"/>
                    </a:lnTo>
                    <a:lnTo>
                      <a:pt x="687430" y="4129"/>
                    </a:lnTo>
                    <a:lnTo>
                      <a:pt x="695999" y="6035"/>
                    </a:lnTo>
                    <a:lnTo>
                      <a:pt x="705203" y="8259"/>
                    </a:lnTo>
                    <a:lnTo>
                      <a:pt x="713772" y="10800"/>
                    </a:lnTo>
                    <a:lnTo>
                      <a:pt x="722341" y="13977"/>
                    </a:lnTo>
                    <a:lnTo>
                      <a:pt x="730910" y="17471"/>
                    </a:lnTo>
                    <a:lnTo>
                      <a:pt x="737575" y="20647"/>
                    </a:lnTo>
                    <a:lnTo>
                      <a:pt x="743922" y="24142"/>
                    </a:lnTo>
                    <a:lnTo>
                      <a:pt x="750904" y="27953"/>
                    </a:lnTo>
                    <a:lnTo>
                      <a:pt x="757252" y="31765"/>
                    </a:lnTo>
                    <a:lnTo>
                      <a:pt x="763599" y="36212"/>
                    </a:lnTo>
                    <a:lnTo>
                      <a:pt x="769312" y="40660"/>
                    </a:lnTo>
                    <a:lnTo>
                      <a:pt x="775659" y="45742"/>
                    </a:lnTo>
                    <a:lnTo>
                      <a:pt x="781689" y="50824"/>
                    </a:lnTo>
                    <a:lnTo>
                      <a:pt x="787719" y="56542"/>
                    </a:lnTo>
                    <a:lnTo>
                      <a:pt x="793115" y="61942"/>
                    </a:lnTo>
                    <a:lnTo>
                      <a:pt x="798510" y="68295"/>
                    </a:lnTo>
                    <a:lnTo>
                      <a:pt x="803906" y="74649"/>
                    </a:lnTo>
                    <a:lnTo>
                      <a:pt x="808666" y="81319"/>
                    </a:lnTo>
                    <a:lnTo>
                      <a:pt x="813427" y="88625"/>
                    </a:lnTo>
                    <a:lnTo>
                      <a:pt x="818187" y="96249"/>
                    </a:lnTo>
                    <a:lnTo>
                      <a:pt x="822313" y="103555"/>
                    </a:lnTo>
                    <a:lnTo>
                      <a:pt x="826122" y="111496"/>
                    </a:lnTo>
                    <a:lnTo>
                      <a:pt x="830247" y="120073"/>
                    </a:lnTo>
                    <a:lnTo>
                      <a:pt x="833421" y="128650"/>
                    </a:lnTo>
                    <a:lnTo>
                      <a:pt x="835960" y="137862"/>
                    </a:lnTo>
                    <a:lnTo>
                      <a:pt x="838817" y="147074"/>
                    </a:lnTo>
                    <a:lnTo>
                      <a:pt x="841356" y="156603"/>
                    </a:lnTo>
                    <a:lnTo>
                      <a:pt x="842942" y="166450"/>
                    </a:lnTo>
                    <a:lnTo>
                      <a:pt x="844529" y="176615"/>
                    </a:lnTo>
                    <a:lnTo>
                      <a:pt x="845481" y="187416"/>
                    </a:lnTo>
                    <a:lnTo>
                      <a:pt x="846116" y="198216"/>
                    </a:lnTo>
                    <a:lnTo>
                      <a:pt x="846433" y="209334"/>
                    </a:lnTo>
                    <a:lnTo>
                      <a:pt x="846116" y="220769"/>
                    </a:lnTo>
                    <a:lnTo>
                      <a:pt x="845164" y="232840"/>
                    </a:lnTo>
                    <a:lnTo>
                      <a:pt x="843894" y="244911"/>
                    </a:lnTo>
                    <a:lnTo>
                      <a:pt x="841990" y="257299"/>
                    </a:lnTo>
                    <a:lnTo>
                      <a:pt x="840086" y="270323"/>
                    </a:lnTo>
                    <a:lnTo>
                      <a:pt x="838182" y="277947"/>
                    </a:lnTo>
                    <a:lnTo>
                      <a:pt x="835325" y="285571"/>
                    </a:lnTo>
                    <a:lnTo>
                      <a:pt x="831834" y="292559"/>
                    </a:lnTo>
                    <a:lnTo>
                      <a:pt x="827708" y="298912"/>
                    </a:lnTo>
                    <a:lnTo>
                      <a:pt x="823265" y="304947"/>
                    </a:lnTo>
                    <a:lnTo>
                      <a:pt x="818187" y="310665"/>
                    </a:lnTo>
                    <a:lnTo>
                      <a:pt x="812792" y="315748"/>
                    </a:lnTo>
                    <a:lnTo>
                      <a:pt x="806762" y="320195"/>
                    </a:lnTo>
                    <a:lnTo>
                      <a:pt x="800097" y="324007"/>
                    </a:lnTo>
                    <a:lnTo>
                      <a:pt x="793115" y="327183"/>
                    </a:lnTo>
                    <a:lnTo>
                      <a:pt x="786133" y="330042"/>
                    </a:lnTo>
                    <a:lnTo>
                      <a:pt x="778833" y="331630"/>
                    </a:lnTo>
                    <a:lnTo>
                      <a:pt x="771533" y="332901"/>
                    </a:lnTo>
                    <a:lnTo>
                      <a:pt x="763599" y="333219"/>
                    </a:lnTo>
                    <a:lnTo>
                      <a:pt x="755665" y="333219"/>
                    </a:lnTo>
                    <a:lnTo>
                      <a:pt x="748048" y="331948"/>
                    </a:lnTo>
                    <a:lnTo>
                      <a:pt x="740114" y="330042"/>
                    </a:lnTo>
                    <a:lnTo>
                      <a:pt x="732497" y="327183"/>
                    </a:lnTo>
                    <a:lnTo>
                      <a:pt x="725832" y="323689"/>
                    </a:lnTo>
                    <a:lnTo>
                      <a:pt x="719167" y="319560"/>
                    </a:lnTo>
                    <a:lnTo>
                      <a:pt x="713137" y="315430"/>
                    </a:lnTo>
                    <a:lnTo>
                      <a:pt x="707424" y="310030"/>
                    </a:lnTo>
                    <a:lnTo>
                      <a:pt x="702346" y="304630"/>
                    </a:lnTo>
                    <a:lnTo>
                      <a:pt x="697903" y="298594"/>
                    </a:lnTo>
                    <a:lnTo>
                      <a:pt x="694095" y="291924"/>
                    </a:lnTo>
                    <a:lnTo>
                      <a:pt x="690921" y="285253"/>
                    </a:lnTo>
                    <a:lnTo>
                      <a:pt x="688382" y="277947"/>
                    </a:lnTo>
                    <a:lnTo>
                      <a:pt x="686478" y="270959"/>
                    </a:lnTo>
                    <a:lnTo>
                      <a:pt x="685208" y="263335"/>
                    </a:lnTo>
                    <a:lnTo>
                      <a:pt x="684891" y="255393"/>
                    </a:lnTo>
                    <a:lnTo>
                      <a:pt x="685208" y="247452"/>
                    </a:lnTo>
                    <a:lnTo>
                      <a:pt x="686478" y="239828"/>
                    </a:lnTo>
                    <a:lnTo>
                      <a:pt x="688382" y="228393"/>
                    </a:lnTo>
                    <a:lnTo>
                      <a:pt x="689651" y="216322"/>
                    </a:lnTo>
                    <a:lnTo>
                      <a:pt x="689969" y="210604"/>
                    </a:lnTo>
                    <a:lnTo>
                      <a:pt x="689969" y="204887"/>
                    </a:lnTo>
                    <a:lnTo>
                      <a:pt x="689651" y="198851"/>
                    </a:lnTo>
                    <a:lnTo>
                      <a:pt x="689017" y="193451"/>
                    </a:lnTo>
                    <a:lnTo>
                      <a:pt x="688064" y="188369"/>
                    </a:lnTo>
                    <a:lnTo>
                      <a:pt x="686478" y="182968"/>
                    </a:lnTo>
                    <a:lnTo>
                      <a:pt x="684891" y="178204"/>
                    </a:lnTo>
                    <a:lnTo>
                      <a:pt x="682669" y="174074"/>
                    </a:lnTo>
                    <a:lnTo>
                      <a:pt x="679813" y="169945"/>
                    </a:lnTo>
                    <a:lnTo>
                      <a:pt x="676322" y="166450"/>
                    </a:lnTo>
                    <a:lnTo>
                      <a:pt x="672196" y="163592"/>
                    </a:lnTo>
                    <a:lnTo>
                      <a:pt x="667753" y="160733"/>
                    </a:lnTo>
                    <a:lnTo>
                      <a:pt x="663627" y="159144"/>
                    </a:lnTo>
                    <a:lnTo>
                      <a:pt x="658866" y="158191"/>
                    </a:lnTo>
                    <a:lnTo>
                      <a:pt x="654106" y="157238"/>
                    </a:lnTo>
                    <a:lnTo>
                      <a:pt x="649345" y="156921"/>
                    </a:lnTo>
                    <a:lnTo>
                      <a:pt x="644584" y="156921"/>
                    </a:lnTo>
                    <a:lnTo>
                      <a:pt x="639189" y="157238"/>
                    </a:lnTo>
                    <a:lnTo>
                      <a:pt x="634428" y="157556"/>
                    </a:lnTo>
                    <a:lnTo>
                      <a:pt x="629350" y="158827"/>
                    </a:lnTo>
                    <a:lnTo>
                      <a:pt x="624590" y="160097"/>
                    </a:lnTo>
                    <a:lnTo>
                      <a:pt x="620147" y="162003"/>
                    </a:lnTo>
                    <a:lnTo>
                      <a:pt x="615386" y="163909"/>
                    </a:lnTo>
                    <a:lnTo>
                      <a:pt x="611578" y="166450"/>
                    </a:lnTo>
                    <a:lnTo>
                      <a:pt x="607452" y="168674"/>
                    </a:lnTo>
                    <a:lnTo>
                      <a:pt x="603961" y="171851"/>
                    </a:lnTo>
                    <a:lnTo>
                      <a:pt x="600470" y="175027"/>
                    </a:lnTo>
                    <a:lnTo>
                      <a:pt x="597613" y="178839"/>
                    </a:lnTo>
                    <a:lnTo>
                      <a:pt x="592853" y="185510"/>
                    </a:lnTo>
                    <a:lnTo>
                      <a:pt x="586188" y="196628"/>
                    </a:lnTo>
                    <a:lnTo>
                      <a:pt x="566193" y="228393"/>
                    </a:lnTo>
                    <a:lnTo>
                      <a:pt x="540169" y="271911"/>
                    </a:lnTo>
                    <a:lnTo>
                      <a:pt x="508749" y="325277"/>
                    </a:lnTo>
                    <a:lnTo>
                      <a:pt x="435436" y="451386"/>
                    </a:lnTo>
                    <a:lnTo>
                      <a:pt x="356093" y="587977"/>
                    </a:lnTo>
                    <a:lnTo>
                      <a:pt x="367201" y="587659"/>
                    </a:lnTo>
                    <a:lnTo>
                      <a:pt x="377991" y="587342"/>
                    </a:lnTo>
                    <a:lnTo>
                      <a:pt x="391638" y="587342"/>
                    </a:lnTo>
                    <a:lnTo>
                      <a:pt x="405603" y="587977"/>
                    </a:lnTo>
                    <a:lnTo>
                      <a:pt x="419250" y="589248"/>
                    </a:lnTo>
                    <a:lnTo>
                      <a:pt x="432579" y="591153"/>
                    </a:lnTo>
                    <a:lnTo>
                      <a:pt x="446226" y="593377"/>
                    </a:lnTo>
                    <a:lnTo>
                      <a:pt x="459239" y="595918"/>
                    </a:lnTo>
                    <a:lnTo>
                      <a:pt x="472251" y="599095"/>
                    </a:lnTo>
                    <a:lnTo>
                      <a:pt x="484946" y="602271"/>
                    </a:lnTo>
                    <a:lnTo>
                      <a:pt x="497641" y="606719"/>
                    </a:lnTo>
                    <a:lnTo>
                      <a:pt x="510018" y="611166"/>
                    </a:lnTo>
                    <a:lnTo>
                      <a:pt x="522396" y="615930"/>
                    </a:lnTo>
                    <a:lnTo>
                      <a:pt x="534139" y="621013"/>
                    </a:lnTo>
                    <a:lnTo>
                      <a:pt x="546199" y="626731"/>
                    </a:lnTo>
                    <a:lnTo>
                      <a:pt x="557624" y="632448"/>
                    </a:lnTo>
                    <a:lnTo>
                      <a:pt x="569050" y="639437"/>
                    </a:lnTo>
                    <a:lnTo>
                      <a:pt x="580158" y="646108"/>
                    </a:lnTo>
                    <a:lnTo>
                      <a:pt x="590948" y="653096"/>
                    </a:lnTo>
                    <a:lnTo>
                      <a:pt x="601739" y="660720"/>
                    </a:lnTo>
                    <a:lnTo>
                      <a:pt x="611895" y="668661"/>
                    </a:lnTo>
                    <a:lnTo>
                      <a:pt x="621734" y="676602"/>
                    </a:lnTo>
                    <a:lnTo>
                      <a:pt x="631255" y="685497"/>
                    </a:lnTo>
                    <a:lnTo>
                      <a:pt x="640776" y="694073"/>
                    </a:lnTo>
                    <a:lnTo>
                      <a:pt x="649980" y="703285"/>
                    </a:lnTo>
                    <a:lnTo>
                      <a:pt x="658866" y="712815"/>
                    </a:lnTo>
                    <a:lnTo>
                      <a:pt x="667435" y="722662"/>
                    </a:lnTo>
                    <a:lnTo>
                      <a:pt x="675370" y="732509"/>
                    </a:lnTo>
                    <a:lnTo>
                      <a:pt x="683304" y="742992"/>
                    </a:lnTo>
                    <a:lnTo>
                      <a:pt x="690921" y="753792"/>
                    </a:lnTo>
                    <a:lnTo>
                      <a:pt x="697903" y="764275"/>
                    </a:lnTo>
                    <a:lnTo>
                      <a:pt x="704885" y="775393"/>
                    </a:lnTo>
                    <a:lnTo>
                      <a:pt x="711233" y="787146"/>
                    </a:lnTo>
                    <a:lnTo>
                      <a:pt x="716945" y="798581"/>
                    </a:lnTo>
                    <a:lnTo>
                      <a:pt x="724562" y="796040"/>
                    </a:lnTo>
                    <a:lnTo>
                      <a:pt x="732179" y="793499"/>
                    </a:lnTo>
                    <a:lnTo>
                      <a:pt x="740114" y="791275"/>
                    </a:lnTo>
                    <a:lnTo>
                      <a:pt x="748048" y="789369"/>
                    </a:lnTo>
                    <a:lnTo>
                      <a:pt x="755982" y="787781"/>
                    </a:lnTo>
                    <a:lnTo>
                      <a:pt x="763917" y="786193"/>
                    </a:lnTo>
                    <a:lnTo>
                      <a:pt x="772168" y="785558"/>
                    </a:lnTo>
                    <a:lnTo>
                      <a:pt x="780420" y="784922"/>
                    </a:lnTo>
                    <a:lnTo>
                      <a:pt x="792480" y="784605"/>
                    </a:lnTo>
                    <a:lnTo>
                      <a:pt x="804223" y="784922"/>
                    </a:lnTo>
                    <a:lnTo>
                      <a:pt x="816283" y="786193"/>
                    </a:lnTo>
                    <a:lnTo>
                      <a:pt x="827708" y="788099"/>
                    </a:lnTo>
                    <a:lnTo>
                      <a:pt x="839134" y="790322"/>
                    </a:lnTo>
                    <a:lnTo>
                      <a:pt x="850242" y="793499"/>
                    </a:lnTo>
                    <a:lnTo>
                      <a:pt x="861350" y="796993"/>
                    </a:lnTo>
                    <a:lnTo>
                      <a:pt x="872141" y="800805"/>
                    </a:lnTo>
                    <a:lnTo>
                      <a:pt x="878171" y="789052"/>
                    </a:lnTo>
                    <a:lnTo>
                      <a:pt x="884518" y="777616"/>
                    </a:lnTo>
                    <a:lnTo>
                      <a:pt x="891183" y="766498"/>
                    </a:lnTo>
                    <a:lnTo>
                      <a:pt x="898483" y="755380"/>
                    </a:lnTo>
                    <a:lnTo>
                      <a:pt x="905782" y="744580"/>
                    </a:lnTo>
                    <a:lnTo>
                      <a:pt x="913399" y="734098"/>
                    </a:lnTo>
                    <a:lnTo>
                      <a:pt x="921651" y="723933"/>
                    </a:lnTo>
                    <a:lnTo>
                      <a:pt x="930220" y="714403"/>
                    </a:lnTo>
                    <a:lnTo>
                      <a:pt x="938789" y="704556"/>
                    </a:lnTo>
                    <a:lnTo>
                      <a:pt x="947993" y="695344"/>
                    </a:lnTo>
                    <a:lnTo>
                      <a:pt x="957514" y="686132"/>
                    </a:lnTo>
                    <a:lnTo>
                      <a:pt x="967352" y="677873"/>
                    </a:lnTo>
                    <a:lnTo>
                      <a:pt x="977191" y="669614"/>
                    </a:lnTo>
                    <a:lnTo>
                      <a:pt x="987664" y="661673"/>
                    </a:lnTo>
                    <a:lnTo>
                      <a:pt x="998455" y="654049"/>
                    </a:lnTo>
                    <a:lnTo>
                      <a:pt x="1008928" y="646425"/>
                    </a:lnTo>
                    <a:lnTo>
                      <a:pt x="1020036" y="639755"/>
                    </a:lnTo>
                    <a:lnTo>
                      <a:pt x="1031779" y="633401"/>
                    </a:lnTo>
                    <a:lnTo>
                      <a:pt x="1043204" y="627048"/>
                    </a:lnTo>
                    <a:lnTo>
                      <a:pt x="1054947" y="621331"/>
                    </a:lnTo>
                    <a:lnTo>
                      <a:pt x="1067007" y="616248"/>
                    </a:lnTo>
                    <a:lnTo>
                      <a:pt x="1079385" y="611166"/>
                    </a:lnTo>
                    <a:lnTo>
                      <a:pt x="1091762" y="606719"/>
                    </a:lnTo>
                    <a:lnTo>
                      <a:pt x="1104457" y="602907"/>
                    </a:lnTo>
                    <a:lnTo>
                      <a:pt x="1117152" y="599095"/>
                    </a:lnTo>
                    <a:lnTo>
                      <a:pt x="1130482" y="595918"/>
                    </a:lnTo>
                    <a:lnTo>
                      <a:pt x="1143811" y="593377"/>
                    </a:lnTo>
                    <a:lnTo>
                      <a:pt x="1156824" y="591153"/>
                    </a:lnTo>
                    <a:lnTo>
                      <a:pt x="1170471" y="589248"/>
                    </a:lnTo>
                    <a:lnTo>
                      <a:pt x="1184435" y="587977"/>
                    </a:lnTo>
                    <a:lnTo>
                      <a:pt x="1198082" y="587342"/>
                    </a:lnTo>
                    <a:lnTo>
                      <a:pt x="1212047" y="587342"/>
                    </a:lnTo>
                    <a:lnTo>
                      <a:pt x="1228867" y="587342"/>
                    </a:lnTo>
                    <a:lnTo>
                      <a:pt x="1245371" y="588612"/>
                    </a:lnTo>
                    <a:lnTo>
                      <a:pt x="1261557" y="590518"/>
                    </a:lnTo>
                    <a:lnTo>
                      <a:pt x="1278060" y="592742"/>
                    </a:lnTo>
                    <a:lnTo>
                      <a:pt x="1293929" y="595918"/>
                    </a:lnTo>
                    <a:lnTo>
                      <a:pt x="1309797" y="600048"/>
                    </a:lnTo>
                    <a:lnTo>
                      <a:pt x="1325031" y="604495"/>
                    </a:lnTo>
                    <a:lnTo>
                      <a:pt x="1340583" y="609895"/>
                    </a:lnTo>
                    <a:lnTo>
                      <a:pt x="1355182" y="615613"/>
                    </a:lnTo>
                    <a:lnTo>
                      <a:pt x="1370098" y="621966"/>
                    </a:lnTo>
                    <a:lnTo>
                      <a:pt x="1384697" y="628954"/>
                    </a:lnTo>
                    <a:lnTo>
                      <a:pt x="1398662" y="636578"/>
                    </a:lnTo>
                    <a:lnTo>
                      <a:pt x="1411992" y="644837"/>
                    </a:lnTo>
                    <a:lnTo>
                      <a:pt x="1425639" y="653731"/>
                    </a:lnTo>
                    <a:lnTo>
                      <a:pt x="1438651" y="662626"/>
                    </a:lnTo>
                    <a:lnTo>
                      <a:pt x="1451028" y="672791"/>
                    </a:lnTo>
                    <a:lnTo>
                      <a:pt x="1463089" y="682955"/>
                    </a:lnTo>
                    <a:lnTo>
                      <a:pt x="1474831" y="693756"/>
                    </a:lnTo>
                    <a:lnTo>
                      <a:pt x="1486257" y="705191"/>
                    </a:lnTo>
                    <a:lnTo>
                      <a:pt x="1497047" y="716627"/>
                    </a:lnTo>
                    <a:lnTo>
                      <a:pt x="1500344" y="720649"/>
                    </a:lnTo>
                    <a:lnTo>
                      <a:pt x="1506819" y="705167"/>
                    </a:lnTo>
                    <a:lnTo>
                      <a:pt x="1554471" y="591184"/>
                    </a:lnTo>
                    <a:lnTo>
                      <a:pt x="1605616" y="472122"/>
                    </a:lnTo>
                    <a:lnTo>
                      <a:pt x="1631031" y="413384"/>
                    </a:lnTo>
                    <a:lnTo>
                      <a:pt x="1656127" y="356552"/>
                    </a:lnTo>
                    <a:lnTo>
                      <a:pt x="1680270" y="303529"/>
                    </a:lnTo>
                    <a:lnTo>
                      <a:pt x="1702508" y="254634"/>
                    </a:lnTo>
                    <a:lnTo>
                      <a:pt x="1723157" y="211772"/>
                    </a:lnTo>
                    <a:lnTo>
                      <a:pt x="1732369" y="192722"/>
                    </a:lnTo>
                    <a:lnTo>
                      <a:pt x="1740947" y="175577"/>
                    </a:lnTo>
                    <a:lnTo>
                      <a:pt x="1748889" y="160654"/>
                    </a:lnTo>
                    <a:lnTo>
                      <a:pt x="1756195" y="147637"/>
                    </a:lnTo>
                    <a:lnTo>
                      <a:pt x="1762549" y="136842"/>
                    </a:lnTo>
                    <a:lnTo>
                      <a:pt x="1767949" y="128904"/>
                    </a:lnTo>
                    <a:lnTo>
                      <a:pt x="1773667" y="121602"/>
                    </a:lnTo>
                    <a:lnTo>
                      <a:pt x="1779385" y="114617"/>
                    </a:lnTo>
                    <a:lnTo>
                      <a:pt x="1785421" y="107949"/>
                    </a:lnTo>
                    <a:lnTo>
                      <a:pt x="1792093" y="101599"/>
                    </a:lnTo>
                    <a:lnTo>
                      <a:pt x="1798446" y="95567"/>
                    </a:lnTo>
                    <a:lnTo>
                      <a:pt x="1805753" y="89852"/>
                    </a:lnTo>
                    <a:lnTo>
                      <a:pt x="1812741" y="84454"/>
                    </a:lnTo>
                    <a:lnTo>
                      <a:pt x="1820048" y="79374"/>
                    </a:lnTo>
                    <a:lnTo>
                      <a:pt x="1827990" y="74612"/>
                    </a:lnTo>
                    <a:lnTo>
                      <a:pt x="1835297" y="70167"/>
                    </a:lnTo>
                    <a:lnTo>
                      <a:pt x="1843238" y="65722"/>
                    </a:lnTo>
                    <a:lnTo>
                      <a:pt x="1851816" y="62229"/>
                    </a:lnTo>
                    <a:lnTo>
                      <a:pt x="1860075" y="58737"/>
                    </a:lnTo>
                    <a:lnTo>
                      <a:pt x="1868335" y="55562"/>
                    </a:lnTo>
                    <a:lnTo>
                      <a:pt x="1876594" y="52704"/>
                    </a:lnTo>
                    <a:lnTo>
                      <a:pt x="1885489" y="50164"/>
                    </a:lnTo>
                    <a:lnTo>
                      <a:pt x="1894067" y="47942"/>
                    </a:lnTo>
                    <a:lnTo>
                      <a:pt x="1902962" y="46354"/>
                    </a:lnTo>
                    <a:lnTo>
                      <a:pt x="1912174" y="44767"/>
                    </a:lnTo>
                    <a:lnTo>
                      <a:pt x="1920751" y="43814"/>
                    </a:lnTo>
                    <a:lnTo>
                      <a:pt x="1929964" y="43179"/>
                    </a:lnTo>
                    <a:lnTo>
                      <a:pt x="1939177" y="42862"/>
                    </a:lnTo>
                    <a:lnTo>
                      <a:pt x="1947754" y="42862"/>
                    </a:lnTo>
                    <a:lnTo>
                      <a:pt x="1956967" y="43179"/>
                    </a:lnTo>
                    <a:lnTo>
                      <a:pt x="1966179" y="43814"/>
                    </a:lnTo>
                    <a:lnTo>
                      <a:pt x="1975074" y="45084"/>
                    </a:lnTo>
                    <a:lnTo>
                      <a:pt x="1983969" y="46672"/>
                    </a:lnTo>
                    <a:lnTo>
                      <a:pt x="1993182" y="48577"/>
                    </a:lnTo>
                    <a:lnTo>
                      <a:pt x="2001759" y="51117"/>
                    </a:lnTo>
                    <a:lnTo>
                      <a:pt x="2010654" y="53974"/>
                    </a:lnTo>
                    <a:lnTo>
                      <a:pt x="2019231" y="57149"/>
                    </a:lnTo>
                    <a:lnTo>
                      <a:pt x="2027491" y="60642"/>
                    </a:lnTo>
                    <a:lnTo>
                      <a:pt x="2034480" y="63499"/>
                    </a:lnTo>
                    <a:lnTo>
                      <a:pt x="2040833" y="66992"/>
                    </a:lnTo>
                    <a:lnTo>
                      <a:pt x="2047504" y="70484"/>
                    </a:lnTo>
                    <a:lnTo>
                      <a:pt x="2053858" y="74612"/>
                    </a:lnTo>
                    <a:lnTo>
                      <a:pt x="2060211" y="78739"/>
                    </a:lnTo>
                    <a:lnTo>
                      <a:pt x="2066565" y="83502"/>
                    </a:lnTo>
                    <a:lnTo>
                      <a:pt x="2072601" y="88264"/>
                    </a:lnTo>
                    <a:lnTo>
                      <a:pt x="2078319" y="93662"/>
                    </a:lnTo>
                    <a:lnTo>
                      <a:pt x="2084355" y="99059"/>
                    </a:lnTo>
                    <a:lnTo>
                      <a:pt x="2090073" y="105092"/>
                    </a:lnTo>
                    <a:lnTo>
                      <a:pt x="2095473" y="111124"/>
                    </a:lnTo>
                    <a:lnTo>
                      <a:pt x="2100556" y="117474"/>
                    </a:lnTo>
                    <a:lnTo>
                      <a:pt x="2105957" y="124459"/>
                    </a:lnTo>
                    <a:lnTo>
                      <a:pt x="2110722" y="131127"/>
                    </a:lnTo>
                    <a:lnTo>
                      <a:pt x="2114852" y="138747"/>
                    </a:lnTo>
                    <a:lnTo>
                      <a:pt x="2119299" y="146367"/>
                    </a:lnTo>
                    <a:lnTo>
                      <a:pt x="2123429" y="154622"/>
                    </a:lnTo>
                    <a:lnTo>
                      <a:pt x="2126923" y="162877"/>
                    </a:lnTo>
                    <a:lnTo>
                      <a:pt x="2130100" y="171449"/>
                    </a:lnTo>
                    <a:lnTo>
                      <a:pt x="2133277" y="180339"/>
                    </a:lnTo>
                    <a:lnTo>
                      <a:pt x="2135501" y="189547"/>
                    </a:lnTo>
                    <a:lnTo>
                      <a:pt x="2138042" y="199389"/>
                    </a:lnTo>
                    <a:lnTo>
                      <a:pt x="2139948" y="209549"/>
                    </a:lnTo>
                    <a:lnTo>
                      <a:pt x="2141219" y="219392"/>
                    </a:lnTo>
                    <a:lnTo>
                      <a:pt x="2142490" y="230187"/>
                    </a:lnTo>
                    <a:lnTo>
                      <a:pt x="2143125" y="240664"/>
                    </a:lnTo>
                    <a:lnTo>
                      <a:pt x="2143125" y="252412"/>
                    </a:lnTo>
                    <a:lnTo>
                      <a:pt x="2142807" y="263842"/>
                    </a:lnTo>
                    <a:lnTo>
                      <a:pt x="2141854" y="275589"/>
                    </a:lnTo>
                    <a:lnTo>
                      <a:pt x="2140901" y="287654"/>
                    </a:lnTo>
                    <a:lnTo>
                      <a:pt x="2139313" y="300354"/>
                    </a:lnTo>
                    <a:lnTo>
                      <a:pt x="2136771" y="313054"/>
                    </a:lnTo>
                    <a:lnTo>
                      <a:pt x="2134865" y="320992"/>
                    </a:lnTo>
                    <a:lnTo>
                      <a:pt x="2132006" y="327977"/>
                    </a:lnTo>
                    <a:lnTo>
                      <a:pt x="2128829" y="335279"/>
                    </a:lnTo>
                    <a:lnTo>
                      <a:pt x="2125017" y="341629"/>
                    </a:lnTo>
                    <a:lnTo>
                      <a:pt x="2120252" y="347979"/>
                    </a:lnTo>
                    <a:lnTo>
                      <a:pt x="2114852" y="353377"/>
                    </a:lnTo>
                    <a:lnTo>
                      <a:pt x="2109451" y="358139"/>
                    </a:lnTo>
                    <a:lnTo>
                      <a:pt x="2103415" y="362902"/>
                    </a:lnTo>
                    <a:lnTo>
                      <a:pt x="2097062" y="366712"/>
                    </a:lnTo>
                    <a:lnTo>
                      <a:pt x="2090073" y="369887"/>
                    </a:lnTo>
                    <a:lnTo>
                      <a:pt x="2083084" y="372427"/>
                    </a:lnTo>
                    <a:lnTo>
                      <a:pt x="2075778" y="374649"/>
                    </a:lnTo>
                    <a:lnTo>
                      <a:pt x="2068153" y="375602"/>
                    </a:lnTo>
                    <a:lnTo>
                      <a:pt x="2060211" y="376237"/>
                    </a:lnTo>
                    <a:lnTo>
                      <a:pt x="2052587" y="375602"/>
                    </a:lnTo>
                    <a:lnTo>
                      <a:pt x="2044645" y="374649"/>
                    </a:lnTo>
                    <a:lnTo>
                      <a:pt x="2036703" y="372427"/>
                    </a:lnTo>
                    <a:lnTo>
                      <a:pt x="2029715" y="369887"/>
                    </a:lnTo>
                    <a:lnTo>
                      <a:pt x="2022408" y="366712"/>
                    </a:lnTo>
                    <a:lnTo>
                      <a:pt x="2015737" y="362584"/>
                    </a:lnTo>
                    <a:lnTo>
                      <a:pt x="2009701" y="357822"/>
                    </a:lnTo>
                    <a:lnTo>
                      <a:pt x="2004300" y="352742"/>
                    </a:lnTo>
                    <a:lnTo>
                      <a:pt x="1998900" y="347027"/>
                    </a:lnTo>
                    <a:lnTo>
                      <a:pt x="1994770" y="341312"/>
                    </a:lnTo>
                    <a:lnTo>
                      <a:pt x="1990640" y="334962"/>
                    </a:lnTo>
                    <a:lnTo>
                      <a:pt x="1987463" y="327977"/>
                    </a:lnTo>
                    <a:lnTo>
                      <a:pt x="1985240" y="320992"/>
                    </a:lnTo>
                    <a:lnTo>
                      <a:pt x="1983016" y="313372"/>
                    </a:lnTo>
                    <a:lnTo>
                      <a:pt x="1982063" y="305752"/>
                    </a:lnTo>
                    <a:lnTo>
                      <a:pt x="1981428" y="298449"/>
                    </a:lnTo>
                    <a:lnTo>
                      <a:pt x="1982063" y="290512"/>
                    </a:lnTo>
                    <a:lnTo>
                      <a:pt x="1983016" y="282574"/>
                    </a:lnTo>
                    <a:lnTo>
                      <a:pt x="1985240" y="270827"/>
                    </a:lnTo>
                    <a:lnTo>
                      <a:pt x="1986193" y="259397"/>
                    </a:lnTo>
                    <a:lnTo>
                      <a:pt x="1986828" y="253364"/>
                    </a:lnTo>
                    <a:lnTo>
                      <a:pt x="1986828" y="247649"/>
                    </a:lnTo>
                    <a:lnTo>
                      <a:pt x="1986193" y="241934"/>
                    </a:lnTo>
                    <a:lnTo>
                      <a:pt x="1985875" y="236537"/>
                    </a:lnTo>
                    <a:lnTo>
                      <a:pt x="1984604" y="230822"/>
                    </a:lnTo>
                    <a:lnTo>
                      <a:pt x="1983651" y="226059"/>
                    </a:lnTo>
                    <a:lnTo>
                      <a:pt x="1981428" y="221297"/>
                    </a:lnTo>
                    <a:lnTo>
                      <a:pt x="1979204" y="216852"/>
                    </a:lnTo>
                    <a:lnTo>
                      <a:pt x="1976345" y="212724"/>
                    </a:lnTo>
                    <a:lnTo>
                      <a:pt x="1973168" y="209549"/>
                    </a:lnTo>
                    <a:lnTo>
                      <a:pt x="1969356" y="206374"/>
                    </a:lnTo>
                    <a:lnTo>
                      <a:pt x="1964591" y="203834"/>
                    </a:lnTo>
                    <a:lnTo>
                      <a:pt x="1960143" y="202247"/>
                    </a:lnTo>
                    <a:lnTo>
                      <a:pt x="1955696" y="200977"/>
                    </a:lnTo>
                    <a:lnTo>
                      <a:pt x="1950931" y="200024"/>
                    </a:lnTo>
                    <a:lnTo>
                      <a:pt x="1945848" y="199389"/>
                    </a:lnTo>
                    <a:lnTo>
                      <a:pt x="1941083" y="199389"/>
                    </a:lnTo>
                    <a:lnTo>
                      <a:pt x="1936000" y="200024"/>
                    </a:lnTo>
                    <a:lnTo>
                      <a:pt x="1931235" y="200659"/>
                    </a:lnTo>
                    <a:lnTo>
                      <a:pt x="1926470" y="201612"/>
                    </a:lnTo>
                    <a:lnTo>
                      <a:pt x="1921705" y="203199"/>
                    </a:lnTo>
                    <a:lnTo>
                      <a:pt x="1916939" y="204787"/>
                    </a:lnTo>
                    <a:lnTo>
                      <a:pt x="1912492" y="206692"/>
                    </a:lnTo>
                    <a:lnTo>
                      <a:pt x="1908044" y="208914"/>
                    </a:lnTo>
                    <a:lnTo>
                      <a:pt x="1904232" y="211772"/>
                    </a:lnTo>
                    <a:lnTo>
                      <a:pt x="1900420" y="214629"/>
                    </a:lnTo>
                    <a:lnTo>
                      <a:pt x="1897243" y="217804"/>
                    </a:lnTo>
                    <a:lnTo>
                      <a:pt x="1894702" y="221297"/>
                    </a:lnTo>
                    <a:lnTo>
                      <a:pt x="1891525" y="226059"/>
                    </a:lnTo>
                    <a:lnTo>
                      <a:pt x="1887395" y="232409"/>
                    </a:lnTo>
                    <a:lnTo>
                      <a:pt x="1877865" y="250189"/>
                    </a:lnTo>
                    <a:lnTo>
                      <a:pt x="1866111" y="274002"/>
                    </a:lnTo>
                    <a:lnTo>
                      <a:pt x="1852133" y="303847"/>
                    </a:lnTo>
                    <a:lnTo>
                      <a:pt x="1835932" y="338772"/>
                    </a:lnTo>
                    <a:lnTo>
                      <a:pt x="1817824" y="378142"/>
                    </a:lnTo>
                    <a:lnTo>
                      <a:pt x="1798446" y="421639"/>
                    </a:lnTo>
                    <a:lnTo>
                      <a:pt x="1777797" y="468947"/>
                    </a:lnTo>
                    <a:lnTo>
                      <a:pt x="1733005" y="573087"/>
                    </a:lnTo>
                    <a:lnTo>
                      <a:pt x="1685035" y="685164"/>
                    </a:lnTo>
                    <a:lnTo>
                      <a:pt x="1635478" y="803274"/>
                    </a:lnTo>
                    <a:lnTo>
                      <a:pt x="1586238" y="921702"/>
                    </a:lnTo>
                    <a:lnTo>
                      <a:pt x="1591003" y="965835"/>
                    </a:lnTo>
                    <a:lnTo>
                      <a:pt x="1590368" y="975677"/>
                    </a:lnTo>
                    <a:lnTo>
                      <a:pt x="1590050" y="985202"/>
                    </a:lnTo>
                    <a:lnTo>
                      <a:pt x="1589733" y="994727"/>
                    </a:lnTo>
                    <a:lnTo>
                      <a:pt x="1588779" y="1004252"/>
                    </a:lnTo>
                    <a:lnTo>
                      <a:pt x="1587827" y="1013777"/>
                    </a:lnTo>
                    <a:lnTo>
                      <a:pt x="1586556" y="1023302"/>
                    </a:lnTo>
                    <a:lnTo>
                      <a:pt x="1584967" y="1032827"/>
                    </a:lnTo>
                    <a:lnTo>
                      <a:pt x="1583061" y="1042035"/>
                    </a:lnTo>
                    <a:lnTo>
                      <a:pt x="1578614" y="1060450"/>
                    </a:lnTo>
                    <a:lnTo>
                      <a:pt x="1573849" y="1078230"/>
                    </a:lnTo>
                    <a:lnTo>
                      <a:pt x="1567813" y="1096010"/>
                    </a:lnTo>
                    <a:lnTo>
                      <a:pt x="1561142" y="1113155"/>
                    </a:lnTo>
                    <a:lnTo>
                      <a:pt x="1553200" y="1129665"/>
                    </a:lnTo>
                    <a:lnTo>
                      <a:pt x="1544940" y="1146175"/>
                    </a:lnTo>
                    <a:lnTo>
                      <a:pt x="1535728" y="1162050"/>
                    </a:lnTo>
                    <a:lnTo>
                      <a:pt x="1525880" y="1177290"/>
                    </a:lnTo>
                    <a:lnTo>
                      <a:pt x="1515396" y="1192212"/>
                    </a:lnTo>
                    <a:lnTo>
                      <a:pt x="1504278" y="1206500"/>
                    </a:lnTo>
                    <a:lnTo>
                      <a:pt x="1492524" y="1220152"/>
                    </a:lnTo>
                    <a:lnTo>
                      <a:pt x="1479817" y="1233487"/>
                    </a:lnTo>
                    <a:lnTo>
                      <a:pt x="1466474" y="1246187"/>
                    </a:lnTo>
                    <a:lnTo>
                      <a:pt x="1452814" y="1257935"/>
                    </a:lnTo>
                    <a:lnTo>
                      <a:pt x="1438519" y="1269047"/>
                    </a:lnTo>
                    <a:lnTo>
                      <a:pt x="1423588" y="1279842"/>
                    </a:lnTo>
                    <a:lnTo>
                      <a:pt x="1408339" y="1289367"/>
                    </a:lnTo>
                    <a:lnTo>
                      <a:pt x="1392455" y="1298575"/>
                    </a:lnTo>
                    <a:lnTo>
                      <a:pt x="1375936" y="1306830"/>
                    </a:lnTo>
                    <a:lnTo>
                      <a:pt x="1359417" y="1314767"/>
                    </a:lnTo>
                    <a:lnTo>
                      <a:pt x="1342263" y="1321435"/>
                    </a:lnTo>
                    <a:lnTo>
                      <a:pt x="1324473" y="1327467"/>
                    </a:lnTo>
                    <a:lnTo>
                      <a:pt x="1306683" y="1332230"/>
                    </a:lnTo>
                    <a:lnTo>
                      <a:pt x="1288258" y="1336675"/>
                    </a:lnTo>
                    <a:lnTo>
                      <a:pt x="1279045" y="1338580"/>
                    </a:lnTo>
                    <a:lnTo>
                      <a:pt x="1269515" y="1340167"/>
                    </a:lnTo>
                    <a:lnTo>
                      <a:pt x="1259984" y="1341437"/>
                    </a:lnTo>
                    <a:lnTo>
                      <a:pt x="1250454" y="1342390"/>
                    </a:lnTo>
                    <a:lnTo>
                      <a:pt x="1240924" y="1343342"/>
                    </a:lnTo>
                    <a:lnTo>
                      <a:pt x="1231393" y="1343660"/>
                    </a:lnTo>
                    <a:lnTo>
                      <a:pt x="1221863" y="1343977"/>
                    </a:lnTo>
                    <a:lnTo>
                      <a:pt x="1212015" y="1344612"/>
                    </a:lnTo>
                    <a:lnTo>
                      <a:pt x="1200897" y="1343977"/>
                    </a:lnTo>
                    <a:lnTo>
                      <a:pt x="1189778" y="1343660"/>
                    </a:lnTo>
                    <a:lnTo>
                      <a:pt x="1178977" y="1343025"/>
                    </a:lnTo>
                    <a:lnTo>
                      <a:pt x="1167858" y="1341755"/>
                    </a:lnTo>
                    <a:lnTo>
                      <a:pt x="1157375" y="1340485"/>
                    </a:lnTo>
                    <a:lnTo>
                      <a:pt x="1146574" y="1338580"/>
                    </a:lnTo>
                    <a:lnTo>
                      <a:pt x="1135773" y="1336675"/>
                    </a:lnTo>
                    <a:lnTo>
                      <a:pt x="1124972" y="1334135"/>
                    </a:lnTo>
                    <a:lnTo>
                      <a:pt x="1114806" y="1331912"/>
                    </a:lnTo>
                    <a:lnTo>
                      <a:pt x="1104005" y="1328737"/>
                    </a:lnTo>
                    <a:lnTo>
                      <a:pt x="1093840" y="1325562"/>
                    </a:lnTo>
                    <a:lnTo>
                      <a:pt x="1083356" y="1321752"/>
                    </a:lnTo>
                    <a:lnTo>
                      <a:pt x="1073508" y="1318260"/>
                    </a:lnTo>
                    <a:lnTo>
                      <a:pt x="1063343" y="1313815"/>
                    </a:lnTo>
                    <a:lnTo>
                      <a:pt x="1053177" y="1309687"/>
                    </a:lnTo>
                    <a:lnTo>
                      <a:pt x="1043329" y="1304925"/>
                    </a:lnTo>
                    <a:lnTo>
                      <a:pt x="1041162" y="1303645"/>
                    </a:lnTo>
                    <a:lnTo>
                      <a:pt x="1031779" y="1298569"/>
                    </a:lnTo>
                    <a:lnTo>
                      <a:pt x="1019719" y="1291580"/>
                    </a:lnTo>
                    <a:lnTo>
                      <a:pt x="1008293" y="1284910"/>
                    </a:lnTo>
                    <a:lnTo>
                      <a:pt x="997185" y="1277286"/>
                    </a:lnTo>
                    <a:lnTo>
                      <a:pt x="986395" y="1269980"/>
                    </a:lnTo>
                    <a:lnTo>
                      <a:pt x="976239" y="1262039"/>
                    </a:lnTo>
                    <a:lnTo>
                      <a:pt x="965765" y="1253462"/>
                    </a:lnTo>
                    <a:lnTo>
                      <a:pt x="956244" y="1244885"/>
                    </a:lnTo>
                    <a:lnTo>
                      <a:pt x="946723" y="1235673"/>
                    </a:lnTo>
                    <a:lnTo>
                      <a:pt x="937519" y="1226461"/>
                    </a:lnTo>
                    <a:lnTo>
                      <a:pt x="928950" y="1216932"/>
                    </a:lnTo>
                    <a:lnTo>
                      <a:pt x="920064" y="1207084"/>
                    </a:lnTo>
                    <a:lnTo>
                      <a:pt x="912130" y="1197237"/>
                    </a:lnTo>
                    <a:lnTo>
                      <a:pt x="904830" y="1186755"/>
                    </a:lnTo>
                    <a:lnTo>
                      <a:pt x="897213" y="1176272"/>
                    </a:lnTo>
                    <a:lnTo>
                      <a:pt x="889914" y="1165154"/>
                    </a:lnTo>
                    <a:lnTo>
                      <a:pt x="883566" y="1154036"/>
                    </a:lnTo>
                    <a:lnTo>
                      <a:pt x="877219" y="1142918"/>
                    </a:lnTo>
                    <a:lnTo>
                      <a:pt x="871506" y="1131165"/>
                    </a:lnTo>
                    <a:lnTo>
                      <a:pt x="866111" y="1119412"/>
                    </a:lnTo>
                    <a:lnTo>
                      <a:pt x="861033" y="1107341"/>
                    </a:lnTo>
                    <a:lnTo>
                      <a:pt x="856272" y="1095588"/>
                    </a:lnTo>
                    <a:lnTo>
                      <a:pt x="852464" y="1083200"/>
                    </a:lnTo>
                    <a:lnTo>
                      <a:pt x="848338" y="1070493"/>
                    </a:lnTo>
                    <a:lnTo>
                      <a:pt x="845164" y="1057787"/>
                    </a:lnTo>
                    <a:lnTo>
                      <a:pt x="841990" y="1045081"/>
                    </a:lnTo>
                    <a:lnTo>
                      <a:pt x="839769" y="1032057"/>
                    </a:lnTo>
                    <a:lnTo>
                      <a:pt x="837547" y="1019351"/>
                    </a:lnTo>
                    <a:lnTo>
                      <a:pt x="835960" y="1005692"/>
                    </a:lnTo>
                    <a:lnTo>
                      <a:pt x="835008" y="992668"/>
                    </a:lnTo>
                    <a:lnTo>
                      <a:pt x="834056" y="979327"/>
                    </a:lnTo>
                    <a:lnTo>
                      <a:pt x="833739" y="965668"/>
                    </a:lnTo>
                    <a:lnTo>
                      <a:pt x="834056" y="960903"/>
                    </a:lnTo>
                    <a:lnTo>
                      <a:pt x="830882" y="957726"/>
                    </a:lnTo>
                    <a:lnTo>
                      <a:pt x="827708" y="954550"/>
                    </a:lnTo>
                    <a:lnTo>
                      <a:pt x="824217" y="952326"/>
                    </a:lnTo>
                    <a:lnTo>
                      <a:pt x="820726" y="950103"/>
                    </a:lnTo>
                    <a:lnTo>
                      <a:pt x="816918" y="948197"/>
                    </a:lnTo>
                    <a:lnTo>
                      <a:pt x="813744" y="946608"/>
                    </a:lnTo>
                    <a:lnTo>
                      <a:pt x="807079" y="944384"/>
                    </a:lnTo>
                    <a:lnTo>
                      <a:pt x="800732" y="942796"/>
                    </a:lnTo>
                    <a:lnTo>
                      <a:pt x="795336" y="941843"/>
                    </a:lnTo>
                    <a:lnTo>
                      <a:pt x="790576" y="941526"/>
                    </a:lnTo>
                    <a:lnTo>
                      <a:pt x="787402" y="941526"/>
                    </a:lnTo>
                    <a:lnTo>
                      <a:pt x="782007" y="941843"/>
                    </a:lnTo>
                    <a:lnTo>
                      <a:pt x="777246" y="942796"/>
                    </a:lnTo>
                    <a:lnTo>
                      <a:pt x="773120" y="943749"/>
                    </a:lnTo>
                    <a:lnTo>
                      <a:pt x="768677" y="945973"/>
                    </a:lnTo>
                    <a:lnTo>
                      <a:pt x="765186" y="947879"/>
                    </a:lnTo>
                    <a:lnTo>
                      <a:pt x="761378" y="949785"/>
                    </a:lnTo>
                    <a:lnTo>
                      <a:pt x="758839" y="952644"/>
                    </a:lnTo>
                    <a:lnTo>
                      <a:pt x="755982" y="955503"/>
                    </a:lnTo>
                    <a:lnTo>
                      <a:pt x="756300" y="960585"/>
                    </a:lnTo>
                    <a:lnTo>
                      <a:pt x="756300" y="965668"/>
                    </a:lnTo>
                    <a:lnTo>
                      <a:pt x="748683" y="1041904"/>
                    </a:lnTo>
                    <a:lnTo>
                      <a:pt x="747731" y="1049846"/>
                    </a:lnTo>
                    <a:lnTo>
                      <a:pt x="745509" y="1057152"/>
                    </a:lnTo>
                    <a:lnTo>
                      <a:pt x="742970" y="1064140"/>
                    </a:lnTo>
                    <a:lnTo>
                      <a:pt x="741194" y="1067695"/>
                    </a:lnTo>
                    <a:lnTo>
                      <a:pt x="739463" y="1073886"/>
                    </a:lnTo>
                    <a:lnTo>
                      <a:pt x="734703" y="1089773"/>
                    </a:lnTo>
                    <a:lnTo>
                      <a:pt x="728674" y="1105025"/>
                    </a:lnTo>
                    <a:lnTo>
                      <a:pt x="722327" y="1119960"/>
                    </a:lnTo>
                    <a:lnTo>
                      <a:pt x="715663" y="1134894"/>
                    </a:lnTo>
                    <a:lnTo>
                      <a:pt x="708047" y="1149193"/>
                    </a:lnTo>
                    <a:lnTo>
                      <a:pt x="699796" y="1162857"/>
                    </a:lnTo>
                    <a:lnTo>
                      <a:pt x="691228" y="1176520"/>
                    </a:lnTo>
                    <a:lnTo>
                      <a:pt x="682025" y="1189548"/>
                    </a:lnTo>
                    <a:lnTo>
                      <a:pt x="672188" y="1202258"/>
                    </a:lnTo>
                    <a:lnTo>
                      <a:pt x="661716" y="1214651"/>
                    </a:lnTo>
                    <a:lnTo>
                      <a:pt x="650927" y="1226408"/>
                    </a:lnTo>
                    <a:lnTo>
                      <a:pt x="639820" y="1237529"/>
                    </a:lnTo>
                    <a:lnTo>
                      <a:pt x="628079" y="1248333"/>
                    </a:lnTo>
                    <a:lnTo>
                      <a:pt x="616020" y="1258819"/>
                    </a:lnTo>
                    <a:lnTo>
                      <a:pt x="603327" y="1268669"/>
                    </a:lnTo>
                    <a:lnTo>
                      <a:pt x="590633" y="1277884"/>
                    </a:lnTo>
                    <a:lnTo>
                      <a:pt x="577305" y="1286463"/>
                    </a:lnTo>
                    <a:lnTo>
                      <a:pt x="563343" y="1294725"/>
                    </a:lnTo>
                    <a:lnTo>
                      <a:pt x="549380" y="1302351"/>
                    </a:lnTo>
                    <a:lnTo>
                      <a:pt x="535100" y="1309659"/>
                    </a:lnTo>
                    <a:lnTo>
                      <a:pt x="520503" y="1316014"/>
                    </a:lnTo>
                    <a:lnTo>
                      <a:pt x="505588" y="1321734"/>
                    </a:lnTo>
                    <a:lnTo>
                      <a:pt x="490356" y="1327136"/>
                    </a:lnTo>
                    <a:lnTo>
                      <a:pt x="474489" y="1331266"/>
                    </a:lnTo>
                    <a:lnTo>
                      <a:pt x="458940" y="1335397"/>
                    </a:lnTo>
                    <a:lnTo>
                      <a:pt x="442756" y="1338575"/>
                    </a:lnTo>
                    <a:lnTo>
                      <a:pt x="426889" y="1340799"/>
                    </a:lnTo>
                    <a:lnTo>
                      <a:pt x="410388" y="1343023"/>
                    </a:lnTo>
                    <a:lnTo>
                      <a:pt x="393886" y="1343977"/>
                    </a:lnTo>
                    <a:lnTo>
                      <a:pt x="377068" y="1344612"/>
                    </a:lnTo>
                    <a:lnTo>
                      <a:pt x="364374" y="1343977"/>
                    </a:lnTo>
                    <a:lnTo>
                      <a:pt x="351364" y="1343341"/>
                    </a:lnTo>
                    <a:lnTo>
                      <a:pt x="338036" y="1342388"/>
                    </a:lnTo>
                    <a:lnTo>
                      <a:pt x="325342" y="1340799"/>
                    </a:lnTo>
                    <a:lnTo>
                      <a:pt x="312649" y="1338893"/>
                    </a:lnTo>
                    <a:lnTo>
                      <a:pt x="299956" y="1336668"/>
                    </a:lnTo>
                    <a:lnTo>
                      <a:pt x="287262" y="1333491"/>
                    </a:lnTo>
                    <a:lnTo>
                      <a:pt x="275203" y="1330313"/>
                    </a:lnTo>
                    <a:lnTo>
                      <a:pt x="262827" y="1326500"/>
                    </a:lnTo>
                    <a:lnTo>
                      <a:pt x="250451" y="1322687"/>
                    </a:lnTo>
                    <a:lnTo>
                      <a:pt x="238075" y="1317921"/>
                    </a:lnTo>
                    <a:lnTo>
                      <a:pt x="226334" y="1313154"/>
                    </a:lnTo>
                    <a:lnTo>
                      <a:pt x="214910" y="1307435"/>
                    </a:lnTo>
                    <a:lnTo>
                      <a:pt x="202851" y="1302033"/>
                    </a:lnTo>
                    <a:lnTo>
                      <a:pt x="191745" y="1295678"/>
                    </a:lnTo>
                    <a:lnTo>
                      <a:pt x="180638" y="1289323"/>
                    </a:lnTo>
                    <a:lnTo>
                      <a:pt x="175256" y="1285473"/>
                    </a:lnTo>
                    <a:lnTo>
                      <a:pt x="170747" y="1282686"/>
                    </a:lnTo>
                    <a:lnTo>
                      <a:pt x="160591" y="1275380"/>
                    </a:lnTo>
                    <a:lnTo>
                      <a:pt x="150752" y="1268392"/>
                    </a:lnTo>
                    <a:lnTo>
                      <a:pt x="141231" y="1260768"/>
                    </a:lnTo>
                    <a:lnTo>
                      <a:pt x="131709" y="1253144"/>
                    </a:lnTo>
                    <a:lnTo>
                      <a:pt x="122506" y="1244885"/>
                    </a:lnTo>
                    <a:lnTo>
                      <a:pt x="113619" y="1236626"/>
                    </a:lnTo>
                    <a:lnTo>
                      <a:pt x="105050" y="1228050"/>
                    </a:lnTo>
                    <a:lnTo>
                      <a:pt x="97116" y="1219473"/>
                    </a:lnTo>
                    <a:lnTo>
                      <a:pt x="89182" y="1210261"/>
                    </a:lnTo>
                    <a:lnTo>
                      <a:pt x="81247" y="1200731"/>
                    </a:lnTo>
                    <a:lnTo>
                      <a:pt x="73948" y="1191519"/>
                    </a:lnTo>
                    <a:lnTo>
                      <a:pt x="66965" y="1181672"/>
                    </a:lnTo>
                    <a:lnTo>
                      <a:pt x="60618" y="1171825"/>
                    </a:lnTo>
                    <a:lnTo>
                      <a:pt x="54271" y="1161978"/>
                    </a:lnTo>
                    <a:lnTo>
                      <a:pt x="47923" y="1151495"/>
                    </a:lnTo>
                    <a:lnTo>
                      <a:pt x="42210" y="1140695"/>
                    </a:lnTo>
                    <a:lnTo>
                      <a:pt x="37132" y="1130212"/>
                    </a:lnTo>
                    <a:lnTo>
                      <a:pt x="32054" y="1119412"/>
                    </a:lnTo>
                    <a:lnTo>
                      <a:pt x="27294" y="1108294"/>
                    </a:lnTo>
                    <a:lnTo>
                      <a:pt x="22851" y="1097176"/>
                    </a:lnTo>
                    <a:lnTo>
                      <a:pt x="19359" y="1085741"/>
                    </a:lnTo>
                    <a:lnTo>
                      <a:pt x="15234" y="1074623"/>
                    </a:lnTo>
                    <a:lnTo>
                      <a:pt x="12060" y="1062552"/>
                    </a:lnTo>
                    <a:lnTo>
                      <a:pt x="9521" y="1051116"/>
                    </a:lnTo>
                    <a:lnTo>
                      <a:pt x="6982" y="1039046"/>
                    </a:lnTo>
                    <a:lnTo>
                      <a:pt x="4760" y="1027292"/>
                    </a:lnTo>
                    <a:lnTo>
                      <a:pt x="3173" y="1014904"/>
                    </a:lnTo>
                    <a:lnTo>
                      <a:pt x="1904" y="1002515"/>
                    </a:lnTo>
                    <a:lnTo>
                      <a:pt x="634" y="990762"/>
                    </a:lnTo>
                    <a:lnTo>
                      <a:pt x="317" y="978056"/>
                    </a:lnTo>
                    <a:lnTo>
                      <a:pt x="0" y="965668"/>
                    </a:lnTo>
                    <a:lnTo>
                      <a:pt x="0" y="955820"/>
                    </a:lnTo>
                    <a:lnTo>
                      <a:pt x="317" y="945973"/>
                    </a:lnTo>
                    <a:lnTo>
                      <a:pt x="952" y="935808"/>
                    </a:lnTo>
                    <a:lnTo>
                      <a:pt x="1904" y="926278"/>
                    </a:lnTo>
                    <a:lnTo>
                      <a:pt x="3173" y="916431"/>
                    </a:lnTo>
                    <a:lnTo>
                      <a:pt x="4760" y="906901"/>
                    </a:lnTo>
                    <a:lnTo>
                      <a:pt x="6347" y="897372"/>
                    </a:lnTo>
                    <a:lnTo>
                      <a:pt x="7934" y="887842"/>
                    </a:lnTo>
                    <a:lnTo>
                      <a:pt x="10156" y="878630"/>
                    </a:lnTo>
                    <a:lnTo>
                      <a:pt x="12060" y="869736"/>
                    </a:lnTo>
                    <a:lnTo>
                      <a:pt x="14916" y="860206"/>
                    </a:lnTo>
                    <a:lnTo>
                      <a:pt x="17773" y="851312"/>
                    </a:lnTo>
                    <a:lnTo>
                      <a:pt x="20629" y="842100"/>
                    </a:lnTo>
                    <a:lnTo>
                      <a:pt x="24120" y="833206"/>
                    </a:lnTo>
                    <a:lnTo>
                      <a:pt x="30785" y="816052"/>
                    </a:lnTo>
                    <a:lnTo>
                      <a:pt x="38719" y="798899"/>
                    </a:lnTo>
                    <a:lnTo>
                      <a:pt x="47606" y="782381"/>
                    </a:lnTo>
                    <a:lnTo>
                      <a:pt x="57127" y="766498"/>
                    </a:lnTo>
                    <a:lnTo>
                      <a:pt x="67283" y="750616"/>
                    </a:lnTo>
                    <a:lnTo>
                      <a:pt x="78391" y="735686"/>
                    </a:lnTo>
                    <a:lnTo>
                      <a:pt x="89816" y="721074"/>
                    </a:lnTo>
                    <a:lnTo>
                      <a:pt x="102194" y="707097"/>
                    </a:lnTo>
                    <a:lnTo>
                      <a:pt x="115206" y="694073"/>
                    </a:lnTo>
                    <a:lnTo>
                      <a:pt x="190741" y="562247"/>
                    </a:lnTo>
                    <a:lnTo>
                      <a:pt x="243743" y="469492"/>
                    </a:lnTo>
                    <a:lnTo>
                      <a:pt x="300870" y="370384"/>
                    </a:lnTo>
                    <a:lnTo>
                      <a:pt x="357362" y="274135"/>
                    </a:lnTo>
                    <a:lnTo>
                      <a:pt x="407507" y="188686"/>
                    </a:lnTo>
                    <a:lnTo>
                      <a:pt x="429088" y="152791"/>
                    </a:lnTo>
                    <a:lnTo>
                      <a:pt x="447179" y="123250"/>
                    </a:lnTo>
                    <a:lnTo>
                      <a:pt x="461460" y="100378"/>
                    </a:lnTo>
                    <a:lnTo>
                      <a:pt x="471616" y="85766"/>
                    </a:lnTo>
                    <a:lnTo>
                      <a:pt x="477012" y="78778"/>
                    </a:lnTo>
                    <a:lnTo>
                      <a:pt x="483042" y="71790"/>
                    </a:lnTo>
                    <a:lnTo>
                      <a:pt x="489072" y="65119"/>
                    </a:lnTo>
                    <a:lnTo>
                      <a:pt x="495419" y="58766"/>
                    </a:lnTo>
                    <a:lnTo>
                      <a:pt x="502084" y="52730"/>
                    </a:lnTo>
                    <a:lnTo>
                      <a:pt x="509066" y="47013"/>
                    </a:lnTo>
                    <a:lnTo>
                      <a:pt x="516366" y="41613"/>
                    </a:lnTo>
                    <a:lnTo>
                      <a:pt x="523348" y="36530"/>
                    </a:lnTo>
                    <a:lnTo>
                      <a:pt x="530965" y="31765"/>
                    </a:lnTo>
                    <a:lnTo>
                      <a:pt x="538899" y="27000"/>
                    </a:lnTo>
                    <a:lnTo>
                      <a:pt x="546834" y="23189"/>
                    </a:lnTo>
                    <a:lnTo>
                      <a:pt x="555085" y="19059"/>
                    </a:lnTo>
                    <a:lnTo>
                      <a:pt x="563020" y="15883"/>
                    </a:lnTo>
                    <a:lnTo>
                      <a:pt x="571906" y="12706"/>
                    </a:lnTo>
                    <a:lnTo>
                      <a:pt x="580158" y="9847"/>
                    </a:lnTo>
                    <a:lnTo>
                      <a:pt x="589044" y="7306"/>
                    </a:lnTo>
                    <a:lnTo>
                      <a:pt x="597613" y="5082"/>
                    </a:lnTo>
                    <a:lnTo>
                      <a:pt x="606500" y="3494"/>
                    </a:lnTo>
                    <a:lnTo>
                      <a:pt x="615386" y="1906"/>
                    </a:lnTo>
                    <a:lnTo>
                      <a:pt x="624273" y="953"/>
                    </a:lnTo>
                    <a:lnTo>
                      <a:pt x="633476" y="318"/>
                    </a:lnTo>
                    <a:lnTo>
                      <a:pt x="642045" y="0"/>
                    </a:lnTo>
                    <a:close/>
                  </a:path>
                </a:pathLst>
              </a:custGeom>
              <a:solidFill>
                <a:schemeClr val="bg1"/>
              </a:solidFill>
              <a:ln>
                <a:noFill/>
              </a:ln>
            </p:spPr>
            <p:txBody>
              <a:bodyPr lIns="67391" tIns="33696" rIns="67391" bIns="33696"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60" name="行李箱"/>
              <p:cNvSpPr/>
              <p:nvPr/>
            </p:nvSpPr>
            <p:spPr bwMode="auto">
              <a:xfrm>
                <a:off x="5709876" y="3556138"/>
                <a:ext cx="509816" cy="995721"/>
              </a:xfrm>
              <a:custGeom>
                <a:avLst/>
                <a:gdLst>
                  <a:gd name="T0" fmla="*/ 2147483646 w 3382"/>
                  <a:gd name="T1" fmla="*/ 2147483646 h 7079"/>
                  <a:gd name="T2" fmla="*/ 2147483646 w 3382"/>
                  <a:gd name="T3" fmla="*/ 2147483646 h 7079"/>
                  <a:gd name="T4" fmla="*/ 2147483646 w 3382"/>
                  <a:gd name="T5" fmla="*/ 2147483646 h 7079"/>
                  <a:gd name="T6" fmla="*/ 2147483646 w 3382"/>
                  <a:gd name="T7" fmla="*/ 2147483646 h 7079"/>
                  <a:gd name="T8" fmla="*/ 2147483646 w 3382"/>
                  <a:gd name="T9" fmla="*/ 2147483646 h 7079"/>
                  <a:gd name="T10" fmla="*/ 2147483646 w 3382"/>
                  <a:gd name="T11" fmla="*/ 2147483646 h 7079"/>
                  <a:gd name="T12" fmla="*/ 2147483646 w 3382"/>
                  <a:gd name="T13" fmla="*/ 2147483646 h 7079"/>
                  <a:gd name="T14" fmla="*/ 2147483646 w 3382"/>
                  <a:gd name="T15" fmla="*/ 2147483646 h 7079"/>
                  <a:gd name="T16" fmla="*/ 2147483646 w 3382"/>
                  <a:gd name="T17" fmla="*/ 1325175750 h 7079"/>
                  <a:gd name="T18" fmla="*/ 2147483646 w 3382"/>
                  <a:gd name="T19" fmla="*/ 0 h 7079"/>
                  <a:gd name="T20" fmla="*/ 2147483646 w 3382"/>
                  <a:gd name="T21" fmla="*/ 876981107 h 7079"/>
                  <a:gd name="T22" fmla="*/ 2147483646 w 3382"/>
                  <a:gd name="T23" fmla="*/ 2147483646 h 7079"/>
                  <a:gd name="T24" fmla="*/ 2147483646 w 3382"/>
                  <a:gd name="T25" fmla="*/ 2147483646 h 7079"/>
                  <a:gd name="T26" fmla="*/ 2147483646 w 3382"/>
                  <a:gd name="T27" fmla="*/ 2147483646 h 7079"/>
                  <a:gd name="T28" fmla="*/ 2147483646 w 3382"/>
                  <a:gd name="T29" fmla="*/ 2147483646 h 7079"/>
                  <a:gd name="T30" fmla="*/ 2147483646 w 3382"/>
                  <a:gd name="T31" fmla="*/ 2147483646 h 7079"/>
                  <a:gd name="T32" fmla="*/ 2147483646 w 3382"/>
                  <a:gd name="T33" fmla="*/ 2147483646 h 7079"/>
                  <a:gd name="T34" fmla="*/ 2147483646 w 3382"/>
                  <a:gd name="T35" fmla="*/ 2147483646 h 7079"/>
                  <a:gd name="T36" fmla="*/ 2147483646 w 3382"/>
                  <a:gd name="T37" fmla="*/ 2147483646 h 7079"/>
                  <a:gd name="T38" fmla="*/ 2147483646 w 3382"/>
                  <a:gd name="T39" fmla="*/ 2147483646 h 7079"/>
                  <a:gd name="T40" fmla="*/ 2147483646 w 3382"/>
                  <a:gd name="T41" fmla="*/ 2147483646 h 7079"/>
                  <a:gd name="T42" fmla="*/ 2147483646 w 3382"/>
                  <a:gd name="T43" fmla="*/ 2147483646 h 7079"/>
                  <a:gd name="T44" fmla="*/ 2147483646 w 3382"/>
                  <a:gd name="T45" fmla="*/ 2147483646 h 7079"/>
                  <a:gd name="T46" fmla="*/ 2147483646 w 3382"/>
                  <a:gd name="T47" fmla="*/ 2147483646 h 7079"/>
                  <a:gd name="T48" fmla="*/ 2147483646 w 3382"/>
                  <a:gd name="T49" fmla="*/ 2147483646 h 7079"/>
                  <a:gd name="T50" fmla="*/ 2147483646 w 3382"/>
                  <a:gd name="T51" fmla="*/ 2147483646 h 7079"/>
                  <a:gd name="T52" fmla="*/ 2147483646 w 3382"/>
                  <a:gd name="T53" fmla="*/ 2147483646 h 7079"/>
                  <a:gd name="T54" fmla="*/ 2147483646 w 3382"/>
                  <a:gd name="T55" fmla="*/ 2147483646 h 7079"/>
                  <a:gd name="T56" fmla="*/ 2147483646 w 3382"/>
                  <a:gd name="T57" fmla="*/ 2147483646 h 7079"/>
                  <a:gd name="T58" fmla="*/ 2147483646 w 3382"/>
                  <a:gd name="T59" fmla="*/ 2147483646 h 7079"/>
                  <a:gd name="T60" fmla="*/ 2147483646 w 3382"/>
                  <a:gd name="T61" fmla="*/ 2147483646 h 7079"/>
                  <a:gd name="T62" fmla="*/ 2147483646 w 3382"/>
                  <a:gd name="T63" fmla="*/ 2147483646 h 7079"/>
                  <a:gd name="T64" fmla="*/ 2147483646 w 3382"/>
                  <a:gd name="T65" fmla="*/ 2147483646 h 7079"/>
                  <a:gd name="T66" fmla="*/ 2147483646 w 3382"/>
                  <a:gd name="T67" fmla="*/ 2147483646 h 7079"/>
                  <a:gd name="T68" fmla="*/ 2130940616 w 3382"/>
                  <a:gd name="T69" fmla="*/ 2147483646 h 7079"/>
                  <a:gd name="T70" fmla="*/ 0 w 3382"/>
                  <a:gd name="T71" fmla="*/ 2147483646 h 7079"/>
                  <a:gd name="T72" fmla="*/ 2147483646 w 3382"/>
                  <a:gd name="T73" fmla="*/ 2147483646 h 7079"/>
                  <a:gd name="T74" fmla="*/ 2147483646 w 3382"/>
                  <a:gd name="T75" fmla="*/ 2147483646 h 7079"/>
                  <a:gd name="T76" fmla="*/ 2147483646 w 3382"/>
                  <a:gd name="T77" fmla="*/ 2147483646 h 7079"/>
                  <a:gd name="T78" fmla="*/ 2147483646 w 3382"/>
                  <a:gd name="T79" fmla="*/ 2147483646 h 7079"/>
                  <a:gd name="T80" fmla="*/ 2147483646 w 3382"/>
                  <a:gd name="T81" fmla="*/ 2147483646 h 7079"/>
                  <a:gd name="T82" fmla="*/ 2147483646 w 3382"/>
                  <a:gd name="T83" fmla="*/ 2147483646 h 7079"/>
                  <a:gd name="T84" fmla="*/ 2147483646 w 3382"/>
                  <a:gd name="T85" fmla="*/ 2147483646 h 7079"/>
                  <a:gd name="T86" fmla="*/ 2147483646 w 3382"/>
                  <a:gd name="T87" fmla="*/ 2147483646 h 7079"/>
                  <a:gd name="T88" fmla="*/ 2147483646 w 3382"/>
                  <a:gd name="T89" fmla="*/ 2147483646 h 7079"/>
                  <a:gd name="T90" fmla="*/ 2147483646 w 3382"/>
                  <a:gd name="T91" fmla="*/ 2147483646 h 7079"/>
                  <a:gd name="T92" fmla="*/ 2147483646 w 3382"/>
                  <a:gd name="T93" fmla="*/ 2147483646 h 7079"/>
                  <a:gd name="T94" fmla="*/ 2147483646 w 3382"/>
                  <a:gd name="T95" fmla="*/ 2147483646 h 7079"/>
                  <a:gd name="T96" fmla="*/ 2147483646 w 3382"/>
                  <a:gd name="T97" fmla="*/ 2147483646 h 7079"/>
                  <a:gd name="T98" fmla="*/ 2147483646 w 3382"/>
                  <a:gd name="T99" fmla="*/ 2147483646 h 7079"/>
                  <a:gd name="T100" fmla="*/ 2147483646 w 3382"/>
                  <a:gd name="T101" fmla="*/ 2147483646 h 7079"/>
                  <a:gd name="T102" fmla="*/ 2147483646 w 3382"/>
                  <a:gd name="T103" fmla="*/ 2147483646 h 7079"/>
                  <a:gd name="T104" fmla="*/ 2147483646 w 3382"/>
                  <a:gd name="T105" fmla="*/ 2147483646 h 7079"/>
                  <a:gd name="T106" fmla="*/ 2147483646 w 3382"/>
                  <a:gd name="T107" fmla="*/ 2147483646 h 7079"/>
                  <a:gd name="T108" fmla="*/ 2147483646 w 3382"/>
                  <a:gd name="T109" fmla="*/ 2147483646 h 7079"/>
                  <a:gd name="T110" fmla="*/ 2147483646 w 3382"/>
                  <a:gd name="T111" fmla="*/ 2147483646 h 7079"/>
                  <a:gd name="T112" fmla="*/ 2147483646 w 3382"/>
                  <a:gd name="T113" fmla="*/ 2147483646 h 7079"/>
                  <a:gd name="T114" fmla="*/ 2147483646 w 3382"/>
                  <a:gd name="T115" fmla="*/ 2147483646 h 7079"/>
                  <a:gd name="T116" fmla="*/ 2147483646 w 3382"/>
                  <a:gd name="T117" fmla="*/ 2147483646 h 707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382" h="7079">
                    <a:moveTo>
                      <a:pt x="532" y="6887"/>
                    </a:moveTo>
                    <a:lnTo>
                      <a:pt x="532" y="6887"/>
                    </a:lnTo>
                    <a:lnTo>
                      <a:pt x="534" y="6907"/>
                    </a:lnTo>
                    <a:lnTo>
                      <a:pt x="536" y="6926"/>
                    </a:lnTo>
                    <a:lnTo>
                      <a:pt x="541" y="6945"/>
                    </a:lnTo>
                    <a:lnTo>
                      <a:pt x="547" y="6962"/>
                    </a:lnTo>
                    <a:lnTo>
                      <a:pt x="555" y="6979"/>
                    </a:lnTo>
                    <a:lnTo>
                      <a:pt x="564" y="6994"/>
                    </a:lnTo>
                    <a:lnTo>
                      <a:pt x="575" y="7010"/>
                    </a:lnTo>
                    <a:lnTo>
                      <a:pt x="588" y="7023"/>
                    </a:lnTo>
                    <a:lnTo>
                      <a:pt x="601" y="7036"/>
                    </a:lnTo>
                    <a:lnTo>
                      <a:pt x="616" y="7046"/>
                    </a:lnTo>
                    <a:lnTo>
                      <a:pt x="632" y="7056"/>
                    </a:lnTo>
                    <a:lnTo>
                      <a:pt x="648" y="7064"/>
                    </a:lnTo>
                    <a:lnTo>
                      <a:pt x="666" y="7071"/>
                    </a:lnTo>
                    <a:lnTo>
                      <a:pt x="684" y="7076"/>
                    </a:lnTo>
                    <a:lnTo>
                      <a:pt x="702" y="7078"/>
                    </a:lnTo>
                    <a:lnTo>
                      <a:pt x="721" y="7079"/>
                    </a:lnTo>
                    <a:lnTo>
                      <a:pt x="741" y="7078"/>
                    </a:lnTo>
                    <a:lnTo>
                      <a:pt x="760" y="7076"/>
                    </a:lnTo>
                    <a:lnTo>
                      <a:pt x="778" y="7071"/>
                    </a:lnTo>
                    <a:lnTo>
                      <a:pt x="796" y="7064"/>
                    </a:lnTo>
                    <a:lnTo>
                      <a:pt x="812" y="7056"/>
                    </a:lnTo>
                    <a:lnTo>
                      <a:pt x="828" y="7046"/>
                    </a:lnTo>
                    <a:lnTo>
                      <a:pt x="843" y="7036"/>
                    </a:lnTo>
                    <a:lnTo>
                      <a:pt x="856" y="7023"/>
                    </a:lnTo>
                    <a:lnTo>
                      <a:pt x="868" y="7010"/>
                    </a:lnTo>
                    <a:lnTo>
                      <a:pt x="879" y="6994"/>
                    </a:lnTo>
                    <a:lnTo>
                      <a:pt x="889" y="6979"/>
                    </a:lnTo>
                    <a:lnTo>
                      <a:pt x="896" y="6962"/>
                    </a:lnTo>
                    <a:lnTo>
                      <a:pt x="903" y="6945"/>
                    </a:lnTo>
                    <a:lnTo>
                      <a:pt x="908" y="6926"/>
                    </a:lnTo>
                    <a:lnTo>
                      <a:pt x="910" y="6907"/>
                    </a:lnTo>
                    <a:lnTo>
                      <a:pt x="911" y="6887"/>
                    </a:lnTo>
                    <a:lnTo>
                      <a:pt x="911" y="6715"/>
                    </a:lnTo>
                    <a:lnTo>
                      <a:pt x="532" y="6715"/>
                    </a:lnTo>
                    <a:lnTo>
                      <a:pt x="532" y="6887"/>
                    </a:lnTo>
                    <a:close/>
                    <a:moveTo>
                      <a:pt x="1199" y="465"/>
                    </a:moveTo>
                    <a:lnTo>
                      <a:pt x="1199" y="465"/>
                    </a:lnTo>
                    <a:lnTo>
                      <a:pt x="1200" y="444"/>
                    </a:lnTo>
                    <a:lnTo>
                      <a:pt x="1203" y="423"/>
                    </a:lnTo>
                    <a:lnTo>
                      <a:pt x="1209" y="403"/>
                    </a:lnTo>
                    <a:lnTo>
                      <a:pt x="1216" y="384"/>
                    </a:lnTo>
                    <a:lnTo>
                      <a:pt x="1224" y="366"/>
                    </a:lnTo>
                    <a:lnTo>
                      <a:pt x="1235" y="349"/>
                    </a:lnTo>
                    <a:lnTo>
                      <a:pt x="1246" y="332"/>
                    </a:lnTo>
                    <a:lnTo>
                      <a:pt x="1259" y="318"/>
                    </a:lnTo>
                    <a:lnTo>
                      <a:pt x="1275" y="304"/>
                    </a:lnTo>
                    <a:lnTo>
                      <a:pt x="1290" y="292"/>
                    </a:lnTo>
                    <a:lnTo>
                      <a:pt x="1308" y="281"/>
                    </a:lnTo>
                    <a:lnTo>
                      <a:pt x="1326" y="272"/>
                    </a:lnTo>
                    <a:lnTo>
                      <a:pt x="1344" y="265"/>
                    </a:lnTo>
                    <a:lnTo>
                      <a:pt x="1364" y="260"/>
                    </a:lnTo>
                    <a:lnTo>
                      <a:pt x="1386" y="256"/>
                    </a:lnTo>
                    <a:lnTo>
                      <a:pt x="1407" y="255"/>
                    </a:lnTo>
                    <a:lnTo>
                      <a:pt x="1832" y="255"/>
                    </a:lnTo>
                    <a:lnTo>
                      <a:pt x="1853" y="256"/>
                    </a:lnTo>
                    <a:lnTo>
                      <a:pt x="1874" y="260"/>
                    </a:lnTo>
                    <a:lnTo>
                      <a:pt x="1893" y="265"/>
                    </a:lnTo>
                    <a:lnTo>
                      <a:pt x="1913" y="272"/>
                    </a:lnTo>
                    <a:lnTo>
                      <a:pt x="1931" y="281"/>
                    </a:lnTo>
                    <a:lnTo>
                      <a:pt x="1947" y="292"/>
                    </a:lnTo>
                    <a:lnTo>
                      <a:pt x="1964" y="304"/>
                    </a:lnTo>
                    <a:lnTo>
                      <a:pt x="1978" y="318"/>
                    </a:lnTo>
                    <a:lnTo>
                      <a:pt x="1992" y="332"/>
                    </a:lnTo>
                    <a:lnTo>
                      <a:pt x="2004" y="349"/>
                    </a:lnTo>
                    <a:lnTo>
                      <a:pt x="2015" y="366"/>
                    </a:lnTo>
                    <a:lnTo>
                      <a:pt x="2023" y="384"/>
                    </a:lnTo>
                    <a:lnTo>
                      <a:pt x="2030" y="403"/>
                    </a:lnTo>
                    <a:lnTo>
                      <a:pt x="2035" y="423"/>
                    </a:lnTo>
                    <a:lnTo>
                      <a:pt x="2038" y="444"/>
                    </a:lnTo>
                    <a:lnTo>
                      <a:pt x="2039" y="465"/>
                    </a:lnTo>
                    <a:lnTo>
                      <a:pt x="2039" y="476"/>
                    </a:lnTo>
                    <a:lnTo>
                      <a:pt x="2292" y="476"/>
                    </a:lnTo>
                    <a:lnTo>
                      <a:pt x="2292" y="465"/>
                    </a:lnTo>
                    <a:lnTo>
                      <a:pt x="2292" y="442"/>
                    </a:lnTo>
                    <a:lnTo>
                      <a:pt x="2290" y="418"/>
                    </a:lnTo>
                    <a:lnTo>
                      <a:pt x="2287" y="395"/>
                    </a:lnTo>
                    <a:lnTo>
                      <a:pt x="2283" y="372"/>
                    </a:lnTo>
                    <a:lnTo>
                      <a:pt x="2278" y="350"/>
                    </a:lnTo>
                    <a:lnTo>
                      <a:pt x="2272" y="327"/>
                    </a:lnTo>
                    <a:lnTo>
                      <a:pt x="2264" y="306"/>
                    </a:lnTo>
                    <a:lnTo>
                      <a:pt x="2255" y="285"/>
                    </a:lnTo>
                    <a:lnTo>
                      <a:pt x="2247" y="264"/>
                    </a:lnTo>
                    <a:lnTo>
                      <a:pt x="2237" y="244"/>
                    </a:lnTo>
                    <a:lnTo>
                      <a:pt x="2226" y="225"/>
                    </a:lnTo>
                    <a:lnTo>
                      <a:pt x="2213" y="206"/>
                    </a:lnTo>
                    <a:lnTo>
                      <a:pt x="2201" y="187"/>
                    </a:lnTo>
                    <a:lnTo>
                      <a:pt x="2187" y="169"/>
                    </a:lnTo>
                    <a:lnTo>
                      <a:pt x="2173" y="153"/>
                    </a:lnTo>
                    <a:lnTo>
                      <a:pt x="2157" y="136"/>
                    </a:lnTo>
                    <a:lnTo>
                      <a:pt x="2141" y="121"/>
                    </a:lnTo>
                    <a:lnTo>
                      <a:pt x="2124" y="107"/>
                    </a:lnTo>
                    <a:lnTo>
                      <a:pt x="2107" y="92"/>
                    </a:lnTo>
                    <a:lnTo>
                      <a:pt x="2089" y="79"/>
                    </a:lnTo>
                    <a:lnTo>
                      <a:pt x="2070" y="68"/>
                    </a:lnTo>
                    <a:lnTo>
                      <a:pt x="2051" y="56"/>
                    </a:lnTo>
                    <a:lnTo>
                      <a:pt x="2031" y="45"/>
                    </a:lnTo>
                    <a:lnTo>
                      <a:pt x="2011" y="37"/>
                    </a:lnTo>
                    <a:lnTo>
                      <a:pt x="1990" y="29"/>
                    </a:lnTo>
                    <a:lnTo>
                      <a:pt x="1969" y="20"/>
                    </a:lnTo>
                    <a:lnTo>
                      <a:pt x="1947" y="15"/>
                    </a:lnTo>
                    <a:lnTo>
                      <a:pt x="1925" y="10"/>
                    </a:lnTo>
                    <a:lnTo>
                      <a:pt x="1903" y="5"/>
                    </a:lnTo>
                    <a:lnTo>
                      <a:pt x="1879" y="3"/>
                    </a:lnTo>
                    <a:lnTo>
                      <a:pt x="1855" y="0"/>
                    </a:lnTo>
                    <a:lnTo>
                      <a:pt x="1832" y="0"/>
                    </a:lnTo>
                    <a:lnTo>
                      <a:pt x="1407" y="0"/>
                    </a:lnTo>
                    <a:lnTo>
                      <a:pt x="1382" y="0"/>
                    </a:lnTo>
                    <a:lnTo>
                      <a:pt x="1360" y="3"/>
                    </a:lnTo>
                    <a:lnTo>
                      <a:pt x="1336" y="5"/>
                    </a:lnTo>
                    <a:lnTo>
                      <a:pt x="1314" y="10"/>
                    </a:lnTo>
                    <a:lnTo>
                      <a:pt x="1291" y="15"/>
                    </a:lnTo>
                    <a:lnTo>
                      <a:pt x="1270" y="20"/>
                    </a:lnTo>
                    <a:lnTo>
                      <a:pt x="1249" y="29"/>
                    </a:lnTo>
                    <a:lnTo>
                      <a:pt x="1228" y="37"/>
                    </a:lnTo>
                    <a:lnTo>
                      <a:pt x="1207" y="45"/>
                    </a:lnTo>
                    <a:lnTo>
                      <a:pt x="1187" y="56"/>
                    </a:lnTo>
                    <a:lnTo>
                      <a:pt x="1167" y="68"/>
                    </a:lnTo>
                    <a:lnTo>
                      <a:pt x="1150" y="79"/>
                    </a:lnTo>
                    <a:lnTo>
                      <a:pt x="1131" y="92"/>
                    </a:lnTo>
                    <a:lnTo>
                      <a:pt x="1114" y="107"/>
                    </a:lnTo>
                    <a:lnTo>
                      <a:pt x="1097" y="121"/>
                    </a:lnTo>
                    <a:lnTo>
                      <a:pt x="1081" y="136"/>
                    </a:lnTo>
                    <a:lnTo>
                      <a:pt x="1066" y="153"/>
                    </a:lnTo>
                    <a:lnTo>
                      <a:pt x="1052" y="169"/>
                    </a:lnTo>
                    <a:lnTo>
                      <a:pt x="1038" y="187"/>
                    </a:lnTo>
                    <a:lnTo>
                      <a:pt x="1025" y="206"/>
                    </a:lnTo>
                    <a:lnTo>
                      <a:pt x="1013" y="225"/>
                    </a:lnTo>
                    <a:lnTo>
                      <a:pt x="1002" y="244"/>
                    </a:lnTo>
                    <a:lnTo>
                      <a:pt x="992" y="264"/>
                    </a:lnTo>
                    <a:lnTo>
                      <a:pt x="982" y="285"/>
                    </a:lnTo>
                    <a:lnTo>
                      <a:pt x="974" y="306"/>
                    </a:lnTo>
                    <a:lnTo>
                      <a:pt x="967" y="327"/>
                    </a:lnTo>
                    <a:lnTo>
                      <a:pt x="961" y="350"/>
                    </a:lnTo>
                    <a:lnTo>
                      <a:pt x="956" y="372"/>
                    </a:lnTo>
                    <a:lnTo>
                      <a:pt x="951" y="395"/>
                    </a:lnTo>
                    <a:lnTo>
                      <a:pt x="949" y="418"/>
                    </a:lnTo>
                    <a:lnTo>
                      <a:pt x="947" y="442"/>
                    </a:lnTo>
                    <a:lnTo>
                      <a:pt x="947" y="465"/>
                    </a:lnTo>
                    <a:lnTo>
                      <a:pt x="947" y="476"/>
                    </a:lnTo>
                    <a:lnTo>
                      <a:pt x="1199" y="476"/>
                    </a:lnTo>
                    <a:lnTo>
                      <a:pt x="1199" y="465"/>
                    </a:lnTo>
                    <a:close/>
                    <a:moveTo>
                      <a:pt x="3365" y="2609"/>
                    </a:moveTo>
                    <a:lnTo>
                      <a:pt x="2978" y="2003"/>
                    </a:lnTo>
                    <a:lnTo>
                      <a:pt x="2969" y="1991"/>
                    </a:lnTo>
                    <a:lnTo>
                      <a:pt x="2961" y="1980"/>
                    </a:lnTo>
                    <a:lnTo>
                      <a:pt x="2942" y="1959"/>
                    </a:lnTo>
                    <a:lnTo>
                      <a:pt x="2922" y="1940"/>
                    </a:lnTo>
                    <a:lnTo>
                      <a:pt x="2901" y="1924"/>
                    </a:lnTo>
                    <a:lnTo>
                      <a:pt x="2877" y="1910"/>
                    </a:lnTo>
                    <a:lnTo>
                      <a:pt x="2854" y="1898"/>
                    </a:lnTo>
                    <a:lnTo>
                      <a:pt x="2829" y="1888"/>
                    </a:lnTo>
                    <a:lnTo>
                      <a:pt x="2803" y="1881"/>
                    </a:lnTo>
                    <a:lnTo>
                      <a:pt x="2777" y="1877"/>
                    </a:lnTo>
                    <a:lnTo>
                      <a:pt x="2750" y="1874"/>
                    </a:lnTo>
                    <a:lnTo>
                      <a:pt x="2723" y="1875"/>
                    </a:lnTo>
                    <a:lnTo>
                      <a:pt x="2697" y="1879"/>
                    </a:lnTo>
                    <a:lnTo>
                      <a:pt x="2670" y="1885"/>
                    </a:lnTo>
                    <a:lnTo>
                      <a:pt x="2644" y="1893"/>
                    </a:lnTo>
                    <a:lnTo>
                      <a:pt x="2631" y="1899"/>
                    </a:lnTo>
                    <a:lnTo>
                      <a:pt x="2619" y="1905"/>
                    </a:lnTo>
                    <a:lnTo>
                      <a:pt x="2606" y="1911"/>
                    </a:lnTo>
                    <a:lnTo>
                      <a:pt x="2594" y="1919"/>
                    </a:lnTo>
                    <a:lnTo>
                      <a:pt x="2790" y="2056"/>
                    </a:lnTo>
                    <a:lnTo>
                      <a:pt x="2803" y="2063"/>
                    </a:lnTo>
                    <a:lnTo>
                      <a:pt x="2816" y="2073"/>
                    </a:lnTo>
                    <a:lnTo>
                      <a:pt x="2828" y="2083"/>
                    </a:lnTo>
                    <a:lnTo>
                      <a:pt x="2832" y="2089"/>
                    </a:lnTo>
                    <a:lnTo>
                      <a:pt x="2837" y="2096"/>
                    </a:lnTo>
                    <a:lnTo>
                      <a:pt x="2843" y="2106"/>
                    </a:lnTo>
                    <a:lnTo>
                      <a:pt x="2848" y="2116"/>
                    </a:lnTo>
                    <a:lnTo>
                      <a:pt x="2851" y="2127"/>
                    </a:lnTo>
                    <a:lnTo>
                      <a:pt x="2854" y="2137"/>
                    </a:lnTo>
                    <a:lnTo>
                      <a:pt x="2855" y="2148"/>
                    </a:lnTo>
                    <a:lnTo>
                      <a:pt x="2855" y="2159"/>
                    </a:lnTo>
                    <a:lnTo>
                      <a:pt x="2855" y="2170"/>
                    </a:lnTo>
                    <a:lnTo>
                      <a:pt x="2853" y="2181"/>
                    </a:lnTo>
                    <a:lnTo>
                      <a:pt x="2850" y="2192"/>
                    </a:lnTo>
                    <a:lnTo>
                      <a:pt x="2847" y="2201"/>
                    </a:lnTo>
                    <a:lnTo>
                      <a:pt x="2842" y="2211"/>
                    </a:lnTo>
                    <a:lnTo>
                      <a:pt x="2836" y="2220"/>
                    </a:lnTo>
                    <a:lnTo>
                      <a:pt x="2829" y="2229"/>
                    </a:lnTo>
                    <a:lnTo>
                      <a:pt x="2822" y="2238"/>
                    </a:lnTo>
                    <a:lnTo>
                      <a:pt x="2814" y="2245"/>
                    </a:lnTo>
                    <a:lnTo>
                      <a:pt x="2804" y="2252"/>
                    </a:lnTo>
                    <a:lnTo>
                      <a:pt x="2795" y="2258"/>
                    </a:lnTo>
                    <a:lnTo>
                      <a:pt x="2784" y="2262"/>
                    </a:lnTo>
                    <a:lnTo>
                      <a:pt x="2773" y="2266"/>
                    </a:lnTo>
                    <a:lnTo>
                      <a:pt x="2763" y="2268"/>
                    </a:lnTo>
                    <a:lnTo>
                      <a:pt x="2752" y="2270"/>
                    </a:lnTo>
                    <a:lnTo>
                      <a:pt x="2742" y="2270"/>
                    </a:lnTo>
                    <a:lnTo>
                      <a:pt x="2731" y="2270"/>
                    </a:lnTo>
                    <a:lnTo>
                      <a:pt x="2720" y="2267"/>
                    </a:lnTo>
                    <a:lnTo>
                      <a:pt x="2710" y="2265"/>
                    </a:lnTo>
                    <a:lnTo>
                      <a:pt x="2700" y="2261"/>
                    </a:lnTo>
                    <a:lnTo>
                      <a:pt x="2690" y="2255"/>
                    </a:lnTo>
                    <a:lnTo>
                      <a:pt x="2681" y="2251"/>
                    </a:lnTo>
                    <a:lnTo>
                      <a:pt x="2672" y="2244"/>
                    </a:lnTo>
                    <a:lnTo>
                      <a:pt x="2664" y="2237"/>
                    </a:lnTo>
                    <a:lnTo>
                      <a:pt x="2657" y="2227"/>
                    </a:lnTo>
                    <a:lnTo>
                      <a:pt x="2650" y="2219"/>
                    </a:lnTo>
                    <a:lnTo>
                      <a:pt x="2644" y="2206"/>
                    </a:lnTo>
                    <a:lnTo>
                      <a:pt x="2639" y="2192"/>
                    </a:lnTo>
                    <a:lnTo>
                      <a:pt x="2635" y="2179"/>
                    </a:lnTo>
                    <a:lnTo>
                      <a:pt x="2634" y="2165"/>
                    </a:lnTo>
                    <a:lnTo>
                      <a:pt x="2483" y="2060"/>
                    </a:lnTo>
                    <a:lnTo>
                      <a:pt x="2478" y="2075"/>
                    </a:lnTo>
                    <a:lnTo>
                      <a:pt x="2474" y="2090"/>
                    </a:lnTo>
                    <a:lnTo>
                      <a:pt x="2470" y="2106"/>
                    </a:lnTo>
                    <a:lnTo>
                      <a:pt x="2468" y="2121"/>
                    </a:lnTo>
                    <a:lnTo>
                      <a:pt x="2467" y="2137"/>
                    </a:lnTo>
                    <a:lnTo>
                      <a:pt x="2465" y="2154"/>
                    </a:lnTo>
                    <a:lnTo>
                      <a:pt x="2465" y="2169"/>
                    </a:lnTo>
                    <a:lnTo>
                      <a:pt x="2467" y="2186"/>
                    </a:lnTo>
                    <a:lnTo>
                      <a:pt x="2469" y="2202"/>
                    </a:lnTo>
                    <a:lnTo>
                      <a:pt x="2471" y="2218"/>
                    </a:lnTo>
                    <a:lnTo>
                      <a:pt x="2475" y="2234"/>
                    </a:lnTo>
                    <a:lnTo>
                      <a:pt x="2480" y="2250"/>
                    </a:lnTo>
                    <a:lnTo>
                      <a:pt x="2486" y="2265"/>
                    </a:lnTo>
                    <a:lnTo>
                      <a:pt x="2493" y="2280"/>
                    </a:lnTo>
                    <a:lnTo>
                      <a:pt x="2501" y="2296"/>
                    </a:lnTo>
                    <a:lnTo>
                      <a:pt x="2509" y="2310"/>
                    </a:lnTo>
                    <a:lnTo>
                      <a:pt x="2896" y="2916"/>
                    </a:lnTo>
                    <a:lnTo>
                      <a:pt x="2903" y="2926"/>
                    </a:lnTo>
                    <a:lnTo>
                      <a:pt x="2910" y="2933"/>
                    </a:lnTo>
                    <a:lnTo>
                      <a:pt x="2919" y="2941"/>
                    </a:lnTo>
                    <a:lnTo>
                      <a:pt x="2927" y="2947"/>
                    </a:lnTo>
                    <a:lnTo>
                      <a:pt x="2935" y="2953"/>
                    </a:lnTo>
                    <a:lnTo>
                      <a:pt x="2945" y="2958"/>
                    </a:lnTo>
                    <a:lnTo>
                      <a:pt x="2954" y="2961"/>
                    </a:lnTo>
                    <a:lnTo>
                      <a:pt x="2965" y="2963"/>
                    </a:lnTo>
                    <a:lnTo>
                      <a:pt x="2974" y="2966"/>
                    </a:lnTo>
                    <a:lnTo>
                      <a:pt x="2985" y="2966"/>
                    </a:lnTo>
                    <a:lnTo>
                      <a:pt x="2995" y="2966"/>
                    </a:lnTo>
                    <a:lnTo>
                      <a:pt x="3006" y="2965"/>
                    </a:lnTo>
                    <a:lnTo>
                      <a:pt x="3017" y="2962"/>
                    </a:lnTo>
                    <a:lnTo>
                      <a:pt x="3026" y="2959"/>
                    </a:lnTo>
                    <a:lnTo>
                      <a:pt x="3037" y="2954"/>
                    </a:lnTo>
                    <a:lnTo>
                      <a:pt x="3046" y="2949"/>
                    </a:lnTo>
                    <a:lnTo>
                      <a:pt x="3333" y="2760"/>
                    </a:lnTo>
                    <a:lnTo>
                      <a:pt x="3342" y="2755"/>
                    </a:lnTo>
                    <a:lnTo>
                      <a:pt x="3351" y="2746"/>
                    </a:lnTo>
                    <a:lnTo>
                      <a:pt x="3358" y="2739"/>
                    </a:lnTo>
                    <a:lnTo>
                      <a:pt x="3364" y="2730"/>
                    </a:lnTo>
                    <a:lnTo>
                      <a:pt x="3369" y="2722"/>
                    </a:lnTo>
                    <a:lnTo>
                      <a:pt x="3373" y="2712"/>
                    </a:lnTo>
                    <a:lnTo>
                      <a:pt x="3378" y="2701"/>
                    </a:lnTo>
                    <a:lnTo>
                      <a:pt x="3380" y="2692"/>
                    </a:lnTo>
                    <a:lnTo>
                      <a:pt x="3381" y="2681"/>
                    </a:lnTo>
                    <a:lnTo>
                      <a:pt x="3382" y="2671"/>
                    </a:lnTo>
                    <a:lnTo>
                      <a:pt x="3381" y="2660"/>
                    </a:lnTo>
                    <a:lnTo>
                      <a:pt x="3380" y="2650"/>
                    </a:lnTo>
                    <a:lnTo>
                      <a:pt x="3378" y="2639"/>
                    </a:lnTo>
                    <a:lnTo>
                      <a:pt x="3374" y="2629"/>
                    </a:lnTo>
                    <a:lnTo>
                      <a:pt x="3371" y="2619"/>
                    </a:lnTo>
                    <a:lnTo>
                      <a:pt x="3365" y="2609"/>
                    </a:lnTo>
                    <a:close/>
                    <a:moveTo>
                      <a:pt x="2324" y="6887"/>
                    </a:moveTo>
                    <a:lnTo>
                      <a:pt x="2324" y="6887"/>
                    </a:lnTo>
                    <a:lnTo>
                      <a:pt x="2325" y="6907"/>
                    </a:lnTo>
                    <a:lnTo>
                      <a:pt x="2327" y="6926"/>
                    </a:lnTo>
                    <a:lnTo>
                      <a:pt x="2332" y="6945"/>
                    </a:lnTo>
                    <a:lnTo>
                      <a:pt x="2339" y="6962"/>
                    </a:lnTo>
                    <a:lnTo>
                      <a:pt x="2346" y="6979"/>
                    </a:lnTo>
                    <a:lnTo>
                      <a:pt x="2356" y="6994"/>
                    </a:lnTo>
                    <a:lnTo>
                      <a:pt x="2368" y="7010"/>
                    </a:lnTo>
                    <a:lnTo>
                      <a:pt x="2379" y="7023"/>
                    </a:lnTo>
                    <a:lnTo>
                      <a:pt x="2393" y="7036"/>
                    </a:lnTo>
                    <a:lnTo>
                      <a:pt x="2408" y="7046"/>
                    </a:lnTo>
                    <a:lnTo>
                      <a:pt x="2423" y="7056"/>
                    </a:lnTo>
                    <a:lnTo>
                      <a:pt x="2439" y="7064"/>
                    </a:lnTo>
                    <a:lnTo>
                      <a:pt x="2457" y="7071"/>
                    </a:lnTo>
                    <a:lnTo>
                      <a:pt x="2475" y="7076"/>
                    </a:lnTo>
                    <a:lnTo>
                      <a:pt x="2494" y="7078"/>
                    </a:lnTo>
                    <a:lnTo>
                      <a:pt x="2514" y="7079"/>
                    </a:lnTo>
                    <a:lnTo>
                      <a:pt x="2533" y="7078"/>
                    </a:lnTo>
                    <a:lnTo>
                      <a:pt x="2552" y="7076"/>
                    </a:lnTo>
                    <a:lnTo>
                      <a:pt x="2569" y="7071"/>
                    </a:lnTo>
                    <a:lnTo>
                      <a:pt x="2587" y="7064"/>
                    </a:lnTo>
                    <a:lnTo>
                      <a:pt x="2604" y="7056"/>
                    </a:lnTo>
                    <a:lnTo>
                      <a:pt x="2620" y="7046"/>
                    </a:lnTo>
                    <a:lnTo>
                      <a:pt x="2634" y="7036"/>
                    </a:lnTo>
                    <a:lnTo>
                      <a:pt x="2647" y="7023"/>
                    </a:lnTo>
                    <a:lnTo>
                      <a:pt x="2660" y="7010"/>
                    </a:lnTo>
                    <a:lnTo>
                      <a:pt x="2671" y="6994"/>
                    </a:lnTo>
                    <a:lnTo>
                      <a:pt x="2680" y="6979"/>
                    </a:lnTo>
                    <a:lnTo>
                      <a:pt x="2688" y="6962"/>
                    </a:lnTo>
                    <a:lnTo>
                      <a:pt x="2694" y="6945"/>
                    </a:lnTo>
                    <a:lnTo>
                      <a:pt x="2699" y="6926"/>
                    </a:lnTo>
                    <a:lnTo>
                      <a:pt x="2703" y="6907"/>
                    </a:lnTo>
                    <a:lnTo>
                      <a:pt x="2703" y="6887"/>
                    </a:lnTo>
                    <a:lnTo>
                      <a:pt x="2703" y="6715"/>
                    </a:lnTo>
                    <a:lnTo>
                      <a:pt x="2324" y="6715"/>
                    </a:lnTo>
                    <a:lnTo>
                      <a:pt x="2324" y="6887"/>
                    </a:lnTo>
                    <a:close/>
                    <a:moveTo>
                      <a:pt x="2039" y="732"/>
                    </a:moveTo>
                    <a:lnTo>
                      <a:pt x="2292" y="732"/>
                    </a:lnTo>
                    <a:lnTo>
                      <a:pt x="2292" y="1708"/>
                    </a:lnTo>
                    <a:lnTo>
                      <a:pt x="2039" y="1531"/>
                    </a:lnTo>
                    <a:lnTo>
                      <a:pt x="2039" y="732"/>
                    </a:lnTo>
                    <a:close/>
                    <a:moveTo>
                      <a:pt x="3142" y="3099"/>
                    </a:moveTo>
                    <a:lnTo>
                      <a:pt x="3142" y="3099"/>
                    </a:lnTo>
                    <a:lnTo>
                      <a:pt x="3124" y="3110"/>
                    </a:lnTo>
                    <a:lnTo>
                      <a:pt x="3106" y="3119"/>
                    </a:lnTo>
                    <a:lnTo>
                      <a:pt x="3087" y="3127"/>
                    </a:lnTo>
                    <a:lnTo>
                      <a:pt x="3067" y="3133"/>
                    </a:lnTo>
                    <a:lnTo>
                      <a:pt x="3048" y="3139"/>
                    </a:lnTo>
                    <a:lnTo>
                      <a:pt x="3028" y="3143"/>
                    </a:lnTo>
                    <a:lnTo>
                      <a:pt x="3007" y="3145"/>
                    </a:lnTo>
                    <a:lnTo>
                      <a:pt x="2987" y="3145"/>
                    </a:lnTo>
                    <a:lnTo>
                      <a:pt x="2969" y="3145"/>
                    </a:lnTo>
                    <a:lnTo>
                      <a:pt x="2952" y="3143"/>
                    </a:lnTo>
                    <a:lnTo>
                      <a:pt x="2934" y="3140"/>
                    </a:lnTo>
                    <a:lnTo>
                      <a:pt x="2916" y="3137"/>
                    </a:lnTo>
                    <a:lnTo>
                      <a:pt x="2900" y="3131"/>
                    </a:lnTo>
                    <a:lnTo>
                      <a:pt x="2883" y="3125"/>
                    </a:lnTo>
                    <a:lnTo>
                      <a:pt x="2867" y="3118"/>
                    </a:lnTo>
                    <a:lnTo>
                      <a:pt x="2851" y="3110"/>
                    </a:lnTo>
                    <a:lnTo>
                      <a:pt x="2836" y="3101"/>
                    </a:lnTo>
                    <a:lnTo>
                      <a:pt x="2821" y="3091"/>
                    </a:lnTo>
                    <a:lnTo>
                      <a:pt x="2808" y="3080"/>
                    </a:lnTo>
                    <a:lnTo>
                      <a:pt x="2794" y="3068"/>
                    </a:lnTo>
                    <a:lnTo>
                      <a:pt x="2782" y="3057"/>
                    </a:lnTo>
                    <a:lnTo>
                      <a:pt x="2769" y="3042"/>
                    </a:lnTo>
                    <a:lnTo>
                      <a:pt x="2758" y="3028"/>
                    </a:lnTo>
                    <a:lnTo>
                      <a:pt x="2748" y="3013"/>
                    </a:lnTo>
                    <a:lnTo>
                      <a:pt x="2360" y="2408"/>
                    </a:lnTo>
                    <a:lnTo>
                      <a:pt x="2351" y="2392"/>
                    </a:lnTo>
                    <a:lnTo>
                      <a:pt x="2343" y="2377"/>
                    </a:lnTo>
                    <a:lnTo>
                      <a:pt x="2327" y="2345"/>
                    </a:lnTo>
                    <a:lnTo>
                      <a:pt x="2314" y="2313"/>
                    </a:lnTo>
                    <a:lnTo>
                      <a:pt x="2305" y="2280"/>
                    </a:lnTo>
                    <a:lnTo>
                      <a:pt x="2298" y="2247"/>
                    </a:lnTo>
                    <a:lnTo>
                      <a:pt x="2292" y="2213"/>
                    </a:lnTo>
                    <a:lnTo>
                      <a:pt x="2290" y="2180"/>
                    </a:lnTo>
                    <a:lnTo>
                      <a:pt x="2290" y="2146"/>
                    </a:lnTo>
                    <a:lnTo>
                      <a:pt x="2292" y="2094"/>
                    </a:lnTo>
                    <a:lnTo>
                      <a:pt x="2292" y="1925"/>
                    </a:lnTo>
                    <a:lnTo>
                      <a:pt x="2039" y="1748"/>
                    </a:lnTo>
                    <a:lnTo>
                      <a:pt x="2039" y="2094"/>
                    </a:lnTo>
                    <a:lnTo>
                      <a:pt x="1199" y="2094"/>
                    </a:lnTo>
                    <a:lnTo>
                      <a:pt x="1199" y="732"/>
                    </a:lnTo>
                    <a:lnTo>
                      <a:pt x="947" y="732"/>
                    </a:lnTo>
                    <a:lnTo>
                      <a:pt x="947" y="2094"/>
                    </a:lnTo>
                    <a:lnTo>
                      <a:pt x="897" y="2094"/>
                    </a:lnTo>
                    <a:lnTo>
                      <a:pt x="851" y="2095"/>
                    </a:lnTo>
                    <a:lnTo>
                      <a:pt x="805" y="2097"/>
                    </a:lnTo>
                    <a:lnTo>
                      <a:pt x="760" y="2103"/>
                    </a:lnTo>
                    <a:lnTo>
                      <a:pt x="717" y="2111"/>
                    </a:lnTo>
                    <a:lnTo>
                      <a:pt x="673" y="2122"/>
                    </a:lnTo>
                    <a:lnTo>
                      <a:pt x="630" y="2134"/>
                    </a:lnTo>
                    <a:lnTo>
                      <a:pt x="589" y="2148"/>
                    </a:lnTo>
                    <a:lnTo>
                      <a:pt x="548" y="2165"/>
                    </a:lnTo>
                    <a:lnTo>
                      <a:pt x="509" y="2182"/>
                    </a:lnTo>
                    <a:lnTo>
                      <a:pt x="470" y="2202"/>
                    </a:lnTo>
                    <a:lnTo>
                      <a:pt x="432" y="2225"/>
                    </a:lnTo>
                    <a:lnTo>
                      <a:pt x="396" y="2248"/>
                    </a:lnTo>
                    <a:lnTo>
                      <a:pt x="361" y="2273"/>
                    </a:lnTo>
                    <a:lnTo>
                      <a:pt x="327" y="2300"/>
                    </a:lnTo>
                    <a:lnTo>
                      <a:pt x="294" y="2329"/>
                    </a:lnTo>
                    <a:lnTo>
                      <a:pt x="263" y="2359"/>
                    </a:lnTo>
                    <a:lnTo>
                      <a:pt x="234" y="2390"/>
                    </a:lnTo>
                    <a:lnTo>
                      <a:pt x="206" y="2423"/>
                    </a:lnTo>
                    <a:lnTo>
                      <a:pt x="178" y="2457"/>
                    </a:lnTo>
                    <a:lnTo>
                      <a:pt x="154" y="2494"/>
                    </a:lnTo>
                    <a:lnTo>
                      <a:pt x="130" y="2530"/>
                    </a:lnTo>
                    <a:lnTo>
                      <a:pt x="109" y="2568"/>
                    </a:lnTo>
                    <a:lnTo>
                      <a:pt x="89" y="2607"/>
                    </a:lnTo>
                    <a:lnTo>
                      <a:pt x="71" y="2647"/>
                    </a:lnTo>
                    <a:lnTo>
                      <a:pt x="56" y="2688"/>
                    </a:lnTo>
                    <a:lnTo>
                      <a:pt x="42" y="2731"/>
                    </a:lnTo>
                    <a:lnTo>
                      <a:pt x="29" y="2773"/>
                    </a:lnTo>
                    <a:lnTo>
                      <a:pt x="19" y="2818"/>
                    </a:lnTo>
                    <a:lnTo>
                      <a:pt x="11" y="2862"/>
                    </a:lnTo>
                    <a:lnTo>
                      <a:pt x="5" y="2908"/>
                    </a:lnTo>
                    <a:lnTo>
                      <a:pt x="1" y="2954"/>
                    </a:lnTo>
                    <a:lnTo>
                      <a:pt x="0" y="3000"/>
                    </a:lnTo>
                    <a:lnTo>
                      <a:pt x="0" y="6459"/>
                    </a:lnTo>
                    <a:lnTo>
                      <a:pt x="3237" y="6459"/>
                    </a:lnTo>
                    <a:lnTo>
                      <a:pt x="3237" y="3037"/>
                    </a:lnTo>
                    <a:lnTo>
                      <a:pt x="3142" y="3099"/>
                    </a:lnTo>
                    <a:close/>
                    <a:moveTo>
                      <a:pt x="1367" y="2586"/>
                    </a:moveTo>
                    <a:lnTo>
                      <a:pt x="1872" y="2586"/>
                    </a:lnTo>
                    <a:lnTo>
                      <a:pt x="1881" y="2586"/>
                    </a:lnTo>
                    <a:lnTo>
                      <a:pt x="1890" y="2588"/>
                    </a:lnTo>
                    <a:lnTo>
                      <a:pt x="1898" y="2589"/>
                    </a:lnTo>
                    <a:lnTo>
                      <a:pt x="1906" y="2593"/>
                    </a:lnTo>
                    <a:lnTo>
                      <a:pt x="1914" y="2596"/>
                    </a:lnTo>
                    <a:lnTo>
                      <a:pt x="1921" y="2601"/>
                    </a:lnTo>
                    <a:lnTo>
                      <a:pt x="1929" y="2606"/>
                    </a:lnTo>
                    <a:lnTo>
                      <a:pt x="1934" y="2612"/>
                    </a:lnTo>
                    <a:lnTo>
                      <a:pt x="1940" y="2619"/>
                    </a:lnTo>
                    <a:lnTo>
                      <a:pt x="1945" y="2626"/>
                    </a:lnTo>
                    <a:lnTo>
                      <a:pt x="1950" y="2633"/>
                    </a:lnTo>
                    <a:lnTo>
                      <a:pt x="1953" y="2640"/>
                    </a:lnTo>
                    <a:lnTo>
                      <a:pt x="1957" y="2648"/>
                    </a:lnTo>
                    <a:lnTo>
                      <a:pt x="1959" y="2658"/>
                    </a:lnTo>
                    <a:lnTo>
                      <a:pt x="1960" y="2666"/>
                    </a:lnTo>
                    <a:lnTo>
                      <a:pt x="1960" y="2675"/>
                    </a:lnTo>
                    <a:lnTo>
                      <a:pt x="1960" y="2685"/>
                    </a:lnTo>
                    <a:lnTo>
                      <a:pt x="1959" y="2693"/>
                    </a:lnTo>
                    <a:lnTo>
                      <a:pt x="1957" y="2703"/>
                    </a:lnTo>
                    <a:lnTo>
                      <a:pt x="1953" y="2711"/>
                    </a:lnTo>
                    <a:lnTo>
                      <a:pt x="1950" y="2718"/>
                    </a:lnTo>
                    <a:lnTo>
                      <a:pt x="1945" y="2725"/>
                    </a:lnTo>
                    <a:lnTo>
                      <a:pt x="1940" y="2732"/>
                    </a:lnTo>
                    <a:lnTo>
                      <a:pt x="1934" y="2739"/>
                    </a:lnTo>
                    <a:lnTo>
                      <a:pt x="1929" y="2745"/>
                    </a:lnTo>
                    <a:lnTo>
                      <a:pt x="1921" y="2750"/>
                    </a:lnTo>
                    <a:lnTo>
                      <a:pt x="1914" y="2755"/>
                    </a:lnTo>
                    <a:lnTo>
                      <a:pt x="1906" y="2758"/>
                    </a:lnTo>
                    <a:lnTo>
                      <a:pt x="1898" y="2762"/>
                    </a:lnTo>
                    <a:lnTo>
                      <a:pt x="1890" y="2763"/>
                    </a:lnTo>
                    <a:lnTo>
                      <a:pt x="1881" y="2765"/>
                    </a:lnTo>
                    <a:lnTo>
                      <a:pt x="1872" y="2765"/>
                    </a:lnTo>
                    <a:lnTo>
                      <a:pt x="1367" y="2765"/>
                    </a:lnTo>
                    <a:lnTo>
                      <a:pt x="1357" y="2765"/>
                    </a:lnTo>
                    <a:lnTo>
                      <a:pt x="1348" y="2763"/>
                    </a:lnTo>
                    <a:lnTo>
                      <a:pt x="1340" y="2762"/>
                    </a:lnTo>
                    <a:lnTo>
                      <a:pt x="1331" y="2758"/>
                    </a:lnTo>
                    <a:lnTo>
                      <a:pt x="1324" y="2755"/>
                    </a:lnTo>
                    <a:lnTo>
                      <a:pt x="1317" y="2750"/>
                    </a:lnTo>
                    <a:lnTo>
                      <a:pt x="1310" y="2745"/>
                    </a:lnTo>
                    <a:lnTo>
                      <a:pt x="1304" y="2739"/>
                    </a:lnTo>
                    <a:lnTo>
                      <a:pt x="1298" y="2732"/>
                    </a:lnTo>
                    <a:lnTo>
                      <a:pt x="1292" y="2725"/>
                    </a:lnTo>
                    <a:lnTo>
                      <a:pt x="1289" y="2718"/>
                    </a:lnTo>
                    <a:lnTo>
                      <a:pt x="1284" y="2711"/>
                    </a:lnTo>
                    <a:lnTo>
                      <a:pt x="1282" y="2703"/>
                    </a:lnTo>
                    <a:lnTo>
                      <a:pt x="1279" y="2693"/>
                    </a:lnTo>
                    <a:lnTo>
                      <a:pt x="1278" y="2685"/>
                    </a:lnTo>
                    <a:lnTo>
                      <a:pt x="1277" y="2675"/>
                    </a:lnTo>
                    <a:lnTo>
                      <a:pt x="1278" y="2666"/>
                    </a:lnTo>
                    <a:lnTo>
                      <a:pt x="1279" y="2658"/>
                    </a:lnTo>
                    <a:lnTo>
                      <a:pt x="1282" y="2648"/>
                    </a:lnTo>
                    <a:lnTo>
                      <a:pt x="1284" y="2640"/>
                    </a:lnTo>
                    <a:lnTo>
                      <a:pt x="1289" y="2633"/>
                    </a:lnTo>
                    <a:lnTo>
                      <a:pt x="1292" y="2626"/>
                    </a:lnTo>
                    <a:lnTo>
                      <a:pt x="1298" y="2619"/>
                    </a:lnTo>
                    <a:lnTo>
                      <a:pt x="1304" y="2612"/>
                    </a:lnTo>
                    <a:lnTo>
                      <a:pt x="1310" y="2606"/>
                    </a:lnTo>
                    <a:lnTo>
                      <a:pt x="1317" y="2601"/>
                    </a:lnTo>
                    <a:lnTo>
                      <a:pt x="1324" y="2596"/>
                    </a:lnTo>
                    <a:lnTo>
                      <a:pt x="1331" y="2593"/>
                    </a:lnTo>
                    <a:lnTo>
                      <a:pt x="1340" y="2589"/>
                    </a:lnTo>
                    <a:lnTo>
                      <a:pt x="1348" y="2588"/>
                    </a:lnTo>
                    <a:lnTo>
                      <a:pt x="1357" y="2586"/>
                    </a:lnTo>
                    <a:lnTo>
                      <a:pt x="1367" y="2586"/>
                    </a:lnTo>
                    <a:close/>
                    <a:moveTo>
                      <a:pt x="2198" y="6203"/>
                    </a:moveTo>
                    <a:lnTo>
                      <a:pt x="1041" y="6203"/>
                    </a:lnTo>
                    <a:lnTo>
                      <a:pt x="1041" y="3771"/>
                    </a:lnTo>
                    <a:lnTo>
                      <a:pt x="1042" y="3754"/>
                    </a:lnTo>
                    <a:lnTo>
                      <a:pt x="1045" y="3736"/>
                    </a:lnTo>
                    <a:lnTo>
                      <a:pt x="1048" y="3721"/>
                    </a:lnTo>
                    <a:lnTo>
                      <a:pt x="1054" y="3704"/>
                    </a:lnTo>
                    <a:lnTo>
                      <a:pt x="1061" y="3690"/>
                    </a:lnTo>
                    <a:lnTo>
                      <a:pt x="1069" y="3676"/>
                    </a:lnTo>
                    <a:lnTo>
                      <a:pt x="1079" y="3663"/>
                    </a:lnTo>
                    <a:lnTo>
                      <a:pt x="1091" y="3651"/>
                    </a:lnTo>
                    <a:lnTo>
                      <a:pt x="1102" y="3640"/>
                    </a:lnTo>
                    <a:lnTo>
                      <a:pt x="1115" y="3630"/>
                    </a:lnTo>
                    <a:lnTo>
                      <a:pt x="1128" y="3622"/>
                    </a:lnTo>
                    <a:lnTo>
                      <a:pt x="1144" y="3615"/>
                    </a:lnTo>
                    <a:lnTo>
                      <a:pt x="1159" y="3609"/>
                    </a:lnTo>
                    <a:lnTo>
                      <a:pt x="1174" y="3604"/>
                    </a:lnTo>
                    <a:lnTo>
                      <a:pt x="1191" y="3602"/>
                    </a:lnTo>
                    <a:lnTo>
                      <a:pt x="1209" y="3602"/>
                    </a:lnTo>
                    <a:lnTo>
                      <a:pt x="2030" y="3602"/>
                    </a:lnTo>
                    <a:lnTo>
                      <a:pt x="2047" y="3602"/>
                    </a:lnTo>
                    <a:lnTo>
                      <a:pt x="2063" y="3604"/>
                    </a:lnTo>
                    <a:lnTo>
                      <a:pt x="2080" y="3609"/>
                    </a:lnTo>
                    <a:lnTo>
                      <a:pt x="2095" y="3615"/>
                    </a:lnTo>
                    <a:lnTo>
                      <a:pt x="2109" y="3622"/>
                    </a:lnTo>
                    <a:lnTo>
                      <a:pt x="2123" y="3630"/>
                    </a:lnTo>
                    <a:lnTo>
                      <a:pt x="2136" y="3640"/>
                    </a:lnTo>
                    <a:lnTo>
                      <a:pt x="2148" y="3651"/>
                    </a:lnTo>
                    <a:lnTo>
                      <a:pt x="2159" y="3663"/>
                    </a:lnTo>
                    <a:lnTo>
                      <a:pt x="2168" y="3676"/>
                    </a:lnTo>
                    <a:lnTo>
                      <a:pt x="2178" y="3690"/>
                    </a:lnTo>
                    <a:lnTo>
                      <a:pt x="2185" y="3704"/>
                    </a:lnTo>
                    <a:lnTo>
                      <a:pt x="2189" y="3721"/>
                    </a:lnTo>
                    <a:lnTo>
                      <a:pt x="2194" y="3736"/>
                    </a:lnTo>
                    <a:lnTo>
                      <a:pt x="2196" y="3754"/>
                    </a:lnTo>
                    <a:lnTo>
                      <a:pt x="2198" y="3771"/>
                    </a:lnTo>
                    <a:lnTo>
                      <a:pt x="2198" y="6203"/>
                    </a:lnTo>
                    <a:close/>
                    <a:moveTo>
                      <a:pt x="2703" y="6203"/>
                    </a:moveTo>
                    <a:lnTo>
                      <a:pt x="2450" y="6203"/>
                    </a:lnTo>
                    <a:lnTo>
                      <a:pt x="2450" y="3771"/>
                    </a:lnTo>
                    <a:lnTo>
                      <a:pt x="2449" y="3749"/>
                    </a:lnTo>
                    <a:lnTo>
                      <a:pt x="2448" y="3728"/>
                    </a:lnTo>
                    <a:lnTo>
                      <a:pt x="2445" y="3706"/>
                    </a:lnTo>
                    <a:lnTo>
                      <a:pt x="2442" y="3686"/>
                    </a:lnTo>
                    <a:lnTo>
                      <a:pt x="2437" y="3664"/>
                    </a:lnTo>
                    <a:lnTo>
                      <a:pt x="2431" y="3644"/>
                    </a:lnTo>
                    <a:lnTo>
                      <a:pt x="2424" y="3624"/>
                    </a:lnTo>
                    <a:lnTo>
                      <a:pt x="2417" y="3605"/>
                    </a:lnTo>
                    <a:lnTo>
                      <a:pt x="2409" y="3586"/>
                    </a:lnTo>
                    <a:lnTo>
                      <a:pt x="2399" y="3569"/>
                    </a:lnTo>
                    <a:lnTo>
                      <a:pt x="2389" y="3550"/>
                    </a:lnTo>
                    <a:lnTo>
                      <a:pt x="2378" y="3533"/>
                    </a:lnTo>
                    <a:lnTo>
                      <a:pt x="2366" y="3517"/>
                    </a:lnTo>
                    <a:lnTo>
                      <a:pt x="2355" y="3500"/>
                    </a:lnTo>
                    <a:lnTo>
                      <a:pt x="2340" y="3485"/>
                    </a:lnTo>
                    <a:lnTo>
                      <a:pt x="2327" y="3470"/>
                    </a:lnTo>
                    <a:lnTo>
                      <a:pt x="2312" y="3455"/>
                    </a:lnTo>
                    <a:lnTo>
                      <a:pt x="2297" y="3442"/>
                    </a:lnTo>
                    <a:lnTo>
                      <a:pt x="2281" y="3430"/>
                    </a:lnTo>
                    <a:lnTo>
                      <a:pt x="2265" y="3418"/>
                    </a:lnTo>
                    <a:lnTo>
                      <a:pt x="2247" y="3407"/>
                    </a:lnTo>
                    <a:lnTo>
                      <a:pt x="2229" y="3396"/>
                    </a:lnTo>
                    <a:lnTo>
                      <a:pt x="2212" y="3387"/>
                    </a:lnTo>
                    <a:lnTo>
                      <a:pt x="2193" y="3379"/>
                    </a:lnTo>
                    <a:lnTo>
                      <a:pt x="2174" y="3371"/>
                    </a:lnTo>
                    <a:lnTo>
                      <a:pt x="2155" y="3365"/>
                    </a:lnTo>
                    <a:lnTo>
                      <a:pt x="2135" y="3359"/>
                    </a:lnTo>
                    <a:lnTo>
                      <a:pt x="2115" y="3354"/>
                    </a:lnTo>
                    <a:lnTo>
                      <a:pt x="2094" y="3350"/>
                    </a:lnTo>
                    <a:lnTo>
                      <a:pt x="2072" y="3347"/>
                    </a:lnTo>
                    <a:lnTo>
                      <a:pt x="2051" y="3346"/>
                    </a:lnTo>
                    <a:lnTo>
                      <a:pt x="2030" y="3346"/>
                    </a:lnTo>
                    <a:lnTo>
                      <a:pt x="1209" y="3346"/>
                    </a:lnTo>
                    <a:lnTo>
                      <a:pt x="1187" y="3346"/>
                    </a:lnTo>
                    <a:lnTo>
                      <a:pt x="1166" y="3347"/>
                    </a:lnTo>
                    <a:lnTo>
                      <a:pt x="1145" y="3350"/>
                    </a:lnTo>
                    <a:lnTo>
                      <a:pt x="1124" y="3354"/>
                    </a:lnTo>
                    <a:lnTo>
                      <a:pt x="1104" y="3359"/>
                    </a:lnTo>
                    <a:lnTo>
                      <a:pt x="1084" y="3365"/>
                    </a:lnTo>
                    <a:lnTo>
                      <a:pt x="1065" y="3371"/>
                    </a:lnTo>
                    <a:lnTo>
                      <a:pt x="1045" y="3379"/>
                    </a:lnTo>
                    <a:lnTo>
                      <a:pt x="1027" y="3387"/>
                    </a:lnTo>
                    <a:lnTo>
                      <a:pt x="1008" y="3396"/>
                    </a:lnTo>
                    <a:lnTo>
                      <a:pt x="990" y="3407"/>
                    </a:lnTo>
                    <a:lnTo>
                      <a:pt x="974" y="3418"/>
                    </a:lnTo>
                    <a:lnTo>
                      <a:pt x="957" y="3430"/>
                    </a:lnTo>
                    <a:lnTo>
                      <a:pt x="941" y="3442"/>
                    </a:lnTo>
                    <a:lnTo>
                      <a:pt x="927" y="3455"/>
                    </a:lnTo>
                    <a:lnTo>
                      <a:pt x="911" y="3470"/>
                    </a:lnTo>
                    <a:lnTo>
                      <a:pt x="897" y="3485"/>
                    </a:lnTo>
                    <a:lnTo>
                      <a:pt x="884" y="3500"/>
                    </a:lnTo>
                    <a:lnTo>
                      <a:pt x="872" y="3517"/>
                    </a:lnTo>
                    <a:lnTo>
                      <a:pt x="861" y="3533"/>
                    </a:lnTo>
                    <a:lnTo>
                      <a:pt x="849" y="3550"/>
                    </a:lnTo>
                    <a:lnTo>
                      <a:pt x="839" y="3569"/>
                    </a:lnTo>
                    <a:lnTo>
                      <a:pt x="830" y="3586"/>
                    </a:lnTo>
                    <a:lnTo>
                      <a:pt x="822" y="3605"/>
                    </a:lnTo>
                    <a:lnTo>
                      <a:pt x="813" y="3624"/>
                    </a:lnTo>
                    <a:lnTo>
                      <a:pt x="807" y="3644"/>
                    </a:lnTo>
                    <a:lnTo>
                      <a:pt x="802" y="3664"/>
                    </a:lnTo>
                    <a:lnTo>
                      <a:pt x="797" y="3686"/>
                    </a:lnTo>
                    <a:lnTo>
                      <a:pt x="793" y="3706"/>
                    </a:lnTo>
                    <a:lnTo>
                      <a:pt x="790" y="3728"/>
                    </a:lnTo>
                    <a:lnTo>
                      <a:pt x="789" y="3749"/>
                    </a:lnTo>
                    <a:lnTo>
                      <a:pt x="789" y="3771"/>
                    </a:lnTo>
                    <a:lnTo>
                      <a:pt x="789" y="6203"/>
                    </a:lnTo>
                    <a:lnTo>
                      <a:pt x="535" y="6203"/>
                    </a:lnTo>
                    <a:lnTo>
                      <a:pt x="535" y="3771"/>
                    </a:lnTo>
                    <a:lnTo>
                      <a:pt x="536" y="3736"/>
                    </a:lnTo>
                    <a:lnTo>
                      <a:pt x="538" y="3701"/>
                    </a:lnTo>
                    <a:lnTo>
                      <a:pt x="543" y="3667"/>
                    </a:lnTo>
                    <a:lnTo>
                      <a:pt x="549" y="3634"/>
                    </a:lnTo>
                    <a:lnTo>
                      <a:pt x="556" y="3601"/>
                    </a:lnTo>
                    <a:lnTo>
                      <a:pt x="566" y="3569"/>
                    </a:lnTo>
                    <a:lnTo>
                      <a:pt x="576" y="3537"/>
                    </a:lnTo>
                    <a:lnTo>
                      <a:pt x="588" y="3506"/>
                    </a:lnTo>
                    <a:lnTo>
                      <a:pt x="602" y="3476"/>
                    </a:lnTo>
                    <a:lnTo>
                      <a:pt x="616" y="3446"/>
                    </a:lnTo>
                    <a:lnTo>
                      <a:pt x="633" y="3418"/>
                    </a:lnTo>
                    <a:lnTo>
                      <a:pt x="650" y="3389"/>
                    </a:lnTo>
                    <a:lnTo>
                      <a:pt x="669" y="3363"/>
                    </a:lnTo>
                    <a:lnTo>
                      <a:pt x="689" y="3337"/>
                    </a:lnTo>
                    <a:lnTo>
                      <a:pt x="711" y="3313"/>
                    </a:lnTo>
                    <a:lnTo>
                      <a:pt x="733" y="3289"/>
                    </a:lnTo>
                    <a:lnTo>
                      <a:pt x="757" y="3267"/>
                    </a:lnTo>
                    <a:lnTo>
                      <a:pt x="780" y="3245"/>
                    </a:lnTo>
                    <a:lnTo>
                      <a:pt x="806" y="3224"/>
                    </a:lnTo>
                    <a:lnTo>
                      <a:pt x="832" y="3205"/>
                    </a:lnTo>
                    <a:lnTo>
                      <a:pt x="859" y="3188"/>
                    </a:lnTo>
                    <a:lnTo>
                      <a:pt x="888" y="3171"/>
                    </a:lnTo>
                    <a:lnTo>
                      <a:pt x="917" y="3157"/>
                    </a:lnTo>
                    <a:lnTo>
                      <a:pt x="947" y="3143"/>
                    </a:lnTo>
                    <a:lnTo>
                      <a:pt x="977" y="3131"/>
                    </a:lnTo>
                    <a:lnTo>
                      <a:pt x="1008" y="3119"/>
                    </a:lnTo>
                    <a:lnTo>
                      <a:pt x="1041" y="3111"/>
                    </a:lnTo>
                    <a:lnTo>
                      <a:pt x="1073" y="3103"/>
                    </a:lnTo>
                    <a:lnTo>
                      <a:pt x="1106" y="3097"/>
                    </a:lnTo>
                    <a:lnTo>
                      <a:pt x="1140" y="3092"/>
                    </a:lnTo>
                    <a:lnTo>
                      <a:pt x="1174" y="3090"/>
                    </a:lnTo>
                    <a:lnTo>
                      <a:pt x="1209" y="3088"/>
                    </a:lnTo>
                    <a:lnTo>
                      <a:pt x="2030" y="3088"/>
                    </a:lnTo>
                    <a:lnTo>
                      <a:pt x="2064" y="3090"/>
                    </a:lnTo>
                    <a:lnTo>
                      <a:pt x="2098" y="3092"/>
                    </a:lnTo>
                    <a:lnTo>
                      <a:pt x="2133" y="3097"/>
                    </a:lnTo>
                    <a:lnTo>
                      <a:pt x="2166" y="3103"/>
                    </a:lnTo>
                    <a:lnTo>
                      <a:pt x="2198" y="3111"/>
                    </a:lnTo>
                    <a:lnTo>
                      <a:pt x="2229" y="3119"/>
                    </a:lnTo>
                    <a:lnTo>
                      <a:pt x="2261" y="3131"/>
                    </a:lnTo>
                    <a:lnTo>
                      <a:pt x="2292" y="3143"/>
                    </a:lnTo>
                    <a:lnTo>
                      <a:pt x="2321" y="3157"/>
                    </a:lnTo>
                    <a:lnTo>
                      <a:pt x="2351" y="3171"/>
                    </a:lnTo>
                    <a:lnTo>
                      <a:pt x="2378" y="3188"/>
                    </a:lnTo>
                    <a:lnTo>
                      <a:pt x="2406" y="3205"/>
                    </a:lnTo>
                    <a:lnTo>
                      <a:pt x="2432" y="3224"/>
                    </a:lnTo>
                    <a:lnTo>
                      <a:pt x="2457" y="3245"/>
                    </a:lnTo>
                    <a:lnTo>
                      <a:pt x="2482" y="3267"/>
                    </a:lnTo>
                    <a:lnTo>
                      <a:pt x="2506" y="3289"/>
                    </a:lnTo>
                    <a:lnTo>
                      <a:pt x="2528" y="3313"/>
                    </a:lnTo>
                    <a:lnTo>
                      <a:pt x="2549" y="3337"/>
                    </a:lnTo>
                    <a:lnTo>
                      <a:pt x="2569" y="3363"/>
                    </a:lnTo>
                    <a:lnTo>
                      <a:pt x="2588" y="3389"/>
                    </a:lnTo>
                    <a:lnTo>
                      <a:pt x="2606" y="3418"/>
                    </a:lnTo>
                    <a:lnTo>
                      <a:pt x="2621" y="3446"/>
                    </a:lnTo>
                    <a:lnTo>
                      <a:pt x="2637" y="3476"/>
                    </a:lnTo>
                    <a:lnTo>
                      <a:pt x="2650" y="3506"/>
                    </a:lnTo>
                    <a:lnTo>
                      <a:pt x="2663" y="3537"/>
                    </a:lnTo>
                    <a:lnTo>
                      <a:pt x="2673" y="3569"/>
                    </a:lnTo>
                    <a:lnTo>
                      <a:pt x="2681" y="3601"/>
                    </a:lnTo>
                    <a:lnTo>
                      <a:pt x="2690" y="3634"/>
                    </a:lnTo>
                    <a:lnTo>
                      <a:pt x="2696" y="3667"/>
                    </a:lnTo>
                    <a:lnTo>
                      <a:pt x="2699" y="3701"/>
                    </a:lnTo>
                    <a:lnTo>
                      <a:pt x="2703" y="3736"/>
                    </a:lnTo>
                    <a:lnTo>
                      <a:pt x="2703" y="3771"/>
                    </a:lnTo>
                    <a:lnTo>
                      <a:pt x="2703" y="6203"/>
                    </a:lnTo>
                    <a:close/>
                  </a:path>
                </a:pathLst>
              </a:custGeom>
              <a:solidFill>
                <a:schemeClr val="bg1"/>
              </a:solidFill>
              <a:ln w="9525">
                <a:solidFill>
                  <a:schemeClr val="bg1"/>
                </a:solidFill>
                <a:round/>
              </a:ln>
            </p:spPr>
            <p:txBody>
              <a:bodyPr lIns="67391" tIns="33696" rIns="67391" bIns="33696"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61" name="圆角矩形 60"/>
            <p:cNvSpPr/>
            <p:nvPr/>
          </p:nvSpPr>
          <p:spPr>
            <a:xfrm rot="16200000">
              <a:off x="1102" y="2536"/>
              <a:ext cx="1962" cy="1971"/>
            </a:xfrm>
            <a:prstGeom prst="roundRect">
              <a:avLst>
                <a:gd name="adj" fmla="val 21969"/>
              </a:avLst>
            </a:prstGeom>
            <a:solidFill>
              <a:srgbClr val="03264C"/>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sp>
          <p:nvSpPr>
            <p:cNvPr id="62" name="文本框 61"/>
            <p:cNvSpPr txBox="1"/>
            <p:nvPr/>
          </p:nvSpPr>
          <p:spPr>
            <a:xfrm flipH="1">
              <a:off x="3268" y="3002"/>
              <a:ext cx="15430" cy="1438"/>
            </a:xfrm>
            <a:prstGeom prst="rect">
              <a:avLst/>
            </a:prstGeom>
            <a:noFill/>
            <a:ln w="9525">
              <a:noFill/>
              <a:miter/>
            </a:ln>
            <a:effectLst>
              <a:outerShdw sx="999" sy="999" algn="ctr" rotWithShape="0">
                <a:srgbClr val="000000"/>
              </a:outerShdw>
            </a:effectLst>
          </p:spPr>
          <p:txBody>
            <a:bodyPr wrap="square" lIns="67391" tIns="33696" rIns="67391" bIns="33696" anchor="t">
              <a:spAutoFit/>
            </a:bodyPr>
            <a:lstStyle/>
            <a:p>
              <a:pPr lvl="0"/>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单击此处添加本章节的简要内容。本模板精心设计，模板所有素材均可自由编辑替换移动。单击此处添加本章节的简要内容。单击此处添加本章节的简要</a:t>
              </a:r>
              <a:r>
                <a:rPr lang="zh-CN" altLang="en-US" sz="1000" dirty="0" smtClean="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内容</a:t>
              </a:r>
              <a:r>
                <a:rPr lang="en-US" altLang="zh-CN" sz="1000" dirty="0" smtClean="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移动。单击此处添加本章节的简要内容。本模板精心设计，模板所有素材均可自由编辑替换移动。单击此处添加本章节的简要内容。单击此处添加本章节的简要内容。</a:t>
              </a:r>
              <a:endPar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3" name="喇叭"/>
            <p:cNvSpPr/>
            <p:nvPr/>
          </p:nvSpPr>
          <p:spPr bwMode="auto">
            <a:xfrm>
              <a:off x="1473" y="3029"/>
              <a:ext cx="1220" cy="984"/>
            </a:xfrm>
            <a:custGeom>
              <a:avLst/>
              <a:gdLst>
                <a:gd name="T0" fmla="*/ 2147483646 w 534"/>
                <a:gd name="T1" fmla="*/ 2147483646 h 354"/>
                <a:gd name="T2" fmla="*/ 2147483646 w 534"/>
                <a:gd name="T3" fmla="*/ 2147483646 h 354"/>
                <a:gd name="T4" fmla="*/ 2147483646 w 534"/>
                <a:gd name="T5" fmla="*/ 0 h 354"/>
                <a:gd name="T6" fmla="*/ 2147483646 w 534"/>
                <a:gd name="T7" fmla="*/ 2147483646 h 354"/>
                <a:gd name="T8" fmla="*/ 2147483646 w 534"/>
                <a:gd name="T9" fmla="*/ 2147483646 h 354"/>
                <a:gd name="T10" fmla="*/ 2147483646 w 534"/>
                <a:gd name="T11" fmla="*/ 2147483646 h 354"/>
                <a:gd name="T12" fmla="*/ 2147483646 w 534"/>
                <a:gd name="T13" fmla="*/ 2147483646 h 354"/>
                <a:gd name="T14" fmla="*/ 2147483646 w 534"/>
                <a:gd name="T15" fmla="*/ 2147483646 h 354"/>
                <a:gd name="T16" fmla="*/ 2147483646 w 534"/>
                <a:gd name="T17" fmla="*/ 2147483646 h 354"/>
                <a:gd name="T18" fmla="*/ 2147483646 w 534"/>
                <a:gd name="T19" fmla="*/ 2147483646 h 354"/>
                <a:gd name="T20" fmla="*/ 0 w 534"/>
                <a:gd name="T21" fmla="*/ 2147483646 h 354"/>
                <a:gd name="T22" fmla="*/ 0 w 534"/>
                <a:gd name="T23" fmla="*/ 2147483646 h 354"/>
                <a:gd name="T24" fmla="*/ 2147483646 w 534"/>
                <a:gd name="T25" fmla="*/ 2147483646 h 354"/>
                <a:gd name="T26" fmla="*/ 2147483646 w 534"/>
                <a:gd name="T27" fmla="*/ 2147483646 h 354"/>
                <a:gd name="T28" fmla="*/ 2147483646 w 534"/>
                <a:gd name="T29" fmla="*/ 2147483646 h 354"/>
                <a:gd name="T30" fmla="*/ 2147483646 w 534"/>
                <a:gd name="T31" fmla="*/ 2147483646 h 354"/>
                <a:gd name="T32" fmla="*/ 2147483646 w 534"/>
                <a:gd name="T33" fmla="*/ 2147483646 h 354"/>
                <a:gd name="T34" fmla="*/ 2147483646 w 534"/>
                <a:gd name="T35" fmla="*/ 2147483646 h 354"/>
                <a:gd name="T36" fmla="*/ 2147483646 w 534"/>
                <a:gd name="T37" fmla="*/ 2147483646 h 354"/>
                <a:gd name="T38" fmla="*/ 2147483646 w 534"/>
                <a:gd name="T39" fmla="*/ 2147483646 h 354"/>
                <a:gd name="T40" fmla="*/ 2147483646 w 534"/>
                <a:gd name="T41" fmla="*/ 2147483646 h 354"/>
                <a:gd name="T42" fmla="*/ 2147483646 w 534"/>
                <a:gd name="T43" fmla="*/ 2147483646 h 354"/>
                <a:gd name="T44" fmla="*/ 2147483646 w 534"/>
                <a:gd name="T45" fmla="*/ 2147483646 h 354"/>
                <a:gd name="T46" fmla="*/ 2147483646 w 534"/>
                <a:gd name="T47" fmla="*/ 2147483646 h 354"/>
                <a:gd name="T48" fmla="*/ 2147483646 w 534"/>
                <a:gd name="T49" fmla="*/ 2147483646 h 354"/>
                <a:gd name="T50" fmla="*/ 2147483646 w 534"/>
                <a:gd name="T51" fmla="*/ 2147483646 h 354"/>
                <a:gd name="T52" fmla="*/ 2147483646 w 534"/>
                <a:gd name="T53" fmla="*/ 2147483646 h 354"/>
                <a:gd name="T54" fmla="*/ 2147483646 w 534"/>
                <a:gd name="T55" fmla="*/ 2147483646 h 354"/>
                <a:gd name="T56" fmla="*/ 2147483646 w 534"/>
                <a:gd name="T57" fmla="*/ 2147483646 h 354"/>
                <a:gd name="T58" fmla="*/ 2147483646 w 534"/>
                <a:gd name="T59" fmla="*/ 2147483646 h 354"/>
                <a:gd name="T60" fmla="*/ 2147483646 w 534"/>
                <a:gd name="T61" fmla="*/ 2147483646 h 35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34" h="354">
                  <a:moveTo>
                    <a:pt x="140" y="105"/>
                  </a:moveTo>
                  <a:lnTo>
                    <a:pt x="190" y="85"/>
                  </a:lnTo>
                  <a:lnTo>
                    <a:pt x="394" y="0"/>
                  </a:lnTo>
                  <a:lnTo>
                    <a:pt x="394" y="165"/>
                  </a:lnTo>
                  <a:lnTo>
                    <a:pt x="394" y="329"/>
                  </a:lnTo>
                  <a:lnTo>
                    <a:pt x="190" y="245"/>
                  </a:lnTo>
                  <a:lnTo>
                    <a:pt x="140" y="230"/>
                  </a:lnTo>
                  <a:lnTo>
                    <a:pt x="175" y="354"/>
                  </a:lnTo>
                  <a:lnTo>
                    <a:pt x="75" y="354"/>
                  </a:lnTo>
                  <a:lnTo>
                    <a:pt x="45" y="225"/>
                  </a:lnTo>
                  <a:lnTo>
                    <a:pt x="0" y="225"/>
                  </a:lnTo>
                  <a:lnTo>
                    <a:pt x="0" y="105"/>
                  </a:lnTo>
                  <a:lnTo>
                    <a:pt x="140" y="105"/>
                  </a:lnTo>
                  <a:close/>
                  <a:moveTo>
                    <a:pt x="444" y="230"/>
                  </a:moveTo>
                  <a:lnTo>
                    <a:pt x="524" y="255"/>
                  </a:lnTo>
                  <a:lnTo>
                    <a:pt x="509" y="284"/>
                  </a:lnTo>
                  <a:lnTo>
                    <a:pt x="434" y="259"/>
                  </a:lnTo>
                  <a:lnTo>
                    <a:pt x="444" y="230"/>
                  </a:lnTo>
                  <a:close/>
                  <a:moveTo>
                    <a:pt x="439" y="70"/>
                  </a:moveTo>
                  <a:lnTo>
                    <a:pt x="514" y="45"/>
                  </a:lnTo>
                  <a:lnTo>
                    <a:pt x="524" y="75"/>
                  </a:lnTo>
                  <a:lnTo>
                    <a:pt x="449" y="105"/>
                  </a:lnTo>
                  <a:lnTo>
                    <a:pt x="439" y="70"/>
                  </a:lnTo>
                  <a:close/>
                  <a:moveTo>
                    <a:pt x="454" y="150"/>
                  </a:moveTo>
                  <a:lnTo>
                    <a:pt x="534" y="150"/>
                  </a:lnTo>
                  <a:lnTo>
                    <a:pt x="534" y="185"/>
                  </a:lnTo>
                  <a:lnTo>
                    <a:pt x="454" y="185"/>
                  </a:lnTo>
                  <a:lnTo>
                    <a:pt x="454" y="15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7391" tIns="33696" rIns="67391" bIns="33696"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0" y="0"/>
            <a:ext cx="2536190" cy="553634"/>
            <a:chOff x="0" y="0"/>
            <a:chExt cx="5873" cy="1282"/>
          </a:xfrm>
        </p:grpSpPr>
        <p:sp>
          <p:nvSpPr>
            <p:cNvPr id="84" name="五边形 83"/>
            <p:cNvSpPr/>
            <p:nvPr/>
          </p:nvSpPr>
          <p:spPr>
            <a:xfrm>
              <a:off x="0" y="0"/>
              <a:ext cx="5873" cy="1282"/>
            </a:xfrm>
            <a:prstGeom prst="homePlate">
              <a:avLst>
                <a:gd name="adj" fmla="val 62842"/>
              </a:avLst>
            </a:prstGeom>
            <a:solidFill>
              <a:srgbClr val="03264C"/>
            </a:solidFill>
            <a:ln>
              <a:noFill/>
            </a:ln>
            <a:effectLst>
              <a:outerShdw blurRad="1270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85" name="矩形 3"/>
            <p:cNvSpPr>
              <a:spLocks noChangeArrowheads="1"/>
            </p:cNvSpPr>
            <p:nvPr/>
          </p:nvSpPr>
          <p:spPr bwMode="auto">
            <a:xfrm>
              <a:off x="720" y="325"/>
              <a:ext cx="3275" cy="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defTabSz="914400">
                <a:spcBef>
                  <a:spcPct val="0"/>
                </a:spcBef>
                <a:buNone/>
              </a:pPr>
              <a:r>
                <a:rPr lang="zh-CN" altLang="en-US" sz="1600" b="1" dirty="0" smtClean="0">
                  <a:solidFill>
                    <a:schemeClr val="bg1"/>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1600" b="1" dirty="0" smtClean="0">
                <a:solidFill>
                  <a:schemeClr val="bg1"/>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59" name="组合 58"/>
          <p:cNvGrpSpPr/>
          <p:nvPr/>
        </p:nvGrpSpPr>
        <p:grpSpPr>
          <a:xfrm>
            <a:off x="620395" y="1231265"/>
            <a:ext cx="7865110" cy="3381375"/>
            <a:chOff x="837" y="1882"/>
            <a:chExt cx="14105" cy="6064"/>
          </a:xfrm>
        </p:grpSpPr>
        <p:grpSp>
          <p:nvGrpSpPr>
            <p:cNvPr id="37" name="Group 5"/>
            <p:cNvGrpSpPr/>
            <p:nvPr/>
          </p:nvGrpSpPr>
          <p:grpSpPr bwMode="auto">
            <a:xfrm>
              <a:off x="837" y="1882"/>
              <a:ext cx="7439" cy="6064"/>
              <a:chOff x="0" y="-1"/>
              <a:chExt cx="3851441" cy="3048007"/>
            </a:xfrm>
          </p:grpSpPr>
          <p:sp>
            <p:nvSpPr>
              <p:cNvPr id="38" name="矩形 1"/>
              <p:cNvSpPr>
                <a:spLocks noChangeArrowheads="1"/>
              </p:cNvSpPr>
              <p:nvPr/>
            </p:nvSpPr>
            <p:spPr bwMode="auto">
              <a:xfrm>
                <a:off x="82517" y="85860"/>
                <a:ext cx="3656678" cy="2007609"/>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defTabSz="914400">
                  <a:spcBef>
                    <a:spcPct val="0"/>
                  </a:spcBef>
                  <a:buNone/>
                  <a:defRPr/>
                </a:pPr>
                <a:endParaRPr lang="zh-CN" altLang="zh-CN" sz="1600" dirty="0">
                  <a:solidFill>
                    <a:srgbClr val="FFFFFF"/>
                  </a:solidFill>
                  <a:latin typeface="宋体" panose="02010600030101010101" pitchFamily="2" charset="-122"/>
                  <a:ea typeface="宋体" panose="02010600030101010101" pitchFamily="2" charset="-122"/>
                  <a:cs typeface="+mn-ea"/>
                  <a:sym typeface="+mn-lt"/>
                </a:endParaRPr>
              </a:p>
            </p:txBody>
          </p:sp>
          <p:grpSp>
            <p:nvGrpSpPr>
              <p:cNvPr id="39" name="Group 7"/>
              <p:cNvGrpSpPr/>
              <p:nvPr/>
            </p:nvGrpSpPr>
            <p:grpSpPr bwMode="auto">
              <a:xfrm>
                <a:off x="0" y="-1"/>
                <a:ext cx="3851441" cy="3048007"/>
                <a:chOff x="0" y="-1"/>
                <a:chExt cx="3851441" cy="3048007"/>
              </a:xfrm>
            </p:grpSpPr>
            <p:grpSp>
              <p:nvGrpSpPr>
                <p:cNvPr id="41" name="Group 8"/>
                <p:cNvGrpSpPr/>
                <p:nvPr/>
              </p:nvGrpSpPr>
              <p:grpSpPr bwMode="auto">
                <a:xfrm>
                  <a:off x="0" y="-1"/>
                  <a:ext cx="3851441" cy="3048007"/>
                  <a:chOff x="0" y="-1"/>
                  <a:chExt cx="3732582" cy="2953943"/>
                </a:xfrm>
              </p:grpSpPr>
              <p:sp>
                <p:nvSpPr>
                  <p:cNvPr id="42" name="圆角矩形 1"/>
                  <p:cNvSpPr>
                    <a:spLocks noChangeArrowheads="1"/>
                  </p:cNvSpPr>
                  <p:nvPr/>
                </p:nvSpPr>
                <p:spPr bwMode="auto">
                  <a:xfrm>
                    <a:off x="0" y="0"/>
                    <a:ext cx="3732582" cy="2447190"/>
                  </a:xfrm>
                  <a:custGeom>
                    <a:avLst/>
                    <a:gdLst>
                      <a:gd name="T0" fmla="*/ 110325 w 5436000"/>
                      <a:gd name="T1" fmla="*/ 105407 h 3564000"/>
                      <a:gd name="T2" fmla="*/ 110325 w 5436000"/>
                      <a:gd name="T3" fmla="*/ 1344447 h 3564000"/>
                      <a:gd name="T4" fmla="*/ 2452619 w 5436000"/>
                      <a:gd name="T5" fmla="*/ 1344447 h 3564000"/>
                      <a:gd name="T6" fmla="*/ 2452619 w 5436000"/>
                      <a:gd name="T7" fmla="*/ 105407 h 3564000"/>
                      <a:gd name="T8" fmla="*/ 110325 w 5436000"/>
                      <a:gd name="T9" fmla="*/ 105407 h 3564000"/>
                      <a:gd name="T10" fmla="*/ 91444 w 5436000"/>
                      <a:gd name="T11" fmla="*/ 0 h 3564000"/>
                      <a:gd name="T12" fmla="*/ 2471501 w 5436000"/>
                      <a:gd name="T13" fmla="*/ 0 h 3564000"/>
                      <a:gd name="T14" fmla="*/ 2562945 w 5436000"/>
                      <a:gd name="T15" fmla="*/ 91444 h 3564000"/>
                      <a:gd name="T16" fmla="*/ 2562945 w 5436000"/>
                      <a:gd name="T17" fmla="*/ 1588898 h 3564000"/>
                      <a:gd name="T18" fmla="*/ 2471501 w 5436000"/>
                      <a:gd name="T19" fmla="*/ 1680342 h 3564000"/>
                      <a:gd name="T20" fmla="*/ 91444 w 5436000"/>
                      <a:gd name="T21" fmla="*/ 1680342 h 3564000"/>
                      <a:gd name="T22" fmla="*/ 0 w 5436000"/>
                      <a:gd name="T23" fmla="*/ 1588898 h 3564000"/>
                      <a:gd name="T24" fmla="*/ 0 w 5436000"/>
                      <a:gd name="T25" fmla="*/ 91444 h 3564000"/>
                      <a:gd name="T26" fmla="*/ 91444 w 5436000"/>
                      <a:gd name="T27" fmla="*/ 0 h 35640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436000"/>
                      <a:gd name="T43" fmla="*/ 0 h 3564000"/>
                      <a:gd name="T44" fmla="*/ 5436000 w 5436000"/>
                      <a:gd name="T45" fmla="*/ 3564000 h 35640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436000" h="3564000">
                        <a:moveTo>
                          <a:pt x="234000" y="223568"/>
                        </a:moveTo>
                        <a:lnTo>
                          <a:pt x="234000" y="2851568"/>
                        </a:lnTo>
                        <a:lnTo>
                          <a:pt x="5202000" y="2851568"/>
                        </a:lnTo>
                        <a:lnTo>
                          <a:pt x="5202000" y="223568"/>
                        </a:lnTo>
                        <a:lnTo>
                          <a:pt x="234000" y="223568"/>
                        </a:lnTo>
                        <a:close/>
                        <a:moveTo>
                          <a:pt x="193953" y="0"/>
                        </a:moveTo>
                        <a:lnTo>
                          <a:pt x="5242047" y="0"/>
                        </a:lnTo>
                        <a:cubicBezTo>
                          <a:pt x="5349164" y="0"/>
                          <a:pt x="5436000" y="86836"/>
                          <a:pt x="5436000" y="193953"/>
                        </a:cubicBezTo>
                        <a:lnTo>
                          <a:pt x="5436000" y="3370047"/>
                        </a:lnTo>
                        <a:cubicBezTo>
                          <a:pt x="5436000" y="3477164"/>
                          <a:pt x="5349164" y="3564000"/>
                          <a:pt x="5242047" y="3564000"/>
                        </a:cubicBezTo>
                        <a:lnTo>
                          <a:pt x="193953" y="3564000"/>
                        </a:lnTo>
                        <a:cubicBezTo>
                          <a:pt x="86836" y="3564000"/>
                          <a:pt x="0" y="3477164"/>
                          <a:pt x="0" y="3370047"/>
                        </a:cubicBezTo>
                        <a:lnTo>
                          <a:pt x="0" y="193953"/>
                        </a:lnTo>
                        <a:cubicBezTo>
                          <a:pt x="0" y="86836"/>
                          <a:pt x="86836" y="0"/>
                          <a:pt x="193953" y="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defTabSz="914400"/>
                    <a:endParaRPr lang="zh-CN" altLang="en-US" sz="1600" dirty="0">
                      <a:solidFill>
                        <a:prstClr val="black"/>
                      </a:solidFill>
                      <a:latin typeface="宋体" panose="02010600030101010101" pitchFamily="2" charset="-122"/>
                      <a:ea typeface="宋体" panose="02010600030101010101" pitchFamily="2" charset="-122"/>
                      <a:cs typeface="+mn-ea"/>
                      <a:sym typeface="+mn-lt"/>
                    </a:endParaRPr>
                  </a:p>
                </p:txBody>
              </p:sp>
              <p:sp>
                <p:nvSpPr>
                  <p:cNvPr id="43" name="圆角矩形 12"/>
                  <p:cNvSpPr>
                    <a:spLocks noChangeArrowheads="1"/>
                  </p:cNvSpPr>
                  <p:nvPr/>
                </p:nvSpPr>
                <p:spPr bwMode="auto">
                  <a:xfrm>
                    <a:off x="0" y="1"/>
                    <a:ext cx="3732582" cy="2111515"/>
                  </a:xfrm>
                  <a:custGeom>
                    <a:avLst/>
                    <a:gdLst>
                      <a:gd name="T0" fmla="*/ 110325 w 5436000"/>
                      <a:gd name="T1" fmla="*/ 105407 h 3075136"/>
                      <a:gd name="T2" fmla="*/ 110325 w 5436000"/>
                      <a:gd name="T3" fmla="*/ 1344446 h 3075136"/>
                      <a:gd name="T4" fmla="*/ 2452619 w 5436000"/>
                      <a:gd name="T5" fmla="*/ 1344446 h 3075136"/>
                      <a:gd name="T6" fmla="*/ 2452619 w 5436000"/>
                      <a:gd name="T7" fmla="*/ 105407 h 3075136"/>
                      <a:gd name="T8" fmla="*/ 110325 w 5436000"/>
                      <a:gd name="T9" fmla="*/ 105407 h 3075136"/>
                      <a:gd name="T10" fmla="*/ 91444 w 5436000"/>
                      <a:gd name="T11" fmla="*/ 0 h 3075136"/>
                      <a:gd name="T12" fmla="*/ 2471501 w 5436000"/>
                      <a:gd name="T13" fmla="*/ 0 h 3075136"/>
                      <a:gd name="T14" fmla="*/ 2562945 w 5436000"/>
                      <a:gd name="T15" fmla="*/ 91444 h 3075136"/>
                      <a:gd name="T16" fmla="*/ 2562945 w 5436000"/>
                      <a:gd name="T17" fmla="*/ 1449853 h 3075136"/>
                      <a:gd name="T18" fmla="*/ 0 w 5436000"/>
                      <a:gd name="T19" fmla="*/ 1449853 h 3075136"/>
                      <a:gd name="T20" fmla="*/ 0 w 5436000"/>
                      <a:gd name="T21" fmla="*/ 91444 h 3075136"/>
                      <a:gd name="T22" fmla="*/ 91444 w 5436000"/>
                      <a:gd name="T23" fmla="*/ 0 h 30751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436000"/>
                      <a:gd name="T37" fmla="*/ 0 h 3075136"/>
                      <a:gd name="T38" fmla="*/ 5436000 w 5436000"/>
                      <a:gd name="T39" fmla="*/ 3075136 h 30751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436000" h="3075136">
                        <a:moveTo>
                          <a:pt x="234000" y="223568"/>
                        </a:moveTo>
                        <a:lnTo>
                          <a:pt x="234000" y="2851568"/>
                        </a:lnTo>
                        <a:lnTo>
                          <a:pt x="5202000" y="2851568"/>
                        </a:lnTo>
                        <a:lnTo>
                          <a:pt x="5202000" y="223568"/>
                        </a:lnTo>
                        <a:lnTo>
                          <a:pt x="234000" y="223568"/>
                        </a:lnTo>
                        <a:close/>
                        <a:moveTo>
                          <a:pt x="193953" y="0"/>
                        </a:moveTo>
                        <a:lnTo>
                          <a:pt x="5242047" y="0"/>
                        </a:lnTo>
                        <a:cubicBezTo>
                          <a:pt x="5349164" y="0"/>
                          <a:pt x="5436000" y="86836"/>
                          <a:pt x="5436000" y="193953"/>
                        </a:cubicBezTo>
                        <a:lnTo>
                          <a:pt x="5436000" y="3075136"/>
                        </a:lnTo>
                        <a:lnTo>
                          <a:pt x="0" y="3075136"/>
                        </a:lnTo>
                        <a:lnTo>
                          <a:pt x="0" y="193953"/>
                        </a:lnTo>
                        <a:cubicBezTo>
                          <a:pt x="0" y="86836"/>
                          <a:pt x="86836" y="0"/>
                          <a:pt x="193953" y="0"/>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defTabSz="914400"/>
                    <a:endParaRPr lang="zh-CN" altLang="en-US" sz="1600" dirty="0">
                      <a:solidFill>
                        <a:prstClr val="black"/>
                      </a:solidFill>
                      <a:latin typeface="宋体" panose="02010600030101010101" pitchFamily="2" charset="-122"/>
                      <a:ea typeface="宋体" panose="02010600030101010101" pitchFamily="2" charset="-122"/>
                      <a:cs typeface="+mn-ea"/>
                      <a:sym typeface="+mn-lt"/>
                    </a:endParaRPr>
                  </a:p>
                </p:txBody>
              </p:sp>
              <p:sp>
                <p:nvSpPr>
                  <p:cNvPr id="44" name="矩形 14"/>
                  <p:cNvSpPr>
                    <a:spLocks noChangeArrowheads="1"/>
                  </p:cNvSpPr>
                  <p:nvPr/>
                </p:nvSpPr>
                <p:spPr bwMode="auto">
                  <a:xfrm>
                    <a:off x="160674" y="153511"/>
                    <a:ext cx="3411233" cy="1804493"/>
                  </a:xfrm>
                  <a:custGeom>
                    <a:avLst/>
                    <a:gdLst>
                      <a:gd name="T0" fmla="*/ 8487 w 4968000"/>
                      <a:gd name="T1" fmla="*/ 8487 h 2628000"/>
                      <a:gd name="T2" fmla="*/ 8487 w 4968000"/>
                      <a:gd name="T3" fmla="*/ 1230552 h 2628000"/>
                      <a:gd name="T4" fmla="*/ 2333807 w 4968000"/>
                      <a:gd name="T5" fmla="*/ 1230552 h 2628000"/>
                      <a:gd name="T6" fmla="*/ 2333807 w 4968000"/>
                      <a:gd name="T7" fmla="*/ 8487 h 2628000"/>
                      <a:gd name="T8" fmla="*/ 8487 w 4968000"/>
                      <a:gd name="T9" fmla="*/ 8487 h 2628000"/>
                      <a:gd name="T10" fmla="*/ 0 w 4968000"/>
                      <a:gd name="T11" fmla="*/ 0 h 2628000"/>
                      <a:gd name="T12" fmla="*/ 2342293 w 4968000"/>
                      <a:gd name="T13" fmla="*/ 0 h 2628000"/>
                      <a:gd name="T14" fmla="*/ 2342293 w 4968000"/>
                      <a:gd name="T15" fmla="*/ 1239039 h 2628000"/>
                      <a:gd name="T16" fmla="*/ 0 w 4968000"/>
                      <a:gd name="T17" fmla="*/ 1239039 h 2628000"/>
                      <a:gd name="T18" fmla="*/ 0 w 4968000"/>
                      <a:gd name="T19" fmla="*/ 0 h 26280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968000"/>
                      <a:gd name="T31" fmla="*/ 0 h 2628000"/>
                      <a:gd name="T32" fmla="*/ 4968000 w 4968000"/>
                      <a:gd name="T33" fmla="*/ 2628000 h 26280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968000" h="2628000">
                        <a:moveTo>
                          <a:pt x="18000" y="18000"/>
                        </a:moveTo>
                        <a:lnTo>
                          <a:pt x="18000" y="2610000"/>
                        </a:lnTo>
                        <a:lnTo>
                          <a:pt x="4950000" y="2610000"/>
                        </a:lnTo>
                        <a:lnTo>
                          <a:pt x="4950000" y="18000"/>
                        </a:lnTo>
                        <a:lnTo>
                          <a:pt x="18000" y="18000"/>
                        </a:lnTo>
                        <a:close/>
                        <a:moveTo>
                          <a:pt x="0" y="0"/>
                        </a:moveTo>
                        <a:lnTo>
                          <a:pt x="4968000" y="0"/>
                        </a:lnTo>
                        <a:lnTo>
                          <a:pt x="4968000" y="2628000"/>
                        </a:lnTo>
                        <a:lnTo>
                          <a:pt x="0" y="262800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defTabSz="914400"/>
                    <a:endParaRPr lang="zh-CN" altLang="en-US" sz="1600" dirty="0">
                      <a:solidFill>
                        <a:prstClr val="black"/>
                      </a:solidFill>
                      <a:latin typeface="宋体" panose="02010600030101010101" pitchFamily="2" charset="-122"/>
                      <a:ea typeface="宋体" panose="02010600030101010101" pitchFamily="2" charset="-122"/>
                      <a:cs typeface="+mn-ea"/>
                      <a:sym typeface="+mn-lt"/>
                    </a:endParaRPr>
                  </a:p>
                </p:txBody>
              </p:sp>
              <p:sp>
                <p:nvSpPr>
                  <p:cNvPr id="45" name="矩形 39"/>
                  <p:cNvSpPr>
                    <a:spLocks noChangeArrowheads="1"/>
                  </p:cNvSpPr>
                  <p:nvPr/>
                </p:nvSpPr>
                <p:spPr bwMode="auto">
                  <a:xfrm>
                    <a:off x="1421298" y="2447190"/>
                    <a:ext cx="889986" cy="98887"/>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defTabSz="914400">
                      <a:spcBef>
                        <a:spcPct val="0"/>
                      </a:spcBef>
                      <a:buNone/>
                    </a:pPr>
                    <a:endParaRPr lang="zh-CN" altLang="zh-CN" sz="1600" dirty="0">
                      <a:solidFill>
                        <a:srgbClr val="FFFFFF"/>
                      </a:solidFill>
                      <a:latin typeface="宋体" panose="02010600030101010101" pitchFamily="2" charset="-122"/>
                      <a:ea typeface="宋体" panose="02010600030101010101" pitchFamily="2" charset="-122"/>
                      <a:cs typeface="+mn-ea"/>
                      <a:sym typeface="+mn-lt"/>
                    </a:endParaRPr>
                  </a:p>
                </p:txBody>
              </p:sp>
              <p:sp>
                <p:nvSpPr>
                  <p:cNvPr id="46" name="矩形 40"/>
                  <p:cNvSpPr>
                    <a:spLocks noChangeArrowheads="1"/>
                  </p:cNvSpPr>
                  <p:nvPr/>
                </p:nvSpPr>
                <p:spPr bwMode="auto">
                  <a:xfrm>
                    <a:off x="1421298" y="2546077"/>
                    <a:ext cx="889986" cy="271910"/>
                  </a:xfrm>
                  <a:prstGeom prst="rect">
                    <a:avLst/>
                  </a:prstGeom>
                  <a:solidFill>
                    <a:schemeClr val="bg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defTabSz="914400">
                      <a:spcBef>
                        <a:spcPct val="0"/>
                      </a:spcBef>
                      <a:buNone/>
                    </a:pPr>
                    <a:endParaRPr lang="zh-CN" altLang="zh-CN" sz="1600" dirty="0">
                      <a:solidFill>
                        <a:srgbClr val="FFFFFF"/>
                      </a:solidFill>
                      <a:latin typeface="宋体" panose="02010600030101010101" pitchFamily="2" charset="-122"/>
                      <a:ea typeface="宋体" panose="02010600030101010101" pitchFamily="2" charset="-122"/>
                      <a:cs typeface="+mn-ea"/>
                      <a:sym typeface="+mn-lt"/>
                    </a:endParaRPr>
                  </a:p>
                </p:txBody>
              </p:sp>
              <p:sp>
                <p:nvSpPr>
                  <p:cNvPr id="47" name="圆角矩形 41"/>
                  <p:cNvSpPr>
                    <a:spLocks noChangeArrowheads="1"/>
                  </p:cNvSpPr>
                  <p:nvPr/>
                </p:nvSpPr>
                <p:spPr bwMode="auto">
                  <a:xfrm>
                    <a:off x="1124636" y="2817987"/>
                    <a:ext cx="1483310" cy="135955"/>
                  </a:xfrm>
                  <a:prstGeom prst="roundRect">
                    <a:avLst>
                      <a:gd name="adj" fmla="val 16667"/>
                    </a:avLst>
                  </a:pr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defTabSz="914400">
                      <a:spcBef>
                        <a:spcPct val="0"/>
                      </a:spcBef>
                      <a:buNone/>
                    </a:pPr>
                    <a:endParaRPr lang="zh-CN" altLang="zh-CN" sz="1600" dirty="0">
                      <a:solidFill>
                        <a:srgbClr val="FFFFFF"/>
                      </a:solidFill>
                      <a:latin typeface="宋体" panose="02010600030101010101" pitchFamily="2" charset="-122"/>
                      <a:ea typeface="宋体" panose="02010600030101010101" pitchFamily="2" charset="-122"/>
                      <a:cs typeface="+mn-ea"/>
                      <a:sym typeface="+mn-lt"/>
                    </a:endParaRPr>
                  </a:p>
                </p:txBody>
              </p:sp>
              <p:sp>
                <p:nvSpPr>
                  <p:cNvPr id="48" name="椭圆 42"/>
                  <p:cNvSpPr>
                    <a:spLocks noChangeArrowheads="1"/>
                  </p:cNvSpPr>
                  <p:nvPr/>
                </p:nvSpPr>
                <p:spPr bwMode="auto">
                  <a:xfrm>
                    <a:off x="1829416" y="41325"/>
                    <a:ext cx="74157" cy="7415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defTabSz="914400">
                      <a:spcBef>
                        <a:spcPct val="0"/>
                      </a:spcBef>
                      <a:buNone/>
                    </a:pPr>
                    <a:endParaRPr lang="zh-CN" altLang="zh-CN" sz="1600" dirty="0">
                      <a:solidFill>
                        <a:srgbClr val="FFFFFF"/>
                      </a:solidFill>
                      <a:latin typeface="宋体" panose="02010600030101010101" pitchFamily="2" charset="-122"/>
                      <a:ea typeface="宋体" panose="02010600030101010101" pitchFamily="2" charset="-122"/>
                      <a:cs typeface="+mn-ea"/>
                      <a:sym typeface="+mn-lt"/>
                    </a:endParaRPr>
                  </a:p>
                </p:txBody>
              </p:sp>
              <p:sp>
                <p:nvSpPr>
                  <p:cNvPr id="49" name="矩形 23"/>
                  <p:cNvSpPr>
                    <a:spLocks noChangeArrowheads="1"/>
                  </p:cNvSpPr>
                  <p:nvPr/>
                </p:nvSpPr>
                <p:spPr bwMode="auto">
                  <a:xfrm>
                    <a:off x="2042559" y="-1"/>
                    <a:ext cx="1690023" cy="2447190"/>
                  </a:xfrm>
                  <a:custGeom>
                    <a:avLst/>
                    <a:gdLst>
                      <a:gd name="T0" fmla="*/ 0 w 2461290"/>
                      <a:gd name="T1" fmla="*/ 0 h 3564000"/>
                      <a:gd name="T2" fmla="*/ 1068995 w 2461290"/>
                      <a:gd name="T3" fmla="*/ 0 h 3564000"/>
                      <a:gd name="T4" fmla="*/ 1160439 w 2461290"/>
                      <a:gd name="T5" fmla="*/ 91444 h 3564000"/>
                      <a:gd name="T6" fmla="*/ 1160439 w 2461290"/>
                      <a:gd name="T7" fmla="*/ 1588898 h 3564000"/>
                      <a:gd name="T8" fmla="*/ 1068995 w 2461290"/>
                      <a:gd name="T9" fmla="*/ 1680342 h 3564000"/>
                      <a:gd name="T10" fmla="*/ 782140 w 2461290"/>
                      <a:gd name="T11" fmla="*/ 1680342 h 3564000"/>
                      <a:gd name="T12" fmla="*/ 0 w 2461290"/>
                      <a:gd name="T13" fmla="*/ 0 h 3564000"/>
                      <a:gd name="T14" fmla="*/ 0 60000 65536"/>
                      <a:gd name="T15" fmla="*/ 0 60000 65536"/>
                      <a:gd name="T16" fmla="*/ 0 60000 65536"/>
                      <a:gd name="T17" fmla="*/ 0 60000 65536"/>
                      <a:gd name="T18" fmla="*/ 0 60000 65536"/>
                      <a:gd name="T19" fmla="*/ 0 60000 65536"/>
                      <a:gd name="T20" fmla="*/ 0 60000 65536"/>
                      <a:gd name="T21" fmla="*/ 0 w 2461290"/>
                      <a:gd name="T22" fmla="*/ 0 h 3564000"/>
                      <a:gd name="T23" fmla="*/ 2461290 w 2461290"/>
                      <a:gd name="T24" fmla="*/ 3564000 h 35640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61290" h="3564000">
                        <a:moveTo>
                          <a:pt x="0" y="0"/>
                        </a:moveTo>
                        <a:lnTo>
                          <a:pt x="2267337" y="0"/>
                        </a:lnTo>
                        <a:cubicBezTo>
                          <a:pt x="2374454" y="0"/>
                          <a:pt x="2461290" y="86836"/>
                          <a:pt x="2461290" y="193953"/>
                        </a:cubicBezTo>
                        <a:lnTo>
                          <a:pt x="2461290" y="3370047"/>
                        </a:lnTo>
                        <a:cubicBezTo>
                          <a:pt x="2461290" y="3477164"/>
                          <a:pt x="2374454" y="3564000"/>
                          <a:pt x="2267337" y="3564000"/>
                        </a:cubicBezTo>
                        <a:lnTo>
                          <a:pt x="1658918" y="3564000"/>
                        </a:lnTo>
                        <a:lnTo>
                          <a:pt x="0" y="0"/>
                        </a:ln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defTabSz="914400"/>
                    <a:endParaRPr lang="zh-CN" altLang="en-US" sz="1600" dirty="0">
                      <a:solidFill>
                        <a:prstClr val="black"/>
                      </a:solidFill>
                      <a:latin typeface="宋体" panose="02010600030101010101" pitchFamily="2" charset="-122"/>
                      <a:ea typeface="宋体" panose="02010600030101010101" pitchFamily="2" charset="-122"/>
                      <a:cs typeface="+mn-ea"/>
                      <a:sym typeface="+mn-lt"/>
                    </a:endParaRPr>
                  </a:p>
                </p:txBody>
              </p:sp>
            </p:grpSp>
            <p:pic>
              <p:nvPicPr>
                <p:cNvPr id="50" name="图片 34"/>
                <p:cNvPicPr>
                  <a:picLocks noChangeAspect="1" noChangeArrowheads="1"/>
                </p:cNvPicPr>
                <p:nvPr/>
              </p:nvPicPr>
              <p:blipFill>
                <a:blip r:embed="rId2"/>
                <a:srcRect/>
                <a:stretch>
                  <a:fillRect/>
                </a:stretch>
              </p:blipFill>
              <p:spPr bwMode="auto">
                <a:xfrm>
                  <a:off x="1830577" y="2226718"/>
                  <a:ext cx="190285" cy="2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51" name="矩形 47"/>
            <p:cNvSpPr>
              <a:spLocks noChangeArrowheads="1"/>
            </p:cNvSpPr>
            <p:nvPr/>
          </p:nvSpPr>
          <p:spPr bwMode="auto">
            <a:xfrm>
              <a:off x="8989" y="3125"/>
              <a:ext cx="5953" cy="1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defTabSz="914400">
                <a:lnSpc>
                  <a:spcPct val="130000"/>
                </a:lnSpc>
                <a:spcBef>
                  <a:spcPct val="0"/>
                </a:spcBef>
              </a:pPr>
              <a:r>
                <a:rPr lang="zh-CN" altLang="en-US" sz="900" dirty="0">
                  <a:solidFill>
                    <a:prstClr val="black">
                      <a:lumMod val="65000"/>
                      <a:lumOff val="35000"/>
                    </a:prstClr>
                  </a:solidFill>
                  <a:latin typeface="宋体" panose="02010600030101010101" pitchFamily="2" charset="-122"/>
                  <a:ea typeface="宋体" panose="02010600030101010101" pitchFamily="2" charset="-122"/>
                  <a:cs typeface="+mn-ea"/>
                  <a:sym typeface="+mn-lt"/>
                </a:rPr>
                <a:t>右键点击图片选择设置图片格式可直接替换图片。您可以点击文字框输入您的描述说明，或者通过复制粘贴，在此录入您的综合描述说明。</a:t>
              </a:r>
              <a:endParaRPr lang="zh-CN" altLang="en-US" sz="900" dirty="0">
                <a:solidFill>
                  <a:prstClr val="black">
                    <a:lumMod val="65000"/>
                    <a:lumOff val="35000"/>
                  </a:prstClr>
                </a:solidFill>
                <a:latin typeface="宋体" panose="02010600030101010101" pitchFamily="2" charset="-122"/>
                <a:ea typeface="宋体" panose="02010600030101010101" pitchFamily="2" charset="-122"/>
                <a:cs typeface="+mn-ea"/>
                <a:sym typeface="+mn-lt"/>
              </a:endParaRPr>
            </a:p>
          </p:txBody>
        </p:sp>
        <p:sp>
          <p:nvSpPr>
            <p:cNvPr id="52" name="矩形 3"/>
            <p:cNvSpPr>
              <a:spLocks noChangeArrowheads="1"/>
            </p:cNvSpPr>
            <p:nvPr/>
          </p:nvSpPr>
          <p:spPr bwMode="auto">
            <a:xfrm>
              <a:off x="9024" y="2156"/>
              <a:ext cx="2058" cy="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defTabSz="914400">
                <a:spcBef>
                  <a:spcPct val="0"/>
                </a:spcBef>
              </a:pPr>
              <a:r>
                <a:rPr lang="zh-CN" altLang="en-US" b="1" dirty="0">
                  <a:solidFill>
                    <a:schemeClr val="tx1">
                      <a:lumMod val="65000"/>
                      <a:lumOff val="35000"/>
                    </a:schemeClr>
                  </a:solidFill>
                  <a:latin typeface="宋体" panose="02010600030101010101" pitchFamily="2" charset="-122"/>
                  <a:ea typeface="宋体" panose="02010600030101010101" pitchFamily="2" charset="-122"/>
                  <a:cs typeface="+mn-ea"/>
                  <a:sym typeface="+mn-lt"/>
                </a:rPr>
                <a:t>工作概述</a:t>
              </a:r>
              <a:endParaRPr lang="zh-CN" altLang="en-US" b="1" dirty="0">
                <a:solidFill>
                  <a:schemeClr val="tx1">
                    <a:lumMod val="65000"/>
                    <a:lumOff val="35000"/>
                  </a:schemeClr>
                </a:solidFill>
                <a:latin typeface="宋体" panose="02010600030101010101" pitchFamily="2" charset="-122"/>
                <a:ea typeface="宋体" panose="02010600030101010101" pitchFamily="2" charset="-122"/>
                <a:cs typeface="+mn-ea"/>
                <a:sym typeface="+mn-lt"/>
              </a:endParaRPr>
            </a:p>
          </p:txBody>
        </p:sp>
        <p:sp>
          <p:nvSpPr>
            <p:cNvPr id="53" name="矩形 52"/>
            <p:cNvSpPr/>
            <p:nvPr/>
          </p:nvSpPr>
          <p:spPr>
            <a:xfrm>
              <a:off x="9148" y="2935"/>
              <a:ext cx="1259" cy="85"/>
            </a:xfrm>
            <a:prstGeom prst="rect">
              <a:avLst/>
            </a:prstGeom>
            <a:solidFill>
              <a:srgbClr val="03264C"/>
            </a:solidFill>
            <a:ln>
              <a:noFill/>
            </a:ln>
          </p:spPr>
          <p:style>
            <a:lnRef idx="2">
              <a:schemeClr val="accent1">
                <a:shade val="50000"/>
              </a:schemeClr>
            </a:lnRef>
            <a:fillRef idx="1">
              <a:schemeClr val="accent1"/>
            </a:fillRef>
            <a:effectRef idx="0">
              <a:schemeClr val="accent1"/>
            </a:effectRef>
            <a:fontRef idx="minor">
              <a:schemeClr val="lt1"/>
            </a:fontRef>
          </p:style>
          <p:txBody>
            <a:bodyPr lIns="91435" tIns="45716" rIns="91435" bIns="45716" rtlCol="0" anchor="ctr"/>
            <a:lstStyle/>
            <a:p>
              <a:pPr algn="ctr" defTabSz="914400"/>
              <a:endParaRPr lang="zh-CN" altLang="en-US" sz="1600" dirty="0">
                <a:solidFill>
                  <a:prstClr val="white"/>
                </a:solidFill>
                <a:latin typeface="宋体" panose="02010600030101010101" pitchFamily="2" charset="-122"/>
                <a:ea typeface="宋体" panose="02010600030101010101" pitchFamily="2" charset="-122"/>
                <a:cs typeface="+mn-ea"/>
                <a:sym typeface="+mn-lt"/>
              </a:endParaRPr>
            </a:p>
          </p:txBody>
        </p:sp>
        <p:sp>
          <p:nvSpPr>
            <p:cNvPr id="54" name="矩形 53"/>
            <p:cNvSpPr/>
            <p:nvPr/>
          </p:nvSpPr>
          <p:spPr>
            <a:xfrm>
              <a:off x="10439" y="2935"/>
              <a:ext cx="2551" cy="8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5" tIns="45716" rIns="91435" bIns="45716" rtlCol="0" anchor="ctr"/>
            <a:lstStyle/>
            <a:p>
              <a:pPr algn="ctr" defTabSz="914400"/>
              <a:endParaRPr lang="zh-CN" altLang="en-US" sz="1600" dirty="0">
                <a:solidFill>
                  <a:prstClr val="white"/>
                </a:solidFill>
                <a:latin typeface="宋体" panose="02010600030101010101" pitchFamily="2" charset="-122"/>
                <a:ea typeface="宋体" panose="02010600030101010101" pitchFamily="2" charset="-122"/>
                <a:cs typeface="+mn-ea"/>
                <a:sym typeface="+mn-lt"/>
              </a:endParaRPr>
            </a:p>
          </p:txBody>
        </p:sp>
        <p:sp>
          <p:nvSpPr>
            <p:cNvPr id="55" name="矩形 47"/>
            <p:cNvSpPr>
              <a:spLocks noChangeArrowheads="1"/>
            </p:cNvSpPr>
            <p:nvPr/>
          </p:nvSpPr>
          <p:spPr bwMode="auto">
            <a:xfrm>
              <a:off x="8989" y="6387"/>
              <a:ext cx="5953" cy="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defTabSz="914400">
                <a:lnSpc>
                  <a:spcPct val="130000"/>
                </a:lnSpc>
                <a:spcBef>
                  <a:spcPct val="0"/>
                </a:spcBef>
              </a:pPr>
              <a:r>
                <a:rPr lang="zh-CN" altLang="en-US" sz="900" dirty="0">
                  <a:solidFill>
                    <a:prstClr val="black">
                      <a:lumMod val="65000"/>
                      <a:lumOff val="35000"/>
                    </a:prstClr>
                  </a:solidFill>
                  <a:latin typeface="宋体" panose="02010600030101010101" pitchFamily="2" charset="-122"/>
                  <a:ea typeface="宋体" panose="02010600030101010101" pitchFamily="2" charset="-122"/>
                  <a:cs typeface="+mn-ea"/>
                  <a:sym typeface="+mn-lt"/>
                </a:rPr>
                <a:t>右键点击图片选择设置图片格式可直接替换图片。您可以点击文字框输入您的描述说明，或者通过复制粘贴。</a:t>
              </a:r>
              <a:endParaRPr lang="zh-CN" altLang="en-US" sz="900" dirty="0">
                <a:solidFill>
                  <a:prstClr val="black">
                    <a:lumMod val="65000"/>
                    <a:lumOff val="35000"/>
                  </a:prstClr>
                </a:solidFill>
                <a:latin typeface="宋体" panose="02010600030101010101" pitchFamily="2" charset="-122"/>
                <a:ea typeface="宋体" panose="02010600030101010101" pitchFamily="2" charset="-122"/>
                <a:cs typeface="+mn-ea"/>
                <a:sym typeface="+mn-lt"/>
              </a:endParaRPr>
            </a:p>
          </p:txBody>
        </p:sp>
        <p:sp>
          <p:nvSpPr>
            <p:cNvPr id="56" name="矩形 3"/>
            <p:cNvSpPr>
              <a:spLocks noChangeArrowheads="1"/>
            </p:cNvSpPr>
            <p:nvPr/>
          </p:nvSpPr>
          <p:spPr bwMode="auto">
            <a:xfrm>
              <a:off x="9024" y="5418"/>
              <a:ext cx="2058" cy="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defTabSz="914400">
                <a:spcBef>
                  <a:spcPct val="0"/>
                </a:spcBef>
              </a:pPr>
              <a:r>
                <a:rPr lang="zh-CN" altLang="en-US" b="1" dirty="0">
                  <a:solidFill>
                    <a:schemeClr val="tx1">
                      <a:lumMod val="65000"/>
                      <a:lumOff val="35000"/>
                    </a:schemeClr>
                  </a:solidFill>
                  <a:latin typeface="宋体" panose="02010600030101010101" pitchFamily="2" charset="-122"/>
                  <a:ea typeface="宋体" panose="02010600030101010101" pitchFamily="2" charset="-122"/>
                  <a:cs typeface="+mn-ea"/>
                  <a:sym typeface="+mn-lt"/>
                </a:rPr>
                <a:t>大势分析</a:t>
              </a:r>
              <a:endParaRPr lang="zh-CN" altLang="en-US" b="1" dirty="0">
                <a:solidFill>
                  <a:schemeClr val="tx1">
                    <a:lumMod val="65000"/>
                    <a:lumOff val="35000"/>
                  </a:schemeClr>
                </a:solidFill>
                <a:latin typeface="宋体" panose="02010600030101010101" pitchFamily="2" charset="-122"/>
                <a:ea typeface="宋体" panose="02010600030101010101" pitchFamily="2" charset="-122"/>
                <a:cs typeface="+mn-ea"/>
                <a:sym typeface="+mn-lt"/>
              </a:endParaRPr>
            </a:p>
          </p:txBody>
        </p:sp>
        <p:sp>
          <p:nvSpPr>
            <p:cNvPr id="57" name="矩形 56"/>
            <p:cNvSpPr/>
            <p:nvPr/>
          </p:nvSpPr>
          <p:spPr>
            <a:xfrm>
              <a:off x="9148" y="6196"/>
              <a:ext cx="1259" cy="85"/>
            </a:xfrm>
            <a:prstGeom prst="rect">
              <a:avLst/>
            </a:prstGeom>
            <a:solidFill>
              <a:srgbClr val="03264C"/>
            </a:solidFill>
            <a:ln>
              <a:noFill/>
            </a:ln>
          </p:spPr>
          <p:style>
            <a:lnRef idx="2">
              <a:schemeClr val="accent1">
                <a:shade val="50000"/>
              </a:schemeClr>
            </a:lnRef>
            <a:fillRef idx="1">
              <a:schemeClr val="accent1"/>
            </a:fillRef>
            <a:effectRef idx="0">
              <a:schemeClr val="accent1"/>
            </a:effectRef>
            <a:fontRef idx="minor">
              <a:schemeClr val="lt1"/>
            </a:fontRef>
          </p:style>
          <p:txBody>
            <a:bodyPr lIns="91435" tIns="45716" rIns="91435" bIns="45716" rtlCol="0" anchor="ctr"/>
            <a:lstStyle/>
            <a:p>
              <a:pPr algn="ctr" defTabSz="914400"/>
              <a:endParaRPr lang="zh-CN" altLang="en-US" sz="1600" dirty="0">
                <a:solidFill>
                  <a:prstClr val="white"/>
                </a:solidFill>
                <a:latin typeface="宋体" panose="02010600030101010101" pitchFamily="2" charset="-122"/>
                <a:ea typeface="宋体" panose="02010600030101010101" pitchFamily="2" charset="-122"/>
                <a:cs typeface="+mn-ea"/>
                <a:sym typeface="+mn-lt"/>
              </a:endParaRPr>
            </a:p>
          </p:txBody>
        </p:sp>
        <p:sp>
          <p:nvSpPr>
            <p:cNvPr id="58" name="矩形 57"/>
            <p:cNvSpPr/>
            <p:nvPr/>
          </p:nvSpPr>
          <p:spPr>
            <a:xfrm>
              <a:off x="10439" y="6196"/>
              <a:ext cx="2551" cy="8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5" tIns="45716" rIns="91435" bIns="45716" rtlCol="0" anchor="ctr"/>
            <a:lstStyle/>
            <a:p>
              <a:pPr algn="ctr" defTabSz="914400"/>
              <a:endParaRPr lang="zh-CN" altLang="en-US" sz="1600" dirty="0">
                <a:solidFill>
                  <a:prstClr val="white"/>
                </a:solidFill>
                <a:latin typeface="宋体" panose="02010600030101010101" pitchFamily="2" charset="-122"/>
                <a:ea typeface="宋体" panose="02010600030101010101" pitchFamily="2" charset="-122"/>
                <a:cs typeface="+mn-ea"/>
                <a:sym typeface="+mn-lt"/>
              </a:endParaRP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0"/>
            <a:ext cx="2536190" cy="553634"/>
            <a:chOff x="0" y="0"/>
            <a:chExt cx="5873" cy="1282"/>
          </a:xfrm>
        </p:grpSpPr>
        <p:sp>
          <p:nvSpPr>
            <p:cNvPr id="84" name="五边形 83"/>
            <p:cNvSpPr/>
            <p:nvPr/>
          </p:nvSpPr>
          <p:spPr>
            <a:xfrm>
              <a:off x="0" y="0"/>
              <a:ext cx="5873" cy="1282"/>
            </a:xfrm>
            <a:prstGeom prst="homePlate">
              <a:avLst>
                <a:gd name="adj" fmla="val 62842"/>
              </a:avLst>
            </a:prstGeom>
            <a:solidFill>
              <a:srgbClr val="03264C"/>
            </a:solidFill>
            <a:ln>
              <a:noFill/>
            </a:ln>
            <a:effectLst>
              <a:outerShdw blurRad="1270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85" name="矩形 3"/>
            <p:cNvSpPr>
              <a:spLocks noChangeArrowheads="1"/>
            </p:cNvSpPr>
            <p:nvPr/>
          </p:nvSpPr>
          <p:spPr bwMode="auto">
            <a:xfrm>
              <a:off x="720" y="325"/>
              <a:ext cx="3275" cy="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defTabSz="914400">
                <a:spcBef>
                  <a:spcPct val="0"/>
                </a:spcBef>
                <a:buNone/>
              </a:pPr>
              <a:r>
                <a:rPr lang="zh-CN" altLang="en-US" sz="1600" b="1" dirty="0" smtClean="0">
                  <a:solidFill>
                    <a:schemeClr val="bg1"/>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1600" b="1" dirty="0" smtClean="0">
                <a:solidFill>
                  <a:schemeClr val="bg1"/>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47" name="组合 46"/>
          <p:cNvGrpSpPr/>
          <p:nvPr/>
        </p:nvGrpSpPr>
        <p:grpSpPr>
          <a:xfrm>
            <a:off x="399291" y="1368672"/>
            <a:ext cx="8410830" cy="2820854"/>
            <a:chOff x="1969" y="3491"/>
            <a:chExt cx="15104" cy="5066"/>
          </a:xfrm>
        </p:grpSpPr>
        <p:sp>
          <p:nvSpPr>
            <p:cNvPr id="9" name="자유형 88"/>
            <p:cNvSpPr/>
            <p:nvPr/>
          </p:nvSpPr>
          <p:spPr bwMode="auto">
            <a:xfrm>
              <a:off x="1969" y="4243"/>
              <a:ext cx="4020" cy="4195"/>
            </a:xfrm>
            <a:custGeom>
              <a:avLst/>
              <a:gdLst>
                <a:gd name="connsiteX0" fmla="*/ 22860 w 2194560"/>
                <a:gd name="connsiteY0" fmla="*/ 0 h 2377440"/>
                <a:gd name="connsiteX1" fmla="*/ 2194560 w 2194560"/>
                <a:gd name="connsiteY1" fmla="*/ 137160 h 2377440"/>
                <a:gd name="connsiteX2" fmla="*/ 2049780 w 2194560"/>
                <a:gd name="connsiteY2" fmla="*/ 1965960 h 2377440"/>
                <a:gd name="connsiteX3" fmla="*/ 853440 w 2194560"/>
                <a:gd name="connsiteY3" fmla="*/ 2377440 h 2377440"/>
                <a:gd name="connsiteX4" fmla="*/ 0 w 2194560"/>
                <a:gd name="connsiteY4" fmla="*/ 2316480 h 2377440"/>
                <a:gd name="connsiteX5" fmla="*/ 22860 w 2194560"/>
                <a:gd name="connsiteY5" fmla="*/ 0 h 2377440"/>
                <a:gd name="connsiteX0-1" fmla="*/ 22860 w 2203388"/>
                <a:gd name="connsiteY0-2" fmla="*/ 0 h 2377440"/>
                <a:gd name="connsiteX1-3" fmla="*/ 2194560 w 2203388"/>
                <a:gd name="connsiteY1-4" fmla="*/ 137160 h 2377440"/>
                <a:gd name="connsiteX2-5" fmla="*/ 2049780 w 2203388"/>
                <a:gd name="connsiteY2-6" fmla="*/ 1965960 h 2377440"/>
                <a:gd name="connsiteX3-7" fmla="*/ 853440 w 2203388"/>
                <a:gd name="connsiteY3-8" fmla="*/ 2377440 h 2377440"/>
                <a:gd name="connsiteX4-9" fmla="*/ 0 w 2203388"/>
                <a:gd name="connsiteY4-10" fmla="*/ 2316480 h 2377440"/>
                <a:gd name="connsiteX5-11" fmla="*/ 22860 w 2203388"/>
                <a:gd name="connsiteY5-12" fmla="*/ 0 h 2377440"/>
                <a:gd name="connsiteX0-13" fmla="*/ 22860 w 2203388"/>
                <a:gd name="connsiteY0-14" fmla="*/ 0 h 2377440"/>
                <a:gd name="connsiteX1-15" fmla="*/ 2194560 w 2203388"/>
                <a:gd name="connsiteY1-16" fmla="*/ 137160 h 2377440"/>
                <a:gd name="connsiteX2-17" fmla="*/ 2049780 w 2203388"/>
                <a:gd name="connsiteY2-18" fmla="*/ 1965960 h 2377440"/>
                <a:gd name="connsiteX3-19" fmla="*/ 853440 w 2203388"/>
                <a:gd name="connsiteY3-20" fmla="*/ 2377440 h 2377440"/>
                <a:gd name="connsiteX4-21" fmla="*/ 0 w 2203388"/>
                <a:gd name="connsiteY4-22" fmla="*/ 2316480 h 2377440"/>
                <a:gd name="connsiteX5-23" fmla="*/ 22860 w 2203388"/>
                <a:gd name="connsiteY5-24" fmla="*/ 0 h 2377440"/>
                <a:gd name="connsiteX0-25" fmla="*/ 22860 w 2203388"/>
                <a:gd name="connsiteY0-26" fmla="*/ 0 h 2377440"/>
                <a:gd name="connsiteX1-27" fmla="*/ 2194560 w 2203388"/>
                <a:gd name="connsiteY1-28" fmla="*/ 137160 h 2377440"/>
                <a:gd name="connsiteX2-29" fmla="*/ 2049780 w 2203388"/>
                <a:gd name="connsiteY2-30" fmla="*/ 1965960 h 2377440"/>
                <a:gd name="connsiteX3-31" fmla="*/ 853440 w 2203388"/>
                <a:gd name="connsiteY3-32" fmla="*/ 2377440 h 2377440"/>
                <a:gd name="connsiteX4-33" fmla="*/ 0 w 2203388"/>
                <a:gd name="connsiteY4-34" fmla="*/ 2316480 h 2377440"/>
                <a:gd name="connsiteX5-35" fmla="*/ 22860 w 2203388"/>
                <a:gd name="connsiteY5-36" fmla="*/ 0 h 2377440"/>
                <a:gd name="connsiteX0-37" fmla="*/ 22860 w 2203388"/>
                <a:gd name="connsiteY0-38" fmla="*/ 0 h 2377440"/>
                <a:gd name="connsiteX1-39" fmla="*/ 2194560 w 2203388"/>
                <a:gd name="connsiteY1-40" fmla="*/ 137160 h 2377440"/>
                <a:gd name="connsiteX2-41" fmla="*/ 2049780 w 2203388"/>
                <a:gd name="connsiteY2-42" fmla="*/ 1965960 h 2377440"/>
                <a:gd name="connsiteX3-43" fmla="*/ 853440 w 2203388"/>
                <a:gd name="connsiteY3-44" fmla="*/ 2377440 h 2377440"/>
                <a:gd name="connsiteX4-45" fmla="*/ 0 w 2203388"/>
                <a:gd name="connsiteY4-46" fmla="*/ 2232248 h 2377440"/>
                <a:gd name="connsiteX5-47" fmla="*/ 22860 w 2203388"/>
                <a:gd name="connsiteY5-48" fmla="*/ 0 h 2377440"/>
                <a:gd name="connsiteX0-49" fmla="*/ 22860 w 2203388"/>
                <a:gd name="connsiteY0-50" fmla="*/ 0 h 2377440"/>
                <a:gd name="connsiteX1-51" fmla="*/ 2194560 w 2203388"/>
                <a:gd name="connsiteY1-52" fmla="*/ 137160 h 2377440"/>
                <a:gd name="connsiteX2-53" fmla="*/ 2049780 w 2203388"/>
                <a:gd name="connsiteY2-54" fmla="*/ 1965960 h 2377440"/>
                <a:gd name="connsiteX3-55" fmla="*/ 853440 w 2203388"/>
                <a:gd name="connsiteY3-56" fmla="*/ 2377440 h 2377440"/>
                <a:gd name="connsiteX4-57" fmla="*/ 0 w 2203388"/>
                <a:gd name="connsiteY4-58" fmla="*/ 2232248 h 2377440"/>
                <a:gd name="connsiteX5-59" fmla="*/ 22860 w 2203388"/>
                <a:gd name="connsiteY5-60" fmla="*/ 0 h 2377440"/>
                <a:gd name="connsiteX0-61" fmla="*/ 22860 w 2203388"/>
                <a:gd name="connsiteY0-62" fmla="*/ 0 h 2377440"/>
                <a:gd name="connsiteX1-63" fmla="*/ 2194560 w 2203388"/>
                <a:gd name="connsiteY1-64" fmla="*/ 137160 h 2377440"/>
                <a:gd name="connsiteX2-65" fmla="*/ 2049780 w 2203388"/>
                <a:gd name="connsiteY2-66" fmla="*/ 1965960 h 2377440"/>
                <a:gd name="connsiteX3-67" fmla="*/ 853440 w 2203388"/>
                <a:gd name="connsiteY3-68" fmla="*/ 2377440 h 2377440"/>
                <a:gd name="connsiteX4-69" fmla="*/ 0 w 2203388"/>
                <a:gd name="connsiteY4-70" fmla="*/ 2232248 h 2377440"/>
                <a:gd name="connsiteX5-71" fmla="*/ 22860 w 2203388"/>
                <a:gd name="connsiteY5-72" fmla="*/ 0 h 2377440"/>
                <a:gd name="connsiteX0-73" fmla="*/ 22860 w 2194560"/>
                <a:gd name="connsiteY0-74" fmla="*/ 0 h 2377440"/>
                <a:gd name="connsiteX1-75" fmla="*/ 2194560 w 2194560"/>
                <a:gd name="connsiteY1-76" fmla="*/ 137160 h 2377440"/>
                <a:gd name="connsiteX2-77" fmla="*/ 2049780 w 2194560"/>
                <a:gd name="connsiteY2-78" fmla="*/ 1965960 h 2377440"/>
                <a:gd name="connsiteX3-79" fmla="*/ 853440 w 2194560"/>
                <a:gd name="connsiteY3-80" fmla="*/ 2377440 h 2377440"/>
                <a:gd name="connsiteX4-81" fmla="*/ 0 w 2194560"/>
                <a:gd name="connsiteY4-82" fmla="*/ 2232248 h 2377440"/>
                <a:gd name="connsiteX5-83" fmla="*/ 22860 w 2194560"/>
                <a:gd name="connsiteY5-84" fmla="*/ 0 h 2377440"/>
                <a:gd name="connsiteX0-85" fmla="*/ 22860 w 2201801"/>
                <a:gd name="connsiteY0-86" fmla="*/ 0 h 2377440"/>
                <a:gd name="connsiteX1-87" fmla="*/ 2194560 w 2201801"/>
                <a:gd name="connsiteY1-88" fmla="*/ 137160 h 2377440"/>
                <a:gd name="connsiteX2-89" fmla="*/ 2049780 w 2201801"/>
                <a:gd name="connsiteY2-90" fmla="*/ 1965960 h 2377440"/>
                <a:gd name="connsiteX3-91" fmla="*/ 853440 w 2201801"/>
                <a:gd name="connsiteY3-92" fmla="*/ 2377440 h 2377440"/>
                <a:gd name="connsiteX4-93" fmla="*/ 0 w 2201801"/>
                <a:gd name="connsiteY4-94" fmla="*/ 2232248 h 2377440"/>
                <a:gd name="connsiteX5-95" fmla="*/ 22860 w 2201801"/>
                <a:gd name="connsiteY5-96" fmla="*/ 0 h 2377440"/>
                <a:gd name="connsiteX0-97" fmla="*/ 22860 w 2201801"/>
                <a:gd name="connsiteY0-98" fmla="*/ 0 h 2340260"/>
                <a:gd name="connsiteX1-99" fmla="*/ 2194560 w 2201801"/>
                <a:gd name="connsiteY1-100" fmla="*/ 137160 h 2340260"/>
                <a:gd name="connsiteX2-101" fmla="*/ 2049780 w 2201801"/>
                <a:gd name="connsiteY2-102" fmla="*/ 1965960 h 2340260"/>
                <a:gd name="connsiteX3-103" fmla="*/ 1080120 w 2201801"/>
                <a:gd name="connsiteY3-104" fmla="*/ 2340260 h 2340260"/>
                <a:gd name="connsiteX4-105" fmla="*/ 0 w 2201801"/>
                <a:gd name="connsiteY4-106" fmla="*/ 2232248 h 2340260"/>
                <a:gd name="connsiteX5-107" fmla="*/ 22860 w 2201801"/>
                <a:gd name="connsiteY5-108" fmla="*/ 0 h 2340260"/>
                <a:gd name="connsiteX0-109" fmla="*/ 22860 w 2201801"/>
                <a:gd name="connsiteY0-110" fmla="*/ 0 h 2340260"/>
                <a:gd name="connsiteX1-111" fmla="*/ 2194560 w 2201801"/>
                <a:gd name="connsiteY1-112" fmla="*/ 137160 h 2340260"/>
                <a:gd name="connsiteX2-113" fmla="*/ 2049780 w 2201801"/>
                <a:gd name="connsiteY2-114" fmla="*/ 1965960 h 2340260"/>
                <a:gd name="connsiteX3-115" fmla="*/ 1080120 w 2201801"/>
                <a:gd name="connsiteY3-116" fmla="*/ 2340260 h 2340260"/>
                <a:gd name="connsiteX4-117" fmla="*/ 0 w 2201801"/>
                <a:gd name="connsiteY4-118" fmla="*/ 2232248 h 2340260"/>
                <a:gd name="connsiteX5-119" fmla="*/ 22860 w 2201801"/>
                <a:gd name="connsiteY5-120" fmla="*/ 0 h 2340260"/>
                <a:gd name="connsiteX0-121" fmla="*/ 22860 w 2201801"/>
                <a:gd name="connsiteY0-122" fmla="*/ 0 h 2316104"/>
                <a:gd name="connsiteX1-123" fmla="*/ 2194560 w 2201801"/>
                <a:gd name="connsiteY1-124" fmla="*/ 137160 h 2316104"/>
                <a:gd name="connsiteX2-125" fmla="*/ 2049780 w 2201801"/>
                <a:gd name="connsiteY2-126" fmla="*/ 1965960 h 2316104"/>
                <a:gd name="connsiteX3-127" fmla="*/ 1116124 w 2201801"/>
                <a:gd name="connsiteY3-128" fmla="*/ 2304256 h 2316104"/>
                <a:gd name="connsiteX4-129" fmla="*/ 0 w 2201801"/>
                <a:gd name="connsiteY4-130" fmla="*/ 2232248 h 2316104"/>
                <a:gd name="connsiteX5-131" fmla="*/ 22860 w 2201801"/>
                <a:gd name="connsiteY5-132" fmla="*/ 0 h 2316104"/>
                <a:gd name="connsiteX0-133" fmla="*/ 216024 w 2201801"/>
                <a:gd name="connsiteY0-134" fmla="*/ 0 h 2280100"/>
                <a:gd name="connsiteX1-135" fmla="*/ 2194560 w 2201801"/>
                <a:gd name="connsiteY1-136" fmla="*/ 101156 h 2280100"/>
                <a:gd name="connsiteX2-137" fmla="*/ 2049780 w 2201801"/>
                <a:gd name="connsiteY2-138" fmla="*/ 1929956 h 2280100"/>
                <a:gd name="connsiteX3-139" fmla="*/ 1116124 w 2201801"/>
                <a:gd name="connsiteY3-140" fmla="*/ 2268252 h 2280100"/>
                <a:gd name="connsiteX4-141" fmla="*/ 0 w 2201801"/>
                <a:gd name="connsiteY4-142" fmla="*/ 2196244 h 2280100"/>
                <a:gd name="connsiteX5-143" fmla="*/ 216024 w 2201801"/>
                <a:gd name="connsiteY5-144" fmla="*/ 0 h 2280100"/>
                <a:gd name="connsiteX0-145" fmla="*/ 72008 w 2201801"/>
                <a:gd name="connsiteY0-146" fmla="*/ 0 h 2280100"/>
                <a:gd name="connsiteX1-147" fmla="*/ 2194560 w 2201801"/>
                <a:gd name="connsiteY1-148" fmla="*/ 101156 h 2280100"/>
                <a:gd name="connsiteX2-149" fmla="*/ 2049780 w 2201801"/>
                <a:gd name="connsiteY2-150" fmla="*/ 1929956 h 2280100"/>
                <a:gd name="connsiteX3-151" fmla="*/ 1116124 w 2201801"/>
                <a:gd name="connsiteY3-152" fmla="*/ 2268252 h 2280100"/>
                <a:gd name="connsiteX4-153" fmla="*/ 0 w 2201801"/>
                <a:gd name="connsiteY4-154" fmla="*/ 2196244 h 2280100"/>
                <a:gd name="connsiteX5-155" fmla="*/ 72008 w 2201801"/>
                <a:gd name="connsiteY5-156" fmla="*/ 0 h 2280100"/>
                <a:gd name="connsiteX0-157" fmla="*/ 72008 w 2201801"/>
                <a:gd name="connsiteY0-158" fmla="*/ 0 h 2280100"/>
                <a:gd name="connsiteX1-159" fmla="*/ 2194560 w 2201801"/>
                <a:gd name="connsiteY1-160" fmla="*/ 101156 h 2280100"/>
                <a:gd name="connsiteX2-161" fmla="*/ 2049780 w 2201801"/>
                <a:gd name="connsiteY2-162" fmla="*/ 1929956 h 2280100"/>
                <a:gd name="connsiteX3-163" fmla="*/ 1116124 w 2201801"/>
                <a:gd name="connsiteY3-164" fmla="*/ 2268252 h 2280100"/>
                <a:gd name="connsiteX4-165" fmla="*/ 0 w 2201801"/>
                <a:gd name="connsiteY4-166" fmla="*/ 2196244 h 2280100"/>
                <a:gd name="connsiteX5-167" fmla="*/ 72008 w 2201801"/>
                <a:gd name="connsiteY5-168" fmla="*/ 0 h 2280100"/>
                <a:gd name="connsiteX0-169" fmla="*/ 72008 w 2201801"/>
                <a:gd name="connsiteY0-170" fmla="*/ 0 h 2280100"/>
                <a:gd name="connsiteX1-171" fmla="*/ 2194560 w 2201801"/>
                <a:gd name="connsiteY1-172" fmla="*/ 101156 h 2280100"/>
                <a:gd name="connsiteX2-173" fmla="*/ 2049780 w 2201801"/>
                <a:gd name="connsiteY2-174" fmla="*/ 1929956 h 2280100"/>
                <a:gd name="connsiteX3-175" fmla="*/ 1116124 w 2201801"/>
                <a:gd name="connsiteY3-176" fmla="*/ 2268252 h 2280100"/>
                <a:gd name="connsiteX4-177" fmla="*/ 0 w 2201801"/>
                <a:gd name="connsiteY4-178" fmla="*/ 2196244 h 2280100"/>
                <a:gd name="connsiteX5-179" fmla="*/ 72008 w 2201801"/>
                <a:gd name="connsiteY5-180" fmla="*/ 0 h 2280100"/>
                <a:gd name="connsiteX0-181" fmla="*/ 144016 w 2201801"/>
                <a:gd name="connsiteY0-182" fmla="*/ 0 h 2244096"/>
                <a:gd name="connsiteX1-183" fmla="*/ 2194560 w 2201801"/>
                <a:gd name="connsiteY1-184" fmla="*/ 65152 h 2244096"/>
                <a:gd name="connsiteX2-185" fmla="*/ 2049780 w 2201801"/>
                <a:gd name="connsiteY2-186" fmla="*/ 1893952 h 2244096"/>
                <a:gd name="connsiteX3-187" fmla="*/ 1116124 w 2201801"/>
                <a:gd name="connsiteY3-188" fmla="*/ 2232248 h 2244096"/>
                <a:gd name="connsiteX4-189" fmla="*/ 0 w 2201801"/>
                <a:gd name="connsiteY4-190" fmla="*/ 2160240 h 2244096"/>
                <a:gd name="connsiteX5-191" fmla="*/ 144016 w 2201801"/>
                <a:gd name="connsiteY5-192" fmla="*/ 0 h 2244096"/>
                <a:gd name="connsiteX0-193" fmla="*/ 144016 w 2201801"/>
                <a:gd name="connsiteY0-194" fmla="*/ 0 h 2244096"/>
                <a:gd name="connsiteX1-195" fmla="*/ 2194560 w 2201801"/>
                <a:gd name="connsiteY1-196" fmla="*/ 65152 h 2244096"/>
                <a:gd name="connsiteX2-197" fmla="*/ 2049780 w 2201801"/>
                <a:gd name="connsiteY2-198" fmla="*/ 1893952 h 2244096"/>
                <a:gd name="connsiteX3-199" fmla="*/ 1116124 w 2201801"/>
                <a:gd name="connsiteY3-200" fmla="*/ 2232248 h 2244096"/>
                <a:gd name="connsiteX4-201" fmla="*/ 0 w 2201801"/>
                <a:gd name="connsiteY4-202" fmla="*/ 2160240 h 2244096"/>
                <a:gd name="connsiteX5-203" fmla="*/ 144016 w 2201801"/>
                <a:gd name="connsiteY5-204" fmla="*/ 0 h 2244096"/>
                <a:gd name="connsiteX0-205" fmla="*/ 144016 w 2201801"/>
                <a:gd name="connsiteY0-206" fmla="*/ 0 h 2244096"/>
                <a:gd name="connsiteX1-207" fmla="*/ 2194560 w 2201801"/>
                <a:gd name="connsiteY1-208" fmla="*/ 65152 h 2244096"/>
                <a:gd name="connsiteX2-209" fmla="*/ 2049780 w 2201801"/>
                <a:gd name="connsiteY2-210" fmla="*/ 1893952 h 2244096"/>
                <a:gd name="connsiteX3-211" fmla="*/ 1116124 w 2201801"/>
                <a:gd name="connsiteY3-212" fmla="*/ 2232248 h 2244096"/>
                <a:gd name="connsiteX4-213" fmla="*/ 0 w 2201801"/>
                <a:gd name="connsiteY4-214" fmla="*/ 2160240 h 2244096"/>
                <a:gd name="connsiteX5-215" fmla="*/ 144016 w 2201801"/>
                <a:gd name="connsiteY5-216" fmla="*/ 0 h 2244096"/>
                <a:gd name="connsiteX0-217" fmla="*/ 144016 w 2201801"/>
                <a:gd name="connsiteY0-218" fmla="*/ 0 h 2244096"/>
                <a:gd name="connsiteX1-219" fmla="*/ 2194560 w 2201801"/>
                <a:gd name="connsiteY1-220" fmla="*/ 65152 h 2244096"/>
                <a:gd name="connsiteX2-221" fmla="*/ 2049780 w 2201801"/>
                <a:gd name="connsiteY2-222" fmla="*/ 1893952 h 2244096"/>
                <a:gd name="connsiteX3-223" fmla="*/ 1116124 w 2201801"/>
                <a:gd name="connsiteY3-224" fmla="*/ 2232248 h 2244096"/>
                <a:gd name="connsiteX4-225" fmla="*/ 0 w 2201801"/>
                <a:gd name="connsiteY4-226" fmla="*/ 2160240 h 2244096"/>
                <a:gd name="connsiteX5-227" fmla="*/ 144016 w 2201801"/>
                <a:gd name="connsiteY5-228" fmla="*/ 0 h 2244096"/>
                <a:gd name="connsiteX0-229" fmla="*/ 144016 w 2201801"/>
                <a:gd name="connsiteY0-230" fmla="*/ 0 h 2244096"/>
                <a:gd name="connsiteX1-231" fmla="*/ 2194560 w 2201801"/>
                <a:gd name="connsiteY1-232" fmla="*/ 65152 h 2244096"/>
                <a:gd name="connsiteX2-233" fmla="*/ 2049780 w 2201801"/>
                <a:gd name="connsiteY2-234" fmla="*/ 1893952 h 2244096"/>
                <a:gd name="connsiteX3-235" fmla="*/ 1116124 w 2201801"/>
                <a:gd name="connsiteY3-236" fmla="*/ 2232248 h 2244096"/>
                <a:gd name="connsiteX4-237" fmla="*/ 0 w 2201801"/>
                <a:gd name="connsiteY4-238" fmla="*/ 2160240 h 2244096"/>
                <a:gd name="connsiteX5-239" fmla="*/ 144016 w 2201801"/>
                <a:gd name="connsiteY5-240" fmla="*/ 0 h 2244096"/>
                <a:gd name="connsiteX0-241" fmla="*/ 144016 w 2201801"/>
                <a:gd name="connsiteY0-242" fmla="*/ 0 h 2244096"/>
                <a:gd name="connsiteX1-243" fmla="*/ 2194560 w 2201801"/>
                <a:gd name="connsiteY1-244" fmla="*/ 65152 h 2244096"/>
                <a:gd name="connsiteX2-245" fmla="*/ 2049780 w 2201801"/>
                <a:gd name="connsiteY2-246" fmla="*/ 1893952 h 2244096"/>
                <a:gd name="connsiteX3-247" fmla="*/ 1116124 w 2201801"/>
                <a:gd name="connsiteY3-248" fmla="*/ 2232248 h 2244096"/>
                <a:gd name="connsiteX4-249" fmla="*/ 0 w 2201801"/>
                <a:gd name="connsiteY4-250" fmla="*/ 2160240 h 2244096"/>
                <a:gd name="connsiteX5-251" fmla="*/ 144016 w 2201801"/>
                <a:gd name="connsiteY5-252" fmla="*/ 0 h 2244096"/>
                <a:gd name="connsiteX0-253" fmla="*/ 144016 w 2201801"/>
                <a:gd name="connsiteY0-254" fmla="*/ 0 h 2244096"/>
                <a:gd name="connsiteX1-255" fmla="*/ 2194560 w 2201801"/>
                <a:gd name="connsiteY1-256" fmla="*/ 65152 h 2244096"/>
                <a:gd name="connsiteX2-257" fmla="*/ 2049780 w 2201801"/>
                <a:gd name="connsiteY2-258" fmla="*/ 1893952 h 2244096"/>
                <a:gd name="connsiteX3-259" fmla="*/ 1116124 w 2201801"/>
                <a:gd name="connsiteY3-260" fmla="*/ 2232248 h 2244096"/>
                <a:gd name="connsiteX4-261" fmla="*/ 0 w 2201801"/>
                <a:gd name="connsiteY4-262" fmla="*/ 2160240 h 2244096"/>
                <a:gd name="connsiteX5-263" fmla="*/ 144016 w 2201801"/>
                <a:gd name="connsiteY5-264" fmla="*/ 0 h 2244096"/>
                <a:gd name="connsiteX0-265" fmla="*/ 144016 w 2201801"/>
                <a:gd name="connsiteY0-266" fmla="*/ 0 h 2232248"/>
                <a:gd name="connsiteX1-267" fmla="*/ 2194560 w 2201801"/>
                <a:gd name="connsiteY1-268" fmla="*/ 65152 h 2232248"/>
                <a:gd name="connsiteX2-269" fmla="*/ 2049780 w 2201801"/>
                <a:gd name="connsiteY2-270" fmla="*/ 1893952 h 2232248"/>
                <a:gd name="connsiteX3-271" fmla="*/ 1116124 w 2201801"/>
                <a:gd name="connsiteY3-272" fmla="*/ 2232248 h 2232248"/>
                <a:gd name="connsiteX4-273" fmla="*/ 0 w 2201801"/>
                <a:gd name="connsiteY4-274" fmla="*/ 2160240 h 2232248"/>
                <a:gd name="connsiteX5-275" fmla="*/ 144016 w 2201801"/>
                <a:gd name="connsiteY5-276" fmla="*/ 0 h 2232248"/>
                <a:gd name="connsiteX0-277" fmla="*/ 144016 w 2201801"/>
                <a:gd name="connsiteY0-278" fmla="*/ 0 h 2232248"/>
                <a:gd name="connsiteX1-279" fmla="*/ 2194560 w 2201801"/>
                <a:gd name="connsiteY1-280" fmla="*/ 65152 h 2232248"/>
                <a:gd name="connsiteX2-281" fmla="*/ 2049780 w 2201801"/>
                <a:gd name="connsiteY2-282" fmla="*/ 1893952 h 2232248"/>
                <a:gd name="connsiteX3-283" fmla="*/ 1116124 w 2201801"/>
                <a:gd name="connsiteY3-284" fmla="*/ 2232248 h 2232248"/>
                <a:gd name="connsiteX4-285" fmla="*/ 0 w 2201801"/>
                <a:gd name="connsiteY4-286" fmla="*/ 2160240 h 2232248"/>
                <a:gd name="connsiteX5-287" fmla="*/ 144016 w 2201801"/>
                <a:gd name="connsiteY5-288" fmla="*/ 0 h 2232248"/>
                <a:gd name="connsiteX0-289" fmla="*/ 144016 w 2201801"/>
                <a:gd name="connsiteY0-290" fmla="*/ 0 h 2232248"/>
                <a:gd name="connsiteX1-291" fmla="*/ 2194560 w 2201801"/>
                <a:gd name="connsiteY1-292" fmla="*/ 65152 h 2232248"/>
                <a:gd name="connsiteX2-293" fmla="*/ 2049780 w 2201801"/>
                <a:gd name="connsiteY2-294" fmla="*/ 1893952 h 2232248"/>
                <a:gd name="connsiteX3-295" fmla="*/ 1116124 w 2201801"/>
                <a:gd name="connsiteY3-296" fmla="*/ 2232248 h 2232248"/>
                <a:gd name="connsiteX4-297" fmla="*/ 0 w 2201801"/>
                <a:gd name="connsiteY4-298" fmla="*/ 2160240 h 2232248"/>
                <a:gd name="connsiteX5-299" fmla="*/ 144016 w 2201801"/>
                <a:gd name="connsiteY5-300" fmla="*/ 0 h 2232248"/>
                <a:gd name="connsiteX0-301" fmla="*/ 180020 w 2201801"/>
                <a:gd name="connsiteY0-302" fmla="*/ 0 h 2232248"/>
                <a:gd name="connsiteX1-303" fmla="*/ 2194560 w 2201801"/>
                <a:gd name="connsiteY1-304" fmla="*/ 65152 h 2232248"/>
                <a:gd name="connsiteX2-305" fmla="*/ 2049780 w 2201801"/>
                <a:gd name="connsiteY2-306" fmla="*/ 1893952 h 2232248"/>
                <a:gd name="connsiteX3-307" fmla="*/ 1116124 w 2201801"/>
                <a:gd name="connsiteY3-308" fmla="*/ 2232248 h 2232248"/>
                <a:gd name="connsiteX4-309" fmla="*/ 0 w 2201801"/>
                <a:gd name="connsiteY4-310" fmla="*/ 2160240 h 2232248"/>
                <a:gd name="connsiteX5-311" fmla="*/ 180020 w 2201801"/>
                <a:gd name="connsiteY5-312" fmla="*/ 0 h 2232248"/>
                <a:gd name="connsiteX0-313" fmla="*/ 180020 w 2201801"/>
                <a:gd name="connsiteY0-314" fmla="*/ 0 h 2232248"/>
                <a:gd name="connsiteX1-315" fmla="*/ 2194560 w 2201801"/>
                <a:gd name="connsiteY1-316" fmla="*/ 65152 h 2232248"/>
                <a:gd name="connsiteX2-317" fmla="*/ 2049780 w 2201801"/>
                <a:gd name="connsiteY2-318" fmla="*/ 1893952 h 2232248"/>
                <a:gd name="connsiteX3-319" fmla="*/ 1116124 w 2201801"/>
                <a:gd name="connsiteY3-320" fmla="*/ 2232248 h 2232248"/>
                <a:gd name="connsiteX4-321" fmla="*/ 0 w 2201801"/>
                <a:gd name="connsiteY4-322" fmla="*/ 2160240 h 2232248"/>
                <a:gd name="connsiteX5-323" fmla="*/ 180020 w 2201801"/>
                <a:gd name="connsiteY5-324" fmla="*/ 0 h 2232248"/>
                <a:gd name="connsiteX0-325" fmla="*/ 180020 w 2201801"/>
                <a:gd name="connsiteY0-326" fmla="*/ 0 h 2232248"/>
                <a:gd name="connsiteX1-327" fmla="*/ 2196244 w 2201801"/>
                <a:gd name="connsiteY1-328" fmla="*/ 36004 h 2232248"/>
                <a:gd name="connsiteX2-329" fmla="*/ 2049780 w 2201801"/>
                <a:gd name="connsiteY2-330" fmla="*/ 1893952 h 2232248"/>
                <a:gd name="connsiteX3-331" fmla="*/ 1116124 w 2201801"/>
                <a:gd name="connsiteY3-332" fmla="*/ 2232248 h 2232248"/>
                <a:gd name="connsiteX4-333" fmla="*/ 0 w 2201801"/>
                <a:gd name="connsiteY4-334" fmla="*/ 2160240 h 2232248"/>
                <a:gd name="connsiteX5-335" fmla="*/ 180020 w 2201801"/>
                <a:gd name="connsiteY5-336" fmla="*/ 0 h 2232248"/>
                <a:gd name="connsiteX0-337" fmla="*/ 180020 w 2201801"/>
                <a:gd name="connsiteY0-338" fmla="*/ 0 h 2232248"/>
                <a:gd name="connsiteX1-339" fmla="*/ 2196244 w 2201801"/>
                <a:gd name="connsiteY1-340" fmla="*/ 36004 h 2232248"/>
                <a:gd name="connsiteX2-341" fmla="*/ 2049780 w 2201801"/>
                <a:gd name="connsiteY2-342" fmla="*/ 1893952 h 2232248"/>
                <a:gd name="connsiteX3-343" fmla="*/ 1116124 w 2201801"/>
                <a:gd name="connsiteY3-344" fmla="*/ 2232248 h 2232248"/>
                <a:gd name="connsiteX4-345" fmla="*/ 0 w 2201801"/>
                <a:gd name="connsiteY4-346" fmla="*/ 2160240 h 2232248"/>
                <a:gd name="connsiteX5-347" fmla="*/ 180020 w 2201801"/>
                <a:gd name="connsiteY5-348" fmla="*/ 0 h 2232248"/>
                <a:gd name="connsiteX0-349" fmla="*/ 180020 w 2196244"/>
                <a:gd name="connsiteY0-350" fmla="*/ 0 h 2232248"/>
                <a:gd name="connsiteX1-351" fmla="*/ 2196244 w 2196244"/>
                <a:gd name="connsiteY1-352" fmla="*/ 36004 h 2232248"/>
                <a:gd name="connsiteX2-353" fmla="*/ 2049780 w 2196244"/>
                <a:gd name="connsiteY2-354" fmla="*/ 1893952 h 2232248"/>
                <a:gd name="connsiteX3-355" fmla="*/ 1116124 w 2196244"/>
                <a:gd name="connsiteY3-356" fmla="*/ 2232248 h 2232248"/>
                <a:gd name="connsiteX4-357" fmla="*/ 0 w 2196244"/>
                <a:gd name="connsiteY4-358" fmla="*/ 2160240 h 2232248"/>
                <a:gd name="connsiteX5-359" fmla="*/ 180020 w 2196244"/>
                <a:gd name="connsiteY5-360" fmla="*/ 0 h 2232248"/>
                <a:gd name="connsiteX0-361" fmla="*/ 180020 w 2196244"/>
                <a:gd name="connsiteY0-362" fmla="*/ 0 h 2232248"/>
                <a:gd name="connsiteX1-363" fmla="*/ 2196244 w 2196244"/>
                <a:gd name="connsiteY1-364" fmla="*/ 36004 h 2232248"/>
                <a:gd name="connsiteX2-365" fmla="*/ 2049780 w 2196244"/>
                <a:gd name="connsiteY2-366" fmla="*/ 1893952 h 2232248"/>
                <a:gd name="connsiteX3-367" fmla="*/ 1116124 w 2196244"/>
                <a:gd name="connsiteY3-368" fmla="*/ 2232248 h 2232248"/>
                <a:gd name="connsiteX4-369" fmla="*/ 0 w 2196244"/>
                <a:gd name="connsiteY4-370" fmla="*/ 2160240 h 2232248"/>
                <a:gd name="connsiteX5-371" fmla="*/ 180020 w 2196244"/>
                <a:gd name="connsiteY5-372" fmla="*/ 0 h 2232248"/>
                <a:gd name="connsiteX0-373" fmla="*/ 180020 w 2196244"/>
                <a:gd name="connsiteY0-374" fmla="*/ 0 h 2232248"/>
                <a:gd name="connsiteX1-375" fmla="*/ 2196244 w 2196244"/>
                <a:gd name="connsiteY1-376" fmla="*/ 36004 h 2232248"/>
                <a:gd name="connsiteX2-377" fmla="*/ 2049780 w 2196244"/>
                <a:gd name="connsiteY2-378" fmla="*/ 1893952 h 2232248"/>
                <a:gd name="connsiteX3-379" fmla="*/ 1116124 w 2196244"/>
                <a:gd name="connsiteY3-380" fmla="*/ 2232248 h 2232248"/>
                <a:gd name="connsiteX4-381" fmla="*/ 0 w 2196244"/>
                <a:gd name="connsiteY4-382" fmla="*/ 2160240 h 2232248"/>
                <a:gd name="connsiteX5-383" fmla="*/ 180020 w 2196244"/>
                <a:gd name="connsiteY5-384" fmla="*/ 0 h 2232248"/>
                <a:gd name="connsiteX0-385" fmla="*/ 180020 w 2196244"/>
                <a:gd name="connsiteY0-386" fmla="*/ 0 h 2232248"/>
                <a:gd name="connsiteX1-387" fmla="*/ 2196244 w 2196244"/>
                <a:gd name="connsiteY1-388" fmla="*/ 36004 h 2232248"/>
                <a:gd name="connsiteX2-389" fmla="*/ 2049780 w 2196244"/>
                <a:gd name="connsiteY2-390" fmla="*/ 1893952 h 2232248"/>
                <a:gd name="connsiteX3-391" fmla="*/ 1116124 w 2196244"/>
                <a:gd name="connsiteY3-392" fmla="*/ 2232248 h 2232248"/>
                <a:gd name="connsiteX4-393" fmla="*/ 0 w 2196244"/>
                <a:gd name="connsiteY4-394" fmla="*/ 2160240 h 2232248"/>
                <a:gd name="connsiteX5-395" fmla="*/ 180020 w 2196244"/>
                <a:gd name="connsiteY5-396" fmla="*/ 0 h 2232248"/>
                <a:gd name="connsiteX0-397" fmla="*/ 180020 w 2196244"/>
                <a:gd name="connsiteY0-398" fmla="*/ 0 h 2302394"/>
                <a:gd name="connsiteX1-399" fmla="*/ 2196244 w 2196244"/>
                <a:gd name="connsiteY1-400" fmla="*/ 36004 h 2302394"/>
                <a:gd name="connsiteX2-401" fmla="*/ 2049780 w 2196244"/>
                <a:gd name="connsiteY2-402" fmla="*/ 1893952 h 2302394"/>
                <a:gd name="connsiteX3-403" fmla="*/ 1116124 w 2196244"/>
                <a:gd name="connsiteY3-404" fmla="*/ 2232248 h 2302394"/>
                <a:gd name="connsiteX4-405" fmla="*/ 0 w 2196244"/>
                <a:gd name="connsiteY4-406" fmla="*/ 2160240 h 2302394"/>
                <a:gd name="connsiteX5-407" fmla="*/ 180020 w 2196244"/>
                <a:gd name="connsiteY5-408" fmla="*/ 0 h 23023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196244" h="2302394">
                  <a:moveTo>
                    <a:pt x="180020" y="0"/>
                  </a:moveTo>
                  <a:cubicBezTo>
                    <a:pt x="857309" y="70607"/>
                    <a:pt x="1482827" y="69527"/>
                    <a:pt x="2196244" y="36004"/>
                  </a:cubicBezTo>
                  <a:cubicBezTo>
                    <a:pt x="2181324" y="633028"/>
                    <a:pt x="2129347" y="1853427"/>
                    <a:pt x="2049780" y="1893952"/>
                  </a:cubicBezTo>
                  <a:cubicBezTo>
                    <a:pt x="1651000" y="2031112"/>
                    <a:pt x="1551293" y="2137976"/>
                    <a:pt x="1116124" y="2232248"/>
                  </a:cubicBezTo>
                  <a:cubicBezTo>
                    <a:pt x="697811" y="2302394"/>
                    <a:pt x="386738" y="2168927"/>
                    <a:pt x="0" y="2160240"/>
                  </a:cubicBezTo>
                  <a:cubicBezTo>
                    <a:pt x="112494" y="1412821"/>
                    <a:pt x="149009" y="847792"/>
                    <a:pt x="180020" y="0"/>
                  </a:cubicBezTo>
                  <a:close/>
                </a:path>
              </a:pathLst>
            </a:custGeom>
            <a:noFill/>
            <a:ln w="50800">
              <a:solidFill>
                <a:srgbClr val="03264C"/>
              </a:solidFill>
              <a:headEnd type="oval"/>
              <a:tailEnd type="oval"/>
            </a:ln>
            <a:effectLst/>
          </p:spPr>
          <p:style>
            <a:lnRef idx="1">
              <a:schemeClr val="accent1"/>
            </a:lnRef>
            <a:fillRef idx="0">
              <a:schemeClr val="accent1"/>
            </a:fillRef>
            <a:effectRef idx="0">
              <a:schemeClr val="accent1"/>
            </a:effectRef>
            <a:fontRef idx="minor">
              <a:schemeClr val="tx1"/>
            </a:fontRef>
          </p:style>
          <p:txBody>
            <a:bodyPr lIns="67391" tIns="33696" rIns="67391" bIns="33696" anchor="ctr"/>
            <a:lstStyle>
              <a:lvl1pPr>
                <a:defRPr>
                  <a:solidFill>
                    <a:schemeClr val="tx1"/>
                  </a:solidFill>
                  <a:latin typeface="Malgun Gothic" panose="020B0503020000020004" pitchFamily="34" charset="-127"/>
                  <a:ea typeface="Malgun Gothic" panose="020B0503020000020004" pitchFamily="34" charset="-127"/>
                </a:defRPr>
              </a:lvl1pPr>
              <a:lvl2pPr marL="742950" indent="-285750">
                <a:defRPr>
                  <a:solidFill>
                    <a:schemeClr val="tx1"/>
                  </a:solidFill>
                  <a:latin typeface="Malgun Gothic" panose="020B0503020000020004" pitchFamily="34" charset="-127"/>
                  <a:ea typeface="Malgun Gothic" panose="020B0503020000020004" pitchFamily="34" charset="-127"/>
                </a:defRPr>
              </a:lvl2pPr>
              <a:lvl3pPr marL="1143000" indent="-228600">
                <a:defRPr>
                  <a:solidFill>
                    <a:schemeClr val="tx1"/>
                  </a:solidFill>
                  <a:latin typeface="Malgun Gothic" panose="020B0503020000020004" pitchFamily="34" charset="-127"/>
                  <a:ea typeface="Malgun Gothic" panose="020B0503020000020004" pitchFamily="34" charset="-127"/>
                </a:defRPr>
              </a:lvl3pPr>
              <a:lvl4pPr marL="1600200" indent="-228600">
                <a:defRPr>
                  <a:solidFill>
                    <a:schemeClr val="tx1"/>
                  </a:solidFill>
                  <a:latin typeface="Malgun Gothic" panose="020B0503020000020004" pitchFamily="34" charset="-127"/>
                  <a:ea typeface="Malgun Gothic" panose="020B0503020000020004" pitchFamily="34" charset="-127"/>
                </a:defRPr>
              </a:lvl4pPr>
              <a:lvl5pPr marL="2057400" indent="-228600">
                <a:defRPr>
                  <a:solidFill>
                    <a:schemeClr val="tx1"/>
                  </a:solidFill>
                  <a:latin typeface="Malgun Gothic" panose="020B0503020000020004" pitchFamily="34" charset="-127"/>
                  <a:ea typeface="Malgun Gothic" panose="020B0503020000020004" pitchFamily="34" charset="-127"/>
                </a:defRPr>
              </a:lvl5pPr>
              <a:lvl6pPr marL="25146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6pPr>
              <a:lvl7pPr marL="29718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7pPr>
              <a:lvl8pPr marL="34290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8pPr>
              <a:lvl9pPr marL="38862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9pPr>
            </a:lstStyle>
            <a:p>
              <a:pPr algn="ctr"/>
              <a:endParaRPr lang="ko-KR" altLang="en-US" sz="3600">
                <a:solidFill>
                  <a:prstClr val="black"/>
                </a:solidFill>
                <a:latin typeface="Arial" panose="020B0604020202020204" pitchFamily="34" charset="0"/>
                <a:ea typeface="+mn-ea"/>
                <a:cs typeface="+mn-ea"/>
                <a:sym typeface="Arial" panose="020B0604020202020204" pitchFamily="34" charset="0"/>
              </a:endParaRPr>
            </a:p>
          </p:txBody>
        </p:sp>
        <p:sp>
          <p:nvSpPr>
            <p:cNvPr id="15" name="자유형 87"/>
            <p:cNvSpPr/>
            <p:nvPr/>
          </p:nvSpPr>
          <p:spPr bwMode="auto">
            <a:xfrm>
              <a:off x="4191" y="7296"/>
              <a:ext cx="1474" cy="1009"/>
            </a:xfrm>
            <a:custGeom>
              <a:avLst/>
              <a:gdLst>
                <a:gd name="connsiteX0" fmla="*/ 0 w 1104900"/>
                <a:gd name="connsiteY0" fmla="*/ 655320 h 655320"/>
                <a:gd name="connsiteX1" fmla="*/ 807720 w 1104900"/>
                <a:gd name="connsiteY1" fmla="*/ 0 h 655320"/>
                <a:gd name="connsiteX2" fmla="*/ 1104900 w 1104900"/>
                <a:gd name="connsiteY2" fmla="*/ 274320 h 655320"/>
                <a:gd name="connsiteX3" fmla="*/ 0 w 1104900"/>
                <a:gd name="connsiteY3" fmla="*/ 655320 h 655320"/>
                <a:gd name="connsiteX0-1" fmla="*/ 0 w 1104900"/>
                <a:gd name="connsiteY0-2" fmla="*/ 655320 h 716248"/>
                <a:gd name="connsiteX1-3" fmla="*/ 807720 w 1104900"/>
                <a:gd name="connsiteY1-4" fmla="*/ 0 h 716248"/>
                <a:gd name="connsiteX2-5" fmla="*/ 1104900 w 1104900"/>
                <a:gd name="connsiteY2-6" fmla="*/ 274320 h 716248"/>
                <a:gd name="connsiteX3-7" fmla="*/ 0 w 1104900"/>
                <a:gd name="connsiteY3-8" fmla="*/ 655320 h 716248"/>
                <a:gd name="connsiteX0-9" fmla="*/ 0 w 1104900"/>
                <a:gd name="connsiteY0-10" fmla="*/ 655320 h 716248"/>
                <a:gd name="connsiteX1-11" fmla="*/ 807720 w 1104900"/>
                <a:gd name="connsiteY1-12" fmla="*/ 0 h 716248"/>
                <a:gd name="connsiteX2-13" fmla="*/ 1104900 w 1104900"/>
                <a:gd name="connsiteY2-14" fmla="*/ 274320 h 716248"/>
                <a:gd name="connsiteX3-15" fmla="*/ 0 w 1104900"/>
                <a:gd name="connsiteY3-16" fmla="*/ 655320 h 716248"/>
                <a:gd name="connsiteX0-17" fmla="*/ 0 w 1104900"/>
                <a:gd name="connsiteY0-18" fmla="*/ 655320 h 716248"/>
                <a:gd name="connsiteX1-19" fmla="*/ 807720 w 1104900"/>
                <a:gd name="connsiteY1-20" fmla="*/ 0 h 716248"/>
                <a:gd name="connsiteX2-21" fmla="*/ 1104900 w 1104900"/>
                <a:gd name="connsiteY2-22" fmla="*/ 274320 h 716248"/>
                <a:gd name="connsiteX3-23" fmla="*/ 0 w 1104900"/>
                <a:gd name="connsiteY3-24" fmla="*/ 655320 h 716248"/>
                <a:gd name="connsiteX0-25" fmla="*/ 0 w 1104900"/>
                <a:gd name="connsiteY0-26" fmla="*/ 655320 h 655320"/>
                <a:gd name="connsiteX1-27" fmla="*/ 807720 w 1104900"/>
                <a:gd name="connsiteY1-28" fmla="*/ 0 h 655320"/>
                <a:gd name="connsiteX2-29" fmla="*/ 1104900 w 1104900"/>
                <a:gd name="connsiteY2-30" fmla="*/ 274320 h 655320"/>
                <a:gd name="connsiteX3-31" fmla="*/ 0 w 1104900"/>
                <a:gd name="connsiteY3-32" fmla="*/ 655320 h 655320"/>
                <a:gd name="connsiteX0-33" fmla="*/ 0 w 1104900"/>
                <a:gd name="connsiteY0-34" fmla="*/ 655320 h 655320"/>
                <a:gd name="connsiteX1-35" fmla="*/ 807720 w 1104900"/>
                <a:gd name="connsiteY1-36" fmla="*/ 0 h 655320"/>
                <a:gd name="connsiteX2-37" fmla="*/ 1104900 w 1104900"/>
                <a:gd name="connsiteY2-38" fmla="*/ 274320 h 655320"/>
                <a:gd name="connsiteX3-39" fmla="*/ 0 w 1104900"/>
                <a:gd name="connsiteY3-40" fmla="*/ 655320 h 655320"/>
                <a:gd name="connsiteX0-41" fmla="*/ 0 w 1104900"/>
                <a:gd name="connsiteY0-42" fmla="*/ 655320 h 655320"/>
                <a:gd name="connsiteX1-43" fmla="*/ 807720 w 1104900"/>
                <a:gd name="connsiteY1-44" fmla="*/ 0 h 655320"/>
                <a:gd name="connsiteX2-45" fmla="*/ 1104900 w 1104900"/>
                <a:gd name="connsiteY2-46" fmla="*/ 274320 h 655320"/>
                <a:gd name="connsiteX3-47" fmla="*/ 0 w 1104900"/>
                <a:gd name="connsiteY3-48" fmla="*/ 655320 h 655320"/>
                <a:gd name="connsiteX0-49" fmla="*/ 0 w 1104900"/>
                <a:gd name="connsiteY0-50" fmla="*/ 655320 h 655320"/>
                <a:gd name="connsiteX1-51" fmla="*/ 807720 w 1104900"/>
                <a:gd name="connsiteY1-52" fmla="*/ 0 h 655320"/>
                <a:gd name="connsiteX2-53" fmla="*/ 1104900 w 1104900"/>
                <a:gd name="connsiteY2-54" fmla="*/ 274320 h 655320"/>
                <a:gd name="connsiteX3-55" fmla="*/ 0 w 1104900"/>
                <a:gd name="connsiteY3-56" fmla="*/ 655320 h 655320"/>
                <a:gd name="connsiteX0-57" fmla="*/ 0 w 1104900"/>
                <a:gd name="connsiteY0-58" fmla="*/ 655320 h 655320"/>
                <a:gd name="connsiteX1-59" fmla="*/ 807720 w 1104900"/>
                <a:gd name="connsiteY1-60" fmla="*/ 0 h 655320"/>
                <a:gd name="connsiteX2-61" fmla="*/ 1104900 w 1104900"/>
                <a:gd name="connsiteY2-62" fmla="*/ 274320 h 655320"/>
                <a:gd name="connsiteX3-63" fmla="*/ 0 w 1104900"/>
                <a:gd name="connsiteY3-64" fmla="*/ 655320 h 655320"/>
                <a:gd name="connsiteX0-65" fmla="*/ 0 w 1104900"/>
                <a:gd name="connsiteY0-66" fmla="*/ 655320 h 655320"/>
                <a:gd name="connsiteX1-67" fmla="*/ 807720 w 1104900"/>
                <a:gd name="connsiteY1-68" fmla="*/ 0 h 655320"/>
                <a:gd name="connsiteX2-69" fmla="*/ 1104900 w 1104900"/>
                <a:gd name="connsiteY2-70" fmla="*/ 274320 h 655320"/>
                <a:gd name="connsiteX3-71" fmla="*/ 0 w 1104900"/>
                <a:gd name="connsiteY3-72" fmla="*/ 655320 h 655320"/>
                <a:gd name="connsiteX0-73" fmla="*/ 0 w 1124187"/>
                <a:gd name="connsiteY0-74" fmla="*/ 684497 h 684497"/>
                <a:gd name="connsiteX1-75" fmla="*/ 827007 w 1124187"/>
                <a:gd name="connsiteY1-76" fmla="*/ 0 h 684497"/>
                <a:gd name="connsiteX2-77" fmla="*/ 1124187 w 1124187"/>
                <a:gd name="connsiteY2-78" fmla="*/ 274320 h 684497"/>
                <a:gd name="connsiteX3-79" fmla="*/ 0 w 1124187"/>
                <a:gd name="connsiteY3-80" fmla="*/ 684497 h 684497"/>
                <a:gd name="connsiteX0-81" fmla="*/ 0 w 1124187"/>
                <a:gd name="connsiteY0-82" fmla="*/ 684497 h 684497"/>
                <a:gd name="connsiteX1-83" fmla="*/ 827007 w 1124187"/>
                <a:gd name="connsiteY1-84" fmla="*/ 0 h 684497"/>
                <a:gd name="connsiteX2-85" fmla="*/ 1124187 w 1124187"/>
                <a:gd name="connsiteY2-86" fmla="*/ 274320 h 684497"/>
                <a:gd name="connsiteX3-87" fmla="*/ 0 w 1124187"/>
                <a:gd name="connsiteY3-88" fmla="*/ 684497 h 684497"/>
                <a:gd name="connsiteX0-89" fmla="*/ 0 w 1124187"/>
                <a:gd name="connsiteY0-90" fmla="*/ 684497 h 684497"/>
                <a:gd name="connsiteX1-91" fmla="*/ 827007 w 1124187"/>
                <a:gd name="connsiteY1-92" fmla="*/ 0 h 684497"/>
                <a:gd name="connsiteX2-93" fmla="*/ 1124187 w 1124187"/>
                <a:gd name="connsiteY2-94" fmla="*/ 274320 h 684497"/>
                <a:gd name="connsiteX3-95" fmla="*/ 0 w 1124187"/>
                <a:gd name="connsiteY3-96" fmla="*/ 684497 h 684497"/>
                <a:gd name="connsiteX0-97" fmla="*/ 0 w 1124187"/>
                <a:gd name="connsiteY0-98" fmla="*/ 684497 h 684497"/>
                <a:gd name="connsiteX1-99" fmla="*/ 827007 w 1124187"/>
                <a:gd name="connsiteY1-100" fmla="*/ 0 h 684497"/>
                <a:gd name="connsiteX2-101" fmla="*/ 1124187 w 1124187"/>
                <a:gd name="connsiteY2-102" fmla="*/ 274320 h 684497"/>
                <a:gd name="connsiteX3-103" fmla="*/ 0 w 1124187"/>
                <a:gd name="connsiteY3-104" fmla="*/ 684497 h 684497"/>
                <a:gd name="connsiteX0-105" fmla="*/ 0 w 1125193"/>
                <a:gd name="connsiteY0-106" fmla="*/ 684497 h 684497"/>
                <a:gd name="connsiteX1-107" fmla="*/ 827007 w 1125193"/>
                <a:gd name="connsiteY1-108" fmla="*/ 0 h 684497"/>
                <a:gd name="connsiteX2-109" fmla="*/ 1125193 w 1125193"/>
                <a:gd name="connsiteY2-110" fmla="*/ 302186 h 684497"/>
                <a:gd name="connsiteX3-111" fmla="*/ 0 w 1125193"/>
                <a:gd name="connsiteY3-112" fmla="*/ 684497 h 684497"/>
                <a:gd name="connsiteX0-113" fmla="*/ 0 w 1109869"/>
                <a:gd name="connsiteY0-114" fmla="*/ 684497 h 684497"/>
                <a:gd name="connsiteX1-115" fmla="*/ 827007 w 1109869"/>
                <a:gd name="connsiteY1-116" fmla="*/ 0 h 684497"/>
                <a:gd name="connsiteX2-117" fmla="*/ 1109869 w 1109869"/>
                <a:gd name="connsiteY2-118" fmla="*/ 293334 h 684497"/>
                <a:gd name="connsiteX3-119" fmla="*/ 0 w 1109869"/>
                <a:gd name="connsiteY3-120" fmla="*/ 684497 h 684497"/>
                <a:gd name="connsiteX0-121" fmla="*/ 0 w 1111718"/>
                <a:gd name="connsiteY0-122" fmla="*/ 684497 h 684497"/>
                <a:gd name="connsiteX1-123" fmla="*/ 827007 w 1111718"/>
                <a:gd name="connsiteY1-124" fmla="*/ 0 h 684497"/>
                <a:gd name="connsiteX2-125" fmla="*/ 1111718 w 1111718"/>
                <a:gd name="connsiteY2-126" fmla="*/ 287291 h 684497"/>
                <a:gd name="connsiteX3-127" fmla="*/ 0 w 1111718"/>
                <a:gd name="connsiteY3-128" fmla="*/ 684497 h 684497"/>
                <a:gd name="connsiteX0-129" fmla="*/ 0 w 1113567"/>
                <a:gd name="connsiteY0-130" fmla="*/ 684497 h 684497"/>
                <a:gd name="connsiteX1-131" fmla="*/ 827007 w 1113567"/>
                <a:gd name="connsiteY1-132" fmla="*/ 0 h 684497"/>
                <a:gd name="connsiteX2-133" fmla="*/ 1113567 w 1113567"/>
                <a:gd name="connsiteY2-134" fmla="*/ 272819 h 684497"/>
                <a:gd name="connsiteX3-135" fmla="*/ 0 w 1113567"/>
                <a:gd name="connsiteY3-136" fmla="*/ 684497 h 684497"/>
                <a:gd name="connsiteX0-137" fmla="*/ 0 w 1118278"/>
                <a:gd name="connsiteY0-138" fmla="*/ 684497 h 684497"/>
                <a:gd name="connsiteX1-139" fmla="*/ 827007 w 1118278"/>
                <a:gd name="connsiteY1-140" fmla="*/ 0 h 684497"/>
                <a:gd name="connsiteX2-141" fmla="*/ 1118278 w 1118278"/>
                <a:gd name="connsiteY2-142" fmla="*/ 292399 h 684497"/>
                <a:gd name="connsiteX3-143" fmla="*/ 0 w 1118278"/>
                <a:gd name="connsiteY3-144" fmla="*/ 684497 h 684497"/>
                <a:gd name="connsiteX0-145" fmla="*/ 0 w 1117265"/>
                <a:gd name="connsiteY0-146" fmla="*/ 684497 h 684497"/>
                <a:gd name="connsiteX1-147" fmla="*/ 827007 w 1117265"/>
                <a:gd name="connsiteY1-148" fmla="*/ 0 h 684497"/>
                <a:gd name="connsiteX2-149" fmla="*/ 1117265 w 1117265"/>
                <a:gd name="connsiteY2-150" fmla="*/ 283547 h 684497"/>
                <a:gd name="connsiteX3-151" fmla="*/ 0 w 1117265"/>
                <a:gd name="connsiteY3-152" fmla="*/ 684497 h 684497"/>
                <a:gd name="connsiteX0-153" fmla="*/ 0 w 1117265"/>
                <a:gd name="connsiteY0-154" fmla="*/ 684497 h 684497"/>
                <a:gd name="connsiteX1-155" fmla="*/ 827007 w 1117265"/>
                <a:gd name="connsiteY1-156" fmla="*/ 0 h 684497"/>
                <a:gd name="connsiteX2-157" fmla="*/ 1117265 w 1117265"/>
                <a:gd name="connsiteY2-158" fmla="*/ 283547 h 684497"/>
                <a:gd name="connsiteX3-159" fmla="*/ 0 w 1117265"/>
                <a:gd name="connsiteY3-160" fmla="*/ 684497 h 684497"/>
                <a:gd name="connsiteX0-161" fmla="*/ 0 w 1117265"/>
                <a:gd name="connsiteY0-162" fmla="*/ 684497 h 684497"/>
                <a:gd name="connsiteX1-163" fmla="*/ 827007 w 1117265"/>
                <a:gd name="connsiteY1-164" fmla="*/ 0 h 684497"/>
                <a:gd name="connsiteX2-165" fmla="*/ 1117265 w 1117265"/>
                <a:gd name="connsiteY2-166" fmla="*/ 283547 h 684497"/>
                <a:gd name="connsiteX3-167" fmla="*/ 0 w 1117265"/>
                <a:gd name="connsiteY3-168" fmla="*/ 684497 h 684497"/>
                <a:gd name="connsiteX0-169" fmla="*/ 0 w 1117265"/>
                <a:gd name="connsiteY0-170" fmla="*/ 684497 h 684497"/>
                <a:gd name="connsiteX1-171" fmla="*/ 827007 w 1117265"/>
                <a:gd name="connsiteY1-172" fmla="*/ 0 h 684497"/>
                <a:gd name="connsiteX2-173" fmla="*/ 1117265 w 1117265"/>
                <a:gd name="connsiteY2-174" fmla="*/ 283547 h 684497"/>
                <a:gd name="connsiteX3-175" fmla="*/ 0 w 1117265"/>
                <a:gd name="connsiteY3-176" fmla="*/ 684497 h 684497"/>
                <a:gd name="connsiteX0-177" fmla="*/ 0 w 1117265"/>
                <a:gd name="connsiteY0-178" fmla="*/ 684497 h 684497"/>
                <a:gd name="connsiteX1-179" fmla="*/ 827007 w 1117265"/>
                <a:gd name="connsiteY1-180" fmla="*/ 0 h 684497"/>
                <a:gd name="connsiteX2-181" fmla="*/ 1117265 w 1117265"/>
                <a:gd name="connsiteY2-182" fmla="*/ 283547 h 684497"/>
                <a:gd name="connsiteX3-183" fmla="*/ 0 w 1117265"/>
                <a:gd name="connsiteY3-184" fmla="*/ 684497 h 684497"/>
                <a:gd name="connsiteX0-185" fmla="*/ 0 w 1117265"/>
                <a:gd name="connsiteY0-186" fmla="*/ 684497 h 684497"/>
                <a:gd name="connsiteX1-187" fmla="*/ 827007 w 1117265"/>
                <a:gd name="connsiteY1-188" fmla="*/ 0 h 684497"/>
                <a:gd name="connsiteX2-189" fmla="*/ 1117265 w 1117265"/>
                <a:gd name="connsiteY2-190" fmla="*/ 283547 h 684497"/>
                <a:gd name="connsiteX3-191" fmla="*/ 0 w 1117265"/>
                <a:gd name="connsiteY3-192" fmla="*/ 684497 h 684497"/>
                <a:gd name="connsiteX0-193" fmla="*/ 0 w 1117265"/>
                <a:gd name="connsiteY0-194" fmla="*/ 684497 h 684497"/>
                <a:gd name="connsiteX1-195" fmla="*/ 827007 w 1117265"/>
                <a:gd name="connsiteY1-196" fmla="*/ 0 h 684497"/>
                <a:gd name="connsiteX2-197" fmla="*/ 1117265 w 1117265"/>
                <a:gd name="connsiteY2-198" fmla="*/ 283547 h 684497"/>
                <a:gd name="connsiteX3-199" fmla="*/ 0 w 1117265"/>
                <a:gd name="connsiteY3-200" fmla="*/ 684497 h 684497"/>
                <a:gd name="connsiteX0-201" fmla="*/ 0 w 1117265"/>
                <a:gd name="connsiteY0-202" fmla="*/ 684497 h 684497"/>
                <a:gd name="connsiteX1-203" fmla="*/ 827007 w 1117265"/>
                <a:gd name="connsiteY1-204" fmla="*/ 0 h 684497"/>
                <a:gd name="connsiteX2-205" fmla="*/ 1117265 w 1117265"/>
                <a:gd name="connsiteY2-206" fmla="*/ 283547 h 684497"/>
                <a:gd name="connsiteX3-207" fmla="*/ 0 w 1117265"/>
                <a:gd name="connsiteY3-208" fmla="*/ 684497 h 684497"/>
                <a:gd name="connsiteX0-209" fmla="*/ 0 w 1117265"/>
                <a:gd name="connsiteY0-210" fmla="*/ 684497 h 684497"/>
                <a:gd name="connsiteX1-211" fmla="*/ 827007 w 1117265"/>
                <a:gd name="connsiteY1-212" fmla="*/ 0 h 684497"/>
                <a:gd name="connsiteX2-213" fmla="*/ 1117265 w 1117265"/>
                <a:gd name="connsiteY2-214" fmla="*/ 283547 h 684497"/>
                <a:gd name="connsiteX3-215" fmla="*/ 0 w 1117265"/>
                <a:gd name="connsiteY3-216" fmla="*/ 684497 h 684497"/>
                <a:gd name="connsiteX0-217" fmla="*/ 0 w 1117265"/>
                <a:gd name="connsiteY0-218" fmla="*/ 684497 h 684497"/>
                <a:gd name="connsiteX1-219" fmla="*/ 827007 w 1117265"/>
                <a:gd name="connsiteY1-220" fmla="*/ 0 h 684497"/>
                <a:gd name="connsiteX2-221" fmla="*/ 1117265 w 1117265"/>
                <a:gd name="connsiteY2-222" fmla="*/ 283547 h 684497"/>
                <a:gd name="connsiteX3-223" fmla="*/ 0 w 1117265"/>
                <a:gd name="connsiteY3-224" fmla="*/ 684497 h 684497"/>
                <a:gd name="connsiteX0-225" fmla="*/ 0 w 1117265"/>
                <a:gd name="connsiteY0-226" fmla="*/ 684497 h 684497"/>
                <a:gd name="connsiteX1-227" fmla="*/ 827007 w 1117265"/>
                <a:gd name="connsiteY1-228" fmla="*/ 0 h 684497"/>
                <a:gd name="connsiteX2-229" fmla="*/ 1117265 w 1117265"/>
                <a:gd name="connsiteY2-230" fmla="*/ 283547 h 684497"/>
                <a:gd name="connsiteX3-231" fmla="*/ 0 w 1117265"/>
                <a:gd name="connsiteY3-232" fmla="*/ 684497 h 684497"/>
                <a:gd name="connsiteX0-233" fmla="*/ 0 w 1117265"/>
                <a:gd name="connsiteY0-234" fmla="*/ 684497 h 684497"/>
                <a:gd name="connsiteX1-235" fmla="*/ 827007 w 1117265"/>
                <a:gd name="connsiteY1-236" fmla="*/ 0 h 684497"/>
                <a:gd name="connsiteX2-237" fmla="*/ 1117265 w 1117265"/>
                <a:gd name="connsiteY2-238" fmla="*/ 283547 h 684497"/>
                <a:gd name="connsiteX3-239" fmla="*/ 0 w 1117265"/>
                <a:gd name="connsiteY3-240" fmla="*/ 684497 h 684497"/>
                <a:gd name="connsiteX0-241" fmla="*/ 0 w 1117265"/>
                <a:gd name="connsiteY0-242" fmla="*/ 684497 h 684497"/>
                <a:gd name="connsiteX1-243" fmla="*/ 827007 w 1117265"/>
                <a:gd name="connsiteY1-244" fmla="*/ 0 h 684497"/>
                <a:gd name="connsiteX2-245" fmla="*/ 1117265 w 1117265"/>
                <a:gd name="connsiteY2-246" fmla="*/ 283547 h 684497"/>
                <a:gd name="connsiteX3-247" fmla="*/ 0 w 1117265"/>
                <a:gd name="connsiteY3-248" fmla="*/ 684497 h 684497"/>
              </a:gdLst>
              <a:ahLst/>
              <a:cxnLst>
                <a:cxn ang="0">
                  <a:pos x="connsiteX0-1" y="connsiteY0-2"/>
                </a:cxn>
                <a:cxn ang="0">
                  <a:pos x="connsiteX1-3" y="connsiteY1-4"/>
                </a:cxn>
                <a:cxn ang="0">
                  <a:pos x="connsiteX2-5" y="connsiteY2-6"/>
                </a:cxn>
                <a:cxn ang="0">
                  <a:pos x="connsiteX3-7" y="connsiteY3-8"/>
                </a:cxn>
              </a:cxnLst>
              <a:rect l="l" t="t" r="r" b="b"/>
              <a:pathLst>
                <a:path w="1117265" h="684497">
                  <a:moveTo>
                    <a:pt x="0" y="684497"/>
                  </a:moveTo>
                  <a:cubicBezTo>
                    <a:pt x="281310" y="578055"/>
                    <a:pt x="563915" y="445084"/>
                    <a:pt x="827007" y="0"/>
                  </a:cubicBezTo>
                  <a:cubicBezTo>
                    <a:pt x="830800" y="112603"/>
                    <a:pt x="947335" y="344380"/>
                    <a:pt x="1117265" y="283547"/>
                  </a:cubicBezTo>
                  <a:cubicBezTo>
                    <a:pt x="779033" y="454015"/>
                    <a:pt x="330704" y="612949"/>
                    <a:pt x="0" y="684497"/>
                  </a:cubicBezTo>
                  <a:close/>
                </a:path>
              </a:pathLst>
            </a:custGeom>
            <a:noFill/>
            <a:ln w="50800">
              <a:solidFill>
                <a:srgbClr val="03264C"/>
              </a:solidFill>
              <a:headEnd type="oval"/>
              <a:tailEnd type="oval"/>
            </a:ln>
            <a:effectLst/>
          </p:spPr>
          <p:style>
            <a:lnRef idx="1">
              <a:schemeClr val="accent1"/>
            </a:lnRef>
            <a:fillRef idx="0">
              <a:schemeClr val="accent1"/>
            </a:fillRef>
            <a:effectRef idx="0">
              <a:schemeClr val="accent1"/>
            </a:effectRef>
            <a:fontRef idx="minor">
              <a:schemeClr val="tx1"/>
            </a:fontRef>
          </p:style>
          <p:txBody>
            <a:bodyPr lIns="67391" tIns="33696" rIns="67391" bIns="33696" anchor="ctr"/>
            <a:lstStyle/>
            <a:p>
              <a:pPr algn="ctr"/>
              <a:endParaRPr lang="ko-KR" altLang="en-US" sz="3600">
                <a:solidFill>
                  <a:prstClr val="black"/>
                </a:solidFill>
                <a:latin typeface="Arial" panose="020B0604020202020204" pitchFamily="34" charset="0"/>
                <a:cs typeface="+mn-ea"/>
                <a:sym typeface="Arial" panose="020B0604020202020204" pitchFamily="34" charset="0"/>
              </a:endParaRPr>
            </a:p>
          </p:txBody>
        </p:sp>
        <p:sp>
          <p:nvSpPr>
            <p:cNvPr id="16" name="자유형 200"/>
            <p:cNvSpPr/>
            <p:nvPr/>
          </p:nvSpPr>
          <p:spPr bwMode="auto">
            <a:xfrm>
              <a:off x="2317" y="4363"/>
              <a:ext cx="3614" cy="720"/>
            </a:xfrm>
            <a:custGeom>
              <a:avLst/>
              <a:gdLst>
                <a:gd name="connsiteX0" fmla="*/ 0 w 2226733"/>
                <a:gd name="connsiteY0" fmla="*/ 0 h 465666"/>
                <a:gd name="connsiteX1" fmla="*/ 2226733 w 2226733"/>
                <a:gd name="connsiteY1" fmla="*/ 67733 h 465666"/>
                <a:gd name="connsiteX2" fmla="*/ 2192867 w 2226733"/>
                <a:gd name="connsiteY2" fmla="*/ 465666 h 465666"/>
                <a:gd name="connsiteX3" fmla="*/ 16933 w 2226733"/>
                <a:gd name="connsiteY3" fmla="*/ 381000 h 465666"/>
                <a:gd name="connsiteX4" fmla="*/ 0 w 2226733"/>
                <a:gd name="connsiteY4" fmla="*/ 0 h 465666"/>
                <a:gd name="connsiteX0-1" fmla="*/ 0 w 2226733"/>
                <a:gd name="connsiteY0-2" fmla="*/ 0 h 465666"/>
                <a:gd name="connsiteX1-3" fmla="*/ 2226733 w 2226733"/>
                <a:gd name="connsiteY1-4" fmla="*/ 67733 h 465666"/>
                <a:gd name="connsiteX2-5" fmla="*/ 2192867 w 2226733"/>
                <a:gd name="connsiteY2-6" fmla="*/ 465666 h 465666"/>
                <a:gd name="connsiteX3-7" fmla="*/ 16933 w 2226733"/>
                <a:gd name="connsiteY3-8" fmla="*/ 381000 h 465666"/>
                <a:gd name="connsiteX4-9" fmla="*/ 0 w 2226733"/>
                <a:gd name="connsiteY4-10" fmla="*/ 0 h 465666"/>
                <a:gd name="connsiteX0-11" fmla="*/ 0 w 2207084"/>
                <a:gd name="connsiteY0-12" fmla="*/ 0 h 465666"/>
                <a:gd name="connsiteX1-13" fmla="*/ 2207084 w 2207084"/>
                <a:gd name="connsiteY1-14" fmla="*/ 33453 h 465666"/>
                <a:gd name="connsiteX2-15" fmla="*/ 2192867 w 2207084"/>
                <a:gd name="connsiteY2-16" fmla="*/ 465666 h 465666"/>
                <a:gd name="connsiteX3-17" fmla="*/ 16933 w 2207084"/>
                <a:gd name="connsiteY3-18" fmla="*/ 381000 h 465666"/>
                <a:gd name="connsiteX4-19" fmla="*/ 0 w 2207084"/>
                <a:gd name="connsiteY4-20" fmla="*/ 0 h 465666"/>
                <a:gd name="connsiteX0-21" fmla="*/ 0 w 2196244"/>
                <a:gd name="connsiteY0-22" fmla="*/ 0 h 468217"/>
                <a:gd name="connsiteX1-23" fmla="*/ 2196244 w 2196244"/>
                <a:gd name="connsiteY1-24" fmla="*/ 36004 h 468217"/>
                <a:gd name="connsiteX2-25" fmla="*/ 2182027 w 2196244"/>
                <a:gd name="connsiteY2-26" fmla="*/ 468217 h 468217"/>
                <a:gd name="connsiteX3-27" fmla="*/ 6093 w 2196244"/>
                <a:gd name="connsiteY3-28" fmla="*/ 383551 h 468217"/>
                <a:gd name="connsiteX4-29" fmla="*/ 0 w 2196244"/>
                <a:gd name="connsiteY4-30" fmla="*/ 0 h 468217"/>
                <a:gd name="connsiteX0-31" fmla="*/ 0 w 2196244"/>
                <a:gd name="connsiteY0-32" fmla="*/ 0 h 468217"/>
                <a:gd name="connsiteX1-33" fmla="*/ 2196244 w 2196244"/>
                <a:gd name="connsiteY1-34" fmla="*/ 36004 h 468217"/>
                <a:gd name="connsiteX2-35" fmla="*/ 2182027 w 2196244"/>
                <a:gd name="connsiteY2-36" fmla="*/ 468217 h 468217"/>
                <a:gd name="connsiteX3-37" fmla="*/ 6093 w 2196244"/>
                <a:gd name="connsiteY3-38" fmla="*/ 383551 h 468217"/>
                <a:gd name="connsiteX4-39" fmla="*/ 0 w 2196244"/>
                <a:gd name="connsiteY4-40" fmla="*/ 0 h 468217"/>
                <a:gd name="connsiteX0-41" fmla="*/ 29911 w 2190151"/>
                <a:gd name="connsiteY0-42" fmla="*/ 0 h 468216"/>
                <a:gd name="connsiteX1-43" fmla="*/ 2190151 w 2190151"/>
                <a:gd name="connsiteY1-44" fmla="*/ 36003 h 468216"/>
                <a:gd name="connsiteX2-45" fmla="*/ 2175934 w 2190151"/>
                <a:gd name="connsiteY2-46" fmla="*/ 468216 h 468216"/>
                <a:gd name="connsiteX3-47" fmla="*/ 0 w 2190151"/>
                <a:gd name="connsiteY3-48" fmla="*/ 383550 h 468216"/>
                <a:gd name="connsiteX4-49" fmla="*/ 29911 w 2190151"/>
                <a:gd name="connsiteY4-50" fmla="*/ 0 h 468216"/>
                <a:gd name="connsiteX0-51" fmla="*/ 0 w 2160240"/>
                <a:gd name="connsiteY0-52" fmla="*/ 0 h 468216"/>
                <a:gd name="connsiteX1-53" fmla="*/ 2160240 w 2160240"/>
                <a:gd name="connsiteY1-54" fmla="*/ 36003 h 468216"/>
                <a:gd name="connsiteX2-55" fmla="*/ 2146023 w 2160240"/>
                <a:gd name="connsiteY2-56" fmla="*/ 468216 h 468216"/>
                <a:gd name="connsiteX3-57" fmla="*/ 0 w 2160240"/>
                <a:gd name="connsiteY3-58" fmla="*/ 360039 h 468216"/>
                <a:gd name="connsiteX4-59" fmla="*/ 0 w 2160240"/>
                <a:gd name="connsiteY4-60" fmla="*/ 0 h 468216"/>
                <a:gd name="connsiteX0-61" fmla="*/ 21444 w 2181684"/>
                <a:gd name="connsiteY0-62" fmla="*/ 0 h 468216"/>
                <a:gd name="connsiteX1-63" fmla="*/ 2181684 w 2181684"/>
                <a:gd name="connsiteY1-64" fmla="*/ 36003 h 468216"/>
                <a:gd name="connsiteX2-65" fmla="*/ 2167467 w 2181684"/>
                <a:gd name="connsiteY2-66" fmla="*/ 468216 h 468216"/>
                <a:gd name="connsiteX3-67" fmla="*/ 0 w 2181684"/>
                <a:gd name="connsiteY3-68" fmla="*/ 378258 h 468216"/>
                <a:gd name="connsiteX4-69" fmla="*/ 21444 w 2181684"/>
                <a:gd name="connsiteY4-70" fmla="*/ 0 h 468216"/>
                <a:gd name="connsiteX0-71" fmla="*/ 15094 w 2181684"/>
                <a:gd name="connsiteY0-72" fmla="*/ 0 h 468216"/>
                <a:gd name="connsiteX1-73" fmla="*/ 2181684 w 2181684"/>
                <a:gd name="connsiteY1-74" fmla="*/ 36003 h 468216"/>
                <a:gd name="connsiteX2-75" fmla="*/ 2167467 w 2181684"/>
                <a:gd name="connsiteY2-76" fmla="*/ 468216 h 468216"/>
                <a:gd name="connsiteX3-77" fmla="*/ 0 w 2181684"/>
                <a:gd name="connsiteY3-78" fmla="*/ 378258 h 468216"/>
                <a:gd name="connsiteX4-79" fmla="*/ 15094 w 2181684"/>
                <a:gd name="connsiteY4-80" fmla="*/ 0 h 468216"/>
                <a:gd name="connsiteX0-81" fmla="*/ 15094 w 2181684"/>
                <a:gd name="connsiteY0-82" fmla="*/ 0 h 492391"/>
                <a:gd name="connsiteX1-83" fmla="*/ 2181684 w 2181684"/>
                <a:gd name="connsiteY1-84" fmla="*/ 36003 h 492391"/>
                <a:gd name="connsiteX2-85" fmla="*/ 2167467 w 2181684"/>
                <a:gd name="connsiteY2-86" fmla="*/ 468216 h 492391"/>
                <a:gd name="connsiteX3-87" fmla="*/ 0 w 2181684"/>
                <a:gd name="connsiteY3-88" fmla="*/ 378258 h 492391"/>
                <a:gd name="connsiteX4-89" fmla="*/ 15094 w 2181684"/>
                <a:gd name="connsiteY4-90" fmla="*/ 0 h 492391"/>
                <a:gd name="connsiteX0-91" fmla="*/ 15094 w 2181684"/>
                <a:gd name="connsiteY0-92" fmla="*/ 0 h 492391"/>
                <a:gd name="connsiteX1-93" fmla="*/ 2181684 w 2181684"/>
                <a:gd name="connsiteY1-94" fmla="*/ 36003 h 492391"/>
                <a:gd name="connsiteX2-95" fmla="*/ 2167467 w 2181684"/>
                <a:gd name="connsiteY2-96" fmla="*/ 468216 h 492391"/>
                <a:gd name="connsiteX3-97" fmla="*/ 0 w 2181684"/>
                <a:gd name="connsiteY3-98" fmla="*/ 378258 h 492391"/>
                <a:gd name="connsiteX4-99" fmla="*/ 15094 w 2181684"/>
                <a:gd name="connsiteY4-100" fmla="*/ 0 h 492391"/>
                <a:gd name="connsiteX0-101" fmla="*/ 15094 w 2181684"/>
                <a:gd name="connsiteY0-102" fmla="*/ 0 h 456222"/>
                <a:gd name="connsiteX1-103" fmla="*/ 2181684 w 2181684"/>
                <a:gd name="connsiteY1-104" fmla="*/ 36003 h 456222"/>
                <a:gd name="connsiteX2-105" fmla="*/ 2145679 w 2181684"/>
                <a:gd name="connsiteY2-106" fmla="*/ 432047 h 456222"/>
                <a:gd name="connsiteX3-107" fmla="*/ 0 w 2181684"/>
                <a:gd name="connsiteY3-108" fmla="*/ 378258 h 456222"/>
                <a:gd name="connsiteX4-109" fmla="*/ 15094 w 2181684"/>
                <a:gd name="connsiteY4-110" fmla="*/ 0 h 456222"/>
                <a:gd name="connsiteX0-111" fmla="*/ 15094 w 2181684"/>
                <a:gd name="connsiteY0-112" fmla="*/ 0 h 462758"/>
                <a:gd name="connsiteX1-113" fmla="*/ 2181684 w 2181684"/>
                <a:gd name="connsiteY1-114" fmla="*/ 36003 h 462758"/>
                <a:gd name="connsiteX2-115" fmla="*/ 2171699 w 2181684"/>
                <a:gd name="connsiteY2-116" fmla="*/ 438583 h 462758"/>
                <a:gd name="connsiteX3-117" fmla="*/ 0 w 2181684"/>
                <a:gd name="connsiteY3-118" fmla="*/ 378258 h 462758"/>
                <a:gd name="connsiteX4-119" fmla="*/ 15094 w 2181684"/>
                <a:gd name="connsiteY4-120" fmla="*/ 0 h 462758"/>
                <a:gd name="connsiteX0-121" fmla="*/ 21443 w 2181684"/>
                <a:gd name="connsiteY0-122" fmla="*/ 0 h 498763"/>
                <a:gd name="connsiteX1-123" fmla="*/ 2181684 w 2181684"/>
                <a:gd name="connsiteY1-124" fmla="*/ 72008 h 498763"/>
                <a:gd name="connsiteX2-125" fmla="*/ 2171699 w 2181684"/>
                <a:gd name="connsiteY2-126" fmla="*/ 474588 h 498763"/>
                <a:gd name="connsiteX3-127" fmla="*/ 0 w 2181684"/>
                <a:gd name="connsiteY3-128" fmla="*/ 414263 h 498763"/>
                <a:gd name="connsiteX4-129" fmla="*/ 21443 w 2181684"/>
                <a:gd name="connsiteY4-130" fmla="*/ 0 h 498763"/>
                <a:gd name="connsiteX0-131" fmla="*/ 21443 w 2181683"/>
                <a:gd name="connsiteY0-132" fmla="*/ 0 h 498763"/>
                <a:gd name="connsiteX1-133" fmla="*/ 2181683 w 2181683"/>
                <a:gd name="connsiteY1-134" fmla="*/ 36005 h 498763"/>
                <a:gd name="connsiteX2-135" fmla="*/ 2171699 w 2181683"/>
                <a:gd name="connsiteY2-136" fmla="*/ 474588 h 498763"/>
                <a:gd name="connsiteX3-137" fmla="*/ 0 w 2181683"/>
                <a:gd name="connsiteY3-138" fmla="*/ 414263 h 498763"/>
                <a:gd name="connsiteX4-139" fmla="*/ 21443 w 2181683"/>
                <a:gd name="connsiteY4-140" fmla="*/ 0 h 498763"/>
                <a:gd name="connsiteX0-141" fmla="*/ 21443 w 2181683"/>
                <a:gd name="connsiteY0-142" fmla="*/ 0 h 466660"/>
                <a:gd name="connsiteX1-143" fmla="*/ 2181683 w 2181683"/>
                <a:gd name="connsiteY1-144" fmla="*/ 36005 h 466660"/>
                <a:gd name="connsiteX2-145" fmla="*/ 2145680 w 2181683"/>
                <a:gd name="connsiteY2-146" fmla="*/ 432049 h 466660"/>
                <a:gd name="connsiteX3-147" fmla="*/ 0 w 2181683"/>
                <a:gd name="connsiteY3-148" fmla="*/ 414263 h 466660"/>
                <a:gd name="connsiteX4-149" fmla="*/ 21443 w 2181683"/>
                <a:gd name="connsiteY4-150" fmla="*/ 0 h 466660"/>
                <a:gd name="connsiteX0-151" fmla="*/ 21443 w 2181683"/>
                <a:gd name="connsiteY0-152" fmla="*/ 0 h 441574"/>
                <a:gd name="connsiteX1-153" fmla="*/ 2181683 w 2181683"/>
                <a:gd name="connsiteY1-154" fmla="*/ 36005 h 441574"/>
                <a:gd name="connsiteX2-155" fmla="*/ 2161555 w 2181683"/>
                <a:gd name="connsiteY2-156" fmla="*/ 441574 h 441574"/>
                <a:gd name="connsiteX3-157" fmla="*/ 0 w 2181683"/>
                <a:gd name="connsiteY3-158" fmla="*/ 414263 h 441574"/>
                <a:gd name="connsiteX4-159" fmla="*/ 21443 w 2181683"/>
                <a:gd name="connsiteY4-160" fmla="*/ 0 h 441574"/>
                <a:gd name="connsiteX0-161" fmla="*/ 21443 w 2181683"/>
                <a:gd name="connsiteY0-162" fmla="*/ 0 h 441574"/>
                <a:gd name="connsiteX1-163" fmla="*/ 2181683 w 2181683"/>
                <a:gd name="connsiteY1-164" fmla="*/ 36005 h 441574"/>
                <a:gd name="connsiteX2-165" fmla="*/ 2171080 w 2181683"/>
                <a:gd name="connsiteY2-166" fmla="*/ 441574 h 441574"/>
                <a:gd name="connsiteX3-167" fmla="*/ 0 w 2181683"/>
                <a:gd name="connsiteY3-168" fmla="*/ 414263 h 441574"/>
                <a:gd name="connsiteX4-169" fmla="*/ 21443 w 2181683"/>
                <a:gd name="connsiteY4-170" fmla="*/ 0 h 441574"/>
                <a:gd name="connsiteX0-171" fmla="*/ 21443 w 2181683"/>
                <a:gd name="connsiteY0-172" fmla="*/ 0 h 471835"/>
                <a:gd name="connsiteX1-173" fmla="*/ 2181683 w 2181683"/>
                <a:gd name="connsiteY1-174" fmla="*/ 36005 h 471835"/>
                <a:gd name="connsiteX2-175" fmla="*/ 2171080 w 2181683"/>
                <a:gd name="connsiteY2-176" fmla="*/ 441574 h 471835"/>
                <a:gd name="connsiteX3-177" fmla="*/ 0 w 2181683"/>
                <a:gd name="connsiteY3-178" fmla="*/ 414263 h 471835"/>
                <a:gd name="connsiteX4-179" fmla="*/ 21443 w 2181683"/>
                <a:gd name="connsiteY4-180" fmla="*/ 0 h 471835"/>
                <a:gd name="connsiteX0-181" fmla="*/ 21443 w 2181683"/>
                <a:gd name="connsiteY0-182" fmla="*/ 0 h 471835"/>
                <a:gd name="connsiteX1-183" fmla="*/ 2181683 w 2181683"/>
                <a:gd name="connsiteY1-184" fmla="*/ 36005 h 471835"/>
                <a:gd name="connsiteX2-185" fmla="*/ 2171080 w 2181683"/>
                <a:gd name="connsiteY2-186" fmla="*/ 441574 h 471835"/>
                <a:gd name="connsiteX3-187" fmla="*/ 0 w 2181683"/>
                <a:gd name="connsiteY3-188" fmla="*/ 414263 h 471835"/>
                <a:gd name="connsiteX4-189" fmla="*/ 21443 w 2181683"/>
                <a:gd name="connsiteY4-190" fmla="*/ 0 h 471835"/>
                <a:gd name="connsiteX0-191" fmla="*/ 13233 w 2173473"/>
                <a:gd name="connsiteY0-192" fmla="*/ 0 h 471835"/>
                <a:gd name="connsiteX1-193" fmla="*/ 2173473 w 2173473"/>
                <a:gd name="connsiteY1-194" fmla="*/ 36005 h 471835"/>
                <a:gd name="connsiteX2-195" fmla="*/ 2162870 w 2173473"/>
                <a:gd name="connsiteY2-196" fmla="*/ 441574 h 471835"/>
                <a:gd name="connsiteX3-197" fmla="*/ 0 w 2173473"/>
                <a:gd name="connsiteY3-198" fmla="*/ 377428 h 471835"/>
                <a:gd name="connsiteX4-199" fmla="*/ 13233 w 2173473"/>
                <a:gd name="connsiteY4-200" fmla="*/ 0 h 471835"/>
                <a:gd name="connsiteX0-201" fmla="*/ 15627 w 2175867"/>
                <a:gd name="connsiteY0-202" fmla="*/ 0 h 441574"/>
                <a:gd name="connsiteX1-203" fmla="*/ 2175867 w 2175867"/>
                <a:gd name="connsiteY1-204" fmla="*/ 36005 h 441574"/>
                <a:gd name="connsiteX2-205" fmla="*/ 2165264 w 2175867"/>
                <a:gd name="connsiteY2-206" fmla="*/ 441574 h 441574"/>
                <a:gd name="connsiteX3-207" fmla="*/ 0 w 2175867"/>
                <a:gd name="connsiteY3-208" fmla="*/ 354372 h 441574"/>
                <a:gd name="connsiteX4-209" fmla="*/ 15627 w 2175867"/>
                <a:gd name="connsiteY4-210" fmla="*/ 0 h 441574"/>
                <a:gd name="connsiteX0-211" fmla="*/ 15627 w 2175867"/>
                <a:gd name="connsiteY0-212" fmla="*/ 0 h 454274"/>
                <a:gd name="connsiteX1-213" fmla="*/ 2175867 w 2175867"/>
                <a:gd name="connsiteY1-214" fmla="*/ 48705 h 454274"/>
                <a:gd name="connsiteX2-215" fmla="*/ 2165264 w 2175867"/>
                <a:gd name="connsiteY2-216" fmla="*/ 454274 h 454274"/>
                <a:gd name="connsiteX3-217" fmla="*/ 0 w 2175867"/>
                <a:gd name="connsiteY3-218" fmla="*/ 367072 h 454274"/>
                <a:gd name="connsiteX4-219" fmla="*/ 15627 w 2175867"/>
                <a:gd name="connsiteY4-220" fmla="*/ 0 h 454274"/>
                <a:gd name="connsiteX0-221" fmla="*/ 15627 w 2179042"/>
                <a:gd name="connsiteY0-222" fmla="*/ 0 h 454274"/>
                <a:gd name="connsiteX1-223" fmla="*/ 2179042 w 2179042"/>
                <a:gd name="connsiteY1-224" fmla="*/ 39180 h 454274"/>
                <a:gd name="connsiteX2-225" fmla="*/ 2165264 w 2179042"/>
                <a:gd name="connsiteY2-226" fmla="*/ 454274 h 454274"/>
                <a:gd name="connsiteX3-227" fmla="*/ 0 w 2179042"/>
                <a:gd name="connsiteY3-228" fmla="*/ 367072 h 454274"/>
                <a:gd name="connsiteX4-229" fmla="*/ 15627 w 2179042"/>
                <a:gd name="connsiteY4-230" fmla="*/ 0 h 454274"/>
                <a:gd name="connsiteX0-231" fmla="*/ 15627 w 2179042"/>
                <a:gd name="connsiteY0-232" fmla="*/ 0 h 397124"/>
                <a:gd name="connsiteX1-233" fmla="*/ 2179042 w 2179042"/>
                <a:gd name="connsiteY1-234" fmla="*/ 39180 h 397124"/>
                <a:gd name="connsiteX2-235" fmla="*/ 2174789 w 2179042"/>
                <a:gd name="connsiteY2-236" fmla="*/ 397124 h 397124"/>
                <a:gd name="connsiteX3-237" fmla="*/ 0 w 2179042"/>
                <a:gd name="connsiteY3-238" fmla="*/ 367072 h 397124"/>
                <a:gd name="connsiteX4-239" fmla="*/ 15627 w 2179042"/>
                <a:gd name="connsiteY4-240" fmla="*/ 0 h 397124"/>
                <a:gd name="connsiteX0-241" fmla="*/ 18802 w 2182217"/>
                <a:gd name="connsiteY0-242" fmla="*/ 0 h 397124"/>
                <a:gd name="connsiteX1-243" fmla="*/ 2182217 w 2182217"/>
                <a:gd name="connsiteY1-244" fmla="*/ 39180 h 397124"/>
                <a:gd name="connsiteX2-245" fmla="*/ 2177964 w 2182217"/>
                <a:gd name="connsiteY2-246" fmla="*/ 397124 h 397124"/>
                <a:gd name="connsiteX3-247" fmla="*/ 0 w 2182217"/>
                <a:gd name="connsiteY3-248" fmla="*/ 351197 h 397124"/>
                <a:gd name="connsiteX4-249" fmla="*/ 18802 w 2182217"/>
                <a:gd name="connsiteY4-250" fmla="*/ 0 h 397124"/>
                <a:gd name="connsiteX0-251" fmla="*/ 25152 w 2188567"/>
                <a:gd name="connsiteY0-252" fmla="*/ 0 h 397124"/>
                <a:gd name="connsiteX1-253" fmla="*/ 2188567 w 2188567"/>
                <a:gd name="connsiteY1-254" fmla="*/ 39180 h 397124"/>
                <a:gd name="connsiteX2-255" fmla="*/ 2184314 w 2188567"/>
                <a:gd name="connsiteY2-256" fmla="*/ 397124 h 397124"/>
                <a:gd name="connsiteX3-257" fmla="*/ 0 w 2188567"/>
                <a:gd name="connsiteY3-258" fmla="*/ 367072 h 397124"/>
                <a:gd name="connsiteX4-259" fmla="*/ 25152 w 2188567"/>
                <a:gd name="connsiteY4-260" fmla="*/ 0 h 397124"/>
                <a:gd name="connsiteX0-261" fmla="*/ 25152 w 2188567"/>
                <a:gd name="connsiteY0-262" fmla="*/ 0 h 381249"/>
                <a:gd name="connsiteX1-263" fmla="*/ 2188567 w 2188567"/>
                <a:gd name="connsiteY1-264" fmla="*/ 39180 h 381249"/>
                <a:gd name="connsiteX2-265" fmla="*/ 2181139 w 2188567"/>
                <a:gd name="connsiteY2-266" fmla="*/ 381249 h 381249"/>
                <a:gd name="connsiteX3-267" fmla="*/ 0 w 2188567"/>
                <a:gd name="connsiteY3-268" fmla="*/ 367072 h 381249"/>
                <a:gd name="connsiteX4-269" fmla="*/ 25152 w 2188567"/>
                <a:gd name="connsiteY4-270" fmla="*/ 0 h 381249"/>
                <a:gd name="connsiteX0-271" fmla="*/ 25152 w 2188567"/>
                <a:gd name="connsiteY0-272" fmla="*/ 0 h 411696"/>
                <a:gd name="connsiteX1-273" fmla="*/ 2188567 w 2188567"/>
                <a:gd name="connsiteY1-274" fmla="*/ 39180 h 411696"/>
                <a:gd name="connsiteX2-275" fmla="*/ 2181139 w 2188567"/>
                <a:gd name="connsiteY2-276" fmla="*/ 381249 h 411696"/>
                <a:gd name="connsiteX3-277" fmla="*/ 0 w 2188567"/>
                <a:gd name="connsiteY3-278" fmla="*/ 367072 h 411696"/>
                <a:gd name="connsiteX4-279" fmla="*/ 25152 w 2188567"/>
                <a:gd name="connsiteY4-280" fmla="*/ 0 h 411696"/>
                <a:gd name="connsiteX0-281" fmla="*/ 25152 w 2188567"/>
                <a:gd name="connsiteY0-282" fmla="*/ 0 h 436265"/>
                <a:gd name="connsiteX1-283" fmla="*/ 2188567 w 2188567"/>
                <a:gd name="connsiteY1-284" fmla="*/ 39180 h 436265"/>
                <a:gd name="connsiteX2-285" fmla="*/ 2181139 w 2188567"/>
                <a:gd name="connsiteY2-286" fmla="*/ 381249 h 436265"/>
                <a:gd name="connsiteX3-287" fmla="*/ 0 w 2188567"/>
                <a:gd name="connsiteY3-288" fmla="*/ 367072 h 436265"/>
                <a:gd name="connsiteX4-289" fmla="*/ 25152 w 2188567"/>
                <a:gd name="connsiteY4-290" fmla="*/ 0 h 436265"/>
                <a:gd name="connsiteX0-291" fmla="*/ 16942 w 2180357"/>
                <a:gd name="connsiteY0-292" fmla="*/ 0 h 436265"/>
                <a:gd name="connsiteX1-293" fmla="*/ 2180357 w 2180357"/>
                <a:gd name="connsiteY1-294" fmla="*/ 39180 h 436265"/>
                <a:gd name="connsiteX2-295" fmla="*/ 2172929 w 2180357"/>
                <a:gd name="connsiteY2-296" fmla="*/ 381249 h 436265"/>
                <a:gd name="connsiteX3-297" fmla="*/ 0 w 2180357"/>
                <a:gd name="connsiteY3-298" fmla="*/ 338745 h 436265"/>
                <a:gd name="connsiteX4-299" fmla="*/ 16942 w 2180357"/>
                <a:gd name="connsiteY4-300" fmla="*/ 0 h 436265"/>
                <a:gd name="connsiteX0-301" fmla="*/ 16942 w 2180357"/>
                <a:gd name="connsiteY0-302" fmla="*/ 0 h 436265"/>
                <a:gd name="connsiteX1-303" fmla="*/ 2180357 w 2180357"/>
                <a:gd name="connsiteY1-304" fmla="*/ 39180 h 436265"/>
                <a:gd name="connsiteX2-305" fmla="*/ 2172929 w 2180357"/>
                <a:gd name="connsiteY2-306" fmla="*/ 381249 h 436265"/>
                <a:gd name="connsiteX3-307" fmla="*/ 0 w 2180357"/>
                <a:gd name="connsiteY3-308" fmla="*/ 338745 h 436265"/>
                <a:gd name="connsiteX4-309" fmla="*/ 16942 w 2180357"/>
                <a:gd name="connsiteY4-310" fmla="*/ 0 h 43626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80357" h="436265">
                  <a:moveTo>
                    <a:pt x="16942" y="0"/>
                  </a:moveTo>
                  <a:cubicBezTo>
                    <a:pt x="639962" y="54762"/>
                    <a:pt x="1398909" y="66757"/>
                    <a:pt x="2180357" y="39180"/>
                  </a:cubicBezTo>
                  <a:cubicBezTo>
                    <a:pt x="2178939" y="158495"/>
                    <a:pt x="2174347" y="261934"/>
                    <a:pt x="2172929" y="381249"/>
                  </a:cubicBezTo>
                  <a:cubicBezTo>
                    <a:pt x="1395033" y="436265"/>
                    <a:pt x="414147" y="370198"/>
                    <a:pt x="0" y="338745"/>
                  </a:cubicBezTo>
                  <a:lnTo>
                    <a:pt x="16942" y="0"/>
                  </a:lnTo>
                  <a:close/>
                </a:path>
              </a:pathLst>
            </a:custGeom>
            <a:solidFill>
              <a:srgbClr val="03264C"/>
            </a:solidFill>
            <a:ln w="50800">
              <a:noFill/>
              <a:headEnd type="oval"/>
              <a:tailEnd type="oval"/>
            </a:ln>
            <a:effectLst/>
          </p:spPr>
          <p:style>
            <a:lnRef idx="1">
              <a:schemeClr val="accent1"/>
            </a:lnRef>
            <a:fillRef idx="0">
              <a:schemeClr val="accent1"/>
            </a:fillRef>
            <a:effectRef idx="0">
              <a:schemeClr val="accent1"/>
            </a:effectRef>
            <a:fontRef idx="minor">
              <a:schemeClr val="tx1"/>
            </a:fontRef>
          </p:style>
          <p:txBody>
            <a:bodyPr lIns="67391" tIns="33696" rIns="67391" bIns="33696" anchor="ctr"/>
            <a:lstStyle/>
            <a:p>
              <a:pPr algn="ctr"/>
              <a:endParaRPr lang="ko-KR" altLang="en-US" sz="3600">
                <a:solidFill>
                  <a:prstClr val="black"/>
                </a:solidFill>
                <a:latin typeface="Arial" panose="020B0604020202020204" pitchFamily="34" charset="0"/>
                <a:cs typeface="+mn-ea"/>
                <a:sym typeface="Arial" panose="020B0604020202020204" pitchFamily="34" charset="0"/>
              </a:endParaRPr>
            </a:p>
          </p:txBody>
        </p:sp>
        <p:sp>
          <p:nvSpPr>
            <p:cNvPr id="17" name="자유형 124"/>
            <p:cNvSpPr/>
            <p:nvPr/>
          </p:nvSpPr>
          <p:spPr bwMode="auto">
            <a:xfrm>
              <a:off x="4040" y="4010"/>
              <a:ext cx="246" cy="520"/>
            </a:xfrm>
            <a:custGeom>
              <a:avLst/>
              <a:gdLst>
                <a:gd name="connsiteX0" fmla="*/ 127000 w 203200"/>
                <a:gd name="connsiteY0" fmla="*/ 0 h 279400"/>
                <a:gd name="connsiteX1" fmla="*/ 0 w 203200"/>
                <a:gd name="connsiteY1" fmla="*/ 279400 h 279400"/>
                <a:gd name="connsiteX2" fmla="*/ 203200 w 203200"/>
                <a:gd name="connsiteY2" fmla="*/ 6350 h 279400"/>
                <a:gd name="connsiteX3" fmla="*/ 127000 w 203200"/>
                <a:gd name="connsiteY3" fmla="*/ 0 h 279400"/>
                <a:gd name="connsiteX0-1" fmla="*/ 53950 w 130150"/>
                <a:gd name="connsiteY0-2" fmla="*/ 0 h 226132"/>
                <a:gd name="connsiteX1-3" fmla="*/ 0 w 130150"/>
                <a:gd name="connsiteY1-4" fmla="*/ 226132 h 226132"/>
                <a:gd name="connsiteX2-5" fmla="*/ 130150 w 130150"/>
                <a:gd name="connsiteY2-6" fmla="*/ 6350 h 226132"/>
                <a:gd name="connsiteX3-7" fmla="*/ 53950 w 130150"/>
                <a:gd name="connsiteY3-8" fmla="*/ 0 h 226132"/>
                <a:gd name="connsiteX0-9" fmla="*/ 53950 w 130150"/>
                <a:gd name="connsiteY0-10" fmla="*/ 0 h 226132"/>
                <a:gd name="connsiteX1-11" fmla="*/ 0 w 130150"/>
                <a:gd name="connsiteY1-12" fmla="*/ 226132 h 226132"/>
                <a:gd name="connsiteX2-13" fmla="*/ 130150 w 130150"/>
                <a:gd name="connsiteY2-14" fmla="*/ 6350 h 226132"/>
                <a:gd name="connsiteX3-15" fmla="*/ 53950 w 130150"/>
                <a:gd name="connsiteY3-16" fmla="*/ 0 h 226132"/>
                <a:gd name="connsiteX0-17" fmla="*/ 53950 w 130150"/>
                <a:gd name="connsiteY0-18" fmla="*/ 0 h 226132"/>
                <a:gd name="connsiteX1-19" fmla="*/ 0 w 130150"/>
                <a:gd name="connsiteY1-20" fmla="*/ 226132 h 226132"/>
                <a:gd name="connsiteX2-21" fmla="*/ 130150 w 130150"/>
                <a:gd name="connsiteY2-22" fmla="*/ 6350 h 226132"/>
                <a:gd name="connsiteX3-23" fmla="*/ 53950 w 130150"/>
                <a:gd name="connsiteY3-24" fmla="*/ 0 h 226132"/>
                <a:gd name="connsiteX0-25" fmla="*/ 53950 w 130150"/>
                <a:gd name="connsiteY0-26" fmla="*/ 0 h 226132"/>
                <a:gd name="connsiteX1-27" fmla="*/ 0 w 130150"/>
                <a:gd name="connsiteY1-28" fmla="*/ 226132 h 226132"/>
                <a:gd name="connsiteX2-29" fmla="*/ 130150 w 130150"/>
                <a:gd name="connsiteY2-30" fmla="*/ 6350 h 226132"/>
                <a:gd name="connsiteX3-31" fmla="*/ 53950 w 130150"/>
                <a:gd name="connsiteY3-32" fmla="*/ 0 h 226132"/>
                <a:gd name="connsiteX0-33" fmla="*/ 53950 w 130150"/>
                <a:gd name="connsiteY0-34" fmla="*/ 0 h 226132"/>
                <a:gd name="connsiteX1-35" fmla="*/ 0 w 130150"/>
                <a:gd name="connsiteY1-36" fmla="*/ 226132 h 226132"/>
                <a:gd name="connsiteX2-37" fmla="*/ 130150 w 130150"/>
                <a:gd name="connsiteY2-38" fmla="*/ 6350 h 226132"/>
                <a:gd name="connsiteX3-39" fmla="*/ 53950 w 130150"/>
                <a:gd name="connsiteY3-40" fmla="*/ 0 h 226132"/>
                <a:gd name="connsiteX0-41" fmla="*/ 53950 w 130150"/>
                <a:gd name="connsiteY0-42" fmla="*/ 0 h 226132"/>
                <a:gd name="connsiteX1-43" fmla="*/ 0 w 130150"/>
                <a:gd name="connsiteY1-44" fmla="*/ 226132 h 226132"/>
                <a:gd name="connsiteX2-45" fmla="*/ 130150 w 130150"/>
                <a:gd name="connsiteY2-46" fmla="*/ 6350 h 226132"/>
                <a:gd name="connsiteX3-47" fmla="*/ 53950 w 130150"/>
                <a:gd name="connsiteY3-48" fmla="*/ 0 h 226132"/>
                <a:gd name="connsiteX0-49" fmla="*/ 53950 w 130150"/>
                <a:gd name="connsiteY0-50" fmla="*/ 0 h 226132"/>
                <a:gd name="connsiteX1-51" fmla="*/ 0 w 130150"/>
                <a:gd name="connsiteY1-52" fmla="*/ 226132 h 226132"/>
                <a:gd name="connsiteX2-53" fmla="*/ 130150 w 130150"/>
                <a:gd name="connsiteY2-54" fmla="*/ 6350 h 226132"/>
                <a:gd name="connsiteX3-55" fmla="*/ 53950 w 130150"/>
                <a:gd name="connsiteY3-56" fmla="*/ 0 h 226132"/>
                <a:gd name="connsiteX0-57" fmla="*/ 53950 w 108012"/>
                <a:gd name="connsiteY0-58" fmla="*/ 0 h 226132"/>
                <a:gd name="connsiteX1-59" fmla="*/ 0 w 108012"/>
                <a:gd name="connsiteY1-60" fmla="*/ 226132 h 226132"/>
                <a:gd name="connsiteX2-61" fmla="*/ 108012 w 108012"/>
                <a:gd name="connsiteY2-62" fmla="*/ 0 h 226132"/>
                <a:gd name="connsiteX3-63" fmla="*/ 53950 w 108012"/>
                <a:gd name="connsiteY3-64" fmla="*/ 0 h 226132"/>
                <a:gd name="connsiteX0-65" fmla="*/ 53950 w 108012"/>
                <a:gd name="connsiteY0-66" fmla="*/ 0 h 226132"/>
                <a:gd name="connsiteX1-67" fmla="*/ 0 w 108012"/>
                <a:gd name="connsiteY1-68" fmla="*/ 226132 h 226132"/>
                <a:gd name="connsiteX2-69" fmla="*/ 108012 w 108012"/>
                <a:gd name="connsiteY2-70" fmla="*/ 0 h 226132"/>
                <a:gd name="connsiteX3-71" fmla="*/ 53950 w 108012"/>
                <a:gd name="connsiteY3-72" fmla="*/ 0 h 226132"/>
                <a:gd name="connsiteX0-73" fmla="*/ 72008 w 108012"/>
                <a:gd name="connsiteY0-74" fmla="*/ 0 h 226132"/>
                <a:gd name="connsiteX1-75" fmla="*/ 0 w 108012"/>
                <a:gd name="connsiteY1-76" fmla="*/ 226132 h 226132"/>
                <a:gd name="connsiteX2-77" fmla="*/ 108012 w 108012"/>
                <a:gd name="connsiteY2-78" fmla="*/ 0 h 226132"/>
                <a:gd name="connsiteX3-79" fmla="*/ 72008 w 108012"/>
                <a:gd name="connsiteY3-80" fmla="*/ 0 h 226132"/>
                <a:gd name="connsiteX0-81" fmla="*/ 72008 w 108012"/>
                <a:gd name="connsiteY0-82" fmla="*/ 0 h 226132"/>
                <a:gd name="connsiteX1-83" fmla="*/ 0 w 108012"/>
                <a:gd name="connsiteY1-84" fmla="*/ 226132 h 226132"/>
                <a:gd name="connsiteX2-85" fmla="*/ 108012 w 108012"/>
                <a:gd name="connsiteY2-86" fmla="*/ 0 h 226132"/>
                <a:gd name="connsiteX3-87" fmla="*/ 72008 w 108012"/>
                <a:gd name="connsiteY3-88" fmla="*/ 0 h 226132"/>
                <a:gd name="connsiteX0-89" fmla="*/ 72008 w 108012"/>
                <a:gd name="connsiteY0-90" fmla="*/ 0 h 226132"/>
                <a:gd name="connsiteX1-91" fmla="*/ 0 w 108012"/>
                <a:gd name="connsiteY1-92" fmla="*/ 226132 h 226132"/>
                <a:gd name="connsiteX2-93" fmla="*/ 108012 w 108012"/>
                <a:gd name="connsiteY2-94" fmla="*/ 0 h 226132"/>
                <a:gd name="connsiteX3-95" fmla="*/ 72008 w 108012"/>
                <a:gd name="connsiteY3-96" fmla="*/ 0 h 226132"/>
                <a:gd name="connsiteX0-97" fmla="*/ 72008 w 108012"/>
                <a:gd name="connsiteY0-98" fmla="*/ 0 h 226132"/>
                <a:gd name="connsiteX1-99" fmla="*/ 0 w 108012"/>
                <a:gd name="connsiteY1-100" fmla="*/ 226132 h 226132"/>
                <a:gd name="connsiteX2-101" fmla="*/ 108012 w 108012"/>
                <a:gd name="connsiteY2-102" fmla="*/ 0 h 226132"/>
                <a:gd name="connsiteX3-103" fmla="*/ 72008 w 108012"/>
                <a:gd name="connsiteY3-104" fmla="*/ 0 h 226132"/>
                <a:gd name="connsiteX0-105" fmla="*/ 65881 w 108012"/>
                <a:gd name="connsiteY0-106" fmla="*/ 0 h 229667"/>
                <a:gd name="connsiteX1-107" fmla="*/ 0 w 108012"/>
                <a:gd name="connsiteY1-108" fmla="*/ 229667 h 229667"/>
                <a:gd name="connsiteX2-109" fmla="*/ 108012 w 108012"/>
                <a:gd name="connsiteY2-110" fmla="*/ 3535 h 229667"/>
                <a:gd name="connsiteX3-111" fmla="*/ 65881 w 108012"/>
                <a:gd name="connsiteY3-112" fmla="*/ 0 h 229667"/>
                <a:gd name="connsiteX0-113" fmla="*/ 65881 w 108012"/>
                <a:gd name="connsiteY0-114" fmla="*/ 0 h 229667"/>
                <a:gd name="connsiteX1-115" fmla="*/ 0 w 108012"/>
                <a:gd name="connsiteY1-116" fmla="*/ 229667 h 229667"/>
                <a:gd name="connsiteX2-117" fmla="*/ 108012 w 108012"/>
                <a:gd name="connsiteY2-118" fmla="*/ 3535 h 229667"/>
                <a:gd name="connsiteX3-119" fmla="*/ 65881 w 108012"/>
                <a:gd name="connsiteY3-120" fmla="*/ 0 h 229667"/>
                <a:gd name="connsiteX0-121" fmla="*/ 65881 w 108012"/>
                <a:gd name="connsiteY0-122" fmla="*/ 0 h 229667"/>
                <a:gd name="connsiteX1-123" fmla="*/ 0 w 108012"/>
                <a:gd name="connsiteY1-124" fmla="*/ 229667 h 229667"/>
                <a:gd name="connsiteX2-125" fmla="*/ 108012 w 108012"/>
                <a:gd name="connsiteY2-126" fmla="*/ 3535 h 229667"/>
                <a:gd name="connsiteX3-127" fmla="*/ 65881 w 108012"/>
                <a:gd name="connsiteY3-128" fmla="*/ 0 h 229667"/>
              </a:gdLst>
              <a:ahLst/>
              <a:cxnLst>
                <a:cxn ang="0">
                  <a:pos x="connsiteX0-1" y="connsiteY0-2"/>
                </a:cxn>
                <a:cxn ang="0">
                  <a:pos x="connsiteX1-3" y="connsiteY1-4"/>
                </a:cxn>
                <a:cxn ang="0">
                  <a:pos x="connsiteX2-5" y="connsiteY2-6"/>
                </a:cxn>
                <a:cxn ang="0">
                  <a:pos x="connsiteX3-7" y="connsiteY3-8"/>
                </a:cxn>
              </a:cxnLst>
              <a:rect l="l" t="t" r="r" b="b"/>
              <a:pathLst>
                <a:path w="108012" h="229667">
                  <a:moveTo>
                    <a:pt x="65881" y="0"/>
                  </a:moveTo>
                  <a:cubicBezTo>
                    <a:pt x="13989" y="170218"/>
                    <a:pt x="14807" y="145050"/>
                    <a:pt x="0" y="229667"/>
                  </a:cubicBezTo>
                  <a:cubicBezTo>
                    <a:pt x="60212" y="160858"/>
                    <a:pt x="80727" y="78247"/>
                    <a:pt x="108012" y="3535"/>
                  </a:cubicBezTo>
                  <a:lnTo>
                    <a:pt x="65881" y="0"/>
                  </a:lnTo>
                  <a:close/>
                </a:path>
              </a:pathLst>
            </a:custGeom>
            <a:solidFill>
              <a:srgbClr val="03264C"/>
            </a:solidFill>
            <a:ln w="50800">
              <a:noFill/>
              <a:headEnd type="oval"/>
              <a:tailEnd type="oval"/>
            </a:ln>
            <a:effectLst/>
          </p:spPr>
          <p:style>
            <a:lnRef idx="1">
              <a:schemeClr val="accent1"/>
            </a:lnRef>
            <a:fillRef idx="0">
              <a:schemeClr val="accent1"/>
            </a:fillRef>
            <a:effectRef idx="0">
              <a:schemeClr val="accent1"/>
            </a:effectRef>
            <a:fontRef idx="minor">
              <a:schemeClr val="tx1"/>
            </a:fontRef>
          </p:style>
          <p:txBody>
            <a:bodyPr lIns="67391" tIns="33696" rIns="67391" bIns="33696" anchor="ctr"/>
            <a:lstStyle/>
            <a:p>
              <a:pPr algn="ctr"/>
              <a:endParaRPr lang="ko-KR" altLang="en-US" sz="3600">
                <a:solidFill>
                  <a:prstClr val="black"/>
                </a:solidFill>
                <a:latin typeface="Arial" panose="020B0604020202020204" pitchFamily="34" charset="0"/>
                <a:cs typeface="+mn-ea"/>
                <a:sym typeface="Arial" panose="020B0604020202020204" pitchFamily="34" charset="0"/>
              </a:endParaRPr>
            </a:p>
          </p:txBody>
        </p:sp>
        <p:sp>
          <p:nvSpPr>
            <p:cNvPr id="18" name="타원 113"/>
            <p:cNvSpPr/>
            <p:nvPr/>
          </p:nvSpPr>
          <p:spPr bwMode="auto">
            <a:xfrm>
              <a:off x="3994" y="3491"/>
              <a:ext cx="561" cy="559"/>
            </a:xfrm>
            <a:prstGeom prst="ellipse">
              <a:avLst/>
            </a:prstGeom>
            <a:solidFill>
              <a:srgbClr val="03264C"/>
            </a:solidFill>
            <a:ln w="50800">
              <a:noFill/>
              <a:headEnd type="oval"/>
              <a:tailEnd type="oval"/>
            </a:ln>
            <a:effectLst/>
          </p:spPr>
          <p:style>
            <a:lnRef idx="1">
              <a:schemeClr val="accent1"/>
            </a:lnRef>
            <a:fillRef idx="0">
              <a:schemeClr val="accent1"/>
            </a:fillRef>
            <a:effectRef idx="0">
              <a:schemeClr val="accent1"/>
            </a:effectRef>
            <a:fontRef idx="minor">
              <a:schemeClr val="tx1"/>
            </a:fontRef>
          </p:style>
          <p:txBody>
            <a:bodyPr lIns="67391" tIns="33696" rIns="67391" bIns="33696" anchor="ctr"/>
            <a:lstStyle/>
            <a:p>
              <a:pPr algn="ctr"/>
              <a:r>
                <a:rPr lang="en-US" altLang="ko-KR" sz="2800" dirty="0">
                  <a:solidFill>
                    <a:schemeClr val="bg1"/>
                  </a:solidFill>
                  <a:latin typeface="华文细黑" panose="02010600040101010101" pitchFamily="2" charset="-122"/>
                  <a:ea typeface="华文细黑" panose="02010600040101010101" pitchFamily="2" charset="-122"/>
                  <a:cs typeface="+mn-ea"/>
                  <a:sym typeface="Arial" panose="020B0604020202020204" pitchFamily="34" charset="0"/>
                </a:rPr>
                <a:t>1</a:t>
              </a:r>
              <a:endParaRPr lang="ko-KR" altLang="en-US" sz="2800" dirty="0">
                <a:solidFill>
                  <a:schemeClr val="bg1"/>
                </a:solidFill>
                <a:latin typeface="华文细黑" panose="02010600040101010101" pitchFamily="2" charset="-122"/>
                <a:cs typeface="+mn-ea"/>
                <a:sym typeface="Arial" panose="020B0604020202020204" pitchFamily="34" charset="0"/>
              </a:endParaRPr>
            </a:p>
          </p:txBody>
        </p:sp>
        <p:sp>
          <p:nvSpPr>
            <p:cNvPr id="19" name="자유형 88"/>
            <p:cNvSpPr/>
            <p:nvPr/>
          </p:nvSpPr>
          <p:spPr bwMode="auto">
            <a:xfrm>
              <a:off x="7511" y="4363"/>
              <a:ext cx="4020" cy="4195"/>
            </a:xfrm>
            <a:custGeom>
              <a:avLst/>
              <a:gdLst>
                <a:gd name="connsiteX0" fmla="*/ 22860 w 2194560"/>
                <a:gd name="connsiteY0" fmla="*/ 0 h 2377440"/>
                <a:gd name="connsiteX1" fmla="*/ 2194560 w 2194560"/>
                <a:gd name="connsiteY1" fmla="*/ 137160 h 2377440"/>
                <a:gd name="connsiteX2" fmla="*/ 2049780 w 2194560"/>
                <a:gd name="connsiteY2" fmla="*/ 1965960 h 2377440"/>
                <a:gd name="connsiteX3" fmla="*/ 853440 w 2194560"/>
                <a:gd name="connsiteY3" fmla="*/ 2377440 h 2377440"/>
                <a:gd name="connsiteX4" fmla="*/ 0 w 2194560"/>
                <a:gd name="connsiteY4" fmla="*/ 2316480 h 2377440"/>
                <a:gd name="connsiteX5" fmla="*/ 22860 w 2194560"/>
                <a:gd name="connsiteY5" fmla="*/ 0 h 2377440"/>
                <a:gd name="connsiteX0-1" fmla="*/ 22860 w 2203388"/>
                <a:gd name="connsiteY0-2" fmla="*/ 0 h 2377440"/>
                <a:gd name="connsiteX1-3" fmla="*/ 2194560 w 2203388"/>
                <a:gd name="connsiteY1-4" fmla="*/ 137160 h 2377440"/>
                <a:gd name="connsiteX2-5" fmla="*/ 2049780 w 2203388"/>
                <a:gd name="connsiteY2-6" fmla="*/ 1965960 h 2377440"/>
                <a:gd name="connsiteX3-7" fmla="*/ 853440 w 2203388"/>
                <a:gd name="connsiteY3-8" fmla="*/ 2377440 h 2377440"/>
                <a:gd name="connsiteX4-9" fmla="*/ 0 w 2203388"/>
                <a:gd name="connsiteY4-10" fmla="*/ 2316480 h 2377440"/>
                <a:gd name="connsiteX5-11" fmla="*/ 22860 w 2203388"/>
                <a:gd name="connsiteY5-12" fmla="*/ 0 h 2377440"/>
                <a:gd name="connsiteX0-13" fmla="*/ 22860 w 2203388"/>
                <a:gd name="connsiteY0-14" fmla="*/ 0 h 2377440"/>
                <a:gd name="connsiteX1-15" fmla="*/ 2194560 w 2203388"/>
                <a:gd name="connsiteY1-16" fmla="*/ 137160 h 2377440"/>
                <a:gd name="connsiteX2-17" fmla="*/ 2049780 w 2203388"/>
                <a:gd name="connsiteY2-18" fmla="*/ 1965960 h 2377440"/>
                <a:gd name="connsiteX3-19" fmla="*/ 853440 w 2203388"/>
                <a:gd name="connsiteY3-20" fmla="*/ 2377440 h 2377440"/>
                <a:gd name="connsiteX4-21" fmla="*/ 0 w 2203388"/>
                <a:gd name="connsiteY4-22" fmla="*/ 2316480 h 2377440"/>
                <a:gd name="connsiteX5-23" fmla="*/ 22860 w 2203388"/>
                <a:gd name="connsiteY5-24" fmla="*/ 0 h 2377440"/>
                <a:gd name="connsiteX0-25" fmla="*/ 22860 w 2203388"/>
                <a:gd name="connsiteY0-26" fmla="*/ 0 h 2377440"/>
                <a:gd name="connsiteX1-27" fmla="*/ 2194560 w 2203388"/>
                <a:gd name="connsiteY1-28" fmla="*/ 137160 h 2377440"/>
                <a:gd name="connsiteX2-29" fmla="*/ 2049780 w 2203388"/>
                <a:gd name="connsiteY2-30" fmla="*/ 1965960 h 2377440"/>
                <a:gd name="connsiteX3-31" fmla="*/ 853440 w 2203388"/>
                <a:gd name="connsiteY3-32" fmla="*/ 2377440 h 2377440"/>
                <a:gd name="connsiteX4-33" fmla="*/ 0 w 2203388"/>
                <a:gd name="connsiteY4-34" fmla="*/ 2316480 h 2377440"/>
                <a:gd name="connsiteX5-35" fmla="*/ 22860 w 2203388"/>
                <a:gd name="connsiteY5-36" fmla="*/ 0 h 2377440"/>
                <a:gd name="connsiteX0-37" fmla="*/ 22860 w 2203388"/>
                <a:gd name="connsiteY0-38" fmla="*/ 0 h 2377440"/>
                <a:gd name="connsiteX1-39" fmla="*/ 2194560 w 2203388"/>
                <a:gd name="connsiteY1-40" fmla="*/ 137160 h 2377440"/>
                <a:gd name="connsiteX2-41" fmla="*/ 2049780 w 2203388"/>
                <a:gd name="connsiteY2-42" fmla="*/ 1965960 h 2377440"/>
                <a:gd name="connsiteX3-43" fmla="*/ 853440 w 2203388"/>
                <a:gd name="connsiteY3-44" fmla="*/ 2377440 h 2377440"/>
                <a:gd name="connsiteX4-45" fmla="*/ 0 w 2203388"/>
                <a:gd name="connsiteY4-46" fmla="*/ 2232248 h 2377440"/>
                <a:gd name="connsiteX5-47" fmla="*/ 22860 w 2203388"/>
                <a:gd name="connsiteY5-48" fmla="*/ 0 h 2377440"/>
                <a:gd name="connsiteX0-49" fmla="*/ 22860 w 2203388"/>
                <a:gd name="connsiteY0-50" fmla="*/ 0 h 2377440"/>
                <a:gd name="connsiteX1-51" fmla="*/ 2194560 w 2203388"/>
                <a:gd name="connsiteY1-52" fmla="*/ 137160 h 2377440"/>
                <a:gd name="connsiteX2-53" fmla="*/ 2049780 w 2203388"/>
                <a:gd name="connsiteY2-54" fmla="*/ 1965960 h 2377440"/>
                <a:gd name="connsiteX3-55" fmla="*/ 853440 w 2203388"/>
                <a:gd name="connsiteY3-56" fmla="*/ 2377440 h 2377440"/>
                <a:gd name="connsiteX4-57" fmla="*/ 0 w 2203388"/>
                <a:gd name="connsiteY4-58" fmla="*/ 2232248 h 2377440"/>
                <a:gd name="connsiteX5-59" fmla="*/ 22860 w 2203388"/>
                <a:gd name="connsiteY5-60" fmla="*/ 0 h 2377440"/>
                <a:gd name="connsiteX0-61" fmla="*/ 22860 w 2203388"/>
                <a:gd name="connsiteY0-62" fmla="*/ 0 h 2377440"/>
                <a:gd name="connsiteX1-63" fmla="*/ 2194560 w 2203388"/>
                <a:gd name="connsiteY1-64" fmla="*/ 137160 h 2377440"/>
                <a:gd name="connsiteX2-65" fmla="*/ 2049780 w 2203388"/>
                <a:gd name="connsiteY2-66" fmla="*/ 1965960 h 2377440"/>
                <a:gd name="connsiteX3-67" fmla="*/ 853440 w 2203388"/>
                <a:gd name="connsiteY3-68" fmla="*/ 2377440 h 2377440"/>
                <a:gd name="connsiteX4-69" fmla="*/ 0 w 2203388"/>
                <a:gd name="connsiteY4-70" fmla="*/ 2232248 h 2377440"/>
                <a:gd name="connsiteX5-71" fmla="*/ 22860 w 2203388"/>
                <a:gd name="connsiteY5-72" fmla="*/ 0 h 2377440"/>
                <a:gd name="connsiteX0-73" fmla="*/ 22860 w 2194560"/>
                <a:gd name="connsiteY0-74" fmla="*/ 0 h 2377440"/>
                <a:gd name="connsiteX1-75" fmla="*/ 2194560 w 2194560"/>
                <a:gd name="connsiteY1-76" fmla="*/ 137160 h 2377440"/>
                <a:gd name="connsiteX2-77" fmla="*/ 2049780 w 2194560"/>
                <a:gd name="connsiteY2-78" fmla="*/ 1965960 h 2377440"/>
                <a:gd name="connsiteX3-79" fmla="*/ 853440 w 2194560"/>
                <a:gd name="connsiteY3-80" fmla="*/ 2377440 h 2377440"/>
                <a:gd name="connsiteX4-81" fmla="*/ 0 w 2194560"/>
                <a:gd name="connsiteY4-82" fmla="*/ 2232248 h 2377440"/>
                <a:gd name="connsiteX5-83" fmla="*/ 22860 w 2194560"/>
                <a:gd name="connsiteY5-84" fmla="*/ 0 h 2377440"/>
                <a:gd name="connsiteX0-85" fmla="*/ 22860 w 2201801"/>
                <a:gd name="connsiteY0-86" fmla="*/ 0 h 2377440"/>
                <a:gd name="connsiteX1-87" fmla="*/ 2194560 w 2201801"/>
                <a:gd name="connsiteY1-88" fmla="*/ 137160 h 2377440"/>
                <a:gd name="connsiteX2-89" fmla="*/ 2049780 w 2201801"/>
                <a:gd name="connsiteY2-90" fmla="*/ 1965960 h 2377440"/>
                <a:gd name="connsiteX3-91" fmla="*/ 853440 w 2201801"/>
                <a:gd name="connsiteY3-92" fmla="*/ 2377440 h 2377440"/>
                <a:gd name="connsiteX4-93" fmla="*/ 0 w 2201801"/>
                <a:gd name="connsiteY4-94" fmla="*/ 2232248 h 2377440"/>
                <a:gd name="connsiteX5-95" fmla="*/ 22860 w 2201801"/>
                <a:gd name="connsiteY5-96" fmla="*/ 0 h 2377440"/>
                <a:gd name="connsiteX0-97" fmla="*/ 22860 w 2201801"/>
                <a:gd name="connsiteY0-98" fmla="*/ 0 h 2340260"/>
                <a:gd name="connsiteX1-99" fmla="*/ 2194560 w 2201801"/>
                <a:gd name="connsiteY1-100" fmla="*/ 137160 h 2340260"/>
                <a:gd name="connsiteX2-101" fmla="*/ 2049780 w 2201801"/>
                <a:gd name="connsiteY2-102" fmla="*/ 1965960 h 2340260"/>
                <a:gd name="connsiteX3-103" fmla="*/ 1080120 w 2201801"/>
                <a:gd name="connsiteY3-104" fmla="*/ 2340260 h 2340260"/>
                <a:gd name="connsiteX4-105" fmla="*/ 0 w 2201801"/>
                <a:gd name="connsiteY4-106" fmla="*/ 2232248 h 2340260"/>
                <a:gd name="connsiteX5-107" fmla="*/ 22860 w 2201801"/>
                <a:gd name="connsiteY5-108" fmla="*/ 0 h 2340260"/>
                <a:gd name="connsiteX0-109" fmla="*/ 22860 w 2201801"/>
                <a:gd name="connsiteY0-110" fmla="*/ 0 h 2340260"/>
                <a:gd name="connsiteX1-111" fmla="*/ 2194560 w 2201801"/>
                <a:gd name="connsiteY1-112" fmla="*/ 137160 h 2340260"/>
                <a:gd name="connsiteX2-113" fmla="*/ 2049780 w 2201801"/>
                <a:gd name="connsiteY2-114" fmla="*/ 1965960 h 2340260"/>
                <a:gd name="connsiteX3-115" fmla="*/ 1080120 w 2201801"/>
                <a:gd name="connsiteY3-116" fmla="*/ 2340260 h 2340260"/>
                <a:gd name="connsiteX4-117" fmla="*/ 0 w 2201801"/>
                <a:gd name="connsiteY4-118" fmla="*/ 2232248 h 2340260"/>
                <a:gd name="connsiteX5-119" fmla="*/ 22860 w 2201801"/>
                <a:gd name="connsiteY5-120" fmla="*/ 0 h 2340260"/>
                <a:gd name="connsiteX0-121" fmla="*/ 22860 w 2201801"/>
                <a:gd name="connsiteY0-122" fmla="*/ 0 h 2316104"/>
                <a:gd name="connsiteX1-123" fmla="*/ 2194560 w 2201801"/>
                <a:gd name="connsiteY1-124" fmla="*/ 137160 h 2316104"/>
                <a:gd name="connsiteX2-125" fmla="*/ 2049780 w 2201801"/>
                <a:gd name="connsiteY2-126" fmla="*/ 1965960 h 2316104"/>
                <a:gd name="connsiteX3-127" fmla="*/ 1116124 w 2201801"/>
                <a:gd name="connsiteY3-128" fmla="*/ 2304256 h 2316104"/>
                <a:gd name="connsiteX4-129" fmla="*/ 0 w 2201801"/>
                <a:gd name="connsiteY4-130" fmla="*/ 2232248 h 2316104"/>
                <a:gd name="connsiteX5-131" fmla="*/ 22860 w 2201801"/>
                <a:gd name="connsiteY5-132" fmla="*/ 0 h 2316104"/>
                <a:gd name="connsiteX0-133" fmla="*/ 216024 w 2201801"/>
                <a:gd name="connsiteY0-134" fmla="*/ 0 h 2280100"/>
                <a:gd name="connsiteX1-135" fmla="*/ 2194560 w 2201801"/>
                <a:gd name="connsiteY1-136" fmla="*/ 101156 h 2280100"/>
                <a:gd name="connsiteX2-137" fmla="*/ 2049780 w 2201801"/>
                <a:gd name="connsiteY2-138" fmla="*/ 1929956 h 2280100"/>
                <a:gd name="connsiteX3-139" fmla="*/ 1116124 w 2201801"/>
                <a:gd name="connsiteY3-140" fmla="*/ 2268252 h 2280100"/>
                <a:gd name="connsiteX4-141" fmla="*/ 0 w 2201801"/>
                <a:gd name="connsiteY4-142" fmla="*/ 2196244 h 2280100"/>
                <a:gd name="connsiteX5-143" fmla="*/ 216024 w 2201801"/>
                <a:gd name="connsiteY5-144" fmla="*/ 0 h 2280100"/>
                <a:gd name="connsiteX0-145" fmla="*/ 72008 w 2201801"/>
                <a:gd name="connsiteY0-146" fmla="*/ 0 h 2280100"/>
                <a:gd name="connsiteX1-147" fmla="*/ 2194560 w 2201801"/>
                <a:gd name="connsiteY1-148" fmla="*/ 101156 h 2280100"/>
                <a:gd name="connsiteX2-149" fmla="*/ 2049780 w 2201801"/>
                <a:gd name="connsiteY2-150" fmla="*/ 1929956 h 2280100"/>
                <a:gd name="connsiteX3-151" fmla="*/ 1116124 w 2201801"/>
                <a:gd name="connsiteY3-152" fmla="*/ 2268252 h 2280100"/>
                <a:gd name="connsiteX4-153" fmla="*/ 0 w 2201801"/>
                <a:gd name="connsiteY4-154" fmla="*/ 2196244 h 2280100"/>
                <a:gd name="connsiteX5-155" fmla="*/ 72008 w 2201801"/>
                <a:gd name="connsiteY5-156" fmla="*/ 0 h 2280100"/>
                <a:gd name="connsiteX0-157" fmla="*/ 72008 w 2201801"/>
                <a:gd name="connsiteY0-158" fmla="*/ 0 h 2280100"/>
                <a:gd name="connsiteX1-159" fmla="*/ 2194560 w 2201801"/>
                <a:gd name="connsiteY1-160" fmla="*/ 101156 h 2280100"/>
                <a:gd name="connsiteX2-161" fmla="*/ 2049780 w 2201801"/>
                <a:gd name="connsiteY2-162" fmla="*/ 1929956 h 2280100"/>
                <a:gd name="connsiteX3-163" fmla="*/ 1116124 w 2201801"/>
                <a:gd name="connsiteY3-164" fmla="*/ 2268252 h 2280100"/>
                <a:gd name="connsiteX4-165" fmla="*/ 0 w 2201801"/>
                <a:gd name="connsiteY4-166" fmla="*/ 2196244 h 2280100"/>
                <a:gd name="connsiteX5-167" fmla="*/ 72008 w 2201801"/>
                <a:gd name="connsiteY5-168" fmla="*/ 0 h 2280100"/>
                <a:gd name="connsiteX0-169" fmla="*/ 72008 w 2201801"/>
                <a:gd name="connsiteY0-170" fmla="*/ 0 h 2280100"/>
                <a:gd name="connsiteX1-171" fmla="*/ 2194560 w 2201801"/>
                <a:gd name="connsiteY1-172" fmla="*/ 101156 h 2280100"/>
                <a:gd name="connsiteX2-173" fmla="*/ 2049780 w 2201801"/>
                <a:gd name="connsiteY2-174" fmla="*/ 1929956 h 2280100"/>
                <a:gd name="connsiteX3-175" fmla="*/ 1116124 w 2201801"/>
                <a:gd name="connsiteY3-176" fmla="*/ 2268252 h 2280100"/>
                <a:gd name="connsiteX4-177" fmla="*/ 0 w 2201801"/>
                <a:gd name="connsiteY4-178" fmla="*/ 2196244 h 2280100"/>
                <a:gd name="connsiteX5-179" fmla="*/ 72008 w 2201801"/>
                <a:gd name="connsiteY5-180" fmla="*/ 0 h 2280100"/>
                <a:gd name="connsiteX0-181" fmla="*/ 144016 w 2201801"/>
                <a:gd name="connsiteY0-182" fmla="*/ 0 h 2244096"/>
                <a:gd name="connsiteX1-183" fmla="*/ 2194560 w 2201801"/>
                <a:gd name="connsiteY1-184" fmla="*/ 65152 h 2244096"/>
                <a:gd name="connsiteX2-185" fmla="*/ 2049780 w 2201801"/>
                <a:gd name="connsiteY2-186" fmla="*/ 1893952 h 2244096"/>
                <a:gd name="connsiteX3-187" fmla="*/ 1116124 w 2201801"/>
                <a:gd name="connsiteY3-188" fmla="*/ 2232248 h 2244096"/>
                <a:gd name="connsiteX4-189" fmla="*/ 0 w 2201801"/>
                <a:gd name="connsiteY4-190" fmla="*/ 2160240 h 2244096"/>
                <a:gd name="connsiteX5-191" fmla="*/ 144016 w 2201801"/>
                <a:gd name="connsiteY5-192" fmla="*/ 0 h 2244096"/>
                <a:gd name="connsiteX0-193" fmla="*/ 144016 w 2201801"/>
                <a:gd name="connsiteY0-194" fmla="*/ 0 h 2244096"/>
                <a:gd name="connsiteX1-195" fmla="*/ 2194560 w 2201801"/>
                <a:gd name="connsiteY1-196" fmla="*/ 65152 h 2244096"/>
                <a:gd name="connsiteX2-197" fmla="*/ 2049780 w 2201801"/>
                <a:gd name="connsiteY2-198" fmla="*/ 1893952 h 2244096"/>
                <a:gd name="connsiteX3-199" fmla="*/ 1116124 w 2201801"/>
                <a:gd name="connsiteY3-200" fmla="*/ 2232248 h 2244096"/>
                <a:gd name="connsiteX4-201" fmla="*/ 0 w 2201801"/>
                <a:gd name="connsiteY4-202" fmla="*/ 2160240 h 2244096"/>
                <a:gd name="connsiteX5-203" fmla="*/ 144016 w 2201801"/>
                <a:gd name="connsiteY5-204" fmla="*/ 0 h 2244096"/>
                <a:gd name="connsiteX0-205" fmla="*/ 144016 w 2201801"/>
                <a:gd name="connsiteY0-206" fmla="*/ 0 h 2244096"/>
                <a:gd name="connsiteX1-207" fmla="*/ 2194560 w 2201801"/>
                <a:gd name="connsiteY1-208" fmla="*/ 65152 h 2244096"/>
                <a:gd name="connsiteX2-209" fmla="*/ 2049780 w 2201801"/>
                <a:gd name="connsiteY2-210" fmla="*/ 1893952 h 2244096"/>
                <a:gd name="connsiteX3-211" fmla="*/ 1116124 w 2201801"/>
                <a:gd name="connsiteY3-212" fmla="*/ 2232248 h 2244096"/>
                <a:gd name="connsiteX4-213" fmla="*/ 0 w 2201801"/>
                <a:gd name="connsiteY4-214" fmla="*/ 2160240 h 2244096"/>
                <a:gd name="connsiteX5-215" fmla="*/ 144016 w 2201801"/>
                <a:gd name="connsiteY5-216" fmla="*/ 0 h 2244096"/>
                <a:gd name="connsiteX0-217" fmla="*/ 144016 w 2201801"/>
                <a:gd name="connsiteY0-218" fmla="*/ 0 h 2244096"/>
                <a:gd name="connsiteX1-219" fmla="*/ 2194560 w 2201801"/>
                <a:gd name="connsiteY1-220" fmla="*/ 65152 h 2244096"/>
                <a:gd name="connsiteX2-221" fmla="*/ 2049780 w 2201801"/>
                <a:gd name="connsiteY2-222" fmla="*/ 1893952 h 2244096"/>
                <a:gd name="connsiteX3-223" fmla="*/ 1116124 w 2201801"/>
                <a:gd name="connsiteY3-224" fmla="*/ 2232248 h 2244096"/>
                <a:gd name="connsiteX4-225" fmla="*/ 0 w 2201801"/>
                <a:gd name="connsiteY4-226" fmla="*/ 2160240 h 2244096"/>
                <a:gd name="connsiteX5-227" fmla="*/ 144016 w 2201801"/>
                <a:gd name="connsiteY5-228" fmla="*/ 0 h 2244096"/>
                <a:gd name="connsiteX0-229" fmla="*/ 144016 w 2201801"/>
                <a:gd name="connsiteY0-230" fmla="*/ 0 h 2244096"/>
                <a:gd name="connsiteX1-231" fmla="*/ 2194560 w 2201801"/>
                <a:gd name="connsiteY1-232" fmla="*/ 65152 h 2244096"/>
                <a:gd name="connsiteX2-233" fmla="*/ 2049780 w 2201801"/>
                <a:gd name="connsiteY2-234" fmla="*/ 1893952 h 2244096"/>
                <a:gd name="connsiteX3-235" fmla="*/ 1116124 w 2201801"/>
                <a:gd name="connsiteY3-236" fmla="*/ 2232248 h 2244096"/>
                <a:gd name="connsiteX4-237" fmla="*/ 0 w 2201801"/>
                <a:gd name="connsiteY4-238" fmla="*/ 2160240 h 2244096"/>
                <a:gd name="connsiteX5-239" fmla="*/ 144016 w 2201801"/>
                <a:gd name="connsiteY5-240" fmla="*/ 0 h 2244096"/>
                <a:gd name="connsiteX0-241" fmla="*/ 144016 w 2201801"/>
                <a:gd name="connsiteY0-242" fmla="*/ 0 h 2244096"/>
                <a:gd name="connsiteX1-243" fmla="*/ 2194560 w 2201801"/>
                <a:gd name="connsiteY1-244" fmla="*/ 65152 h 2244096"/>
                <a:gd name="connsiteX2-245" fmla="*/ 2049780 w 2201801"/>
                <a:gd name="connsiteY2-246" fmla="*/ 1893952 h 2244096"/>
                <a:gd name="connsiteX3-247" fmla="*/ 1116124 w 2201801"/>
                <a:gd name="connsiteY3-248" fmla="*/ 2232248 h 2244096"/>
                <a:gd name="connsiteX4-249" fmla="*/ 0 w 2201801"/>
                <a:gd name="connsiteY4-250" fmla="*/ 2160240 h 2244096"/>
                <a:gd name="connsiteX5-251" fmla="*/ 144016 w 2201801"/>
                <a:gd name="connsiteY5-252" fmla="*/ 0 h 2244096"/>
                <a:gd name="connsiteX0-253" fmla="*/ 144016 w 2201801"/>
                <a:gd name="connsiteY0-254" fmla="*/ 0 h 2244096"/>
                <a:gd name="connsiteX1-255" fmla="*/ 2194560 w 2201801"/>
                <a:gd name="connsiteY1-256" fmla="*/ 65152 h 2244096"/>
                <a:gd name="connsiteX2-257" fmla="*/ 2049780 w 2201801"/>
                <a:gd name="connsiteY2-258" fmla="*/ 1893952 h 2244096"/>
                <a:gd name="connsiteX3-259" fmla="*/ 1116124 w 2201801"/>
                <a:gd name="connsiteY3-260" fmla="*/ 2232248 h 2244096"/>
                <a:gd name="connsiteX4-261" fmla="*/ 0 w 2201801"/>
                <a:gd name="connsiteY4-262" fmla="*/ 2160240 h 2244096"/>
                <a:gd name="connsiteX5-263" fmla="*/ 144016 w 2201801"/>
                <a:gd name="connsiteY5-264" fmla="*/ 0 h 2244096"/>
                <a:gd name="connsiteX0-265" fmla="*/ 144016 w 2201801"/>
                <a:gd name="connsiteY0-266" fmla="*/ 0 h 2232248"/>
                <a:gd name="connsiteX1-267" fmla="*/ 2194560 w 2201801"/>
                <a:gd name="connsiteY1-268" fmla="*/ 65152 h 2232248"/>
                <a:gd name="connsiteX2-269" fmla="*/ 2049780 w 2201801"/>
                <a:gd name="connsiteY2-270" fmla="*/ 1893952 h 2232248"/>
                <a:gd name="connsiteX3-271" fmla="*/ 1116124 w 2201801"/>
                <a:gd name="connsiteY3-272" fmla="*/ 2232248 h 2232248"/>
                <a:gd name="connsiteX4-273" fmla="*/ 0 w 2201801"/>
                <a:gd name="connsiteY4-274" fmla="*/ 2160240 h 2232248"/>
                <a:gd name="connsiteX5-275" fmla="*/ 144016 w 2201801"/>
                <a:gd name="connsiteY5-276" fmla="*/ 0 h 2232248"/>
                <a:gd name="connsiteX0-277" fmla="*/ 144016 w 2201801"/>
                <a:gd name="connsiteY0-278" fmla="*/ 0 h 2232248"/>
                <a:gd name="connsiteX1-279" fmla="*/ 2194560 w 2201801"/>
                <a:gd name="connsiteY1-280" fmla="*/ 65152 h 2232248"/>
                <a:gd name="connsiteX2-281" fmla="*/ 2049780 w 2201801"/>
                <a:gd name="connsiteY2-282" fmla="*/ 1893952 h 2232248"/>
                <a:gd name="connsiteX3-283" fmla="*/ 1116124 w 2201801"/>
                <a:gd name="connsiteY3-284" fmla="*/ 2232248 h 2232248"/>
                <a:gd name="connsiteX4-285" fmla="*/ 0 w 2201801"/>
                <a:gd name="connsiteY4-286" fmla="*/ 2160240 h 2232248"/>
                <a:gd name="connsiteX5-287" fmla="*/ 144016 w 2201801"/>
                <a:gd name="connsiteY5-288" fmla="*/ 0 h 2232248"/>
                <a:gd name="connsiteX0-289" fmla="*/ 144016 w 2201801"/>
                <a:gd name="connsiteY0-290" fmla="*/ 0 h 2232248"/>
                <a:gd name="connsiteX1-291" fmla="*/ 2194560 w 2201801"/>
                <a:gd name="connsiteY1-292" fmla="*/ 65152 h 2232248"/>
                <a:gd name="connsiteX2-293" fmla="*/ 2049780 w 2201801"/>
                <a:gd name="connsiteY2-294" fmla="*/ 1893952 h 2232248"/>
                <a:gd name="connsiteX3-295" fmla="*/ 1116124 w 2201801"/>
                <a:gd name="connsiteY3-296" fmla="*/ 2232248 h 2232248"/>
                <a:gd name="connsiteX4-297" fmla="*/ 0 w 2201801"/>
                <a:gd name="connsiteY4-298" fmla="*/ 2160240 h 2232248"/>
                <a:gd name="connsiteX5-299" fmla="*/ 144016 w 2201801"/>
                <a:gd name="connsiteY5-300" fmla="*/ 0 h 2232248"/>
                <a:gd name="connsiteX0-301" fmla="*/ 180020 w 2201801"/>
                <a:gd name="connsiteY0-302" fmla="*/ 0 h 2232248"/>
                <a:gd name="connsiteX1-303" fmla="*/ 2194560 w 2201801"/>
                <a:gd name="connsiteY1-304" fmla="*/ 65152 h 2232248"/>
                <a:gd name="connsiteX2-305" fmla="*/ 2049780 w 2201801"/>
                <a:gd name="connsiteY2-306" fmla="*/ 1893952 h 2232248"/>
                <a:gd name="connsiteX3-307" fmla="*/ 1116124 w 2201801"/>
                <a:gd name="connsiteY3-308" fmla="*/ 2232248 h 2232248"/>
                <a:gd name="connsiteX4-309" fmla="*/ 0 w 2201801"/>
                <a:gd name="connsiteY4-310" fmla="*/ 2160240 h 2232248"/>
                <a:gd name="connsiteX5-311" fmla="*/ 180020 w 2201801"/>
                <a:gd name="connsiteY5-312" fmla="*/ 0 h 2232248"/>
                <a:gd name="connsiteX0-313" fmla="*/ 180020 w 2201801"/>
                <a:gd name="connsiteY0-314" fmla="*/ 0 h 2232248"/>
                <a:gd name="connsiteX1-315" fmla="*/ 2194560 w 2201801"/>
                <a:gd name="connsiteY1-316" fmla="*/ 65152 h 2232248"/>
                <a:gd name="connsiteX2-317" fmla="*/ 2049780 w 2201801"/>
                <a:gd name="connsiteY2-318" fmla="*/ 1893952 h 2232248"/>
                <a:gd name="connsiteX3-319" fmla="*/ 1116124 w 2201801"/>
                <a:gd name="connsiteY3-320" fmla="*/ 2232248 h 2232248"/>
                <a:gd name="connsiteX4-321" fmla="*/ 0 w 2201801"/>
                <a:gd name="connsiteY4-322" fmla="*/ 2160240 h 2232248"/>
                <a:gd name="connsiteX5-323" fmla="*/ 180020 w 2201801"/>
                <a:gd name="connsiteY5-324" fmla="*/ 0 h 2232248"/>
                <a:gd name="connsiteX0-325" fmla="*/ 180020 w 2201801"/>
                <a:gd name="connsiteY0-326" fmla="*/ 0 h 2232248"/>
                <a:gd name="connsiteX1-327" fmla="*/ 2196244 w 2201801"/>
                <a:gd name="connsiteY1-328" fmla="*/ 36004 h 2232248"/>
                <a:gd name="connsiteX2-329" fmla="*/ 2049780 w 2201801"/>
                <a:gd name="connsiteY2-330" fmla="*/ 1893952 h 2232248"/>
                <a:gd name="connsiteX3-331" fmla="*/ 1116124 w 2201801"/>
                <a:gd name="connsiteY3-332" fmla="*/ 2232248 h 2232248"/>
                <a:gd name="connsiteX4-333" fmla="*/ 0 w 2201801"/>
                <a:gd name="connsiteY4-334" fmla="*/ 2160240 h 2232248"/>
                <a:gd name="connsiteX5-335" fmla="*/ 180020 w 2201801"/>
                <a:gd name="connsiteY5-336" fmla="*/ 0 h 2232248"/>
                <a:gd name="connsiteX0-337" fmla="*/ 180020 w 2201801"/>
                <a:gd name="connsiteY0-338" fmla="*/ 0 h 2232248"/>
                <a:gd name="connsiteX1-339" fmla="*/ 2196244 w 2201801"/>
                <a:gd name="connsiteY1-340" fmla="*/ 36004 h 2232248"/>
                <a:gd name="connsiteX2-341" fmla="*/ 2049780 w 2201801"/>
                <a:gd name="connsiteY2-342" fmla="*/ 1893952 h 2232248"/>
                <a:gd name="connsiteX3-343" fmla="*/ 1116124 w 2201801"/>
                <a:gd name="connsiteY3-344" fmla="*/ 2232248 h 2232248"/>
                <a:gd name="connsiteX4-345" fmla="*/ 0 w 2201801"/>
                <a:gd name="connsiteY4-346" fmla="*/ 2160240 h 2232248"/>
                <a:gd name="connsiteX5-347" fmla="*/ 180020 w 2201801"/>
                <a:gd name="connsiteY5-348" fmla="*/ 0 h 2232248"/>
                <a:gd name="connsiteX0-349" fmla="*/ 180020 w 2196244"/>
                <a:gd name="connsiteY0-350" fmla="*/ 0 h 2232248"/>
                <a:gd name="connsiteX1-351" fmla="*/ 2196244 w 2196244"/>
                <a:gd name="connsiteY1-352" fmla="*/ 36004 h 2232248"/>
                <a:gd name="connsiteX2-353" fmla="*/ 2049780 w 2196244"/>
                <a:gd name="connsiteY2-354" fmla="*/ 1893952 h 2232248"/>
                <a:gd name="connsiteX3-355" fmla="*/ 1116124 w 2196244"/>
                <a:gd name="connsiteY3-356" fmla="*/ 2232248 h 2232248"/>
                <a:gd name="connsiteX4-357" fmla="*/ 0 w 2196244"/>
                <a:gd name="connsiteY4-358" fmla="*/ 2160240 h 2232248"/>
                <a:gd name="connsiteX5-359" fmla="*/ 180020 w 2196244"/>
                <a:gd name="connsiteY5-360" fmla="*/ 0 h 2232248"/>
                <a:gd name="connsiteX0-361" fmla="*/ 180020 w 2196244"/>
                <a:gd name="connsiteY0-362" fmla="*/ 0 h 2232248"/>
                <a:gd name="connsiteX1-363" fmla="*/ 2196244 w 2196244"/>
                <a:gd name="connsiteY1-364" fmla="*/ 36004 h 2232248"/>
                <a:gd name="connsiteX2-365" fmla="*/ 2049780 w 2196244"/>
                <a:gd name="connsiteY2-366" fmla="*/ 1893952 h 2232248"/>
                <a:gd name="connsiteX3-367" fmla="*/ 1116124 w 2196244"/>
                <a:gd name="connsiteY3-368" fmla="*/ 2232248 h 2232248"/>
                <a:gd name="connsiteX4-369" fmla="*/ 0 w 2196244"/>
                <a:gd name="connsiteY4-370" fmla="*/ 2160240 h 2232248"/>
                <a:gd name="connsiteX5-371" fmla="*/ 180020 w 2196244"/>
                <a:gd name="connsiteY5-372" fmla="*/ 0 h 2232248"/>
                <a:gd name="connsiteX0-373" fmla="*/ 180020 w 2196244"/>
                <a:gd name="connsiteY0-374" fmla="*/ 0 h 2232248"/>
                <a:gd name="connsiteX1-375" fmla="*/ 2196244 w 2196244"/>
                <a:gd name="connsiteY1-376" fmla="*/ 36004 h 2232248"/>
                <a:gd name="connsiteX2-377" fmla="*/ 2049780 w 2196244"/>
                <a:gd name="connsiteY2-378" fmla="*/ 1893952 h 2232248"/>
                <a:gd name="connsiteX3-379" fmla="*/ 1116124 w 2196244"/>
                <a:gd name="connsiteY3-380" fmla="*/ 2232248 h 2232248"/>
                <a:gd name="connsiteX4-381" fmla="*/ 0 w 2196244"/>
                <a:gd name="connsiteY4-382" fmla="*/ 2160240 h 2232248"/>
                <a:gd name="connsiteX5-383" fmla="*/ 180020 w 2196244"/>
                <a:gd name="connsiteY5-384" fmla="*/ 0 h 2232248"/>
                <a:gd name="connsiteX0-385" fmla="*/ 180020 w 2196244"/>
                <a:gd name="connsiteY0-386" fmla="*/ 0 h 2232248"/>
                <a:gd name="connsiteX1-387" fmla="*/ 2196244 w 2196244"/>
                <a:gd name="connsiteY1-388" fmla="*/ 36004 h 2232248"/>
                <a:gd name="connsiteX2-389" fmla="*/ 2049780 w 2196244"/>
                <a:gd name="connsiteY2-390" fmla="*/ 1893952 h 2232248"/>
                <a:gd name="connsiteX3-391" fmla="*/ 1116124 w 2196244"/>
                <a:gd name="connsiteY3-392" fmla="*/ 2232248 h 2232248"/>
                <a:gd name="connsiteX4-393" fmla="*/ 0 w 2196244"/>
                <a:gd name="connsiteY4-394" fmla="*/ 2160240 h 2232248"/>
                <a:gd name="connsiteX5-395" fmla="*/ 180020 w 2196244"/>
                <a:gd name="connsiteY5-396" fmla="*/ 0 h 2232248"/>
                <a:gd name="connsiteX0-397" fmla="*/ 180020 w 2196244"/>
                <a:gd name="connsiteY0-398" fmla="*/ 0 h 2302394"/>
                <a:gd name="connsiteX1-399" fmla="*/ 2196244 w 2196244"/>
                <a:gd name="connsiteY1-400" fmla="*/ 36004 h 2302394"/>
                <a:gd name="connsiteX2-401" fmla="*/ 2049780 w 2196244"/>
                <a:gd name="connsiteY2-402" fmla="*/ 1893952 h 2302394"/>
                <a:gd name="connsiteX3-403" fmla="*/ 1116124 w 2196244"/>
                <a:gd name="connsiteY3-404" fmla="*/ 2232248 h 2302394"/>
                <a:gd name="connsiteX4-405" fmla="*/ 0 w 2196244"/>
                <a:gd name="connsiteY4-406" fmla="*/ 2160240 h 2302394"/>
                <a:gd name="connsiteX5-407" fmla="*/ 180020 w 2196244"/>
                <a:gd name="connsiteY5-408" fmla="*/ 0 h 23023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196244" h="2302394">
                  <a:moveTo>
                    <a:pt x="180020" y="0"/>
                  </a:moveTo>
                  <a:cubicBezTo>
                    <a:pt x="857309" y="70607"/>
                    <a:pt x="1482827" y="69527"/>
                    <a:pt x="2196244" y="36004"/>
                  </a:cubicBezTo>
                  <a:cubicBezTo>
                    <a:pt x="2181324" y="633028"/>
                    <a:pt x="2129347" y="1853427"/>
                    <a:pt x="2049780" y="1893952"/>
                  </a:cubicBezTo>
                  <a:cubicBezTo>
                    <a:pt x="1651000" y="2031112"/>
                    <a:pt x="1551293" y="2137976"/>
                    <a:pt x="1116124" y="2232248"/>
                  </a:cubicBezTo>
                  <a:cubicBezTo>
                    <a:pt x="697811" y="2302394"/>
                    <a:pt x="386738" y="2168927"/>
                    <a:pt x="0" y="2160240"/>
                  </a:cubicBezTo>
                  <a:cubicBezTo>
                    <a:pt x="112494" y="1412821"/>
                    <a:pt x="149009" y="847792"/>
                    <a:pt x="180020" y="0"/>
                  </a:cubicBezTo>
                  <a:close/>
                </a:path>
              </a:pathLst>
            </a:custGeom>
            <a:noFill/>
            <a:ln w="50800">
              <a:solidFill>
                <a:srgbClr val="03264C"/>
              </a:solidFill>
              <a:headEnd type="oval"/>
              <a:tailEnd type="oval"/>
            </a:ln>
            <a:effectLst/>
          </p:spPr>
          <p:style>
            <a:lnRef idx="1">
              <a:schemeClr val="accent1"/>
            </a:lnRef>
            <a:fillRef idx="0">
              <a:schemeClr val="accent1"/>
            </a:fillRef>
            <a:effectRef idx="0">
              <a:schemeClr val="accent1"/>
            </a:effectRef>
            <a:fontRef idx="minor">
              <a:schemeClr val="tx1"/>
            </a:fontRef>
          </p:style>
          <p:txBody>
            <a:bodyPr lIns="67391" tIns="33696" rIns="67391" bIns="33696" anchor="ctr"/>
            <a:lstStyle>
              <a:lvl1pPr>
                <a:defRPr>
                  <a:solidFill>
                    <a:schemeClr val="tx1"/>
                  </a:solidFill>
                  <a:latin typeface="Malgun Gothic" panose="020B0503020000020004" pitchFamily="34" charset="-127"/>
                  <a:ea typeface="Malgun Gothic" panose="020B0503020000020004" pitchFamily="34" charset="-127"/>
                </a:defRPr>
              </a:lvl1pPr>
              <a:lvl2pPr marL="742950" indent="-285750">
                <a:defRPr>
                  <a:solidFill>
                    <a:schemeClr val="tx1"/>
                  </a:solidFill>
                  <a:latin typeface="Malgun Gothic" panose="020B0503020000020004" pitchFamily="34" charset="-127"/>
                  <a:ea typeface="Malgun Gothic" panose="020B0503020000020004" pitchFamily="34" charset="-127"/>
                </a:defRPr>
              </a:lvl2pPr>
              <a:lvl3pPr marL="1143000" indent="-228600">
                <a:defRPr>
                  <a:solidFill>
                    <a:schemeClr val="tx1"/>
                  </a:solidFill>
                  <a:latin typeface="Malgun Gothic" panose="020B0503020000020004" pitchFamily="34" charset="-127"/>
                  <a:ea typeface="Malgun Gothic" panose="020B0503020000020004" pitchFamily="34" charset="-127"/>
                </a:defRPr>
              </a:lvl3pPr>
              <a:lvl4pPr marL="1600200" indent="-228600">
                <a:defRPr>
                  <a:solidFill>
                    <a:schemeClr val="tx1"/>
                  </a:solidFill>
                  <a:latin typeface="Malgun Gothic" panose="020B0503020000020004" pitchFamily="34" charset="-127"/>
                  <a:ea typeface="Malgun Gothic" panose="020B0503020000020004" pitchFamily="34" charset="-127"/>
                </a:defRPr>
              </a:lvl4pPr>
              <a:lvl5pPr marL="2057400" indent="-228600">
                <a:defRPr>
                  <a:solidFill>
                    <a:schemeClr val="tx1"/>
                  </a:solidFill>
                  <a:latin typeface="Malgun Gothic" panose="020B0503020000020004" pitchFamily="34" charset="-127"/>
                  <a:ea typeface="Malgun Gothic" panose="020B0503020000020004" pitchFamily="34" charset="-127"/>
                </a:defRPr>
              </a:lvl5pPr>
              <a:lvl6pPr marL="25146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6pPr>
              <a:lvl7pPr marL="29718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7pPr>
              <a:lvl8pPr marL="34290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8pPr>
              <a:lvl9pPr marL="38862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9pPr>
            </a:lstStyle>
            <a:p>
              <a:pPr algn="ctr"/>
              <a:endParaRPr lang="ko-KR" altLang="en-US" sz="3600">
                <a:solidFill>
                  <a:prstClr val="black"/>
                </a:solidFill>
                <a:latin typeface="Arial" panose="020B0604020202020204" pitchFamily="34" charset="0"/>
                <a:ea typeface="+mn-ea"/>
                <a:cs typeface="+mn-ea"/>
                <a:sym typeface="Arial" panose="020B0604020202020204" pitchFamily="34" charset="0"/>
              </a:endParaRPr>
            </a:p>
          </p:txBody>
        </p:sp>
        <p:sp>
          <p:nvSpPr>
            <p:cNvPr id="20" name="자유형 87"/>
            <p:cNvSpPr/>
            <p:nvPr/>
          </p:nvSpPr>
          <p:spPr bwMode="auto">
            <a:xfrm>
              <a:off x="9456" y="7380"/>
              <a:ext cx="1701" cy="1057"/>
            </a:xfrm>
            <a:custGeom>
              <a:avLst/>
              <a:gdLst>
                <a:gd name="connsiteX0" fmla="*/ 0 w 1104900"/>
                <a:gd name="connsiteY0" fmla="*/ 655320 h 655320"/>
                <a:gd name="connsiteX1" fmla="*/ 807720 w 1104900"/>
                <a:gd name="connsiteY1" fmla="*/ 0 h 655320"/>
                <a:gd name="connsiteX2" fmla="*/ 1104900 w 1104900"/>
                <a:gd name="connsiteY2" fmla="*/ 274320 h 655320"/>
                <a:gd name="connsiteX3" fmla="*/ 0 w 1104900"/>
                <a:gd name="connsiteY3" fmla="*/ 655320 h 655320"/>
                <a:gd name="connsiteX0-1" fmla="*/ 0 w 1104900"/>
                <a:gd name="connsiteY0-2" fmla="*/ 655320 h 716248"/>
                <a:gd name="connsiteX1-3" fmla="*/ 807720 w 1104900"/>
                <a:gd name="connsiteY1-4" fmla="*/ 0 h 716248"/>
                <a:gd name="connsiteX2-5" fmla="*/ 1104900 w 1104900"/>
                <a:gd name="connsiteY2-6" fmla="*/ 274320 h 716248"/>
                <a:gd name="connsiteX3-7" fmla="*/ 0 w 1104900"/>
                <a:gd name="connsiteY3-8" fmla="*/ 655320 h 716248"/>
                <a:gd name="connsiteX0-9" fmla="*/ 0 w 1104900"/>
                <a:gd name="connsiteY0-10" fmla="*/ 655320 h 716248"/>
                <a:gd name="connsiteX1-11" fmla="*/ 807720 w 1104900"/>
                <a:gd name="connsiteY1-12" fmla="*/ 0 h 716248"/>
                <a:gd name="connsiteX2-13" fmla="*/ 1104900 w 1104900"/>
                <a:gd name="connsiteY2-14" fmla="*/ 274320 h 716248"/>
                <a:gd name="connsiteX3-15" fmla="*/ 0 w 1104900"/>
                <a:gd name="connsiteY3-16" fmla="*/ 655320 h 716248"/>
                <a:gd name="connsiteX0-17" fmla="*/ 0 w 1104900"/>
                <a:gd name="connsiteY0-18" fmla="*/ 655320 h 716248"/>
                <a:gd name="connsiteX1-19" fmla="*/ 807720 w 1104900"/>
                <a:gd name="connsiteY1-20" fmla="*/ 0 h 716248"/>
                <a:gd name="connsiteX2-21" fmla="*/ 1104900 w 1104900"/>
                <a:gd name="connsiteY2-22" fmla="*/ 274320 h 716248"/>
                <a:gd name="connsiteX3-23" fmla="*/ 0 w 1104900"/>
                <a:gd name="connsiteY3-24" fmla="*/ 655320 h 716248"/>
                <a:gd name="connsiteX0-25" fmla="*/ 0 w 1104900"/>
                <a:gd name="connsiteY0-26" fmla="*/ 655320 h 655320"/>
                <a:gd name="connsiteX1-27" fmla="*/ 807720 w 1104900"/>
                <a:gd name="connsiteY1-28" fmla="*/ 0 h 655320"/>
                <a:gd name="connsiteX2-29" fmla="*/ 1104900 w 1104900"/>
                <a:gd name="connsiteY2-30" fmla="*/ 274320 h 655320"/>
                <a:gd name="connsiteX3-31" fmla="*/ 0 w 1104900"/>
                <a:gd name="connsiteY3-32" fmla="*/ 655320 h 655320"/>
                <a:gd name="connsiteX0-33" fmla="*/ 0 w 1104900"/>
                <a:gd name="connsiteY0-34" fmla="*/ 655320 h 655320"/>
                <a:gd name="connsiteX1-35" fmla="*/ 807720 w 1104900"/>
                <a:gd name="connsiteY1-36" fmla="*/ 0 h 655320"/>
                <a:gd name="connsiteX2-37" fmla="*/ 1104900 w 1104900"/>
                <a:gd name="connsiteY2-38" fmla="*/ 274320 h 655320"/>
                <a:gd name="connsiteX3-39" fmla="*/ 0 w 1104900"/>
                <a:gd name="connsiteY3-40" fmla="*/ 655320 h 655320"/>
                <a:gd name="connsiteX0-41" fmla="*/ 0 w 1104900"/>
                <a:gd name="connsiteY0-42" fmla="*/ 655320 h 655320"/>
                <a:gd name="connsiteX1-43" fmla="*/ 807720 w 1104900"/>
                <a:gd name="connsiteY1-44" fmla="*/ 0 h 655320"/>
                <a:gd name="connsiteX2-45" fmla="*/ 1104900 w 1104900"/>
                <a:gd name="connsiteY2-46" fmla="*/ 274320 h 655320"/>
                <a:gd name="connsiteX3-47" fmla="*/ 0 w 1104900"/>
                <a:gd name="connsiteY3-48" fmla="*/ 655320 h 655320"/>
                <a:gd name="connsiteX0-49" fmla="*/ 0 w 1104900"/>
                <a:gd name="connsiteY0-50" fmla="*/ 655320 h 655320"/>
                <a:gd name="connsiteX1-51" fmla="*/ 807720 w 1104900"/>
                <a:gd name="connsiteY1-52" fmla="*/ 0 h 655320"/>
                <a:gd name="connsiteX2-53" fmla="*/ 1104900 w 1104900"/>
                <a:gd name="connsiteY2-54" fmla="*/ 274320 h 655320"/>
                <a:gd name="connsiteX3-55" fmla="*/ 0 w 1104900"/>
                <a:gd name="connsiteY3-56" fmla="*/ 655320 h 655320"/>
                <a:gd name="connsiteX0-57" fmla="*/ 0 w 1104900"/>
                <a:gd name="connsiteY0-58" fmla="*/ 655320 h 655320"/>
                <a:gd name="connsiteX1-59" fmla="*/ 807720 w 1104900"/>
                <a:gd name="connsiteY1-60" fmla="*/ 0 h 655320"/>
                <a:gd name="connsiteX2-61" fmla="*/ 1104900 w 1104900"/>
                <a:gd name="connsiteY2-62" fmla="*/ 274320 h 655320"/>
                <a:gd name="connsiteX3-63" fmla="*/ 0 w 1104900"/>
                <a:gd name="connsiteY3-64" fmla="*/ 655320 h 655320"/>
                <a:gd name="connsiteX0-65" fmla="*/ 0 w 1104900"/>
                <a:gd name="connsiteY0-66" fmla="*/ 655320 h 655320"/>
                <a:gd name="connsiteX1-67" fmla="*/ 807720 w 1104900"/>
                <a:gd name="connsiteY1-68" fmla="*/ 0 h 655320"/>
                <a:gd name="connsiteX2-69" fmla="*/ 1104900 w 1104900"/>
                <a:gd name="connsiteY2-70" fmla="*/ 274320 h 655320"/>
                <a:gd name="connsiteX3-71" fmla="*/ 0 w 1104900"/>
                <a:gd name="connsiteY3-72" fmla="*/ 655320 h 655320"/>
                <a:gd name="connsiteX0-73" fmla="*/ 0 w 1124187"/>
                <a:gd name="connsiteY0-74" fmla="*/ 684497 h 684497"/>
                <a:gd name="connsiteX1-75" fmla="*/ 827007 w 1124187"/>
                <a:gd name="connsiteY1-76" fmla="*/ 0 h 684497"/>
                <a:gd name="connsiteX2-77" fmla="*/ 1124187 w 1124187"/>
                <a:gd name="connsiteY2-78" fmla="*/ 274320 h 684497"/>
                <a:gd name="connsiteX3-79" fmla="*/ 0 w 1124187"/>
                <a:gd name="connsiteY3-80" fmla="*/ 684497 h 684497"/>
                <a:gd name="connsiteX0-81" fmla="*/ 0 w 1124187"/>
                <a:gd name="connsiteY0-82" fmla="*/ 684497 h 684497"/>
                <a:gd name="connsiteX1-83" fmla="*/ 827007 w 1124187"/>
                <a:gd name="connsiteY1-84" fmla="*/ 0 h 684497"/>
                <a:gd name="connsiteX2-85" fmla="*/ 1124187 w 1124187"/>
                <a:gd name="connsiteY2-86" fmla="*/ 274320 h 684497"/>
                <a:gd name="connsiteX3-87" fmla="*/ 0 w 1124187"/>
                <a:gd name="connsiteY3-88" fmla="*/ 684497 h 684497"/>
                <a:gd name="connsiteX0-89" fmla="*/ 0 w 1124187"/>
                <a:gd name="connsiteY0-90" fmla="*/ 684497 h 684497"/>
                <a:gd name="connsiteX1-91" fmla="*/ 827007 w 1124187"/>
                <a:gd name="connsiteY1-92" fmla="*/ 0 h 684497"/>
                <a:gd name="connsiteX2-93" fmla="*/ 1124187 w 1124187"/>
                <a:gd name="connsiteY2-94" fmla="*/ 274320 h 684497"/>
                <a:gd name="connsiteX3-95" fmla="*/ 0 w 1124187"/>
                <a:gd name="connsiteY3-96" fmla="*/ 684497 h 684497"/>
                <a:gd name="connsiteX0-97" fmla="*/ 0 w 1124187"/>
                <a:gd name="connsiteY0-98" fmla="*/ 684497 h 684497"/>
                <a:gd name="connsiteX1-99" fmla="*/ 827007 w 1124187"/>
                <a:gd name="connsiteY1-100" fmla="*/ 0 h 684497"/>
                <a:gd name="connsiteX2-101" fmla="*/ 1124187 w 1124187"/>
                <a:gd name="connsiteY2-102" fmla="*/ 274320 h 684497"/>
                <a:gd name="connsiteX3-103" fmla="*/ 0 w 1124187"/>
                <a:gd name="connsiteY3-104" fmla="*/ 684497 h 684497"/>
                <a:gd name="connsiteX0-105" fmla="*/ 0 w 1125193"/>
                <a:gd name="connsiteY0-106" fmla="*/ 684497 h 684497"/>
                <a:gd name="connsiteX1-107" fmla="*/ 827007 w 1125193"/>
                <a:gd name="connsiteY1-108" fmla="*/ 0 h 684497"/>
                <a:gd name="connsiteX2-109" fmla="*/ 1125193 w 1125193"/>
                <a:gd name="connsiteY2-110" fmla="*/ 302186 h 684497"/>
                <a:gd name="connsiteX3-111" fmla="*/ 0 w 1125193"/>
                <a:gd name="connsiteY3-112" fmla="*/ 684497 h 684497"/>
                <a:gd name="connsiteX0-113" fmla="*/ 0 w 1109869"/>
                <a:gd name="connsiteY0-114" fmla="*/ 684497 h 684497"/>
                <a:gd name="connsiteX1-115" fmla="*/ 827007 w 1109869"/>
                <a:gd name="connsiteY1-116" fmla="*/ 0 h 684497"/>
                <a:gd name="connsiteX2-117" fmla="*/ 1109869 w 1109869"/>
                <a:gd name="connsiteY2-118" fmla="*/ 293334 h 684497"/>
                <a:gd name="connsiteX3-119" fmla="*/ 0 w 1109869"/>
                <a:gd name="connsiteY3-120" fmla="*/ 684497 h 684497"/>
                <a:gd name="connsiteX0-121" fmla="*/ 0 w 1111718"/>
                <a:gd name="connsiteY0-122" fmla="*/ 684497 h 684497"/>
                <a:gd name="connsiteX1-123" fmla="*/ 827007 w 1111718"/>
                <a:gd name="connsiteY1-124" fmla="*/ 0 h 684497"/>
                <a:gd name="connsiteX2-125" fmla="*/ 1111718 w 1111718"/>
                <a:gd name="connsiteY2-126" fmla="*/ 287291 h 684497"/>
                <a:gd name="connsiteX3-127" fmla="*/ 0 w 1111718"/>
                <a:gd name="connsiteY3-128" fmla="*/ 684497 h 684497"/>
                <a:gd name="connsiteX0-129" fmla="*/ 0 w 1113567"/>
                <a:gd name="connsiteY0-130" fmla="*/ 684497 h 684497"/>
                <a:gd name="connsiteX1-131" fmla="*/ 827007 w 1113567"/>
                <a:gd name="connsiteY1-132" fmla="*/ 0 h 684497"/>
                <a:gd name="connsiteX2-133" fmla="*/ 1113567 w 1113567"/>
                <a:gd name="connsiteY2-134" fmla="*/ 272819 h 684497"/>
                <a:gd name="connsiteX3-135" fmla="*/ 0 w 1113567"/>
                <a:gd name="connsiteY3-136" fmla="*/ 684497 h 684497"/>
                <a:gd name="connsiteX0-137" fmla="*/ 0 w 1118278"/>
                <a:gd name="connsiteY0-138" fmla="*/ 684497 h 684497"/>
                <a:gd name="connsiteX1-139" fmla="*/ 827007 w 1118278"/>
                <a:gd name="connsiteY1-140" fmla="*/ 0 h 684497"/>
                <a:gd name="connsiteX2-141" fmla="*/ 1118278 w 1118278"/>
                <a:gd name="connsiteY2-142" fmla="*/ 292399 h 684497"/>
                <a:gd name="connsiteX3-143" fmla="*/ 0 w 1118278"/>
                <a:gd name="connsiteY3-144" fmla="*/ 684497 h 684497"/>
                <a:gd name="connsiteX0-145" fmla="*/ 0 w 1117265"/>
                <a:gd name="connsiteY0-146" fmla="*/ 684497 h 684497"/>
                <a:gd name="connsiteX1-147" fmla="*/ 827007 w 1117265"/>
                <a:gd name="connsiteY1-148" fmla="*/ 0 h 684497"/>
                <a:gd name="connsiteX2-149" fmla="*/ 1117265 w 1117265"/>
                <a:gd name="connsiteY2-150" fmla="*/ 283547 h 684497"/>
                <a:gd name="connsiteX3-151" fmla="*/ 0 w 1117265"/>
                <a:gd name="connsiteY3-152" fmla="*/ 684497 h 684497"/>
                <a:gd name="connsiteX0-153" fmla="*/ 0 w 1117265"/>
                <a:gd name="connsiteY0-154" fmla="*/ 684497 h 684497"/>
                <a:gd name="connsiteX1-155" fmla="*/ 827007 w 1117265"/>
                <a:gd name="connsiteY1-156" fmla="*/ 0 h 684497"/>
                <a:gd name="connsiteX2-157" fmla="*/ 1117265 w 1117265"/>
                <a:gd name="connsiteY2-158" fmla="*/ 283547 h 684497"/>
                <a:gd name="connsiteX3-159" fmla="*/ 0 w 1117265"/>
                <a:gd name="connsiteY3-160" fmla="*/ 684497 h 684497"/>
                <a:gd name="connsiteX0-161" fmla="*/ 0 w 1117265"/>
                <a:gd name="connsiteY0-162" fmla="*/ 684497 h 684497"/>
                <a:gd name="connsiteX1-163" fmla="*/ 827007 w 1117265"/>
                <a:gd name="connsiteY1-164" fmla="*/ 0 h 684497"/>
                <a:gd name="connsiteX2-165" fmla="*/ 1117265 w 1117265"/>
                <a:gd name="connsiteY2-166" fmla="*/ 283547 h 684497"/>
                <a:gd name="connsiteX3-167" fmla="*/ 0 w 1117265"/>
                <a:gd name="connsiteY3-168" fmla="*/ 684497 h 684497"/>
                <a:gd name="connsiteX0-169" fmla="*/ 0 w 1117265"/>
                <a:gd name="connsiteY0-170" fmla="*/ 684497 h 684497"/>
                <a:gd name="connsiteX1-171" fmla="*/ 827007 w 1117265"/>
                <a:gd name="connsiteY1-172" fmla="*/ 0 h 684497"/>
                <a:gd name="connsiteX2-173" fmla="*/ 1117265 w 1117265"/>
                <a:gd name="connsiteY2-174" fmla="*/ 283547 h 684497"/>
                <a:gd name="connsiteX3-175" fmla="*/ 0 w 1117265"/>
                <a:gd name="connsiteY3-176" fmla="*/ 684497 h 684497"/>
                <a:gd name="connsiteX0-177" fmla="*/ 0 w 1117265"/>
                <a:gd name="connsiteY0-178" fmla="*/ 684497 h 684497"/>
                <a:gd name="connsiteX1-179" fmla="*/ 827007 w 1117265"/>
                <a:gd name="connsiteY1-180" fmla="*/ 0 h 684497"/>
                <a:gd name="connsiteX2-181" fmla="*/ 1117265 w 1117265"/>
                <a:gd name="connsiteY2-182" fmla="*/ 283547 h 684497"/>
                <a:gd name="connsiteX3-183" fmla="*/ 0 w 1117265"/>
                <a:gd name="connsiteY3-184" fmla="*/ 684497 h 684497"/>
                <a:gd name="connsiteX0-185" fmla="*/ 0 w 1117265"/>
                <a:gd name="connsiteY0-186" fmla="*/ 684497 h 684497"/>
                <a:gd name="connsiteX1-187" fmla="*/ 827007 w 1117265"/>
                <a:gd name="connsiteY1-188" fmla="*/ 0 h 684497"/>
                <a:gd name="connsiteX2-189" fmla="*/ 1117265 w 1117265"/>
                <a:gd name="connsiteY2-190" fmla="*/ 283547 h 684497"/>
                <a:gd name="connsiteX3-191" fmla="*/ 0 w 1117265"/>
                <a:gd name="connsiteY3-192" fmla="*/ 684497 h 684497"/>
                <a:gd name="connsiteX0-193" fmla="*/ 0 w 1117265"/>
                <a:gd name="connsiteY0-194" fmla="*/ 684497 h 684497"/>
                <a:gd name="connsiteX1-195" fmla="*/ 827007 w 1117265"/>
                <a:gd name="connsiteY1-196" fmla="*/ 0 h 684497"/>
                <a:gd name="connsiteX2-197" fmla="*/ 1117265 w 1117265"/>
                <a:gd name="connsiteY2-198" fmla="*/ 283547 h 684497"/>
                <a:gd name="connsiteX3-199" fmla="*/ 0 w 1117265"/>
                <a:gd name="connsiteY3-200" fmla="*/ 684497 h 684497"/>
                <a:gd name="connsiteX0-201" fmla="*/ 0 w 1117265"/>
                <a:gd name="connsiteY0-202" fmla="*/ 684497 h 684497"/>
                <a:gd name="connsiteX1-203" fmla="*/ 827007 w 1117265"/>
                <a:gd name="connsiteY1-204" fmla="*/ 0 h 684497"/>
                <a:gd name="connsiteX2-205" fmla="*/ 1117265 w 1117265"/>
                <a:gd name="connsiteY2-206" fmla="*/ 283547 h 684497"/>
                <a:gd name="connsiteX3-207" fmla="*/ 0 w 1117265"/>
                <a:gd name="connsiteY3-208" fmla="*/ 684497 h 684497"/>
                <a:gd name="connsiteX0-209" fmla="*/ 0 w 1117265"/>
                <a:gd name="connsiteY0-210" fmla="*/ 684497 h 684497"/>
                <a:gd name="connsiteX1-211" fmla="*/ 827007 w 1117265"/>
                <a:gd name="connsiteY1-212" fmla="*/ 0 h 684497"/>
                <a:gd name="connsiteX2-213" fmla="*/ 1117265 w 1117265"/>
                <a:gd name="connsiteY2-214" fmla="*/ 283547 h 684497"/>
                <a:gd name="connsiteX3-215" fmla="*/ 0 w 1117265"/>
                <a:gd name="connsiteY3-216" fmla="*/ 684497 h 684497"/>
                <a:gd name="connsiteX0-217" fmla="*/ 0 w 1117265"/>
                <a:gd name="connsiteY0-218" fmla="*/ 684497 h 684497"/>
                <a:gd name="connsiteX1-219" fmla="*/ 827007 w 1117265"/>
                <a:gd name="connsiteY1-220" fmla="*/ 0 h 684497"/>
                <a:gd name="connsiteX2-221" fmla="*/ 1117265 w 1117265"/>
                <a:gd name="connsiteY2-222" fmla="*/ 283547 h 684497"/>
                <a:gd name="connsiteX3-223" fmla="*/ 0 w 1117265"/>
                <a:gd name="connsiteY3-224" fmla="*/ 684497 h 684497"/>
                <a:gd name="connsiteX0-225" fmla="*/ 0 w 1117265"/>
                <a:gd name="connsiteY0-226" fmla="*/ 684497 h 684497"/>
                <a:gd name="connsiteX1-227" fmla="*/ 827007 w 1117265"/>
                <a:gd name="connsiteY1-228" fmla="*/ 0 h 684497"/>
                <a:gd name="connsiteX2-229" fmla="*/ 1117265 w 1117265"/>
                <a:gd name="connsiteY2-230" fmla="*/ 283547 h 684497"/>
                <a:gd name="connsiteX3-231" fmla="*/ 0 w 1117265"/>
                <a:gd name="connsiteY3-232" fmla="*/ 684497 h 684497"/>
                <a:gd name="connsiteX0-233" fmla="*/ 0 w 1117265"/>
                <a:gd name="connsiteY0-234" fmla="*/ 684497 h 684497"/>
                <a:gd name="connsiteX1-235" fmla="*/ 827007 w 1117265"/>
                <a:gd name="connsiteY1-236" fmla="*/ 0 h 684497"/>
                <a:gd name="connsiteX2-237" fmla="*/ 1117265 w 1117265"/>
                <a:gd name="connsiteY2-238" fmla="*/ 283547 h 684497"/>
                <a:gd name="connsiteX3-239" fmla="*/ 0 w 1117265"/>
                <a:gd name="connsiteY3-240" fmla="*/ 684497 h 684497"/>
                <a:gd name="connsiteX0-241" fmla="*/ 0 w 1117265"/>
                <a:gd name="connsiteY0-242" fmla="*/ 684497 h 684497"/>
                <a:gd name="connsiteX1-243" fmla="*/ 827007 w 1117265"/>
                <a:gd name="connsiteY1-244" fmla="*/ 0 h 684497"/>
                <a:gd name="connsiteX2-245" fmla="*/ 1117265 w 1117265"/>
                <a:gd name="connsiteY2-246" fmla="*/ 283547 h 684497"/>
                <a:gd name="connsiteX3-247" fmla="*/ 0 w 1117265"/>
                <a:gd name="connsiteY3-248" fmla="*/ 684497 h 684497"/>
              </a:gdLst>
              <a:ahLst/>
              <a:cxnLst>
                <a:cxn ang="0">
                  <a:pos x="connsiteX0-1" y="connsiteY0-2"/>
                </a:cxn>
                <a:cxn ang="0">
                  <a:pos x="connsiteX1-3" y="connsiteY1-4"/>
                </a:cxn>
                <a:cxn ang="0">
                  <a:pos x="connsiteX2-5" y="connsiteY2-6"/>
                </a:cxn>
                <a:cxn ang="0">
                  <a:pos x="connsiteX3-7" y="connsiteY3-8"/>
                </a:cxn>
              </a:cxnLst>
              <a:rect l="l" t="t" r="r" b="b"/>
              <a:pathLst>
                <a:path w="1117265" h="684497">
                  <a:moveTo>
                    <a:pt x="0" y="684497"/>
                  </a:moveTo>
                  <a:cubicBezTo>
                    <a:pt x="281310" y="578055"/>
                    <a:pt x="563915" y="445084"/>
                    <a:pt x="827007" y="0"/>
                  </a:cubicBezTo>
                  <a:cubicBezTo>
                    <a:pt x="830800" y="112603"/>
                    <a:pt x="947335" y="344380"/>
                    <a:pt x="1117265" y="283547"/>
                  </a:cubicBezTo>
                  <a:cubicBezTo>
                    <a:pt x="779033" y="454015"/>
                    <a:pt x="330704" y="612949"/>
                    <a:pt x="0" y="684497"/>
                  </a:cubicBezTo>
                  <a:close/>
                </a:path>
              </a:pathLst>
            </a:custGeom>
            <a:noFill/>
            <a:ln w="50800">
              <a:solidFill>
                <a:srgbClr val="03264C"/>
              </a:solidFill>
              <a:headEnd type="oval"/>
              <a:tailEnd type="oval"/>
            </a:ln>
            <a:effectLst/>
          </p:spPr>
          <p:style>
            <a:lnRef idx="1">
              <a:schemeClr val="accent1"/>
            </a:lnRef>
            <a:fillRef idx="0">
              <a:schemeClr val="accent1"/>
            </a:fillRef>
            <a:effectRef idx="0">
              <a:schemeClr val="accent1"/>
            </a:effectRef>
            <a:fontRef idx="minor">
              <a:schemeClr val="tx1"/>
            </a:fontRef>
          </p:style>
          <p:txBody>
            <a:bodyPr lIns="67391" tIns="33696" rIns="67391" bIns="33696" anchor="ctr"/>
            <a:lstStyle/>
            <a:p>
              <a:pPr algn="ctr"/>
              <a:endParaRPr lang="ko-KR" altLang="en-US" sz="3600">
                <a:solidFill>
                  <a:prstClr val="black"/>
                </a:solidFill>
                <a:latin typeface="Arial" panose="020B0604020202020204" pitchFamily="34" charset="0"/>
                <a:cs typeface="+mn-ea"/>
                <a:sym typeface="Arial" panose="020B0604020202020204" pitchFamily="34" charset="0"/>
              </a:endParaRPr>
            </a:p>
          </p:txBody>
        </p:sp>
        <p:sp>
          <p:nvSpPr>
            <p:cNvPr id="21" name="자유형 200"/>
            <p:cNvSpPr/>
            <p:nvPr/>
          </p:nvSpPr>
          <p:spPr bwMode="auto">
            <a:xfrm>
              <a:off x="7859" y="4483"/>
              <a:ext cx="3614" cy="720"/>
            </a:xfrm>
            <a:custGeom>
              <a:avLst/>
              <a:gdLst>
                <a:gd name="connsiteX0" fmla="*/ 0 w 2226733"/>
                <a:gd name="connsiteY0" fmla="*/ 0 h 465666"/>
                <a:gd name="connsiteX1" fmla="*/ 2226733 w 2226733"/>
                <a:gd name="connsiteY1" fmla="*/ 67733 h 465666"/>
                <a:gd name="connsiteX2" fmla="*/ 2192867 w 2226733"/>
                <a:gd name="connsiteY2" fmla="*/ 465666 h 465666"/>
                <a:gd name="connsiteX3" fmla="*/ 16933 w 2226733"/>
                <a:gd name="connsiteY3" fmla="*/ 381000 h 465666"/>
                <a:gd name="connsiteX4" fmla="*/ 0 w 2226733"/>
                <a:gd name="connsiteY4" fmla="*/ 0 h 465666"/>
                <a:gd name="connsiteX0-1" fmla="*/ 0 w 2226733"/>
                <a:gd name="connsiteY0-2" fmla="*/ 0 h 465666"/>
                <a:gd name="connsiteX1-3" fmla="*/ 2226733 w 2226733"/>
                <a:gd name="connsiteY1-4" fmla="*/ 67733 h 465666"/>
                <a:gd name="connsiteX2-5" fmla="*/ 2192867 w 2226733"/>
                <a:gd name="connsiteY2-6" fmla="*/ 465666 h 465666"/>
                <a:gd name="connsiteX3-7" fmla="*/ 16933 w 2226733"/>
                <a:gd name="connsiteY3-8" fmla="*/ 381000 h 465666"/>
                <a:gd name="connsiteX4-9" fmla="*/ 0 w 2226733"/>
                <a:gd name="connsiteY4-10" fmla="*/ 0 h 465666"/>
                <a:gd name="connsiteX0-11" fmla="*/ 0 w 2207084"/>
                <a:gd name="connsiteY0-12" fmla="*/ 0 h 465666"/>
                <a:gd name="connsiteX1-13" fmla="*/ 2207084 w 2207084"/>
                <a:gd name="connsiteY1-14" fmla="*/ 33453 h 465666"/>
                <a:gd name="connsiteX2-15" fmla="*/ 2192867 w 2207084"/>
                <a:gd name="connsiteY2-16" fmla="*/ 465666 h 465666"/>
                <a:gd name="connsiteX3-17" fmla="*/ 16933 w 2207084"/>
                <a:gd name="connsiteY3-18" fmla="*/ 381000 h 465666"/>
                <a:gd name="connsiteX4-19" fmla="*/ 0 w 2207084"/>
                <a:gd name="connsiteY4-20" fmla="*/ 0 h 465666"/>
                <a:gd name="connsiteX0-21" fmla="*/ 0 w 2196244"/>
                <a:gd name="connsiteY0-22" fmla="*/ 0 h 468217"/>
                <a:gd name="connsiteX1-23" fmla="*/ 2196244 w 2196244"/>
                <a:gd name="connsiteY1-24" fmla="*/ 36004 h 468217"/>
                <a:gd name="connsiteX2-25" fmla="*/ 2182027 w 2196244"/>
                <a:gd name="connsiteY2-26" fmla="*/ 468217 h 468217"/>
                <a:gd name="connsiteX3-27" fmla="*/ 6093 w 2196244"/>
                <a:gd name="connsiteY3-28" fmla="*/ 383551 h 468217"/>
                <a:gd name="connsiteX4-29" fmla="*/ 0 w 2196244"/>
                <a:gd name="connsiteY4-30" fmla="*/ 0 h 468217"/>
                <a:gd name="connsiteX0-31" fmla="*/ 0 w 2196244"/>
                <a:gd name="connsiteY0-32" fmla="*/ 0 h 468217"/>
                <a:gd name="connsiteX1-33" fmla="*/ 2196244 w 2196244"/>
                <a:gd name="connsiteY1-34" fmla="*/ 36004 h 468217"/>
                <a:gd name="connsiteX2-35" fmla="*/ 2182027 w 2196244"/>
                <a:gd name="connsiteY2-36" fmla="*/ 468217 h 468217"/>
                <a:gd name="connsiteX3-37" fmla="*/ 6093 w 2196244"/>
                <a:gd name="connsiteY3-38" fmla="*/ 383551 h 468217"/>
                <a:gd name="connsiteX4-39" fmla="*/ 0 w 2196244"/>
                <a:gd name="connsiteY4-40" fmla="*/ 0 h 468217"/>
                <a:gd name="connsiteX0-41" fmla="*/ 29911 w 2190151"/>
                <a:gd name="connsiteY0-42" fmla="*/ 0 h 468216"/>
                <a:gd name="connsiteX1-43" fmla="*/ 2190151 w 2190151"/>
                <a:gd name="connsiteY1-44" fmla="*/ 36003 h 468216"/>
                <a:gd name="connsiteX2-45" fmla="*/ 2175934 w 2190151"/>
                <a:gd name="connsiteY2-46" fmla="*/ 468216 h 468216"/>
                <a:gd name="connsiteX3-47" fmla="*/ 0 w 2190151"/>
                <a:gd name="connsiteY3-48" fmla="*/ 383550 h 468216"/>
                <a:gd name="connsiteX4-49" fmla="*/ 29911 w 2190151"/>
                <a:gd name="connsiteY4-50" fmla="*/ 0 h 468216"/>
                <a:gd name="connsiteX0-51" fmla="*/ 0 w 2160240"/>
                <a:gd name="connsiteY0-52" fmla="*/ 0 h 468216"/>
                <a:gd name="connsiteX1-53" fmla="*/ 2160240 w 2160240"/>
                <a:gd name="connsiteY1-54" fmla="*/ 36003 h 468216"/>
                <a:gd name="connsiteX2-55" fmla="*/ 2146023 w 2160240"/>
                <a:gd name="connsiteY2-56" fmla="*/ 468216 h 468216"/>
                <a:gd name="connsiteX3-57" fmla="*/ 0 w 2160240"/>
                <a:gd name="connsiteY3-58" fmla="*/ 360039 h 468216"/>
                <a:gd name="connsiteX4-59" fmla="*/ 0 w 2160240"/>
                <a:gd name="connsiteY4-60" fmla="*/ 0 h 468216"/>
                <a:gd name="connsiteX0-61" fmla="*/ 21444 w 2181684"/>
                <a:gd name="connsiteY0-62" fmla="*/ 0 h 468216"/>
                <a:gd name="connsiteX1-63" fmla="*/ 2181684 w 2181684"/>
                <a:gd name="connsiteY1-64" fmla="*/ 36003 h 468216"/>
                <a:gd name="connsiteX2-65" fmla="*/ 2167467 w 2181684"/>
                <a:gd name="connsiteY2-66" fmla="*/ 468216 h 468216"/>
                <a:gd name="connsiteX3-67" fmla="*/ 0 w 2181684"/>
                <a:gd name="connsiteY3-68" fmla="*/ 378258 h 468216"/>
                <a:gd name="connsiteX4-69" fmla="*/ 21444 w 2181684"/>
                <a:gd name="connsiteY4-70" fmla="*/ 0 h 468216"/>
                <a:gd name="connsiteX0-71" fmla="*/ 15094 w 2181684"/>
                <a:gd name="connsiteY0-72" fmla="*/ 0 h 468216"/>
                <a:gd name="connsiteX1-73" fmla="*/ 2181684 w 2181684"/>
                <a:gd name="connsiteY1-74" fmla="*/ 36003 h 468216"/>
                <a:gd name="connsiteX2-75" fmla="*/ 2167467 w 2181684"/>
                <a:gd name="connsiteY2-76" fmla="*/ 468216 h 468216"/>
                <a:gd name="connsiteX3-77" fmla="*/ 0 w 2181684"/>
                <a:gd name="connsiteY3-78" fmla="*/ 378258 h 468216"/>
                <a:gd name="connsiteX4-79" fmla="*/ 15094 w 2181684"/>
                <a:gd name="connsiteY4-80" fmla="*/ 0 h 468216"/>
                <a:gd name="connsiteX0-81" fmla="*/ 15094 w 2181684"/>
                <a:gd name="connsiteY0-82" fmla="*/ 0 h 492391"/>
                <a:gd name="connsiteX1-83" fmla="*/ 2181684 w 2181684"/>
                <a:gd name="connsiteY1-84" fmla="*/ 36003 h 492391"/>
                <a:gd name="connsiteX2-85" fmla="*/ 2167467 w 2181684"/>
                <a:gd name="connsiteY2-86" fmla="*/ 468216 h 492391"/>
                <a:gd name="connsiteX3-87" fmla="*/ 0 w 2181684"/>
                <a:gd name="connsiteY3-88" fmla="*/ 378258 h 492391"/>
                <a:gd name="connsiteX4-89" fmla="*/ 15094 w 2181684"/>
                <a:gd name="connsiteY4-90" fmla="*/ 0 h 492391"/>
                <a:gd name="connsiteX0-91" fmla="*/ 15094 w 2181684"/>
                <a:gd name="connsiteY0-92" fmla="*/ 0 h 492391"/>
                <a:gd name="connsiteX1-93" fmla="*/ 2181684 w 2181684"/>
                <a:gd name="connsiteY1-94" fmla="*/ 36003 h 492391"/>
                <a:gd name="connsiteX2-95" fmla="*/ 2167467 w 2181684"/>
                <a:gd name="connsiteY2-96" fmla="*/ 468216 h 492391"/>
                <a:gd name="connsiteX3-97" fmla="*/ 0 w 2181684"/>
                <a:gd name="connsiteY3-98" fmla="*/ 378258 h 492391"/>
                <a:gd name="connsiteX4-99" fmla="*/ 15094 w 2181684"/>
                <a:gd name="connsiteY4-100" fmla="*/ 0 h 492391"/>
                <a:gd name="connsiteX0-101" fmla="*/ 15094 w 2181684"/>
                <a:gd name="connsiteY0-102" fmla="*/ 0 h 456222"/>
                <a:gd name="connsiteX1-103" fmla="*/ 2181684 w 2181684"/>
                <a:gd name="connsiteY1-104" fmla="*/ 36003 h 456222"/>
                <a:gd name="connsiteX2-105" fmla="*/ 2145679 w 2181684"/>
                <a:gd name="connsiteY2-106" fmla="*/ 432047 h 456222"/>
                <a:gd name="connsiteX3-107" fmla="*/ 0 w 2181684"/>
                <a:gd name="connsiteY3-108" fmla="*/ 378258 h 456222"/>
                <a:gd name="connsiteX4-109" fmla="*/ 15094 w 2181684"/>
                <a:gd name="connsiteY4-110" fmla="*/ 0 h 456222"/>
                <a:gd name="connsiteX0-111" fmla="*/ 15094 w 2181684"/>
                <a:gd name="connsiteY0-112" fmla="*/ 0 h 462758"/>
                <a:gd name="connsiteX1-113" fmla="*/ 2181684 w 2181684"/>
                <a:gd name="connsiteY1-114" fmla="*/ 36003 h 462758"/>
                <a:gd name="connsiteX2-115" fmla="*/ 2171699 w 2181684"/>
                <a:gd name="connsiteY2-116" fmla="*/ 438583 h 462758"/>
                <a:gd name="connsiteX3-117" fmla="*/ 0 w 2181684"/>
                <a:gd name="connsiteY3-118" fmla="*/ 378258 h 462758"/>
                <a:gd name="connsiteX4-119" fmla="*/ 15094 w 2181684"/>
                <a:gd name="connsiteY4-120" fmla="*/ 0 h 462758"/>
                <a:gd name="connsiteX0-121" fmla="*/ 21443 w 2181684"/>
                <a:gd name="connsiteY0-122" fmla="*/ 0 h 498763"/>
                <a:gd name="connsiteX1-123" fmla="*/ 2181684 w 2181684"/>
                <a:gd name="connsiteY1-124" fmla="*/ 72008 h 498763"/>
                <a:gd name="connsiteX2-125" fmla="*/ 2171699 w 2181684"/>
                <a:gd name="connsiteY2-126" fmla="*/ 474588 h 498763"/>
                <a:gd name="connsiteX3-127" fmla="*/ 0 w 2181684"/>
                <a:gd name="connsiteY3-128" fmla="*/ 414263 h 498763"/>
                <a:gd name="connsiteX4-129" fmla="*/ 21443 w 2181684"/>
                <a:gd name="connsiteY4-130" fmla="*/ 0 h 498763"/>
                <a:gd name="connsiteX0-131" fmla="*/ 21443 w 2181683"/>
                <a:gd name="connsiteY0-132" fmla="*/ 0 h 498763"/>
                <a:gd name="connsiteX1-133" fmla="*/ 2181683 w 2181683"/>
                <a:gd name="connsiteY1-134" fmla="*/ 36005 h 498763"/>
                <a:gd name="connsiteX2-135" fmla="*/ 2171699 w 2181683"/>
                <a:gd name="connsiteY2-136" fmla="*/ 474588 h 498763"/>
                <a:gd name="connsiteX3-137" fmla="*/ 0 w 2181683"/>
                <a:gd name="connsiteY3-138" fmla="*/ 414263 h 498763"/>
                <a:gd name="connsiteX4-139" fmla="*/ 21443 w 2181683"/>
                <a:gd name="connsiteY4-140" fmla="*/ 0 h 498763"/>
                <a:gd name="connsiteX0-141" fmla="*/ 21443 w 2181683"/>
                <a:gd name="connsiteY0-142" fmla="*/ 0 h 466660"/>
                <a:gd name="connsiteX1-143" fmla="*/ 2181683 w 2181683"/>
                <a:gd name="connsiteY1-144" fmla="*/ 36005 h 466660"/>
                <a:gd name="connsiteX2-145" fmla="*/ 2145680 w 2181683"/>
                <a:gd name="connsiteY2-146" fmla="*/ 432049 h 466660"/>
                <a:gd name="connsiteX3-147" fmla="*/ 0 w 2181683"/>
                <a:gd name="connsiteY3-148" fmla="*/ 414263 h 466660"/>
                <a:gd name="connsiteX4-149" fmla="*/ 21443 w 2181683"/>
                <a:gd name="connsiteY4-150" fmla="*/ 0 h 466660"/>
                <a:gd name="connsiteX0-151" fmla="*/ 21443 w 2181683"/>
                <a:gd name="connsiteY0-152" fmla="*/ 0 h 441574"/>
                <a:gd name="connsiteX1-153" fmla="*/ 2181683 w 2181683"/>
                <a:gd name="connsiteY1-154" fmla="*/ 36005 h 441574"/>
                <a:gd name="connsiteX2-155" fmla="*/ 2161555 w 2181683"/>
                <a:gd name="connsiteY2-156" fmla="*/ 441574 h 441574"/>
                <a:gd name="connsiteX3-157" fmla="*/ 0 w 2181683"/>
                <a:gd name="connsiteY3-158" fmla="*/ 414263 h 441574"/>
                <a:gd name="connsiteX4-159" fmla="*/ 21443 w 2181683"/>
                <a:gd name="connsiteY4-160" fmla="*/ 0 h 441574"/>
                <a:gd name="connsiteX0-161" fmla="*/ 21443 w 2181683"/>
                <a:gd name="connsiteY0-162" fmla="*/ 0 h 441574"/>
                <a:gd name="connsiteX1-163" fmla="*/ 2181683 w 2181683"/>
                <a:gd name="connsiteY1-164" fmla="*/ 36005 h 441574"/>
                <a:gd name="connsiteX2-165" fmla="*/ 2171080 w 2181683"/>
                <a:gd name="connsiteY2-166" fmla="*/ 441574 h 441574"/>
                <a:gd name="connsiteX3-167" fmla="*/ 0 w 2181683"/>
                <a:gd name="connsiteY3-168" fmla="*/ 414263 h 441574"/>
                <a:gd name="connsiteX4-169" fmla="*/ 21443 w 2181683"/>
                <a:gd name="connsiteY4-170" fmla="*/ 0 h 441574"/>
                <a:gd name="connsiteX0-171" fmla="*/ 21443 w 2181683"/>
                <a:gd name="connsiteY0-172" fmla="*/ 0 h 471835"/>
                <a:gd name="connsiteX1-173" fmla="*/ 2181683 w 2181683"/>
                <a:gd name="connsiteY1-174" fmla="*/ 36005 h 471835"/>
                <a:gd name="connsiteX2-175" fmla="*/ 2171080 w 2181683"/>
                <a:gd name="connsiteY2-176" fmla="*/ 441574 h 471835"/>
                <a:gd name="connsiteX3-177" fmla="*/ 0 w 2181683"/>
                <a:gd name="connsiteY3-178" fmla="*/ 414263 h 471835"/>
                <a:gd name="connsiteX4-179" fmla="*/ 21443 w 2181683"/>
                <a:gd name="connsiteY4-180" fmla="*/ 0 h 471835"/>
                <a:gd name="connsiteX0-181" fmla="*/ 21443 w 2181683"/>
                <a:gd name="connsiteY0-182" fmla="*/ 0 h 471835"/>
                <a:gd name="connsiteX1-183" fmla="*/ 2181683 w 2181683"/>
                <a:gd name="connsiteY1-184" fmla="*/ 36005 h 471835"/>
                <a:gd name="connsiteX2-185" fmla="*/ 2171080 w 2181683"/>
                <a:gd name="connsiteY2-186" fmla="*/ 441574 h 471835"/>
                <a:gd name="connsiteX3-187" fmla="*/ 0 w 2181683"/>
                <a:gd name="connsiteY3-188" fmla="*/ 414263 h 471835"/>
                <a:gd name="connsiteX4-189" fmla="*/ 21443 w 2181683"/>
                <a:gd name="connsiteY4-190" fmla="*/ 0 h 471835"/>
                <a:gd name="connsiteX0-191" fmla="*/ 13233 w 2173473"/>
                <a:gd name="connsiteY0-192" fmla="*/ 0 h 471835"/>
                <a:gd name="connsiteX1-193" fmla="*/ 2173473 w 2173473"/>
                <a:gd name="connsiteY1-194" fmla="*/ 36005 h 471835"/>
                <a:gd name="connsiteX2-195" fmla="*/ 2162870 w 2173473"/>
                <a:gd name="connsiteY2-196" fmla="*/ 441574 h 471835"/>
                <a:gd name="connsiteX3-197" fmla="*/ 0 w 2173473"/>
                <a:gd name="connsiteY3-198" fmla="*/ 377428 h 471835"/>
                <a:gd name="connsiteX4-199" fmla="*/ 13233 w 2173473"/>
                <a:gd name="connsiteY4-200" fmla="*/ 0 h 471835"/>
                <a:gd name="connsiteX0-201" fmla="*/ 15627 w 2175867"/>
                <a:gd name="connsiteY0-202" fmla="*/ 0 h 441574"/>
                <a:gd name="connsiteX1-203" fmla="*/ 2175867 w 2175867"/>
                <a:gd name="connsiteY1-204" fmla="*/ 36005 h 441574"/>
                <a:gd name="connsiteX2-205" fmla="*/ 2165264 w 2175867"/>
                <a:gd name="connsiteY2-206" fmla="*/ 441574 h 441574"/>
                <a:gd name="connsiteX3-207" fmla="*/ 0 w 2175867"/>
                <a:gd name="connsiteY3-208" fmla="*/ 354372 h 441574"/>
                <a:gd name="connsiteX4-209" fmla="*/ 15627 w 2175867"/>
                <a:gd name="connsiteY4-210" fmla="*/ 0 h 441574"/>
                <a:gd name="connsiteX0-211" fmla="*/ 15627 w 2175867"/>
                <a:gd name="connsiteY0-212" fmla="*/ 0 h 454274"/>
                <a:gd name="connsiteX1-213" fmla="*/ 2175867 w 2175867"/>
                <a:gd name="connsiteY1-214" fmla="*/ 48705 h 454274"/>
                <a:gd name="connsiteX2-215" fmla="*/ 2165264 w 2175867"/>
                <a:gd name="connsiteY2-216" fmla="*/ 454274 h 454274"/>
                <a:gd name="connsiteX3-217" fmla="*/ 0 w 2175867"/>
                <a:gd name="connsiteY3-218" fmla="*/ 367072 h 454274"/>
                <a:gd name="connsiteX4-219" fmla="*/ 15627 w 2175867"/>
                <a:gd name="connsiteY4-220" fmla="*/ 0 h 454274"/>
                <a:gd name="connsiteX0-221" fmla="*/ 15627 w 2179042"/>
                <a:gd name="connsiteY0-222" fmla="*/ 0 h 454274"/>
                <a:gd name="connsiteX1-223" fmla="*/ 2179042 w 2179042"/>
                <a:gd name="connsiteY1-224" fmla="*/ 39180 h 454274"/>
                <a:gd name="connsiteX2-225" fmla="*/ 2165264 w 2179042"/>
                <a:gd name="connsiteY2-226" fmla="*/ 454274 h 454274"/>
                <a:gd name="connsiteX3-227" fmla="*/ 0 w 2179042"/>
                <a:gd name="connsiteY3-228" fmla="*/ 367072 h 454274"/>
                <a:gd name="connsiteX4-229" fmla="*/ 15627 w 2179042"/>
                <a:gd name="connsiteY4-230" fmla="*/ 0 h 454274"/>
                <a:gd name="connsiteX0-231" fmla="*/ 15627 w 2179042"/>
                <a:gd name="connsiteY0-232" fmla="*/ 0 h 397124"/>
                <a:gd name="connsiteX1-233" fmla="*/ 2179042 w 2179042"/>
                <a:gd name="connsiteY1-234" fmla="*/ 39180 h 397124"/>
                <a:gd name="connsiteX2-235" fmla="*/ 2174789 w 2179042"/>
                <a:gd name="connsiteY2-236" fmla="*/ 397124 h 397124"/>
                <a:gd name="connsiteX3-237" fmla="*/ 0 w 2179042"/>
                <a:gd name="connsiteY3-238" fmla="*/ 367072 h 397124"/>
                <a:gd name="connsiteX4-239" fmla="*/ 15627 w 2179042"/>
                <a:gd name="connsiteY4-240" fmla="*/ 0 h 397124"/>
                <a:gd name="connsiteX0-241" fmla="*/ 18802 w 2182217"/>
                <a:gd name="connsiteY0-242" fmla="*/ 0 h 397124"/>
                <a:gd name="connsiteX1-243" fmla="*/ 2182217 w 2182217"/>
                <a:gd name="connsiteY1-244" fmla="*/ 39180 h 397124"/>
                <a:gd name="connsiteX2-245" fmla="*/ 2177964 w 2182217"/>
                <a:gd name="connsiteY2-246" fmla="*/ 397124 h 397124"/>
                <a:gd name="connsiteX3-247" fmla="*/ 0 w 2182217"/>
                <a:gd name="connsiteY3-248" fmla="*/ 351197 h 397124"/>
                <a:gd name="connsiteX4-249" fmla="*/ 18802 w 2182217"/>
                <a:gd name="connsiteY4-250" fmla="*/ 0 h 397124"/>
                <a:gd name="connsiteX0-251" fmla="*/ 25152 w 2188567"/>
                <a:gd name="connsiteY0-252" fmla="*/ 0 h 397124"/>
                <a:gd name="connsiteX1-253" fmla="*/ 2188567 w 2188567"/>
                <a:gd name="connsiteY1-254" fmla="*/ 39180 h 397124"/>
                <a:gd name="connsiteX2-255" fmla="*/ 2184314 w 2188567"/>
                <a:gd name="connsiteY2-256" fmla="*/ 397124 h 397124"/>
                <a:gd name="connsiteX3-257" fmla="*/ 0 w 2188567"/>
                <a:gd name="connsiteY3-258" fmla="*/ 367072 h 397124"/>
                <a:gd name="connsiteX4-259" fmla="*/ 25152 w 2188567"/>
                <a:gd name="connsiteY4-260" fmla="*/ 0 h 397124"/>
                <a:gd name="connsiteX0-261" fmla="*/ 25152 w 2188567"/>
                <a:gd name="connsiteY0-262" fmla="*/ 0 h 381249"/>
                <a:gd name="connsiteX1-263" fmla="*/ 2188567 w 2188567"/>
                <a:gd name="connsiteY1-264" fmla="*/ 39180 h 381249"/>
                <a:gd name="connsiteX2-265" fmla="*/ 2181139 w 2188567"/>
                <a:gd name="connsiteY2-266" fmla="*/ 381249 h 381249"/>
                <a:gd name="connsiteX3-267" fmla="*/ 0 w 2188567"/>
                <a:gd name="connsiteY3-268" fmla="*/ 367072 h 381249"/>
                <a:gd name="connsiteX4-269" fmla="*/ 25152 w 2188567"/>
                <a:gd name="connsiteY4-270" fmla="*/ 0 h 381249"/>
                <a:gd name="connsiteX0-271" fmla="*/ 25152 w 2188567"/>
                <a:gd name="connsiteY0-272" fmla="*/ 0 h 411696"/>
                <a:gd name="connsiteX1-273" fmla="*/ 2188567 w 2188567"/>
                <a:gd name="connsiteY1-274" fmla="*/ 39180 h 411696"/>
                <a:gd name="connsiteX2-275" fmla="*/ 2181139 w 2188567"/>
                <a:gd name="connsiteY2-276" fmla="*/ 381249 h 411696"/>
                <a:gd name="connsiteX3-277" fmla="*/ 0 w 2188567"/>
                <a:gd name="connsiteY3-278" fmla="*/ 367072 h 411696"/>
                <a:gd name="connsiteX4-279" fmla="*/ 25152 w 2188567"/>
                <a:gd name="connsiteY4-280" fmla="*/ 0 h 411696"/>
                <a:gd name="connsiteX0-281" fmla="*/ 25152 w 2188567"/>
                <a:gd name="connsiteY0-282" fmla="*/ 0 h 436265"/>
                <a:gd name="connsiteX1-283" fmla="*/ 2188567 w 2188567"/>
                <a:gd name="connsiteY1-284" fmla="*/ 39180 h 436265"/>
                <a:gd name="connsiteX2-285" fmla="*/ 2181139 w 2188567"/>
                <a:gd name="connsiteY2-286" fmla="*/ 381249 h 436265"/>
                <a:gd name="connsiteX3-287" fmla="*/ 0 w 2188567"/>
                <a:gd name="connsiteY3-288" fmla="*/ 367072 h 436265"/>
                <a:gd name="connsiteX4-289" fmla="*/ 25152 w 2188567"/>
                <a:gd name="connsiteY4-290" fmla="*/ 0 h 436265"/>
                <a:gd name="connsiteX0-291" fmla="*/ 16942 w 2180357"/>
                <a:gd name="connsiteY0-292" fmla="*/ 0 h 436265"/>
                <a:gd name="connsiteX1-293" fmla="*/ 2180357 w 2180357"/>
                <a:gd name="connsiteY1-294" fmla="*/ 39180 h 436265"/>
                <a:gd name="connsiteX2-295" fmla="*/ 2172929 w 2180357"/>
                <a:gd name="connsiteY2-296" fmla="*/ 381249 h 436265"/>
                <a:gd name="connsiteX3-297" fmla="*/ 0 w 2180357"/>
                <a:gd name="connsiteY3-298" fmla="*/ 338745 h 436265"/>
                <a:gd name="connsiteX4-299" fmla="*/ 16942 w 2180357"/>
                <a:gd name="connsiteY4-300" fmla="*/ 0 h 436265"/>
                <a:gd name="connsiteX0-301" fmla="*/ 16942 w 2180357"/>
                <a:gd name="connsiteY0-302" fmla="*/ 0 h 436265"/>
                <a:gd name="connsiteX1-303" fmla="*/ 2180357 w 2180357"/>
                <a:gd name="connsiteY1-304" fmla="*/ 39180 h 436265"/>
                <a:gd name="connsiteX2-305" fmla="*/ 2172929 w 2180357"/>
                <a:gd name="connsiteY2-306" fmla="*/ 381249 h 436265"/>
                <a:gd name="connsiteX3-307" fmla="*/ 0 w 2180357"/>
                <a:gd name="connsiteY3-308" fmla="*/ 338745 h 436265"/>
                <a:gd name="connsiteX4-309" fmla="*/ 16942 w 2180357"/>
                <a:gd name="connsiteY4-310" fmla="*/ 0 h 43626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80357" h="436265">
                  <a:moveTo>
                    <a:pt x="16942" y="0"/>
                  </a:moveTo>
                  <a:cubicBezTo>
                    <a:pt x="639962" y="54762"/>
                    <a:pt x="1398909" y="66757"/>
                    <a:pt x="2180357" y="39180"/>
                  </a:cubicBezTo>
                  <a:cubicBezTo>
                    <a:pt x="2178939" y="158495"/>
                    <a:pt x="2174347" y="261934"/>
                    <a:pt x="2172929" y="381249"/>
                  </a:cubicBezTo>
                  <a:cubicBezTo>
                    <a:pt x="1395033" y="436265"/>
                    <a:pt x="414147" y="370198"/>
                    <a:pt x="0" y="338745"/>
                  </a:cubicBezTo>
                  <a:lnTo>
                    <a:pt x="16942" y="0"/>
                  </a:lnTo>
                  <a:close/>
                </a:path>
              </a:pathLst>
            </a:custGeom>
            <a:solidFill>
              <a:srgbClr val="03264C"/>
            </a:solidFill>
            <a:ln w="50800">
              <a:noFill/>
              <a:headEnd type="oval"/>
              <a:tailEnd type="oval"/>
            </a:ln>
            <a:effectLst/>
          </p:spPr>
          <p:style>
            <a:lnRef idx="1">
              <a:schemeClr val="accent1"/>
            </a:lnRef>
            <a:fillRef idx="0">
              <a:schemeClr val="accent1"/>
            </a:fillRef>
            <a:effectRef idx="0">
              <a:schemeClr val="accent1"/>
            </a:effectRef>
            <a:fontRef idx="minor">
              <a:schemeClr val="tx1"/>
            </a:fontRef>
          </p:style>
          <p:txBody>
            <a:bodyPr lIns="67391" tIns="33696" rIns="67391" bIns="33696" anchor="ctr"/>
            <a:lstStyle/>
            <a:p>
              <a:pPr algn="ctr"/>
              <a:endParaRPr lang="ko-KR" altLang="en-US" sz="3600">
                <a:solidFill>
                  <a:prstClr val="black"/>
                </a:solidFill>
                <a:latin typeface="Arial" panose="020B0604020202020204" pitchFamily="34" charset="0"/>
                <a:cs typeface="+mn-ea"/>
                <a:sym typeface="Arial" panose="020B0604020202020204" pitchFamily="34" charset="0"/>
              </a:endParaRPr>
            </a:p>
          </p:txBody>
        </p:sp>
        <p:sp>
          <p:nvSpPr>
            <p:cNvPr id="22" name="자유형 124"/>
            <p:cNvSpPr/>
            <p:nvPr/>
          </p:nvSpPr>
          <p:spPr bwMode="auto">
            <a:xfrm>
              <a:off x="9582" y="4130"/>
              <a:ext cx="246" cy="520"/>
            </a:xfrm>
            <a:custGeom>
              <a:avLst/>
              <a:gdLst>
                <a:gd name="connsiteX0" fmla="*/ 127000 w 203200"/>
                <a:gd name="connsiteY0" fmla="*/ 0 h 279400"/>
                <a:gd name="connsiteX1" fmla="*/ 0 w 203200"/>
                <a:gd name="connsiteY1" fmla="*/ 279400 h 279400"/>
                <a:gd name="connsiteX2" fmla="*/ 203200 w 203200"/>
                <a:gd name="connsiteY2" fmla="*/ 6350 h 279400"/>
                <a:gd name="connsiteX3" fmla="*/ 127000 w 203200"/>
                <a:gd name="connsiteY3" fmla="*/ 0 h 279400"/>
                <a:gd name="connsiteX0-1" fmla="*/ 53950 w 130150"/>
                <a:gd name="connsiteY0-2" fmla="*/ 0 h 226132"/>
                <a:gd name="connsiteX1-3" fmla="*/ 0 w 130150"/>
                <a:gd name="connsiteY1-4" fmla="*/ 226132 h 226132"/>
                <a:gd name="connsiteX2-5" fmla="*/ 130150 w 130150"/>
                <a:gd name="connsiteY2-6" fmla="*/ 6350 h 226132"/>
                <a:gd name="connsiteX3-7" fmla="*/ 53950 w 130150"/>
                <a:gd name="connsiteY3-8" fmla="*/ 0 h 226132"/>
                <a:gd name="connsiteX0-9" fmla="*/ 53950 w 130150"/>
                <a:gd name="connsiteY0-10" fmla="*/ 0 h 226132"/>
                <a:gd name="connsiteX1-11" fmla="*/ 0 w 130150"/>
                <a:gd name="connsiteY1-12" fmla="*/ 226132 h 226132"/>
                <a:gd name="connsiteX2-13" fmla="*/ 130150 w 130150"/>
                <a:gd name="connsiteY2-14" fmla="*/ 6350 h 226132"/>
                <a:gd name="connsiteX3-15" fmla="*/ 53950 w 130150"/>
                <a:gd name="connsiteY3-16" fmla="*/ 0 h 226132"/>
                <a:gd name="connsiteX0-17" fmla="*/ 53950 w 130150"/>
                <a:gd name="connsiteY0-18" fmla="*/ 0 h 226132"/>
                <a:gd name="connsiteX1-19" fmla="*/ 0 w 130150"/>
                <a:gd name="connsiteY1-20" fmla="*/ 226132 h 226132"/>
                <a:gd name="connsiteX2-21" fmla="*/ 130150 w 130150"/>
                <a:gd name="connsiteY2-22" fmla="*/ 6350 h 226132"/>
                <a:gd name="connsiteX3-23" fmla="*/ 53950 w 130150"/>
                <a:gd name="connsiteY3-24" fmla="*/ 0 h 226132"/>
                <a:gd name="connsiteX0-25" fmla="*/ 53950 w 130150"/>
                <a:gd name="connsiteY0-26" fmla="*/ 0 h 226132"/>
                <a:gd name="connsiteX1-27" fmla="*/ 0 w 130150"/>
                <a:gd name="connsiteY1-28" fmla="*/ 226132 h 226132"/>
                <a:gd name="connsiteX2-29" fmla="*/ 130150 w 130150"/>
                <a:gd name="connsiteY2-30" fmla="*/ 6350 h 226132"/>
                <a:gd name="connsiteX3-31" fmla="*/ 53950 w 130150"/>
                <a:gd name="connsiteY3-32" fmla="*/ 0 h 226132"/>
                <a:gd name="connsiteX0-33" fmla="*/ 53950 w 130150"/>
                <a:gd name="connsiteY0-34" fmla="*/ 0 h 226132"/>
                <a:gd name="connsiteX1-35" fmla="*/ 0 w 130150"/>
                <a:gd name="connsiteY1-36" fmla="*/ 226132 h 226132"/>
                <a:gd name="connsiteX2-37" fmla="*/ 130150 w 130150"/>
                <a:gd name="connsiteY2-38" fmla="*/ 6350 h 226132"/>
                <a:gd name="connsiteX3-39" fmla="*/ 53950 w 130150"/>
                <a:gd name="connsiteY3-40" fmla="*/ 0 h 226132"/>
                <a:gd name="connsiteX0-41" fmla="*/ 53950 w 130150"/>
                <a:gd name="connsiteY0-42" fmla="*/ 0 h 226132"/>
                <a:gd name="connsiteX1-43" fmla="*/ 0 w 130150"/>
                <a:gd name="connsiteY1-44" fmla="*/ 226132 h 226132"/>
                <a:gd name="connsiteX2-45" fmla="*/ 130150 w 130150"/>
                <a:gd name="connsiteY2-46" fmla="*/ 6350 h 226132"/>
                <a:gd name="connsiteX3-47" fmla="*/ 53950 w 130150"/>
                <a:gd name="connsiteY3-48" fmla="*/ 0 h 226132"/>
                <a:gd name="connsiteX0-49" fmla="*/ 53950 w 130150"/>
                <a:gd name="connsiteY0-50" fmla="*/ 0 h 226132"/>
                <a:gd name="connsiteX1-51" fmla="*/ 0 w 130150"/>
                <a:gd name="connsiteY1-52" fmla="*/ 226132 h 226132"/>
                <a:gd name="connsiteX2-53" fmla="*/ 130150 w 130150"/>
                <a:gd name="connsiteY2-54" fmla="*/ 6350 h 226132"/>
                <a:gd name="connsiteX3-55" fmla="*/ 53950 w 130150"/>
                <a:gd name="connsiteY3-56" fmla="*/ 0 h 226132"/>
                <a:gd name="connsiteX0-57" fmla="*/ 53950 w 108012"/>
                <a:gd name="connsiteY0-58" fmla="*/ 0 h 226132"/>
                <a:gd name="connsiteX1-59" fmla="*/ 0 w 108012"/>
                <a:gd name="connsiteY1-60" fmla="*/ 226132 h 226132"/>
                <a:gd name="connsiteX2-61" fmla="*/ 108012 w 108012"/>
                <a:gd name="connsiteY2-62" fmla="*/ 0 h 226132"/>
                <a:gd name="connsiteX3-63" fmla="*/ 53950 w 108012"/>
                <a:gd name="connsiteY3-64" fmla="*/ 0 h 226132"/>
                <a:gd name="connsiteX0-65" fmla="*/ 53950 w 108012"/>
                <a:gd name="connsiteY0-66" fmla="*/ 0 h 226132"/>
                <a:gd name="connsiteX1-67" fmla="*/ 0 w 108012"/>
                <a:gd name="connsiteY1-68" fmla="*/ 226132 h 226132"/>
                <a:gd name="connsiteX2-69" fmla="*/ 108012 w 108012"/>
                <a:gd name="connsiteY2-70" fmla="*/ 0 h 226132"/>
                <a:gd name="connsiteX3-71" fmla="*/ 53950 w 108012"/>
                <a:gd name="connsiteY3-72" fmla="*/ 0 h 226132"/>
                <a:gd name="connsiteX0-73" fmla="*/ 72008 w 108012"/>
                <a:gd name="connsiteY0-74" fmla="*/ 0 h 226132"/>
                <a:gd name="connsiteX1-75" fmla="*/ 0 w 108012"/>
                <a:gd name="connsiteY1-76" fmla="*/ 226132 h 226132"/>
                <a:gd name="connsiteX2-77" fmla="*/ 108012 w 108012"/>
                <a:gd name="connsiteY2-78" fmla="*/ 0 h 226132"/>
                <a:gd name="connsiteX3-79" fmla="*/ 72008 w 108012"/>
                <a:gd name="connsiteY3-80" fmla="*/ 0 h 226132"/>
                <a:gd name="connsiteX0-81" fmla="*/ 72008 w 108012"/>
                <a:gd name="connsiteY0-82" fmla="*/ 0 h 226132"/>
                <a:gd name="connsiteX1-83" fmla="*/ 0 w 108012"/>
                <a:gd name="connsiteY1-84" fmla="*/ 226132 h 226132"/>
                <a:gd name="connsiteX2-85" fmla="*/ 108012 w 108012"/>
                <a:gd name="connsiteY2-86" fmla="*/ 0 h 226132"/>
                <a:gd name="connsiteX3-87" fmla="*/ 72008 w 108012"/>
                <a:gd name="connsiteY3-88" fmla="*/ 0 h 226132"/>
                <a:gd name="connsiteX0-89" fmla="*/ 72008 w 108012"/>
                <a:gd name="connsiteY0-90" fmla="*/ 0 h 226132"/>
                <a:gd name="connsiteX1-91" fmla="*/ 0 w 108012"/>
                <a:gd name="connsiteY1-92" fmla="*/ 226132 h 226132"/>
                <a:gd name="connsiteX2-93" fmla="*/ 108012 w 108012"/>
                <a:gd name="connsiteY2-94" fmla="*/ 0 h 226132"/>
                <a:gd name="connsiteX3-95" fmla="*/ 72008 w 108012"/>
                <a:gd name="connsiteY3-96" fmla="*/ 0 h 226132"/>
                <a:gd name="connsiteX0-97" fmla="*/ 72008 w 108012"/>
                <a:gd name="connsiteY0-98" fmla="*/ 0 h 226132"/>
                <a:gd name="connsiteX1-99" fmla="*/ 0 w 108012"/>
                <a:gd name="connsiteY1-100" fmla="*/ 226132 h 226132"/>
                <a:gd name="connsiteX2-101" fmla="*/ 108012 w 108012"/>
                <a:gd name="connsiteY2-102" fmla="*/ 0 h 226132"/>
                <a:gd name="connsiteX3-103" fmla="*/ 72008 w 108012"/>
                <a:gd name="connsiteY3-104" fmla="*/ 0 h 226132"/>
                <a:gd name="connsiteX0-105" fmla="*/ 65881 w 108012"/>
                <a:gd name="connsiteY0-106" fmla="*/ 0 h 229667"/>
                <a:gd name="connsiteX1-107" fmla="*/ 0 w 108012"/>
                <a:gd name="connsiteY1-108" fmla="*/ 229667 h 229667"/>
                <a:gd name="connsiteX2-109" fmla="*/ 108012 w 108012"/>
                <a:gd name="connsiteY2-110" fmla="*/ 3535 h 229667"/>
                <a:gd name="connsiteX3-111" fmla="*/ 65881 w 108012"/>
                <a:gd name="connsiteY3-112" fmla="*/ 0 h 229667"/>
                <a:gd name="connsiteX0-113" fmla="*/ 65881 w 108012"/>
                <a:gd name="connsiteY0-114" fmla="*/ 0 h 229667"/>
                <a:gd name="connsiteX1-115" fmla="*/ 0 w 108012"/>
                <a:gd name="connsiteY1-116" fmla="*/ 229667 h 229667"/>
                <a:gd name="connsiteX2-117" fmla="*/ 108012 w 108012"/>
                <a:gd name="connsiteY2-118" fmla="*/ 3535 h 229667"/>
                <a:gd name="connsiteX3-119" fmla="*/ 65881 w 108012"/>
                <a:gd name="connsiteY3-120" fmla="*/ 0 h 229667"/>
                <a:gd name="connsiteX0-121" fmla="*/ 65881 w 108012"/>
                <a:gd name="connsiteY0-122" fmla="*/ 0 h 229667"/>
                <a:gd name="connsiteX1-123" fmla="*/ 0 w 108012"/>
                <a:gd name="connsiteY1-124" fmla="*/ 229667 h 229667"/>
                <a:gd name="connsiteX2-125" fmla="*/ 108012 w 108012"/>
                <a:gd name="connsiteY2-126" fmla="*/ 3535 h 229667"/>
                <a:gd name="connsiteX3-127" fmla="*/ 65881 w 108012"/>
                <a:gd name="connsiteY3-128" fmla="*/ 0 h 229667"/>
              </a:gdLst>
              <a:ahLst/>
              <a:cxnLst>
                <a:cxn ang="0">
                  <a:pos x="connsiteX0-1" y="connsiteY0-2"/>
                </a:cxn>
                <a:cxn ang="0">
                  <a:pos x="connsiteX1-3" y="connsiteY1-4"/>
                </a:cxn>
                <a:cxn ang="0">
                  <a:pos x="connsiteX2-5" y="connsiteY2-6"/>
                </a:cxn>
                <a:cxn ang="0">
                  <a:pos x="connsiteX3-7" y="connsiteY3-8"/>
                </a:cxn>
              </a:cxnLst>
              <a:rect l="l" t="t" r="r" b="b"/>
              <a:pathLst>
                <a:path w="108012" h="229667">
                  <a:moveTo>
                    <a:pt x="65881" y="0"/>
                  </a:moveTo>
                  <a:cubicBezTo>
                    <a:pt x="13989" y="170218"/>
                    <a:pt x="14807" y="145050"/>
                    <a:pt x="0" y="229667"/>
                  </a:cubicBezTo>
                  <a:cubicBezTo>
                    <a:pt x="60212" y="160858"/>
                    <a:pt x="80727" y="78247"/>
                    <a:pt x="108012" y="3535"/>
                  </a:cubicBezTo>
                  <a:lnTo>
                    <a:pt x="65881" y="0"/>
                  </a:lnTo>
                  <a:close/>
                </a:path>
              </a:pathLst>
            </a:custGeom>
            <a:solidFill>
              <a:srgbClr val="03264C"/>
            </a:solidFill>
            <a:ln w="50800">
              <a:noFill/>
              <a:headEnd type="oval"/>
              <a:tailEnd type="oval"/>
            </a:ln>
            <a:effectLst/>
          </p:spPr>
          <p:style>
            <a:lnRef idx="1">
              <a:schemeClr val="accent1"/>
            </a:lnRef>
            <a:fillRef idx="0">
              <a:schemeClr val="accent1"/>
            </a:fillRef>
            <a:effectRef idx="0">
              <a:schemeClr val="accent1"/>
            </a:effectRef>
            <a:fontRef idx="minor">
              <a:schemeClr val="tx1"/>
            </a:fontRef>
          </p:style>
          <p:txBody>
            <a:bodyPr lIns="67391" tIns="33696" rIns="67391" bIns="33696" anchor="ctr"/>
            <a:lstStyle/>
            <a:p>
              <a:pPr algn="ctr"/>
              <a:endParaRPr lang="ko-KR" altLang="en-US" sz="3600">
                <a:solidFill>
                  <a:prstClr val="black"/>
                </a:solidFill>
                <a:latin typeface="Arial" panose="020B0604020202020204" pitchFamily="34" charset="0"/>
                <a:cs typeface="+mn-ea"/>
                <a:sym typeface="Arial" panose="020B0604020202020204" pitchFamily="34" charset="0"/>
              </a:endParaRPr>
            </a:p>
          </p:txBody>
        </p:sp>
        <p:sp>
          <p:nvSpPr>
            <p:cNvPr id="23" name="타원 113"/>
            <p:cNvSpPr/>
            <p:nvPr/>
          </p:nvSpPr>
          <p:spPr bwMode="auto">
            <a:xfrm>
              <a:off x="9536" y="3611"/>
              <a:ext cx="561" cy="559"/>
            </a:xfrm>
            <a:prstGeom prst="ellipse">
              <a:avLst/>
            </a:prstGeom>
            <a:solidFill>
              <a:srgbClr val="03264C"/>
            </a:solidFill>
            <a:ln w="50800">
              <a:noFill/>
              <a:headEnd type="oval"/>
              <a:tailEnd type="oval"/>
            </a:ln>
            <a:effectLst/>
          </p:spPr>
          <p:style>
            <a:lnRef idx="1">
              <a:schemeClr val="accent1"/>
            </a:lnRef>
            <a:fillRef idx="0">
              <a:schemeClr val="accent1"/>
            </a:fillRef>
            <a:effectRef idx="0">
              <a:schemeClr val="accent1"/>
            </a:effectRef>
            <a:fontRef idx="minor">
              <a:schemeClr val="tx1"/>
            </a:fontRef>
          </p:style>
          <p:txBody>
            <a:bodyPr lIns="67391" tIns="33696" rIns="67391" bIns="33696" anchor="ctr"/>
            <a:lstStyle/>
            <a:p>
              <a:pPr algn="ctr"/>
              <a:r>
                <a:rPr lang="en-US" altLang="ko-KR" sz="2800" dirty="0">
                  <a:solidFill>
                    <a:schemeClr val="bg1"/>
                  </a:solidFill>
                  <a:latin typeface="华文细黑" panose="02010600040101010101" pitchFamily="2" charset="-122"/>
                  <a:ea typeface="华文细黑" panose="02010600040101010101" pitchFamily="2" charset="-122"/>
                  <a:cs typeface="+mn-ea"/>
                  <a:sym typeface="Arial" panose="020B0604020202020204" pitchFamily="34" charset="0"/>
                </a:rPr>
                <a:t>2</a:t>
              </a:r>
              <a:endParaRPr lang="ko-KR" altLang="en-US" sz="2800" dirty="0">
                <a:solidFill>
                  <a:schemeClr val="bg1"/>
                </a:solidFill>
                <a:latin typeface="华文细黑" panose="02010600040101010101" pitchFamily="2" charset="-122"/>
                <a:cs typeface="+mn-ea"/>
                <a:sym typeface="Arial" panose="020B0604020202020204" pitchFamily="34" charset="0"/>
              </a:endParaRPr>
            </a:p>
          </p:txBody>
        </p:sp>
        <p:sp>
          <p:nvSpPr>
            <p:cNvPr id="30" name="자유형 88"/>
            <p:cNvSpPr/>
            <p:nvPr/>
          </p:nvSpPr>
          <p:spPr bwMode="auto">
            <a:xfrm>
              <a:off x="13053" y="4295"/>
              <a:ext cx="4020" cy="4195"/>
            </a:xfrm>
            <a:custGeom>
              <a:avLst/>
              <a:gdLst>
                <a:gd name="connsiteX0" fmla="*/ 22860 w 2194560"/>
                <a:gd name="connsiteY0" fmla="*/ 0 h 2377440"/>
                <a:gd name="connsiteX1" fmla="*/ 2194560 w 2194560"/>
                <a:gd name="connsiteY1" fmla="*/ 137160 h 2377440"/>
                <a:gd name="connsiteX2" fmla="*/ 2049780 w 2194560"/>
                <a:gd name="connsiteY2" fmla="*/ 1965960 h 2377440"/>
                <a:gd name="connsiteX3" fmla="*/ 853440 w 2194560"/>
                <a:gd name="connsiteY3" fmla="*/ 2377440 h 2377440"/>
                <a:gd name="connsiteX4" fmla="*/ 0 w 2194560"/>
                <a:gd name="connsiteY4" fmla="*/ 2316480 h 2377440"/>
                <a:gd name="connsiteX5" fmla="*/ 22860 w 2194560"/>
                <a:gd name="connsiteY5" fmla="*/ 0 h 2377440"/>
                <a:gd name="connsiteX0-1" fmla="*/ 22860 w 2203388"/>
                <a:gd name="connsiteY0-2" fmla="*/ 0 h 2377440"/>
                <a:gd name="connsiteX1-3" fmla="*/ 2194560 w 2203388"/>
                <a:gd name="connsiteY1-4" fmla="*/ 137160 h 2377440"/>
                <a:gd name="connsiteX2-5" fmla="*/ 2049780 w 2203388"/>
                <a:gd name="connsiteY2-6" fmla="*/ 1965960 h 2377440"/>
                <a:gd name="connsiteX3-7" fmla="*/ 853440 w 2203388"/>
                <a:gd name="connsiteY3-8" fmla="*/ 2377440 h 2377440"/>
                <a:gd name="connsiteX4-9" fmla="*/ 0 w 2203388"/>
                <a:gd name="connsiteY4-10" fmla="*/ 2316480 h 2377440"/>
                <a:gd name="connsiteX5-11" fmla="*/ 22860 w 2203388"/>
                <a:gd name="connsiteY5-12" fmla="*/ 0 h 2377440"/>
                <a:gd name="connsiteX0-13" fmla="*/ 22860 w 2203388"/>
                <a:gd name="connsiteY0-14" fmla="*/ 0 h 2377440"/>
                <a:gd name="connsiteX1-15" fmla="*/ 2194560 w 2203388"/>
                <a:gd name="connsiteY1-16" fmla="*/ 137160 h 2377440"/>
                <a:gd name="connsiteX2-17" fmla="*/ 2049780 w 2203388"/>
                <a:gd name="connsiteY2-18" fmla="*/ 1965960 h 2377440"/>
                <a:gd name="connsiteX3-19" fmla="*/ 853440 w 2203388"/>
                <a:gd name="connsiteY3-20" fmla="*/ 2377440 h 2377440"/>
                <a:gd name="connsiteX4-21" fmla="*/ 0 w 2203388"/>
                <a:gd name="connsiteY4-22" fmla="*/ 2316480 h 2377440"/>
                <a:gd name="connsiteX5-23" fmla="*/ 22860 w 2203388"/>
                <a:gd name="connsiteY5-24" fmla="*/ 0 h 2377440"/>
                <a:gd name="connsiteX0-25" fmla="*/ 22860 w 2203388"/>
                <a:gd name="connsiteY0-26" fmla="*/ 0 h 2377440"/>
                <a:gd name="connsiteX1-27" fmla="*/ 2194560 w 2203388"/>
                <a:gd name="connsiteY1-28" fmla="*/ 137160 h 2377440"/>
                <a:gd name="connsiteX2-29" fmla="*/ 2049780 w 2203388"/>
                <a:gd name="connsiteY2-30" fmla="*/ 1965960 h 2377440"/>
                <a:gd name="connsiteX3-31" fmla="*/ 853440 w 2203388"/>
                <a:gd name="connsiteY3-32" fmla="*/ 2377440 h 2377440"/>
                <a:gd name="connsiteX4-33" fmla="*/ 0 w 2203388"/>
                <a:gd name="connsiteY4-34" fmla="*/ 2316480 h 2377440"/>
                <a:gd name="connsiteX5-35" fmla="*/ 22860 w 2203388"/>
                <a:gd name="connsiteY5-36" fmla="*/ 0 h 2377440"/>
                <a:gd name="connsiteX0-37" fmla="*/ 22860 w 2203388"/>
                <a:gd name="connsiteY0-38" fmla="*/ 0 h 2377440"/>
                <a:gd name="connsiteX1-39" fmla="*/ 2194560 w 2203388"/>
                <a:gd name="connsiteY1-40" fmla="*/ 137160 h 2377440"/>
                <a:gd name="connsiteX2-41" fmla="*/ 2049780 w 2203388"/>
                <a:gd name="connsiteY2-42" fmla="*/ 1965960 h 2377440"/>
                <a:gd name="connsiteX3-43" fmla="*/ 853440 w 2203388"/>
                <a:gd name="connsiteY3-44" fmla="*/ 2377440 h 2377440"/>
                <a:gd name="connsiteX4-45" fmla="*/ 0 w 2203388"/>
                <a:gd name="connsiteY4-46" fmla="*/ 2232248 h 2377440"/>
                <a:gd name="connsiteX5-47" fmla="*/ 22860 w 2203388"/>
                <a:gd name="connsiteY5-48" fmla="*/ 0 h 2377440"/>
                <a:gd name="connsiteX0-49" fmla="*/ 22860 w 2203388"/>
                <a:gd name="connsiteY0-50" fmla="*/ 0 h 2377440"/>
                <a:gd name="connsiteX1-51" fmla="*/ 2194560 w 2203388"/>
                <a:gd name="connsiteY1-52" fmla="*/ 137160 h 2377440"/>
                <a:gd name="connsiteX2-53" fmla="*/ 2049780 w 2203388"/>
                <a:gd name="connsiteY2-54" fmla="*/ 1965960 h 2377440"/>
                <a:gd name="connsiteX3-55" fmla="*/ 853440 w 2203388"/>
                <a:gd name="connsiteY3-56" fmla="*/ 2377440 h 2377440"/>
                <a:gd name="connsiteX4-57" fmla="*/ 0 w 2203388"/>
                <a:gd name="connsiteY4-58" fmla="*/ 2232248 h 2377440"/>
                <a:gd name="connsiteX5-59" fmla="*/ 22860 w 2203388"/>
                <a:gd name="connsiteY5-60" fmla="*/ 0 h 2377440"/>
                <a:gd name="connsiteX0-61" fmla="*/ 22860 w 2203388"/>
                <a:gd name="connsiteY0-62" fmla="*/ 0 h 2377440"/>
                <a:gd name="connsiteX1-63" fmla="*/ 2194560 w 2203388"/>
                <a:gd name="connsiteY1-64" fmla="*/ 137160 h 2377440"/>
                <a:gd name="connsiteX2-65" fmla="*/ 2049780 w 2203388"/>
                <a:gd name="connsiteY2-66" fmla="*/ 1965960 h 2377440"/>
                <a:gd name="connsiteX3-67" fmla="*/ 853440 w 2203388"/>
                <a:gd name="connsiteY3-68" fmla="*/ 2377440 h 2377440"/>
                <a:gd name="connsiteX4-69" fmla="*/ 0 w 2203388"/>
                <a:gd name="connsiteY4-70" fmla="*/ 2232248 h 2377440"/>
                <a:gd name="connsiteX5-71" fmla="*/ 22860 w 2203388"/>
                <a:gd name="connsiteY5-72" fmla="*/ 0 h 2377440"/>
                <a:gd name="connsiteX0-73" fmla="*/ 22860 w 2194560"/>
                <a:gd name="connsiteY0-74" fmla="*/ 0 h 2377440"/>
                <a:gd name="connsiteX1-75" fmla="*/ 2194560 w 2194560"/>
                <a:gd name="connsiteY1-76" fmla="*/ 137160 h 2377440"/>
                <a:gd name="connsiteX2-77" fmla="*/ 2049780 w 2194560"/>
                <a:gd name="connsiteY2-78" fmla="*/ 1965960 h 2377440"/>
                <a:gd name="connsiteX3-79" fmla="*/ 853440 w 2194560"/>
                <a:gd name="connsiteY3-80" fmla="*/ 2377440 h 2377440"/>
                <a:gd name="connsiteX4-81" fmla="*/ 0 w 2194560"/>
                <a:gd name="connsiteY4-82" fmla="*/ 2232248 h 2377440"/>
                <a:gd name="connsiteX5-83" fmla="*/ 22860 w 2194560"/>
                <a:gd name="connsiteY5-84" fmla="*/ 0 h 2377440"/>
                <a:gd name="connsiteX0-85" fmla="*/ 22860 w 2201801"/>
                <a:gd name="connsiteY0-86" fmla="*/ 0 h 2377440"/>
                <a:gd name="connsiteX1-87" fmla="*/ 2194560 w 2201801"/>
                <a:gd name="connsiteY1-88" fmla="*/ 137160 h 2377440"/>
                <a:gd name="connsiteX2-89" fmla="*/ 2049780 w 2201801"/>
                <a:gd name="connsiteY2-90" fmla="*/ 1965960 h 2377440"/>
                <a:gd name="connsiteX3-91" fmla="*/ 853440 w 2201801"/>
                <a:gd name="connsiteY3-92" fmla="*/ 2377440 h 2377440"/>
                <a:gd name="connsiteX4-93" fmla="*/ 0 w 2201801"/>
                <a:gd name="connsiteY4-94" fmla="*/ 2232248 h 2377440"/>
                <a:gd name="connsiteX5-95" fmla="*/ 22860 w 2201801"/>
                <a:gd name="connsiteY5-96" fmla="*/ 0 h 2377440"/>
                <a:gd name="connsiteX0-97" fmla="*/ 22860 w 2201801"/>
                <a:gd name="connsiteY0-98" fmla="*/ 0 h 2340260"/>
                <a:gd name="connsiteX1-99" fmla="*/ 2194560 w 2201801"/>
                <a:gd name="connsiteY1-100" fmla="*/ 137160 h 2340260"/>
                <a:gd name="connsiteX2-101" fmla="*/ 2049780 w 2201801"/>
                <a:gd name="connsiteY2-102" fmla="*/ 1965960 h 2340260"/>
                <a:gd name="connsiteX3-103" fmla="*/ 1080120 w 2201801"/>
                <a:gd name="connsiteY3-104" fmla="*/ 2340260 h 2340260"/>
                <a:gd name="connsiteX4-105" fmla="*/ 0 w 2201801"/>
                <a:gd name="connsiteY4-106" fmla="*/ 2232248 h 2340260"/>
                <a:gd name="connsiteX5-107" fmla="*/ 22860 w 2201801"/>
                <a:gd name="connsiteY5-108" fmla="*/ 0 h 2340260"/>
                <a:gd name="connsiteX0-109" fmla="*/ 22860 w 2201801"/>
                <a:gd name="connsiteY0-110" fmla="*/ 0 h 2340260"/>
                <a:gd name="connsiteX1-111" fmla="*/ 2194560 w 2201801"/>
                <a:gd name="connsiteY1-112" fmla="*/ 137160 h 2340260"/>
                <a:gd name="connsiteX2-113" fmla="*/ 2049780 w 2201801"/>
                <a:gd name="connsiteY2-114" fmla="*/ 1965960 h 2340260"/>
                <a:gd name="connsiteX3-115" fmla="*/ 1080120 w 2201801"/>
                <a:gd name="connsiteY3-116" fmla="*/ 2340260 h 2340260"/>
                <a:gd name="connsiteX4-117" fmla="*/ 0 w 2201801"/>
                <a:gd name="connsiteY4-118" fmla="*/ 2232248 h 2340260"/>
                <a:gd name="connsiteX5-119" fmla="*/ 22860 w 2201801"/>
                <a:gd name="connsiteY5-120" fmla="*/ 0 h 2340260"/>
                <a:gd name="connsiteX0-121" fmla="*/ 22860 w 2201801"/>
                <a:gd name="connsiteY0-122" fmla="*/ 0 h 2316104"/>
                <a:gd name="connsiteX1-123" fmla="*/ 2194560 w 2201801"/>
                <a:gd name="connsiteY1-124" fmla="*/ 137160 h 2316104"/>
                <a:gd name="connsiteX2-125" fmla="*/ 2049780 w 2201801"/>
                <a:gd name="connsiteY2-126" fmla="*/ 1965960 h 2316104"/>
                <a:gd name="connsiteX3-127" fmla="*/ 1116124 w 2201801"/>
                <a:gd name="connsiteY3-128" fmla="*/ 2304256 h 2316104"/>
                <a:gd name="connsiteX4-129" fmla="*/ 0 w 2201801"/>
                <a:gd name="connsiteY4-130" fmla="*/ 2232248 h 2316104"/>
                <a:gd name="connsiteX5-131" fmla="*/ 22860 w 2201801"/>
                <a:gd name="connsiteY5-132" fmla="*/ 0 h 2316104"/>
                <a:gd name="connsiteX0-133" fmla="*/ 216024 w 2201801"/>
                <a:gd name="connsiteY0-134" fmla="*/ 0 h 2280100"/>
                <a:gd name="connsiteX1-135" fmla="*/ 2194560 w 2201801"/>
                <a:gd name="connsiteY1-136" fmla="*/ 101156 h 2280100"/>
                <a:gd name="connsiteX2-137" fmla="*/ 2049780 w 2201801"/>
                <a:gd name="connsiteY2-138" fmla="*/ 1929956 h 2280100"/>
                <a:gd name="connsiteX3-139" fmla="*/ 1116124 w 2201801"/>
                <a:gd name="connsiteY3-140" fmla="*/ 2268252 h 2280100"/>
                <a:gd name="connsiteX4-141" fmla="*/ 0 w 2201801"/>
                <a:gd name="connsiteY4-142" fmla="*/ 2196244 h 2280100"/>
                <a:gd name="connsiteX5-143" fmla="*/ 216024 w 2201801"/>
                <a:gd name="connsiteY5-144" fmla="*/ 0 h 2280100"/>
                <a:gd name="connsiteX0-145" fmla="*/ 72008 w 2201801"/>
                <a:gd name="connsiteY0-146" fmla="*/ 0 h 2280100"/>
                <a:gd name="connsiteX1-147" fmla="*/ 2194560 w 2201801"/>
                <a:gd name="connsiteY1-148" fmla="*/ 101156 h 2280100"/>
                <a:gd name="connsiteX2-149" fmla="*/ 2049780 w 2201801"/>
                <a:gd name="connsiteY2-150" fmla="*/ 1929956 h 2280100"/>
                <a:gd name="connsiteX3-151" fmla="*/ 1116124 w 2201801"/>
                <a:gd name="connsiteY3-152" fmla="*/ 2268252 h 2280100"/>
                <a:gd name="connsiteX4-153" fmla="*/ 0 w 2201801"/>
                <a:gd name="connsiteY4-154" fmla="*/ 2196244 h 2280100"/>
                <a:gd name="connsiteX5-155" fmla="*/ 72008 w 2201801"/>
                <a:gd name="connsiteY5-156" fmla="*/ 0 h 2280100"/>
                <a:gd name="connsiteX0-157" fmla="*/ 72008 w 2201801"/>
                <a:gd name="connsiteY0-158" fmla="*/ 0 h 2280100"/>
                <a:gd name="connsiteX1-159" fmla="*/ 2194560 w 2201801"/>
                <a:gd name="connsiteY1-160" fmla="*/ 101156 h 2280100"/>
                <a:gd name="connsiteX2-161" fmla="*/ 2049780 w 2201801"/>
                <a:gd name="connsiteY2-162" fmla="*/ 1929956 h 2280100"/>
                <a:gd name="connsiteX3-163" fmla="*/ 1116124 w 2201801"/>
                <a:gd name="connsiteY3-164" fmla="*/ 2268252 h 2280100"/>
                <a:gd name="connsiteX4-165" fmla="*/ 0 w 2201801"/>
                <a:gd name="connsiteY4-166" fmla="*/ 2196244 h 2280100"/>
                <a:gd name="connsiteX5-167" fmla="*/ 72008 w 2201801"/>
                <a:gd name="connsiteY5-168" fmla="*/ 0 h 2280100"/>
                <a:gd name="connsiteX0-169" fmla="*/ 72008 w 2201801"/>
                <a:gd name="connsiteY0-170" fmla="*/ 0 h 2280100"/>
                <a:gd name="connsiteX1-171" fmla="*/ 2194560 w 2201801"/>
                <a:gd name="connsiteY1-172" fmla="*/ 101156 h 2280100"/>
                <a:gd name="connsiteX2-173" fmla="*/ 2049780 w 2201801"/>
                <a:gd name="connsiteY2-174" fmla="*/ 1929956 h 2280100"/>
                <a:gd name="connsiteX3-175" fmla="*/ 1116124 w 2201801"/>
                <a:gd name="connsiteY3-176" fmla="*/ 2268252 h 2280100"/>
                <a:gd name="connsiteX4-177" fmla="*/ 0 w 2201801"/>
                <a:gd name="connsiteY4-178" fmla="*/ 2196244 h 2280100"/>
                <a:gd name="connsiteX5-179" fmla="*/ 72008 w 2201801"/>
                <a:gd name="connsiteY5-180" fmla="*/ 0 h 2280100"/>
                <a:gd name="connsiteX0-181" fmla="*/ 144016 w 2201801"/>
                <a:gd name="connsiteY0-182" fmla="*/ 0 h 2244096"/>
                <a:gd name="connsiteX1-183" fmla="*/ 2194560 w 2201801"/>
                <a:gd name="connsiteY1-184" fmla="*/ 65152 h 2244096"/>
                <a:gd name="connsiteX2-185" fmla="*/ 2049780 w 2201801"/>
                <a:gd name="connsiteY2-186" fmla="*/ 1893952 h 2244096"/>
                <a:gd name="connsiteX3-187" fmla="*/ 1116124 w 2201801"/>
                <a:gd name="connsiteY3-188" fmla="*/ 2232248 h 2244096"/>
                <a:gd name="connsiteX4-189" fmla="*/ 0 w 2201801"/>
                <a:gd name="connsiteY4-190" fmla="*/ 2160240 h 2244096"/>
                <a:gd name="connsiteX5-191" fmla="*/ 144016 w 2201801"/>
                <a:gd name="connsiteY5-192" fmla="*/ 0 h 2244096"/>
                <a:gd name="connsiteX0-193" fmla="*/ 144016 w 2201801"/>
                <a:gd name="connsiteY0-194" fmla="*/ 0 h 2244096"/>
                <a:gd name="connsiteX1-195" fmla="*/ 2194560 w 2201801"/>
                <a:gd name="connsiteY1-196" fmla="*/ 65152 h 2244096"/>
                <a:gd name="connsiteX2-197" fmla="*/ 2049780 w 2201801"/>
                <a:gd name="connsiteY2-198" fmla="*/ 1893952 h 2244096"/>
                <a:gd name="connsiteX3-199" fmla="*/ 1116124 w 2201801"/>
                <a:gd name="connsiteY3-200" fmla="*/ 2232248 h 2244096"/>
                <a:gd name="connsiteX4-201" fmla="*/ 0 w 2201801"/>
                <a:gd name="connsiteY4-202" fmla="*/ 2160240 h 2244096"/>
                <a:gd name="connsiteX5-203" fmla="*/ 144016 w 2201801"/>
                <a:gd name="connsiteY5-204" fmla="*/ 0 h 2244096"/>
                <a:gd name="connsiteX0-205" fmla="*/ 144016 w 2201801"/>
                <a:gd name="connsiteY0-206" fmla="*/ 0 h 2244096"/>
                <a:gd name="connsiteX1-207" fmla="*/ 2194560 w 2201801"/>
                <a:gd name="connsiteY1-208" fmla="*/ 65152 h 2244096"/>
                <a:gd name="connsiteX2-209" fmla="*/ 2049780 w 2201801"/>
                <a:gd name="connsiteY2-210" fmla="*/ 1893952 h 2244096"/>
                <a:gd name="connsiteX3-211" fmla="*/ 1116124 w 2201801"/>
                <a:gd name="connsiteY3-212" fmla="*/ 2232248 h 2244096"/>
                <a:gd name="connsiteX4-213" fmla="*/ 0 w 2201801"/>
                <a:gd name="connsiteY4-214" fmla="*/ 2160240 h 2244096"/>
                <a:gd name="connsiteX5-215" fmla="*/ 144016 w 2201801"/>
                <a:gd name="connsiteY5-216" fmla="*/ 0 h 2244096"/>
                <a:gd name="connsiteX0-217" fmla="*/ 144016 w 2201801"/>
                <a:gd name="connsiteY0-218" fmla="*/ 0 h 2244096"/>
                <a:gd name="connsiteX1-219" fmla="*/ 2194560 w 2201801"/>
                <a:gd name="connsiteY1-220" fmla="*/ 65152 h 2244096"/>
                <a:gd name="connsiteX2-221" fmla="*/ 2049780 w 2201801"/>
                <a:gd name="connsiteY2-222" fmla="*/ 1893952 h 2244096"/>
                <a:gd name="connsiteX3-223" fmla="*/ 1116124 w 2201801"/>
                <a:gd name="connsiteY3-224" fmla="*/ 2232248 h 2244096"/>
                <a:gd name="connsiteX4-225" fmla="*/ 0 w 2201801"/>
                <a:gd name="connsiteY4-226" fmla="*/ 2160240 h 2244096"/>
                <a:gd name="connsiteX5-227" fmla="*/ 144016 w 2201801"/>
                <a:gd name="connsiteY5-228" fmla="*/ 0 h 2244096"/>
                <a:gd name="connsiteX0-229" fmla="*/ 144016 w 2201801"/>
                <a:gd name="connsiteY0-230" fmla="*/ 0 h 2244096"/>
                <a:gd name="connsiteX1-231" fmla="*/ 2194560 w 2201801"/>
                <a:gd name="connsiteY1-232" fmla="*/ 65152 h 2244096"/>
                <a:gd name="connsiteX2-233" fmla="*/ 2049780 w 2201801"/>
                <a:gd name="connsiteY2-234" fmla="*/ 1893952 h 2244096"/>
                <a:gd name="connsiteX3-235" fmla="*/ 1116124 w 2201801"/>
                <a:gd name="connsiteY3-236" fmla="*/ 2232248 h 2244096"/>
                <a:gd name="connsiteX4-237" fmla="*/ 0 w 2201801"/>
                <a:gd name="connsiteY4-238" fmla="*/ 2160240 h 2244096"/>
                <a:gd name="connsiteX5-239" fmla="*/ 144016 w 2201801"/>
                <a:gd name="connsiteY5-240" fmla="*/ 0 h 2244096"/>
                <a:gd name="connsiteX0-241" fmla="*/ 144016 w 2201801"/>
                <a:gd name="connsiteY0-242" fmla="*/ 0 h 2244096"/>
                <a:gd name="connsiteX1-243" fmla="*/ 2194560 w 2201801"/>
                <a:gd name="connsiteY1-244" fmla="*/ 65152 h 2244096"/>
                <a:gd name="connsiteX2-245" fmla="*/ 2049780 w 2201801"/>
                <a:gd name="connsiteY2-246" fmla="*/ 1893952 h 2244096"/>
                <a:gd name="connsiteX3-247" fmla="*/ 1116124 w 2201801"/>
                <a:gd name="connsiteY3-248" fmla="*/ 2232248 h 2244096"/>
                <a:gd name="connsiteX4-249" fmla="*/ 0 w 2201801"/>
                <a:gd name="connsiteY4-250" fmla="*/ 2160240 h 2244096"/>
                <a:gd name="connsiteX5-251" fmla="*/ 144016 w 2201801"/>
                <a:gd name="connsiteY5-252" fmla="*/ 0 h 2244096"/>
                <a:gd name="connsiteX0-253" fmla="*/ 144016 w 2201801"/>
                <a:gd name="connsiteY0-254" fmla="*/ 0 h 2244096"/>
                <a:gd name="connsiteX1-255" fmla="*/ 2194560 w 2201801"/>
                <a:gd name="connsiteY1-256" fmla="*/ 65152 h 2244096"/>
                <a:gd name="connsiteX2-257" fmla="*/ 2049780 w 2201801"/>
                <a:gd name="connsiteY2-258" fmla="*/ 1893952 h 2244096"/>
                <a:gd name="connsiteX3-259" fmla="*/ 1116124 w 2201801"/>
                <a:gd name="connsiteY3-260" fmla="*/ 2232248 h 2244096"/>
                <a:gd name="connsiteX4-261" fmla="*/ 0 w 2201801"/>
                <a:gd name="connsiteY4-262" fmla="*/ 2160240 h 2244096"/>
                <a:gd name="connsiteX5-263" fmla="*/ 144016 w 2201801"/>
                <a:gd name="connsiteY5-264" fmla="*/ 0 h 2244096"/>
                <a:gd name="connsiteX0-265" fmla="*/ 144016 w 2201801"/>
                <a:gd name="connsiteY0-266" fmla="*/ 0 h 2232248"/>
                <a:gd name="connsiteX1-267" fmla="*/ 2194560 w 2201801"/>
                <a:gd name="connsiteY1-268" fmla="*/ 65152 h 2232248"/>
                <a:gd name="connsiteX2-269" fmla="*/ 2049780 w 2201801"/>
                <a:gd name="connsiteY2-270" fmla="*/ 1893952 h 2232248"/>
                <a:gd name="connsiteX3-271" fmla="*/ 1116124 w 2201801"/>
                <a:gd name="connsiteY3-272" fmla="*/ 2232248 h 2232248"/>
                <a:gd name="connsiteX4-273" fmla="*/ 0 w 2201801"/>
                <a:gd name="connsiteY4-274" fmla="*/ 2160240 h 2232248"/>
                <a:gd name="connsiteX5-275" fmla="*/ 144016 w 2201801"/>
                <a:gd name="connsiteY5-276" fmla="*/ 0 h 2232248"/>
                <a:gd name="connsiteX0-277" fmla="*/ 144016 w 2201801"/>
                <a:gd name="connsiteY0-278" fmla="*/ 0 h 2232248"/>
                <a:gd name="connsiteX1-279" fmla="*/ 2194560 w 2201801"/>
                <a:gd name="connsiteY1-280" fmla="*/ 65152 h 2232248"/>
                <a:gd name="connsiteX2-281" fmla="*/ 2049780 w 2201801"/>
                <a:gd name="connsiteY2-282" fmla="*/ 1893952 h 2232248"/>
                <a:gd name="connsiteX3-283" fmla="*/ 1116124 w 2201801"/>
                <a:gd name="connsiteY3-284" fmla="*/ 2232248 h 2232248"/>
                <a:gd name="connsiteX4-285" fmla="*/ 0 w 2201801"/>
                <a:gd name="connsiteY4-286" fmla="*/ 2160240 h 2232248"/>
                <a:gd name="connsiteX5-287" fmla="*/ 144016 w 2201801"/>
                <a:gd name="connsiteY5-288" fmla="*/ 0 h 2232248"/>
                <a:gd name="connsiteX0-289" fmla="*/ 144016 w 2201801"/>
                <a:gd name="connsiteY0-290" fmla="*/ 0 h 2232248"/>
                <a:gd name="connsiteX1-291" fmla="*/ 2194560 w 2201801"/>
                <a:gd name="connsiteY1-292" fmla="*/ 65152 h 2232248"/>
                <a:gd name="connsiteX2-293" fmla="*/ 2049780 w 2201801"/>
                <a:gd name="connsiteY2-294" fmla="*/ 1893952 h 2232248"/>
                <a:gd name="connsiteX3-295" fmla="*/ 1116124 w 2201801"/>
                <a:gd name="connsiteY3-296" fmla="*/ 2232248 h 2232248"/>
                <a:gd name="connsiteX4-297" fmla="*/ 0 w 2201801"/>
                <a:gd name="connsiteY4-298" fmla="*/ 2160240 h 2232248"/>
                <a:gd name="connsiteX5-299" fmla="*/ 144016 w 2201801"/>
                <a:gd name="connsiteY5-300" fmla="*/ 0 h 2232248"/>
                <a:gd name="connsiteX0-301" fmla="*/ 180020 w 2201801"/>
                <a:gd name="connsiteY0-302" fmla="*/ 0 h 2232248"/>
                <a:gd name="connsiteX1-303" fmla="*/ 2194560 w 2201801"/>
                <a:gd name="connsiteY1-304" fmla="*/ 65152 h 2232248"/>
                <a:gd name="connsiteX2-305" fmla="*/ 2049780 w 2201801"/>
                <a:gd name="connsiteY2-306" fmla="*/ 1893952 h 2232248"/>
                <a:gd name="connsiteX3-307" fmla="*/ 1116124 w 2201801"/>
                <a:gd name="connsiteY3-308" fmla="*/ 2232248 h 2232248"/>
                <a:gd name="connsiteX4-309" fmla="*/ 0 w 2201801"/>
                <a:gd name="connsiteY4-310" fmla="*/ 2160240 h 2232248"/>
                <a:gd name="connsiteX5-311" fmla="*/ 180020 w 2201801"/>
                <a:gd name="connsiteY5-312" fmla="*/ 0 h 2232248"/>
                <a:gd name="connsiteX0-313" fmla="*/ 180020 w 2201801"/>
                <a:gd name="connsiteY0-314" fmla="*/ 0 h 2232248"/>
                <a:gd name="connsiteX1-315" fmla="*/ 2194560 w 2201801"/>
                <a:gd name="connsiteY1-316" fmla="*/ 65152 h 2232248"/>
                <a:gd name="connsiteX2-317" fmla="*/ 2049780 w 2201801"/>
                <a:gd name="connsiteY2-318" fmla="*/ 1893952 h 2232248"/>
                <a:gd name="connsiteX3-319" fmla="*/ 1116124 w 2201801"/>
                <a:gd name="connsiteY3-320" fmla="*/ 2232248 h 2232248"/>
                <a:gd name="connsiteX4-321" fmla="*/ 0 w 2201801"/>
                <a:gd name="connsiteY4-322" fmla="*/ 2160240 h 2232248"/>
                <a:gd name="connsiteX5-323" fmla="*/ 180020 w 2201801"/>
                <a:gd name="connsiteY5-324" fmla="*/ 0 h 2232248"/>
                <a:gd name="connsiteX0-325" fmla="*/ 180020 w 2201801"/>
                <a:gd name="connsiteY0-326" fmla="*/ 0 h 2232248"/>
                <a:gd name="connsiteX1-327" fmla="*/ 2196244 w 2201801"/>
                <a:gd name="connsiteY1-328" fmla="*/ 36004 h 2232248"/>
                <a:gd name="connsiteX2-329" fmla="*/ 2049780 w 2201801"/>
                <a:gd name="connsiteY2-330" fmla="*/ 1893952 h 2232248"/>
                <a:gd name="connsiteX3-331" fmla="*/ 1116124 w 2201801"/>
                <a:gd name="connsiteY3-332" fmla="*/ 2232248 h 2232248"/>
                <a:gd name="connsiteX4-333" fmla="*/ 0 w 2201801"/>
                <a:gd name="connsiteY4-334" fmla="*/ 2160240 h 2232248"/>
                <a:gd name="connsiteX5-335" fmla="*/ 180020 w 2201801"/>
                <a:gd name="connsiteY5-336" fmla="*/ 0 h 2232248"/>
                <a:gd name="connsiteX0-337" fmla="*/ 180020 w 2201801"/>
                <a:gd name="connsiteY0-338" fmla="*/ 0 h 2232248"/>
                <a:gd name="connsiteX1-339" fmla="*/ 2196244 w 2201801"/>
                <a:gd name="connsiteY1-340" fmla="*/ 36004 h 2232248"/>
                <a:gd name="connsiteX2-341" fmla="*/ 2049780 w 2201801"/>
                <a:gd name="connsiteY2-342" fmla="*/ 1893952 h 2232248"/>
                <a:gd name="connsiteX3-343" fmla="*/ 1116124 w 2201801"/>
                <a:gd name="connsiteY3-344" fmla="*/ 2232248 h 2232248"/>
                <a:gd name="connsiteX4-345" fmla="*/ 0 w 2201801"/>
                <a:gd name="connsiteY4-346" fmla="*/ 2160240 h 2232248"/>
                <a:gd name="connsiteX5-347" fmla="*/ 180020 w 2201801"/>
                <a:gd name="connsiteY5-348" fmla="*/ 0 h 2232248"/>
                <a:gd name="connsiteX0-349" fmla="*/ 180020 w 2196244"/>
                <a:gd name="connsiteY0-350" fmla="*/ 0 h 2232248"/>
                <a:gd name="connsiteX1-351" fmla="*/ 2196244 w 2196244"/>
                <a:gd name="connsiteY1-352" fmla="*/ 36004 h 2232248"/>
                <a:gd name="connsiteX2-353" fmla="*/ 2049780 w 2196244"/>
                <a:gd name="connsiteY2-354" fmla="*/ 1893952 h 2232248"/>
                <a:gd name="connsiteX3-355" fmla="*/ 1116124 w 2196244"/>
                <a:gd name="connsiteY3-356" fmla="*/ 2232248 h 2232248"/>
                <a:gd name="connsiteX4-357" fmla="*/ 0 w 2196244"/>
                <a:gd name="connsiteY4-358" fmla="*/ 2160240 h 2232248"/>
                <a:gd name="connsiteX5-359" fmla="*/ 180020 w 2196244"/>
                <a:gd name="connsiteY5-360" fmla="*/ 0 h 2232248"/>
                <a:gd name="connsiteX0-361" fmla="*/ 180020 w 2196244"/>
                <a:gd name="connsiteY0-362" fmla="*/ 0 h 2232248"/>
                <a:gd name="connsiteX1-363" fmla="*/ 2196244 w 2196244"/>
                <a:gd name="connsiteY1-364" fmla="*/ 36004 h 2232248"/>
                <a:gd name="connsiteX2-365" fmla="*/ 2049780 w 2196244"/>
                <a:gd name="connsiteY2-366" fmla="*/ 1893952 h 2232248"/>
                <a:gd name="connsiteX3-367" fmla="*/ 1116124 w 2196244"/>
                <a:gd name="connsiteY3-368" fmla="*/ 2232248 h 2232248"/>
                <a:gd name="connsiteX4-369" fmla="*/ 0 w 2196244"/>
                <a:gd name="connsiteY4-370" fmla="*/ 2160240 h 2232248"/>
                <a:gd name="connsiteX5-371" fmla="*/ 180020 w 2196244"/>
                <a:gd name="connsiteY5-372" fmla="*/ 0 h 2232248"/>
                <a:gd name="connsiteX0-373" fmla="*/ 180020 w 2196244"/>
                <a:gd name="connsiteY0-374" fmla="*/ 0 h 2232248"/>
                <a:gd name="connsiteX1-375" fmla="*/ 2196244 w 2196244"/>
                <a:gd name="connsiteY1-376" fmla="*/ 36004 h 2232248"/>
                <a:gd name="connsiteX2-377" fmla="*/ 2049780 w 2196244"/>
                <a:gd name="connsiteY2-378" fmla="*/ 1893952 h 2232248"/>
                <a:gd name="connsiteX3-379" fmla="*/ 1116124 w 2196244"/>
                <a:gd name="connsiteY3-380" fmla="*/ 2232248 h 2232248"/>
                <a:gd name="connsiteX4-381" fmla="*/ 0 w 2196244"/>
                <a:gd name="connsiteY4-382" fmla="*/ 2160240 h 2232248"/>
                <a:gd name="connsiteX5-383" fmla="*/ 180020 w 2196244"/>
                <a:gd name="connsiteY5-384" fmla="*/ 0 h 2232248"/>
                <a:gd name="connsiteX0-385" fmla="*/ 180020 w 2196244"/>
                <a:gd name="connsiteY0-386" fmla="*/ 0 h 2232248"/>
                <a:gd name="connsiteX1-387" fmla="*/ 2196244 w 2196244"/>
                <a:gd name="connsiteY1-388" fmla="*/ 36004 h 2232248"/>
                <a:gd name="connsiteX2-389" fmla="*/ 2049780 w 2196244"/>
                <a:gd name="connsiteY2-390" fmla="*/ 1893952 h 2232248"/>
                <a:gd name="connsiteX3-391" fmla="*/ 1116124 w 2196244"/>
                <a:gd name="connsiteY3-392" fmla="*/ 2232248 h 2232248"/>
                <a:gd name="connsiteX4-393" fmla="*/ 0 w 2196244"/>
                <a:gd name="connsiteY4-394" fmla="*/ 2160240 h 2232248"/>
                <a:gd name="connsiteX5-395" fmla="*/ 180020 w 2196244"/>
                <a:gd name="connsiteY5-396" fmla="*/ 0 h 2232248"/>
                <a:gd name="connsiteX0-397" fmla="*/ 180020 w 2196244"/>
                <a:gd name="connsiteY0-398" fmla="*/ 0 h 2302394"/>
                <a:gd name="connsiteX1-399" fmla="*/ 2196244 w 2196244"/>
                <a:gd name="connsiteY1-400" fmla="*/ 36004 h 2302394"/>
                <a:gd name="connsiteX2-401" fmla="*/ 2049780 w 2196244"/>
                <a:gd name="connsiteY2-402" fmla="*/ 1893952 h 2302394"/>
                <a:gd name="connsiteX3-403" fmla="*/ 1116124 w 2196244"/>
                <a:gd name="connsiteY3-404" fmla="*/ 2232248 h 2302394"/>
                <a:gd name="connsiteX4-405" fmla="*/ 0 w 2196244"/>
                <a:gd name="connsiteY4-406" fmla="*/ 2160240 h 2302394"/>
                <a:gd name="connsiteX5-407" fmla="*/ 180020 w 2196244"/>
                <a:gd name="connsiteY5-408" fmla="*/ 0 h 23023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196244" h="2302394">
                  <a:moveTo>
                    <a:pt x="180020" y="0"/>
                  </a:moveTo>
                  <a:cubicBezTo>
                    <a:pt x="857309" y="70607"/>
                    <a:pt x="1482827" y="69527"/>
                    <a:pt x="2196244" y="36004"/>
                  </a:cubicBezTo>
                  <a:cubicBezTo>
                    <a:pt x="2181324" y="633028"/>
                    <a:pt x="2129347" y="1853427"/>
                    <a:pt x="2049780" y="1893952"/>
                  </a:cubicBezTo>
                  <a:cubicBezTo>
                    <a:pt x="1651000" y="2031112"/>
                    <a:pt x="1551293" y="2137976"/>
                    <a:pt x="1116124" y="2232248"/>
                  </a:cubicBezTo>
                  <a:cubicBezTo>
                    <a:pt x="697811" y="2302394"/>
                    <a:pt x="386738" y="2168927"/>
                    <a:pt x="0" y="2160240"/>
                  </a:cubicBezTo>
                  <a:cubicBezTo>
                    <a:pt x="112494" y="1412821"/>
                    <a:pt x="149009" y="847792"/>
                    <a:pt x="180020" y="0"/>
                  </a:cubicBezTo>
                  <a:close/>
                </a:path>
              </a:pathLst>
            </a:custGeom>
            <a:noFill/>
            <a:ln w="50800">
              <a:solidFill>
                <a:srgbClr val="03264C"/>
              </a:solidFill>
              <a:headEnd type="oval"/>
              <a:tailEnd type="oval"/>
            </a:ln>
            <a:effectLst/>
          </p:spPr>
          <p:style>
            <a:lnRef idx="1">
              <a:schemeClr val="accent1"/>
            </a:lnRef>
            <a:fillRef idx="0">
              <a:schemeClr val="accent1"/>
            </a:fillRef>
            <a:effectRef idx="0">
              <a:schemeClr val="accent1"/>
            </a:effectRef>
            <a:fontRef idx="minor">
              <a:schemeClr val="tx1"/>
            </a:fontRef>
          </p:style>
          <p:txBody>
            <a:bodyPr lIns="67391" tIns="33696" rIns="67391" bIns="33696" anchor="ctr"/>
            <a:lstStyle>
              <a:lvl1pPr>
                <a:defRPr>
                  <a:solidFill>
                    <a:schemeClr val="tx1"/>
                  </a:solidFill>
                  <a:latin typeface="Malgun Gothic" panose="020B0503020000020004" pitchFamily="34" charset="-127"/>
                  <a:ea typeface="Malgun Gothic" panose="020B0503020000020004" pitchFamily="34" charset="-127"/>
                </a:defRPr>
              </a:lvl1pPr>
              <a:lvl2pPr marL="742950" indent="-285750">
                <a:defRPr>
                  <a:solidFill>
                    <a:schemeClr val="tx1"/>
                  </a:solidFill>
                  <a:latin typeface="Malgun Gothic" panose="020B0503020000020004" pitchFamily="34" charset="-127"/>
                  <a:ea typeface="Malgun Gothic" panose="020B0503020000020004" pitchFamily="34" charset="-127"/>
                </a:defRPr>
              </a:lvl2pPr>
              <a:lvl3pPr marL="1143000" indent="-228600">
                <a:defRPr>
                  <a:solidFill>
                    <a:schemeClr val="tx1"/>
                  </a:solidFill>
                  <a:latin typeface="Malgun Gothic" panose="020B0503020000020004" pitchFamily="34" charset="-127"/>
                  <a:ea typeface="Malgun Gothic" panose="020B0503020000020004" pitchFamily="34" charset="-127"/>
                </a:defRPr>
              </a:lvl3pPr>
              <a:lvl4pPr marL="1600200" indent="-228600">
                <a:defRPr>
                  <a:solidFill>
                    <a:schemeClr val="tx1"/>
                  </a:solidFill>
                  <a:latin typeface="Malgun Gothic" panose="020B0503020000020004" pitchFamily="34" charset="-127"/>
                  <a:ea typeface="Malgun Gothic" panose="020B0503020000020004" pitchFamily="34" charset="-127"/>
                </a:defRPr>
              </a:lvl4pPr>
              <a:lvl5pPr marL="2057400" indent="-228600">
                <a:defRPr>
                  <a:solidFill>
                    <a:schemeClr val="tx1"/>
                  </a:solidFill>
                  <a:latin typeface="Malgun Gothic" panose="020B0503020000020004" pitchFamily="34" charset="-127"/>
                  <a:ea typeface="Malgun Gothic" panose="020B0503020000020004" pitchFamily="34" charset="-127"/>
                </a:defRPr>
              </a:lvl5pPr>
              <a:lvl6pPr marL="25146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6pPr>
              <a:lvl7pPr marL="29718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7pPr>
              <a:lvl8pPr marL="34290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8pPr>
              <a:lvl9pPr marL="38862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9pPr>
            </a:lstStyle>
            <a:p>
              <a:pPr algn="ctr"/>
              <a:endParaRPr lang="ko-KR" altLang="en-US" sz="3600">
                <a:solidFill>
                  <a:prstClr val="black"/>
                </a:solidFill>
                <a:latin typeface="Arial" panose="020B0604020202020204" pitchFamily="34" charset="0"/>
                <a:ea typeface="+mn-ea"/>
                <a:cs typeface="+mn-ea"/>
                <a:sym typeface="Arial" panose="020B0604020202020204" pitchFamily="34" charset="0"/>
              </a:endParaRPr>
            </a:p>
          </p:txBody>
        </p:sp>
        <p:sp>
          <p:nvSpPr>
            <p:cNvPr id="31" name="자유형 87"/>
            <p:cNvSpPr/>
            <p:nvPr/>
          </p:nvSpPr>
          <p:spPr bwMode="auto">
            <a:xfrm>
              <a:off x="15096" y="7305"/>
              <a:ext cx="1701" cy="1057"/>
            </a:xfrm>
            <a:custGeom>
              <a:avLst/>
              <a:gdLst>
                <a:gd name="connsiteX0" fmla="*/ 0 w 1104900"/>
                <a:gd name="connsiteY0" fmla="*/ 655320 h 655320"/>
                <a:gd name="connsiteX1" fmla="*/ 807720 w 1104900"/>
                <a:gd name="connsiteY1" fmla="*/ 0 h 655320"/>
                <a:gd name="connsiteX2" fmla="*/ 1104900 w 1104900"/>
                <a:gd name="connsiteY2" fmla="*/ 274320 h 655320"/>
                <a:gd name="connsiteX3" fmla="*/ 0 w 1104900"/>
                <a:gd name="connsiteY3" fmla="*/ 655320 h 655320"/>
                <a:gd name="connsiteX0-1" fmla="*/ 0 w 1104900"/>
                <a:gd name="connsiteY0-2" fmla="*/ 655320 h 716248"/>
                <a:gd name="connsiteX1-3" fmla="*/ 807720 w 1104900"/>
                <a:gd name="connsiteY1-4" fmla="*/ 0 h 716248"/>
                <a:gd name="connsiteX2-5" fmla="*/ 1104900 w 1104900"/>
                <a:gd name="connsiteY2-6" fmla="*/ 274320 h 716248"/>
                <a:gd name="connsiteX3-7" fmla="*/ 0 w 1104900"/>
                <a:gd name="connsiteY3-8" fmla="*/ 655320 h 716248"/>
                <a:gd name="connsiteX0-9" fmla="*/ 0 w 1104900"/>
                <a:gd name="connsiteY0-10" fmla="*/ 655320 h 716248"/>
                <a:gd name="connsiteX1-11" fmla="*/ 807720 w 1104900"/>
                <a:gd name="connsiteY1-12" fmla="*/ 0 h 716248"/>
                <a:gd name="connsiteX2-13" fmla="*/ 1104900 w 1104900"/>
                <a:gd name="connsiteY2-14" fmla="*/ 274320 h 716248"/>
                <a:gd name="connsiteX3-15" fmla="*/ 0 w 1104900"/>
                <a:gd name="connsiteY3-16" fmla="*/ 655320 h 716248"/>
                <a:gd name="connsiteX0-17" fmla="*/ 0 w 1104900"/>
                <a:gd name="connsiteY0-18" fmla="*/ 655320 h 716248"/>
                <a:gd name="connsiteX1-19" fmla="*/ 807720 w 1104900"/>
                <a:gd name="connsiteY1-20" fmla="*/ 0 h 716248"/>
                <a:gd name="connsiteX2-21" fmla="*/ 1104900 w 1104900"/>
                <a:gd name="connsiteY2-22" fmla="*/ 274320 h 716248"/>
                <a:gd name="connsiteX3-23" fmla="*/ 0 w 1104900"/>
                <a:gd name="connsiteY3-24" fmla="*/ 655320 h 716248"/>
                <a:gd name="connsiteX0-25" fmla="*/ 0 w 1104900"/>
                <a:gd name="connsiteY0-26" fmla="*/ 655320 h 655320"/>
                <a:gd name="connsiteX1-27" fmla="*/ 807720 w 1104900"/>
                <a:gd name="connsiteY1-28" fmla="*/ 0 h 655320"/>
                <a:gd name="connsiteX2-29" fmla="*/ 1104900 w 1104900"/>
                <a:gd name="connsiteY2-30" fmla="*/ 274320 h 655320"/>
                <a:gd name="connsiteX3-31" fmla="*/ 0 w 1104900"/>
                <a:gd name="connsiteY3-32" fmla="*/ 655320 h 655320"/>
                <a:gd name="connsiteX0-33" fmla="*/ 0 w 1104900"/>
                <a:gd name="connsiteY0-34" fmla="*/ 655320 h 655320"/>
                <a:gd name="connsiteX1-35" fmla="*/ 807720 w 1104900"/>
                <a:gd name="connsiteY1-36" fmla="*/ 0 h 655320"/>
                <a:gd name="connsiteX2-37" fmla="*/ 1104900 w 1104900"/>
                <a:gd name="connsiteY2-38" fmla="*/ 274320 h 655320"/>
                <a:gd name="connsiteX3-39" fmla="*/ 0 w 1104900"/>
                <a:gd name="connsiteY3-40" fmla="*/ 655320 h 655320"/>
                <a:gd name="connsiteX0-41" fmla="*/ 0 w 1104900"/>
                <a:gd name="connsiteY0-42" fmla="*/ 655320 h 655320"/>
                <a:gd name="connsiteX1-43" fmla="*/ 807720 w 1104900"/>
                <a:gd name="connsiteY1-44" fmla="*/ 0 h 655320"/>
                <a:gd name="connsiteX2-45" fmla="*/ 1104900 w 1104900"/>
                <a:gd name="connsiteY2-46" fmla="*/ 274320 h 655320"/>
                <a:gd name="connsiteX3-47" fmla="*/ 0 w 1104900"/>
                <a:gd name="connsiteY3-48" fmla="*/ 655320 h 655320"/>
                <a:gd name="connsiteX0-49" fmla="*/ 0 w 1104900"/>
                <a:gd name="connsiteY0-50" fmla="*/ 655320 h 655320"/>
                <a:gd name="connsiteX1-51" fmla="*/ 807720 w 1104900"/>
                <a:gd name="connsiteY1-52" fmla="*/ 0 h 655320"/>
                <a:gd name="connsiteX2-53" fmla="*/ 1104900 w 1104900"/>
                <a:gd name="connsiteY2-54" fmla="*/ 274320 h 655320"/>
                <a:gd name="connsiteX3-55" fmla="*/ 0 w 1104900"/>
                <a:gd name="connsiteY3-56" fmla="*/ 655320 h 655320"/>
                <a:gd name="connsiteX0-57" fmla="*/ 0 w 1104900"/>
                <a:gd name="connsiteY0-58" fmla="*/ 655320 h 655320"/>
                <a:gd name="connsiteX1-59" fmla="*/ 807720 w 1104900"/>
                <a:gd name="connsiteY1-60" fmla="*/ 0 h 655320"/>
                <a:gd name="connsiteX2-61" fmla="*/ 1104900 w 1104900"/>
                <a:gd name="connsiteY2-62" fmla="*/ 274320 h 655320"/>
                <a:gd name="connsiteX3-63" fmla="*/ 0 w 1104900"/>
                <a:gd name="connsiteY3-64" fmla="*/ 655320 h 655320"/>
                <a:gd name="connsiteX0-65" fmla="*/ 0 w 1104900"/>
                <a:gd name="connsiteY0-66" fmla="*/ 655320 h 655320"/>
                <a:gd name="connsiteX1-67" fmla="*/ 807720 w 1104900"/>
                <a:gd name="connsiteY1-68" fmla="*/ 0 h 655320"/>
                <a:gd name="connsiteX2-69" fmla="*/ 1104900 w 1104900"/>
                <a:gd name="connsiteY2-70" fmla="*/ 274320 h 655320"/>
                <a:gd name="connsiteX3-71" fmla="*/ 0 w 1104900"/>
                <a:gd name="connsiteY3-72" fmla="*/ 655320 h 655320"/>
                <a:gd name="connsiteX0-73" fmla="*/ 0 w 1124187"/>
                <a:gd name="connsiteY0-74" fmla="*/ 684497 h 684497"/>
                <a:gd name="connsiteX1-75" fmla="*/ 827007 w 1124187"/>
                <a:gd name="connsiteY1-76" fmla="*/ 0 h 684497"/>
                <a:gd name="connsiteX2-77" fmla="*/ 1124187 w 1124187"/>
                <a:gd name="connsiteY2-78" fmla="*/ 274320 h 684497"/>
                <a:gd name="connsiteX3-79" fmla="*/ 0 w 1124187"/>
                <a:gd name="connsiteY3-80" fmla="*/ 684497 h 684497"/>
                <a:gd name="connsiteX0-81" fmla="*/ 0 w 1124187"/>
                <a:gd name="connsiteY0-82" fmla="*/ 684497 h 684497"/>
                <a:gd name="connsiteX1-83" fmla="*/ 827007 w 1124187"/>
                <a:gd name="connsiteY1-84" fmla="*/ 0 h 684497"/>
                <a:gd name="connsiteX2-85" fmla="*/ 1124187 w 1124187"/>
                <a:gd name="connsiteY2-86" fmla="*/ 274320 h 684497"/>
                <a:gd name="connsiteX3-87" fmla="*/ 0 w 1124187"/>
                <a:gd name="connsiteY3-88" fmla="*/ 684497 h 684497"/>
                <a:gd name="connsiteX0-89" fmla="*/ 0 w 1124187"/>
                <a:gd name="connsiteY0-90" fmla="*/ 684497 h 684497"/>
                <a:gd name="connsiteX1-91" fmla="*/ 827007 w 1124187"/>
                <a:gd name="connsiteY1-92" fmla="*/ 0 h 684497"/>
                <a:gd name="connsiteX2-93" fmla="*/ 1124187 w 1124187"/>
                <a:gd name="connsiteY2-94" fmla="*/ 274320 h 684497"/>
                <a:gd name="connsiteX3-95" fmla="*/ 0 w 1124187"/>
                <a:gd name="connsiteY3-96" fmla="*/ 684497 h 684497"/>
                <a:gd name="connsiteX0-97" fmla="*/ 0 w 1124187"/>
                <a:gd name="connsiteY0-98" fmla="*/ 684497 h 684497"/>
                <a:gd name="connsiteX1-99" fmla="*/ 827007 w 1124187"/>
                <a:gd name="connsiteY1-100" fmla="*/ 0 h 684497"/>
                <a:gd name="connsiteX2-101" fmla="*/ 1124187 w 1124187"/>
                <a:gd name="connsiteY2-102" fmla="*/ 274320 h 684497"/>
                <a:gd name="connsiteX3-103" fmla="*/ 0 w 1124187"/>
                <a:gd name="connsiteY3-104" fmla="*/ 684497 h 684497"/>
                <a:gd name="connsiteX0-105" fmla="*/ 0 w 1125193"/>
                <a:gd name="connsiteY0-106" fmla="*/ 684497 h 684497"/>
                <a:gd name="connsiteX1-107" fmla="*/ 827007 w 1125193"/>
                <a:gd name="connsiteY1-108" fmla="*/ 0 h 684497"/>
                <a:gd name="connsiteX2-109" fmla="*/ 1125193 w 1125193"/>
                <a:gd name="connsiteY2-110" fmla="*/ 302186 h 684497"/>
                <a:gd name="connsiteX3-111" fmla="*/ 0 w 1125193"/>
                <a:gd name="connsiteY3-112" fmla="*/ 684497 h 684497"/>
                <a:gd name="connsiteX0-113" fmla="*/ 0 w 1109869"/>
                <a:gd name="connsiteY0-114" fmla="*/ 684497 h 684497"/>
                <a:gd name="connsiteX1-115" fmla="*/ 827007 w 1109869"/>
                <a:gd name="connsiteY1-116" fmla="*/ 0 h 684497"/>
                <a:gd name="connsiteX2-117" fmla="*/ 1109869 w 1109869"/>
                <a:gd name="connsiteY2-118" fmla="*/ 293334 h 684497"/>
                <a:gd name="connsiteX3-119" fmla="*/ 0 w 1109869"/>
                <a:gd name="connsiteY3-120" fmla="*/ 684497 h 684497"/>
                <a:gd name="connsiteX0-121" fmla="*/ 0 w 1111718"/>
                <a:gd name="connsiteY0-122" fmla="*/ 684497 h 684497"/>
                <a:gd name="connsiteX1-123" fmla="*/ 827007 w 1111718"/>
                <a:gd name="connsiteY1-124" fmla="*/ 0 h 684497"/>
                <a:gd name="connsiteX2-125" fmla="*/ 1111718 w 1111718"/>
                <a:gd name="connsiteY2-126" fmla="*/ 287291 h 684497"/>
                <a:gd name="connsiteX3-127" fmla="*/ 0 w 1111718"/>
                <a:gd name="connsiteY3-128" fmla="*/ 684497 h 684497"/>
                <a:gd name="connsiteX0-129" fmla="*/ 0 w 1113567"/>
                <a:gd name="connsiteY0-130" fmla="*/ 684497 h 684497"/>
                <a:gd name="connsiteX1-131" fmla="*/ 827007 w 1113567"/>
                <a:gd name="connsiteY1-132" fmla="*/ 0 h 684497"/>
                <a:gd name="connsiteX2-133" fmla="*/ 1113567 w 1113567"/>
                <a:gd name="connsiteY2-134" fmla="*/ 272819 h 684497"/>
                <a:gd name="connsiteX3-135" fmla="*/ 0 w 1113567"/>
                <a:gd name="connsiteY3-136" fmla="*/ 684497 h 684497"/>
                <a:gd name="connsiteX0-137" fmla="*/ 0 w 1118278"/>
                <a:gd name="connsiteY0-138" fmla="*/ 684497 h 684497"/>
                <a:gd name="connsiteX1-139" fmla="*/ 827007 w 1118278"/>
                <a:gd name="connsiteY1-140" fmla="*/ 0 h 684497"/>
                <a:gd name="connsiteX2-141" fmla="*/ 1118278 w 1118278"/>
                <a:gd name="connsiteY2-142" fmla="*/ 292399 h 684497"/>
                <a:gd name="connsiteX3-143" fmla="*/ 0 w 1118278"/>
                <a:gd name="connsiteY3-144" fmla="*/ 684497 h 684497"/>
                <a:gd name="connsiteX0-145" fmla="*/ 0 w 1117265"/>
                <a:gd name="connsiteY0-146" fmla="*/ 684497 h 684497"/>
                <a:gd name="connsiteX1-147" fmla="*/ 827007 w 1117265"/>
                <a:gd name="connsiteY1-148" fmla="*/ 0 h 684497"/>
                <a:gd name="connsiteX2-149" fmla="*/ 1117265 w 1117265"/>
                <a:gd name="connsiteY2-150" fmla="*/ 283547 h 684497"/>
                <a:gd name="connsiteX3-151" fmla="*/ 0 w 1117265"/>
                <a:gd name="connsiteY3-152" fmla="*/ 684497 h 684497"/>
                <a:gd name="connsiteX0-153" fmla="*/ 0 w 1117265"/>
                <a:gd name="connsiteY0-154" fmla="*/ 684497 h 684497"/>
                <a:gd name="connsiteX1-155" fmla="*/ 827007 w 1117265"/>
                <a:gd name="connsiteY1-156" fmla="*/ 0 h 684497"/>
                <a:gd name="connsiteX2-157" fmla="*/ 1117265 w 1117265"/>
                <a:gd name="connsiteY2-158" fmla="*/ 283547 h 684497"/>
                <a:gd name="connsiteX3-159" fmla="*/ 0 w 1117265"/>
                <a:gd name="connsiteY3-160" fmla="*/ 684497 h 684497"/>
                <a:gd name="connsiteX0-161" fmla="*/ 0 w 1117265"/>
                <a:gd name="connsiteY0-162" fmla="*/ 684497 h 684497"/>
                <a:gd name="connsiteX1-163" fmla="*/ 827007 w 1117265"/>
                <a:gd name="connsiteY1-164" fmla="*/ 0 h 684497"/>
                <a:gd name="connsiteX2-165" fmla="*/ 1117265 w 1117265"/>
                <a:gd name="connsiteY2-166" fmla="*/ 283547 h 684497"/>
                <a:gd name="connsiteX3-167" fmla="*/ 0 w 1117265"/>
                <a:gd name="connsiteY3-168" fmla="*/ 684497 h 684497"/>
                <a:gd name="connsiteX0-169" fmla="*/ 0 w 1117265"/>
                <a:gd name="connsiteY0-170" fmla="*/ 684497 h 684497"/>
                <a:gd name="connsiteX1-171" fmla="*/ 827007 w 1117265"/>
                <a:gd name="connsiteY1-172" fmla="*/ 0 h 684497"/>
                <a:gd name="connsiteX2-173" fmla="*/ 1117265 w 1117265"/>
                <a:gd name="connsiteY2-174" fmla="*/ 283547 h 684497"/>
                <a:gd name="connsiteX3-175" fmla="*/ 0 w 1117265"/>
                <a:gd name="connsiteY3-176" fmla="*/ 684497 h 684497"/>
                <a:gd name="connsiteX0-177" fmla="*/ 0 w 1117265"/>
                <a:gd name="connsiteY0-178" fmla="*/ 684497 h 684497"/>
                <a:gd name="connsiteX1-179" fmla="*/ 827007 w 1117265"/>
                <a:gd name="connsiteY1-180" fmla="*/ 0 h 684497"/>
                <a:gd name="connsiteX2-181" fmla="*/ 1117265 w 1117265"/>
                <a:gd name="connsiteY2-182" fmla="*/ 283547 h 684497"/>
                <a:gd name="connsiteX3-183" fmla="*/ 0 w 1117265"/>
                <a:gd name="connsiteY3-184" fmla="*/ 684497 h 684497"/>
                <a:gd name="connsiteX0-185" fmla="*/ 0 w 1117265"/>
                <a:gd name="connsiteY0-186" fmla="*/ 684497 h 684497"/>
                <a:gd name="connsiteX1-187" fmla="*/ 827007 w 1117265"/>
                <a:gd name="connsiteY1-188" fmla="*/ 0 h 684497"/>
                <a:gd name="connsiteX2-189" fmla="*/ 1117265 w 1117265"/>
                <a:gd name="connsiteY2-190" fmla="*/ 283547 h 684497"/>
                <a:gd name="connsiteX3-191" fmla="*/ 0 w 1117265"/>
                <a:gd name="connsiteY3-192" fmla="*/ 684497 h 684497"/>
                <a:gd name="connsiteX0-193" fmla="*/ 0 w 1117265"/>
                <a:gd name="connsiteY0-194" fmla="*/ 684497 h 684497"/>
                <a:gd name="connsiteX1-195" fmla="*/ 827007 w 1117265"/>
                <a:gd name="connsiteY1-196" fmla="*/ 0 h 684497"/>
                <a:gd name="connsiteX2-197" fmla="*/ 1117265 w 1117265"/>
                <a:gd name="connsiteY2-198" fmla="*/ 283547 h 684497"/>
                <a:gd name="connsiteX3-199" fmla="*/ 0 w 1117265"/>
                <a:gd name="connsiteY3-200" fmla="*/ 684497 h 684497"/>
                <a:gd name="connsiteX0-201" fmla="*/ 0 w 1117265"/>
                <a:gd name="connsiteY0-202" fmla="*/ 684497 h 684497"/>
                <a:gd name="connsiteX1-203" fmla="*/ 827007 w 1117265"/>
                <a:gd name="connsiteY1-204" fmla="*/ 0 h 684497"/>
                <a:gd name="connsiteX2-205" fmla="*/ 1117265 w 1117265"/>
                <a:gd name="connsiteY2-206" fmla="*/ 283547 h 684497"/>
                <a:gd name="connsiteX3-207" fmla="*/ 0 w 1117265"/>
                <a:gd name="connsiteY3-208" fmla="*/ 684497 h 684497"/>
                <a:gd name="connsiteX0-209" fmla="*/ 0 w 1117265"/>
                <a:gd name="connsiteY0-210" fmla="*/ 684497 h 684497"/>
                <a:gd name="connsiteX1-211" fmla="*/ 827007 w 1117265"/>
                <a:gd name="connsiteY1-212" fmla="*/ 0 h 684497"/>
                <a:gd name="connsiteX2-213" fmla="*/ 1117265 w 1117265"/>
                <a:gd name="connsiteY2-214" fmla="*/ 283547 h 684497"/>
                <a:gd name="connsiteX3-215" fmla="*/ 0 w 1117265"/>
                <a:gd name="connsiteY3-216" fmla="*/ 684497 h 684497"/>
                <a:gd name="connsiteX0-217" fmla="*/ 0 w 1117265"/>
                <a:gd name="connsiteY0-218" fmla="*/ 684497 h 684497"/>
                <a:gd name="connsiteX1-219" fmla="*/ 827007 w 1117265"/>
                <a:gd name="connsiteY1-220" fmla="*/ 0 h 684497"/>
                <a:gd name="connsiteX2-221" fmla="*/ 1117265 w 1117265"/>
                <a:gd name="connsiteY2-222" fmla="*/ 283547 h 684497"/>
                <a:gd name="connsiteX3-223" fmla="*/ 0 w 1117265"/>
                <a:gd name="connsiteY3-224" fmla="*/ 684497 h 684497"/>
                <a:gd name="connsiteX0-225" fmla="*/ 0 w 1117265"/>
                <a:gd name="connsiteY0-226" fmla="*/ 684497 h 684497"/>
                <a:gd name="connsiteX1-227" fmla="*/ 827007 w 1117265"/>
                <a:gd name="connsiteY1-228" fmla="*/ 0 h 684497"/>
                <a:gd name="connsiteX2-229" fmla="*/ 1117265 w 1117265"/>
                <a:gd name="connsiteY2-230" fmla="*/ 283547 h 684497"/>
                <a:gd name="connsiteX3-231" fmla="*/ 0 w 1117265"/>
                <a:gd name="connsiteY3-232" fmla="*/ 684497 h 684497"/>
                <a:gd name="connsiteX0-233" fmla="*/ 0 w 1117265"/>
                <a:gd name="connsiteY0-234" fmla="*/ 684497 h 684497"/>
                <a:gd name="connsiteX1-235" fmla="*/ 827007 w 1117265"/>
                <a:gd name="connsiteY1-236" fmla="*/ 0 h 684497"/>
                <a:gd name="connsiteX2-237" fmla="*/ 1117265 w 1117265"/>
                <a:gd name="connsiteY2-238" fmla="*/ 283547 h 684497"/>
                <a:gd name="connsiteX3-239" fmla="*/ 0 w 1117265"/>
                <a:gd name="connsiteY3-240" fmla="*/ 684497 h 684497"/>
                <a:gd name="connsiteX0-241" fmla="*/ 0 w 1117265"/>
                <a:gd name="connsiteY0-242" fmla="*/ 684497 h 684497"/>
                <a:gd name="connsiteX1-243" fmla="*/ 827007 w 1117265"/>
                <a:gd name="connsiteY1-244" fmla="*/ 0 h 684497"/>
                <a:gd name="connsiteX2-245" fmla="*/ 1117265 w 1117265"/>
                <a:gd name="connsiteY2-246" fmla="*/ 283547 h 684497"/>
                <a:gd name="connsiteX3-247" fmla="*/ 0 w 1117265"/>
                <a:gd name="connsiteY3-248" fmla="*/ 684497 h 684497"/>
              </a:gdLst>
              <a:ahLst/>
              <a:cxnLst>
                <a:cxn ang="0">
                  <a:pos x="connsiteX0-1" y="connsiteY0-2"/>
                </a:cxn>
                <a:cxn ang="0">
                  <a:pos x="connsiteX1-3" y="connsiteY1-4"/>
                </a:cxn>
                <a:cxn ang="0">
                  <a:pos x="connsiteX2-5" y="connsiteY2-6"/>
                </a:cxn>
                <a:cxn ang="0">
                  <a:pos x="connsiteX3-7" y="connsiteY3-8"/>
                </a:cxn>
              </a:cxnLst>
              <a:rect l="l" t="t" r="r" b="b"/>
              <a:pathLst>
                <a:path w="1117265" h="684497">
                  <a:moveTo>
                    <a:pt x="0" y="684497"/>
                  </a:moveTo>
                  <a:cubicBezTo>
                    <a:pt x="281310" y="578055"/>
                    <a:pt x="563915" y="445084"/>
                    <a:pt x="827007" y="0"/>
                  </a:cubicBezTo>
                  <a:cubicBezTo>
                    <a:pt x="830800" y="112603"/>
                    <a:pt x="947335" y="344380"/>
                    <a:pt x="1117265" y="283547"/>
                  </a:cubicBezTo>
                  <a:cubicBezTo>
                    <a:pt x="779033" y="454015"/>
                    <a:pt x="330704" y="612949"/>
                    <a:pt x="0" y="684497"/>
                  </a:cubicBezTo>
                  <a:close/>
                </a:path>
              </a:pathLst>
            </a:custGeom>
            <a:noFill/>
            <a:ln w="50800">
              <a:solidFill>
                <a:srgbClr val="03264C"/>
              </a:solidFill>
              <a:headEnd type="oval"/>
              <a:tailEnd type="oval"/>
            </a:ln>
            <a:effectLst/>
          </p:spPr>
          <p:style>
            <a:lnRef idx="1">
              <a:schemeClr val="accent1"/>
            </a:lnRef>
            <a:fillRef idx="0">
              <a:schemeClr val="accent1"/>
            </a:fillRef>
            <a:effectRef idx="0">
              <a:schemeClr val="accent1"/>
            </a:effectRef>
            <a:fontRef idx="minor">
              <a:schemeClr val="tx1"/>
            </a:fontRef>
          </p:style>
          <p:txBody>
            <a:bodyPr lIns="67391" tIns="33696" rIns="67391" bIns="33696" anchor="ctr"/>
            <a:lstStyle/>
            <a:p>
              <a:pPr algn="ctr"/>
              <a:endParaRPr lang="ko-KR" altLang="en-US" sz="3600">
                <a:solidFill>
                  <a:prstClr val="black"/>
                </a:solidFill>
                <a:latin typeface="Arial" panose="020B0604020202020204" pitchFamily="34" charset="0"/>
                <a:cs typeface="+mn-ea"/>
                <a:sym typeface="Arial" panose="020B0604020202020204" pitchFamily="34" charset="0"/>
              </a:endParaRPr>
            </a:p>
          </p:txBody>
        </p:sp>
        <p:sp>
          <p:nvSpPr>
            <p:cNvPr id="33" name="자유형 200"/>
            <p:cNvSpPr/>
            <p:nvPr/>
          </p:nvSpPr>
          <p:spPr bwMode="auto">
            <a:xfrm>
              <a:off x="13401" y="4415"/>
              <a:ext cx="3614" cy="720"/>
            </a:xfrm>
            <a:custGeom>
              <a:avLst/>
              <a:gdLst>
                <a:gd name="connsiteX0" fmla="*/ 0 w 2226733"/>
                <a:gd name="connsiteY0" fmla="*/ 0 h 465666"/>
                <a:gd name="connsiteX1" fmla="*/ 2226733 w 2226733"/>
                <a:gd name="connsiteY1" fmla="*/ 67733 h 465666"/>
                <a:gd name="connsiteX2" fmla="*/ 2192867 w 2226733"/>
                <a:gd name="connsiteY2" fmla="*/ 465666 h 465666"/>
                <a:gd name="connsiteX3" fmla="*/ 16933 w 2226733"/>
                <a:gd name="connsiteY3" fmla="*/ 381000 h 465666"/>
                <a:gd name="connsiteX4" fmla="*/ 0 w 2226733"/>
                <a:gd name="connsiteY4" fmla="*/ 0 h 465666"/>
                <a:gd name="connsiteX0-1" fmla="*/ 0 w 2226733"/>
                <a:gd name="connsiteY0-2" fmla="*/ 0 h 465666"/>
                <a:gd name="connsiteX1-3" fmla="*/ 2226733 w 2226733"/>
                <a:gd name="connsiteY1-4" fmla="*/ 67733 h 465666"/>
                <a:gd name="connsiteX2-5" fmla="*/ 2192867 w 2226733"/>
                <a:gd name="connsiteY2-6" fmla="*/ 465666 h 465666"/>
                <a:gd name="connsiteX3-7" fmla="*/ 16933 w 2226733"/>
                <a:gd name="connsiteY3-8" fmla="*/ 381000 h 465666"/>
                <a:gd name="connsiteX4-9" fmla="*/ 0 w 2226733"/>
                <a:gd name="connsiteY4-10" fmla="*/ 0 h 465666"/>
                <a:gd name="connsiteX0-11" fmla="*/ 0 w 2207084"/>
                <a:gd name="connsiteY0-12" fmla="*/ 0 h 465666"/>
                <a:gd name="connsiteX1-13" fmla="*/ 2207084 w 2207084"/>
                <a:gd name="connsiteY1-14" fmla="*/ 33453 h 465666"/>
                <a:gd name="connsiteX2-15" fmla="*/ 2192867 w 2207084"/>
                <a:gd name="connsiteY2-16" fmla="*/ 465666 h 465666"/>
                <a:gd name="connsiteX3-17" fmla="*/ 16933 w 2207084"/>
                <a:gd name="connsiteY3-18" fmla="*/ 381000 h 465666"/>
                <a:gd name="connsiteX4-19" fmla="*/ 0 w 2207084"/>
                <a:gd name="connsiteY4-20" fmla="*/ 0 h 465666"/>
                <a:gd name="connsiteX0-21" fmla="*/ 0 w 2196244"/>
                <a:gd name="connsiteY0-22" fmla="*/ 0 h 468217"/>
                <a:gd name="connsiteX1-23" fmla="*/ 2196244 w 2196244"/>
                <a:gd name="connsiteY1-24" fmla="*/ 36004 h 468217"/>
                <a:gd name="connsiteX2-25" fmla="*/ 2182027 w 2196244"/>
                <a:gd name="connsiteY2-26" fmla="*/ 468217 h 468217"/>
                <a:gd name="connsiteX3-27" fmla="*/ 6093 w 2196244"/>
                <a:gd name="connsiteY3-28" fmla="*/ 383551 h 468217"/>
                <a:gd name="connsiteX4-29" fmla="*/ 0 w 2196244"/>
                <a:gd name="connsiteY4-30" fmla="*/ 0 h 468217"/>
                <a:gd name="connsiteX0-31" fmla="*/ 0 w 2196244"/>
                <a:gd name="connsiteY0-32" fmla="*/ 0 h 468217"/>
                <a:gd name="connsiteX1-33" fmla="*/ 2196244 w 2196244"/>
                <a:gd name="connsiteY1-34" fmla="*/ 36004 h 468217"/>
                <a:gd name="connsiteX2-35" fmla="*/ 2182027 w 2196244"/>
                <a:gd name="connsiteY2-36" fmla="*/ 468217 h 468217"/>
                <a:gd name="connsiteX3-37" fmla="*/ 6093 w 2196244"/>
                <a:gd name="connsiteY3-38" fmla="*/ 383551 h 468217"/>
                <a:gd name="connsiteX4-39" fmla="*/ 0 w 2196244"/>
                <a:gd name="connsiteY4-40" fmla="*/ 0 h 468217"/>
                <a:gd name="connsiteX0-41" fmla="*/ 29911 w 2190151"/>
                <a:gd name="connsiteY0-42" fmla="*/ 0 h 468216"/>
                <a:gd name="connsiteX1-43" fmla="*/ 2190151 w 2190151"/>
                <a:gd name="connsiteY1-44" fmla="*/ 36003 h 468216"/>
                <a:gd name="connsiteX2-45" fmla="*/ 2175934 w 2190151"/>
                <a:gd name="connsiteY2-46" fmla="*/ 468216 h 468216"/>
                <a:gd name="connsiteX3-47" fmla="*/ 0 w 2190151"/>
                <a:gd name="connsiteY3-48" fmla="*/ 383550 h 468216"/>
                <a:gd name="connsiteX4-49" fmla="*/ 29911 w 2190151"/>
                <a:gd name="connsiteY4-50" fmla="*/ 0 h 468216"/>
                <a:gd name="connsiteX0-51" fmla="*/ 0 w 2160240"/>
                <a:gd name="connsiteY0-52" fmla="*/ 0 h 468216"/>
                <a:gd name="connsiteX1-53" fmla="*/ 2160240 w 2160240"/>
                <a:gd name="connsiteY1-54" fmla="*/ 36003 h 468216"/>
                <a:gd name="connsiteX2-55" fmla="*/ 2146023 w 2160240"/>
                <a:gd name="connsiteY2-56" fmla="*/ 468216 h 468216"/>
                <a:gd name="connsiteX3-57" fmla="*/ 0 w 2160240"/>
                <a:gd name="connsiteY3-58" fmla="*/ 360039 h 468216"/>
                <a:gd name="connsiteX4-59" fmla="*/ 0 w 2160240"/>
                <a:gd name="connsiteY4-60" fmla="*/ 0 h 468216"/>
                <a:gd name="connsiteX0-61" fmla="*/ 21444 w 2181684"/>
                <a:gd name="connsiteY0-62" fmla="*/ 0 h 468216"/>
                <a:gd name="connsiteX1-63" fmla="*/ 2181684 w 2181684"/>
                <a:gd name="connsiteY1-64" fmla="*/ 36003 h 468216"/>
                <a:gd name="connsiteX2-65" fmla="*/ 2167467 w 2181684"/>
                <a:gd name="connsiteY2-66" fmla="*/ 468216 h 468216"/>
                <a:gd name="connsiteX3-67" fmla="*/ 0 w 2181684"/>
                <a:gd name="connsiteY3-68" fmla="*/ 378258 h 468216"/>
                <a:gd name="connsiteX4-69" fmla="*/ 21444 w 2181684"/>
                <a:gd name="connsiteY4-70" fmla="*/ 0 h 468216"/>
                <a:gd name="connsiteX0-71" fmla="*/ 15094 w 2181684"/>
                <a:gd name="connsiteY0-72" fmla="*/ 0 h 468216"/>
                <a:gd name="connsiteX1-73" fmla="*/ 2181684 w 2181684"/>
                <a:gd name="connsiteY1-74" fmla="*/ 36003 h 468216"/>
                <a:gd name="connsiteX2-75" fmla="*/ 2167467 w 2181684"/>
                <a:gd name="connsiteY2-76" fmla="*/ 468216 h 468216"/>
                <a:gd name="connsiteX3-77" fmla="*/ 0 w 2181684"/>
                <a:gd name="connsiteY3-78" fmla="*/ 378258 h 468216"/>
                <a:gd name="connsiteX4-79" fmla="*/ 15094 w 2181684"/>
                <a:gd name="connsiteY4-80" fmla="*/ 0 h 468216"/>
                <a:gd name="connsiteX0-81" fmla="*/ 15094 w 2181684"/>
                <a:gd name="connsiteY0-82" fmla="*/ 0 h 492391"/>
                <a:gd name="connsiteX1-83" fmla="*/ 2181684 w 2181684"/>
                <a:gd name="connsiteY1-84" fmla="*/ 36003 h 492391"/>
                <a:gd name="connsiteX2-85" fmla="*/ 2167467 w 2181684"/>
                <a:gd name="connsiteY2-86" fmla="*/ 468216 h 492391"/>
                <a:gd name="connsiteX3-87" fmla="*/ 0 w 2181684"/>
                <a:gd name="connsiteY3-88" fmla="*/ 378258 h 492391"/>
                <a:gd name="connsiteX4-89" fmla="*/ 15094 w 2181684"/>
                <a:gd name="connsiteY4-90" fmla="*/ 0 h 492391"/>
                <a:gd name="connsiteX0-91" fmla="*/ 15094 w 2181684"/>
                <a:gd name="connsiteY0-92" fmla="*/ 0 h 492391"/>
                <a:gd name="connsiteX1-93" fmla="*/ 2181684 w 2181684"/>
                <a:gd name="connsiteY1-94" fmla="*/ 36003 h 492391"/>
                <a:gd name="connsiteX2-95" fmla="*/ 2167467 w 2181684"/>
                <a:gd name="connsiteY2-96" fmla="*/ 468216 h 492391"/>
                <a:gd name="connsiteX3-97" fmla="*/ 0 w 2181684"/>
                <a:gd name="connsiteY3-98" fmla="*/ 378258 h 492391"/>
                <a:gd name="connsiteX4-99" fmla="*/ 15094 w 2181684"/>
                <a:gd name="connsiteY4-100" fmla="*/ 0 h 492391"/>
                <a:gd name="connsiteX0-101" fmla="*/ 15094 w 2181684"/>
                <a:gd name="connsiteY0-102" fmla="*/ 0 h 456222"/>
                <a:gd name="connsiteX1-103" fmla="*/ 2181684 w 2181684"/>
                <a:gd name="connsiteY1-104" fmla="*/ 36003 h 456222"/>
                <a:gd name="connsiteX2-105" fmla="*/ 2145679 w 2181684"/>
                <a:gd name="connsiteY2-106" fmla="*/ 432047 h 456222"/>
                <a:gd name="connsiteX3-107" fmla="*/ 0 w 2181684"/>
                <a:gd name="connsiteY3-108" fmla="*/ 378258 h 456222"/>
                <a:gd name="connsiteX4-109" fmla="*/ 15094 w 2181684"/>
                <a:gd name="connsiteY4-110" fmla="*/ 0 h 456222"/>
                <a:gd name="connsiteX0-111" fmla="*/ 15094 w 2181684"/>
                <a:gd name="connsiteY0-112" fmla="*/ 0 h 462758"/>
                <a:gd name="connsiteX1-113" fmla="*/ 2181684 w 2181684"/>
                <a:gd name="connsiteY1-114" fmla="*/ 36003 h 462758"/>
                <a:gd name="connsiteX2-115" fmla="*/ 2171699 w 2181684"/>
                <a:gd name="connsiteY2-116" fmla="*/ 438583 h 462758"/>
                <a:gd name="connsiteX3-117" fmla="*/ 0 w 2181684"/>
                <a:gd name="connsiteY3-118" fmla="*/ 378258 h 462758"/>
                <a:gd name="connsiteX4-119" fmla="*/ 15094 w 2181684"/>
                <a:gd name="connsiteY4-120" fmla="*/ 0 h 462758"/>
                <a:gd name="connsiteX0-121" fmla="*/ 21443 w 2181684"/>
                <a:gd name="connsiteY0-122" fmla="*/ 0 h 498763"/>
                <a:gd name="connsiteX1-123" fmla="*/ 2181684 w 2181684"/>
                <a:gd name="connsiteY1-124" fmla="*/ 72008 h 498763"/>
                <a:gd name="connsiteX2-125" fmla="*/ 2171699 w 2181684"/>
                <a:gd name="connsiteY2-126" fmla="*/ 474588 h 498763"/>
                <a:gd name="connsiteX3-127" fmla="*/ 0 w 2181684"/>
                <a:gd name="connsiteY3-128" fmla="*/ 414263 h 498763"/>
                <a:gd name="connsiteX4-129" fmla="*/ 21443 w 2181684"/>
                <a:gd name="connsiteY4-130" fmla="*/ 0 h 498763"/>
                <a:gd name="connsiteX0-131" fmla="*/ 21443 w 2181683"/>
                <a:gd name="connsiteY0-132" fmla="*/ 0 h 498763"/>
                <a:gd name="connsiteX1-133" fmla="*/ 2181683 w 2181683"/>
                <a:gd name="connsiteY1-134" fmla="*/ 36005 h 498763"/>
                <a:gd name="connsiteX2-135" fmla="*/ 2171699 w 2181683"/>
                <a:gd name="connsiteY2-136" fmla="*/ 474588 h 498763"/>
                <a:gd name="connsiteX3-137" fmla="*/ 0 w 2181683"/>
                <a:gd name="connsiteY3-138" fmla="*/ 414263 h 498763"/>
                <a:gd name="connsiteX4-139" fmla="*/ 21443 w 2181683"/>
                <a:gd name="connsiteY4-140" fmla="*/ 0 h 498763"/>
                <a:gd name="connsiteX0-141" fmla="*/ 21443 w 2181683"/>
                <a:gd name="connsiteY0-142" fmla="*/ 0 h 466660"/>
                <a:gd name="connsiteX1-143" fmla="*/ 2181683 w 2181683"/>
                <a:gd name="connsiteY1-144" fmla="*/ 36005 h 466660"/>
                <a:gd name="connsiteX2-145" fmla="*/ 2145680 w 2181683"/>
                <a:gd name="connsiteY2-146" fmla="*/ 432049 h 466660"/>
                <a:gd name="connsiteX3-147" fmla="*/ 0 w 2181683"/>
                <a:gd name="connsiteY3-148" fmla="*/ 414263 h 466660"/>
                <a:gd name="connsiteX4-149" fmla="*/ 21443 w 2181683"/>
                <a:gd name="connsiteY4-150" fmla="*/ 0 h 466660"/>
                <a:gd name="connsiteX0-151" fmla="*/ 21443 w 2181683"/>
                <a:gd name="connsiteY0-152" fmla="*/ 0 h 441574"/>
                <a:gd name="connsiteX1-153" fmla="*/ 2181683 w 2181683"/>
                <a:gd name="connsiteY1-154" fmla="*/ 36005 h 441574"/>
                <a:gd name="connsiteX2-155" fmla="*/ 2161555 w 2181683"/>
                <a:gd name="connsiteY2-156" fmla="*/ 441574 h 441574"/>
                <a:gd name="connsiteX3-157" fmla="*/ 0 w 2181683"/>
                <a:gd name="connsiteY3-158" fmla="*/ 414263 h 441574"/>
                <a:gd name="connsiteX4-159" fmla="*/ 21443 w 2181683"/>
                <a:gd name="connsiteY4-160" fmla="*/ 0 h 441574"/>
                <a:gd name="connsiteX0-161" fmla="*/ 21443 w 2181683"/>
                <a:gd name="connsiteY0-162" fmla="*/ 0 h 441574"/>
                <a:gd name="connsiteX1-163" fmla="*/ 2181683 w 2181683"/>
                <a:gd name="connsiteY1-164" fmla="*/ 36005 h 441574"/>
                <a:gd name="connsiteX2-165" fmla="*/ 2171080 w 2181683"/>
                <a:gd name="connsiteY2-166" fmla="*/ 441574 h 441574"/>
                <a:gd name="connsiteX3-167" fmla="*/ 0 w 2181683"/>
                <a:gd name="connsiteY3-168" fmla="*/ 414263 h 441574"/>
                <a:gd name="connsiteX4-169" fmla="*/ 21443 w 2181683"/>
                <a:gd name="connsiteY4-170" fmla="*/ 0 h 441574"/>
                <a:gd name="connsiteX0-171" fmla="*/ 21443 w 2181683"/>
                <a:gd name="connsiteY0-172" fmla="*/ 0 h 471835"/>
                <a:gd name="connsiteX1-173" fmla="*/ 2181683 w 2181683"/>
                <a:gd name="connsiteY1-174" fmla="*/ 36005 h 471835"/>
                <a:gd name="connsiteX2-175" fmla="*/ 2171080 w 2181683"/>
                <a:gd name="connsiteY2-176" fmla="*/ 441574 h 471835"/>
                <a:gd name="connsiteX3-177" fmla="*/ 0 w 2181683"/>
                <a:gd name="connsiteY3-178" fmla="*/ 414263 h 471835"/>
                <a:gd name="connsiteX4-179" fmla="*/ 21443 w 2181683"/>
                <a:gd name="connsiteY4-180" fmla="*/ 0 h 471835"/>
                <a:gd name="connsiteX0-181" fmla="*/ 21443 w 2181683"/>
                <a:gd name="connsiteY0-182" fmla="*/ 0 h 471835"/>
                <a:gd name="connsiteX1-183" fmla="*/ 2181683 w 2181683"/>
                <a:gd name="connsiteY1-184" fmla="*/ 36005 h 471835"/>
                <a:gd name="connsiteX2-185" fmla="*/ 2171080 w 2181683"/>
                <a:gd name="connsiteY2-186" fmla="*/ 441574 h 471835"/>
                <a:gd name="connsiteX3-187" fmla="*/ 0 w 2181683"/>
                <a:gd name="connsiteY3-188" fmla="*/ 414263 h 471835"/>
                <a:gd name="connsiteX4-189" fmla="*/ 21443 w 2181683"/>
                <a:gd name="connsiteY4-190" fmla="*/ 0 h 471835"/>
                <a:gd name="connsiteX0-191" fmla="*/ 13233 w 2173473"/>
                <a:gd name="connsiteY0-192" fmla="*/ 0 h 471835"/>
                <a:gd name="connsiteX1-193" fmla="*/ 2173473 w 2173473"/>
                <a:gd name="connsiteY1-194" fmla="*/ 36005 h 471835"/>
                <a:gd name="connsiteX2-195" fmla="*/ 2162870 w 2173473"/>
                <a:gd name="connsiteY2-196" fmla="*/ 441574 h 471835"/>
                <a:gd name="connsiteX3-197" fmla="*/ 0 w 2173473"/>
                <a:gd name="connsiteY3-198" fmla="*/ 377428 h 471835"/>
                <a:gd name="connsiteX4-199" fmla="*/ 13233 w 2173473"/>
                <a:gd name="connsiteY4-200" fmla="*/ 0 h 471835"/>
                <a:gd name="connsiteX0-201" fmla="*/ 15627 w 2175867"/>
                <a:gd name="connsiteY0-202" fmla="*/ 0 h 441574"/>
                <a:gd name="connsiteX1-203" fmla="*/ 2175867 w 2175867"/>
                <a:gd name="connsiteY1-204" fmla="*/ 36005 h 441574"/>
                <a:gd name="connsiteX2-205" fmla="*/ 2165264 w 2175867"/>
                <a:gd name="connsiteY2-206" fmla="*/ 441574 h 441574"/>
                <a:gd name="connsiteX3-207" fmla="*/ 0 w 2175867"/>
                <a:gd name="connsiteY3-208" fmla="*/ 354372 h 441574"/>
                <a:gd name="connsiteX4-209" fmla="*/ 15627 w 2175867"/>
                <a:gd name="connsiteY4-210" fmla="*/ 0 h 441574"/>
                <a:gd name="connsiteX0-211" fmla="*/ 15627 w 2175867"/>
                <a:gd name="connsiteY0-212" fmla="*/ 0 h 454274"/>
                <a:gd name="connsiteX1-213" fmla="*/ 2175867 w 2175867"/>
                <a:gd name="connsiteY1-214" fmla="*/ 48705 h 454274"/>
                <a:gd name="connsiteX2-215" fmla="*/ 2165264 w 2175867"/>
                <a:gd name="connsiteY2-216" fmla="*/ 454274 h 454274"/>
                <a:gd name="connsiteX3-217" fmla="*/ 0 w 2175867"/>
                <a:gd name="connsiteY3-218" fmla="*/ 367072 h 454274"/>
                <a:gd name="connsiteX4-219" fmla="*/ 15627 w 2175867"/>
                <a:gd name="connsiteY4-220" fmla="*/ 0 h 454274"/>
                <a:gd name="connsiteX0-221" fmla="*/ 15627 w 2179042"/>
                <a:gd name="connsiteY0-222" fmla="*/ 0 h 454274"/>
                <a:gd name="connsiteX1-223" fmla="*/ 2179042 w 2179042"/>
                <a:gd name="connsiteY1-224" fmla="*/ 39180 h 454274"/>
                <a:gd name="connsiteX2-225" fmla="*/ 2165264 w 2179042"/>
                <a:gd name="connsiteY2-226" fmla="*/ 454274 h 454274"/>
                <a:gd name="connsiteX3-227" fmla="*/ 0 w 2179042"/>
                <a:gd name="connsiteY3-228" fmla="*/ 367072 h 454274"/>
                <a:gd name="connsiteX4-229" fmla="*/ 15627 w 2179042"/>
                <a:gd name="connsiteY4-230" fmla="*/ 0 h 454274"/>
                <a:gd name="connsiteX0-231" fmla="*/ 15627 w 2179042"/>
                <a:gd name="connsiteY0-232" fmla="*/ 0 h 397124"/>
                <a:gd name="connsiteX1-233" fmla="*/ 2179042 w 2179042"/>
                <a:gd name="connsiteY1-234" fmla="*/ 39180 h 397124"/>
                <a:gd name="connsiteX2-235" fmla="*/ 2174789 w 2179042"/>
                <a:gd name="connsiteY2-236" fmla="*/ 397124 h 397124"/>
                <a:gd name="connsiteX3-237" fmla="*/ 0 w 2179042"/>
                <a:gd name="connsiteY3-238" fmla="*/ 367072 h 397124"/>
                <a:gd name="connsiteX4-239" fmla="*/ 15627 w 2179042"/>
                <a:gd name="connsiteY4-240" fmla="*/ 0 h 397124"/>
                <a:gd name="connsiteX0-241" fmla="*/ 18802 w 2182217"/>
                <a:gd name="connsiteY0-242" fmla="*/ 0 h 397124"/>
                <a:gd name="connsiteX1-243" fmla="*/ 2182217 w 2182217"/>
                <a:gd name="connsiteY1-244" fmla="*/ 39180 h 397124"/>
                <a:gd name="connsiteX2-245" fmla="*/ 2177964 w 2182217"/>
                <a:gd name="connsiteY2-246" fmla="*/ 397124 h 397124"/>
                <a:gd name="connsiteX3-247" fmla="*/ 0 w 2182217"/>
                <a:gd name="connsiteY3-248" fmla="*/ 351197 h 397124"/>
                <a:gd name="connsiteX4-249" fmla="*/ 18802 w 2182217"/>
                <a:gd name="connsiteY4-250" fmla="*/ 0 h 397124"/>
                <a:gd name="connsiteX0-251" fmla="*/ 25152 w 2188567"/>
                <a:gd name="connsiteY0-252" fmla="*/ 0 h 397124"/>
                <a:gd name="connsiteX1-253" fmla="*/ 2188567 w 2188567"/>
                <a:gd name="connsiteY1-254" fmla="*/ 39180 h 397124"/>
                <a:gd name="connsiteX2-255" fmla="*/ 2184314 w 2188567"/>
                <a:gd name="connsiteY2-256" fmla="*/ 397124 h 397124"/>
                <a:gd name="connsiteX3-257" fmla="*/ 0 w 2188567"/>
                <a:gd name="connsiteY3-258" fmla="*/ 367072 h 397124"/>
                <a:gd name="connsiteX4-259" fmla="*/ 25152 w 2188567"/>
                <a:gd name="connsiteY4-260" fmla="*/ 0 h 397124"/>
                <a:gd name="connsiteX0-261" fmla="*/ 25152 w 2188567"/>
                <a:gd name="connsiteY0-262" fmla="*/ 0 h 381249"/>
                <a:gd name="connsiteX1-263" fmla="*/ 2188567 w 2188567"/>
                <a:gd name="connsiteY1-264" fmla="*/ 39180 h 381249"/>
                <a:gd name="connsiteX2-265" fmla="*/ 2181139 w 2188567"/>
                <a:gd name="connsiteY2-266" fmla="*/ 381249 h 381249"/>
                <a:gd name="connsiteX3-267" fmla="*/ 0 w 2188567"/>
                <a:gd name="connsiteY3-268" fmla="*/ 367072 h 381249"/>
                <a:gd name="connsiteX4-269" fmla="*/ 25152 w 2188567"/>
                <a:gd name="connsiteY4-270" fmla="*/ 0 h 381249"/>
                <a:gd name="connsiteX0-271" fmla="*/ 25152 w 2188567"/>
                <a:gd name="connsiteY0-272" fmla="*/ 0 h 411696"/>
                <a:gd name="connsiteX1-273" fmla="*/ 2188567 w 2188567"/>
                <a:gd name="connsiteY1-274" fmla="*/ 39180 h 411696"/>
                <a:gd name="connsiteX2-275" fmla="*/ 2181139 w 2188567"/>
                <a:gd name="connsiteY2-276" fmla="*/ 381249 h 411696"/>
                <a:gd name="connsiteX3-277" fmla="*/ 0 w 2188567"/>
                <a:gd name="connsiteY3-278" fmla="*/ 367072 h 411696"/>
                <a:gd name="connsiteX4-279" fmla="*/ 25152 w 2188567"/>
                <a:gd name="connsiteY4-280" fmla="*/ 0 h 411696"/>
                <a:gd name="connsiteX0-281" fmla="*/ 25152 w 2188567"/>
                <a:gd name="connsiteY0-282" fmla="*/ 0 h 436265"/>
                <a:gd name="connsiteX1-283" fmla="*/ 2188567 w 2188567"/>
                <a:gd name="connsiteY1-284" fmla="*/ 39180 h 436265"/>
                <a:gd name="connsiteX2-285" fmla="*/ 2181139 w 2188567"/>
                <a:gd name="connsiteY2-286" fmla="*/ 381249 h 436265"/>
                <a:gd name="connsiteX3-287" fmla="*/ 0 w 2188567"/>
                <a:gd name="connsiteY3-288" fmla="*/ 367072 h 436265"/>
                <a:gd name="connsiteX4-289" fmla="*/ 25152 w 2188567"/>
                <a:gd name="connsiteY4-290" fmla="*/ 0 h 436265"/>
                <a:gd name="connsiteX0-291" fmla="*/ 16942 w 2180357"/>
                <a:gd name="connsiteY0-292" fmla="*/ 0 h 436265"/>
                <a:gd name="connsiteX1-293" fmla="*/ 2180357 w 2180357"/>
                <a:gd name="connsiteY1-294" fmla="*/ 39180 h 436265"/>
                <a:gd name="connsiteX2-295" fmla="*/ 2172929 w 2180357"/>
                <a:gd name="connsiteY2-296" fmla="*/ 381249 h 436265"/>
                <a:gd name="connsiteX3-297" fmla="*/ 0 w 2180357"/>
                <a:gd name="connsiteY3-298" fmla="*/ 338745 h 436265"/>
                <a:gd name="connsiteX4-299" fmla="*/ 16942 w 2180357"/>
                <a:gd name="connsiteY4-300" fmla="*/ 0 h 436265"/>
                <a:gd name="connsiteX0-301" fmla="*/ 16942 w 2180357"/>
                <a:gd name="connsiteY0-302" fmla="*/ 0 h 436265"/>
                <a:gd name="connsiteX1-303" fmla="*/ 2180357 w 2180357"/>
                <a:gd name="connsiteY1-304" fmla="*/ 39180 h 436265"/>
                <a:gd name="connsiteX2-305" fmla="*/ 2172929 w 2180357"/>
                <a:gd name="connsiteY2-306" fmla="*/ 381249 h 436265"/>
                <a:gd name="connsiteX3-307" fmla="*/ 0 w 2180357"/>
                <a:gd name="connsiteY3-308" fmla="*/ 338745 h 436265"/>
                <a:gd name="connsiteX4-309" fmla="*/ 16942 w 2180357"/>
                <a:gd name="connsiteY4-310" fmla="*/ 0 h 43626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80357" h="436265">
                  <a:moveTo>
                    <a:pt x="16942" y="0"/>
                  </a:moveTo>
                  <a:cubicBezTo>
                    <a:pt x="639962" y="54762"/>
                    <a:pt x="1398909" y="66757"/>
                    <a:pt x="2180357" y="39180"/>
                  </a:cubicBezTo>
                  <a:cubicBezTo>
                    <a:pt x="2178939" y="158495"/>
                    <a:pt x="2174347" y="261934"/>
                    <a:pt x="2172929" y="381249"/>
                  </a:cubicBezTo>
                  <a:cubicBezTo>
                    <a:pt x="1395033" y="436265"/>
                    <a:pt x="414147" y="370198"/>
                    <a:pt x="0" y="338745"/>
                  </a:cubicBezTo>
                  <a:lnTo>
                    <a:pt x="16942" y="0"/>
                  </a:lnTo>
                  <a:close/>
                </a:path>
              </a:pathLst>
            </a:custGeom>
            <a:solidFill>
              <a:srgbClr val="03264C"/>
            </a:solidFill>
            <a:ln w="50800">
              <a:noFill/>
              <a:headEnd type="oval"/>
              <a:tailEnd type="oval"/>
            </a:ln>
            <a:effectLst/>
          </p:spPr>
          <p:style>
            <a:lnRef idx="1">
              <a:schemeClr val="accent1"/>
            </a:lnRef>
            <a:fillRef idx="0">
              <a:schemeClr val="accent1"/>
            </a:fillRef>
            <a:effectRef idx="0">
              <a:schemeClr val="accent1"/>
            </a:effectRef>
            <a:fontRef idx="minor">
              <a:schemeClr val="tx1"/>
            </a:fontRef>
          </p:style>
          <p:txBody>
            <a:bodyPr lIns="67391" tIns="33696" rIns="67391" bIns="33696" anchor="ctr"/>
            <a:lstStyle/>
            <a:p>
              <a:pPr algn="ctr"/>
              <a:endParaRPr lang="ko-KR" altLang="en-US" sz="3600">
                <a:solidFill>
                  <a:prstClr val="black"/>
                </a:solidFill>
                <a:latin typeface="Arial" panose="020B0604020202020204" pitchFamily="34" charset="0"/>
                <a:cs typeface="+mn-ea"/>
                <a:sym typeface="Arial" panose="020B0604020202020204" pitchFamily="34" charset="0"/>
              </a:endParaRPr>
            </a:p>
          </p:txBody>
        </p:sp>
        <p:sp>
          <p:nvSpPr>
            <p:cNvPr id="35" name="자유형 124"/>
            <p:cNvSpPr/>
            <p:nvPr/>
          </p:nvSpPr>
          <p:spPr bwMode="auto">
            <a:xfrm>
              <a:off x="15124" y="4062"/>
              <a:ext cx="246" cy="520"/>
            </a:xfrm>
            <a:custGeom>
              <a:avLst/>
              <a:gdLst>
                <a:gd name="connsiteX0" fmla="*/ 127000 w 203200"/>
                <a:gd name="connsiteY0" fmla="*/ 0 h 279400"/>
                <a:gd name="connsiteX1" fmla="*/ 0 w 203200"/>
                <a:gd name="connsiteY1" fmla="*/ 279400 h 279400"/>
                <a:gd name="connsiteX2" fmla="*/ 203200 w 203200"/>
                <a:gd name="connsiteY2" fmla="*/ 6350 h 279400"/>
                <a:gd name="connsiteX3" fmla="*/ 127000 w 203200"/>
                <a:gd name="connsiteY3" fmla="*/ 0 h 279400"/>
                <a:gd name="connsiteX0-1" fmla="*/ 53950 w 130150"/>
                <a:gd name="connsiteY0-2" fmla="*/ 0 h 226132"/>
                <a:gd name="connsiteX1-3" fmla="*/ 0 w 130150"/>
                <a:gd name="connsiteY1-4" fmla="*/ 226132 h 226132"/>
                <a:gd name="connsiteX2-5" fmla="*/ 130150 w 130150"/>
                <a:gd name="connsiteY2-6" fmla="*/ 6350 h 226132"/>
                <a:gd name="connsiteX3-7" fmla="*/ 53950 w 130150"/>
                <a:gd name="connsiteY3-8" fmla="*/ 0 h 226132"/>
                <a:gd name="connsiteX0-9" fmla="*/ 53950 w 130150"/>
                <a:gd name="connsiteY0-10" fmla="*/ 0 h 226132"/>
                <a:gd name="connsiteX1-11" fmla="*/ 0 w 130150"/>
                <a:gd name="connsiteY1-12" fmla="*/ 226132 h 226132"/>
                <a:gd name="connsiteX2-13" fmla="*/ 130150 w 130150"/>
                <a:gd name="connsiteY2-14" fmla="*/ 6350 h 226132"/>
                <a:gd name="connsiteX3-15" fmla="*/ 53950 w 130150"/>
                <a:gd name="connsiteY3-16" fmla="*/ 0 h 226132"/>
                <a:gd name="connsiteX0-17" fmla="*/ 53950 w 130150"/>
                <a:gd name="connsiteY0-18" fmla="*/ 0 h 226132"/>
                <a:gd name="connsiteX1-19" fmla="*/ 0 w 130150"/>
                <a:gd name="connsiteY1-20" fmla="*/ 226132 h 226132"/>
                <a:gd name="connsiteX2-21" fmla="*/ 130150 w 130150"/>
                <a:gd name="connsiteY2-22" fmla="*/ 6350 h 226132"/>
                <a:gd name="connsiteX3-23" fmla="*/ 53950 w 130150"/>
                <a:gd name="connsiteY3-24" fmla="*/ 0 h 226132"/>
                <a:gd name="connsiteX0-25" fmla="*/ 53950 w 130150"/>
                <a:gd name="connsiteY0-26" fmla="*/ 0 h 226132"/>
                <a:gd name="connsiteX1-27" fmla="*/ 0 w 130150"/>
                <a:gd name="connsiteY1-28" fmla="*/ 226132 h 226132"/>
                <a:gd name="connsiteX2-29" fmla="*/ 130150 w 130150"/>
                <a:gd name="connsiteY2-30" fmla="*/ 6350 h 226132"/>
                <a:gd name="connsiteX3-31" fmla="*/ 53950 w 130150"/>
                <a:gd name="connsiteY3-32" fmla="*/ 0 h 226132"/>
                <a:gd name="connsiteX0-33" fmla="*/ 53950 w 130150"/>
                <a:gd name="connsiteY0-34" fmla="*/ 0 h 226132"/>
                <a:gd name="connsiteX1-35" fmla="*/ 0 w 130150"/>
                <a:gd name="connsiteY1-36" fmla="*/ 226132 h 226132"/>
                <a:gd name="connsiteX2-37" fmla="*/ 130150 w 130150"/>
                <a:gd name="connsiteY2-38" fmla="*/ 6350 h 226132"/>
                <a:gd name="connsiteX3-39" fmla="*/ 53950 w 130150"/>
                <a:gd name="connsiteY3-40" fmla="*/ 0 h 226132"/>
                <a:gd name="connsiteX0-41" fmla="*/ 53950 w 130150"/>
                <a:gd name="connsiteY0-42" fmla="*/ 0 h 226132"/>
                <a:gd name="connsiteX1-43" fmla="*/ 0 w 130150"/>
                <a:gd name="connsiteY1-44" fmla="*/ 226132 h 226132"/>
                <a:gd name="connsiteX2-45" fmla="*/ 130150 w 130150"/>
                <a:gd name="connsiteY2-46" fmla="*/ 6350 h 226132"/>
                <a:gd name="connsiteX3-47" fmla="*/ 53950 w 130150"/>
                <a:gd name="connsiteY3-48" fmla="*/ 0 h 226132"/>
                <a:gd name="connsiteX0-49" fmla="*/ 53950 w 130150"/>
                <a:gd name="connsiteY0-50" fmla="*/ 0 h 226132"/>
                <a:gd name="connsiteX1-51" fmla="*/ 0 w 130150"/>
                <a:gd name="connsiteY1-52" fmla="*/ 226132 h 226132"/>
                <a:gd name="connsiteX2-53" fmla="*/ 130150 w 130150"/>
                <a:gd name="connsiteY2-54" fmla="*/ 6350 h 226132"/>
                <a:gd name="connsiteX3-55" fmla="*/ 53950 w 130150"/>
                <a:gd name="connsiteY3-56" fmla="*/ 0 h 226132"/>
                <a:gd name="connsiteX0-57" fmla="*/ 53950 w 108012"/>
                <a:gd name="connsiteY0-58" fmla="*/ 0 h 226132"/>
                <a:gd name="connsiteX1-59" fmla="*/ 0 w 108012"/>
                <a:gd name="connsiteY1-60" fmla="*/ 226132 h 226132"/>
                <a:gd name="connsiteX2-61" fmla="*/ 108012 w 108012"/>
                <a:gd name="connsiteY2-62" fmla="*/ 0 h 226132"/>
                <a:gd name="connsiteX3-63" fmla="*/ 53950 w 108012"/>
                <a:gd name="connsiteY3-64" fmla="*/ 0 h 226132"/>
                <a:gd name="connsiteX0-65" fmla="*/ 53950 w 108012"/>
                <a:gd name="connsiteY0-66" fmla="*/ 0 h 226132"/>
                <a:gd name="connsiteX1-67" fmla="*/ 0 w 108012"/>
                <a:gd name="connsiteY1-68" fmla="*/ 226132 h 226132"/>
                <a:gd name="connsiteX2-69" fmla="*/ 108012 w 108012"/>
                <a:gd name="connsiteY2-70" fmla="*/ 0 h 226132"/>
                <a:gd name="connsiteX3-71" fmla="*/ 53950 w 108012"/>
                <a:gd name="connsiteY3-72" fmla="*/ 0 h 226132"/>
                <a:gd name="connsiteX0-73" fmla="*/ 72008 w 108012"/>
                <a:gd name="connsiteY0-74" fmla="*/ 0 h 226132"/>
                <a:gd name="connsiteX1-75" fmla="*/ 0 w 108012"/>
                <a:gd name="connsiteY1-76" fmla="*/ 226132 h 226132"/>
                <a:gd name="connsiteX2-77" fmla="*/ 108012 w 108012"/>
                <a:gd name="connsiteY2-78" fmla="*/ 0 h 226132"/>
                <a:gd name="connsiteX3-79" fmla="*/ 72008 w 108012"/>
                <a:gd name="connsiteY3-80" fmla="*/ 0 h 226132"/>
                <a:gd name="connsiteX0-81" fmla="*/ 72008 w 108012"/>
                <a:gd name="connsiteY0-82" fmla="*/ 0 h 226132"/>
                <a:gd name="connsiteX1-83" fmla="*/ 0 w 108012"/>
                <a:gd name="connsiteY1-84" fmla="*/ 226132 h 226132"/>
                <a:gd name="connsiteX2-85" fmla="*/ 108012 w 108012"/>
                <a:gd name="connsiteY2-86" fmla="*/ 0 h 226132"/>
                <a:gd name="connsiteX3-87" fmla="*/ 72008 w 108012"/>
                <a:gd name="connsiteY3-88" fmla="*/ 0 h 226132"/>
                <a:gd name="connsiteX0-89" fmla="*/ 72008 w 108012"/>
                <a:gd name="connsiteY0-90" fmla="*/ 0 h 226132"/>
                <a:gd name="connsiteX1-91" fmla="*/ 0 w 108012"/>
                <a:gd name="connsiteY1-92" fmla="*/ 226132 h 226132"/>
                <a:gd name="connsiteX2-93" fmla="*/ 108012 w 108012"/>
                <a:gd name="connsiteY2-94" fmla="*/ 0 h 226132"/>
                <a:gd name="connsiteX3-95" fmla="*/ 72008 w 108012"/>
                <a:gd name="connsiteY3-96" fmla="*/ 0 h 226132"/>
                <a:gd name="connsiteX0-97" fmla="*/ 72008 w 108012"/>
                <a:gd name="connsiteY0-98" fmla="*/ 0 h 226132"/>
                <a:gd name="connsiteX1-99" fmla="*/ 0 w 108012"/>
                <a:gd name="connsiteY1-100" fmla="*/ 226132 h 226132"/>
                <a:gd name="connsiteX2-101" fmla="*/ 108012 w 108012"/>
                <a:gd name="connsiteY2-102" fmla="*/ 0 h 226132"/>
                <a:gd name="connsiteX3-103" fmla="*/ 72008 w 108012"/>
                <a:gd name="connsiteY3-104" fmla="*/ 0 h 226132"/>
                <a:gd name="connsiteX0-105" fmla="*/ 65881 w 108012"/>
                <a:gd name="connsiteY0-106" fmla="*/ 0 h 229667"/>
                <a:gd name="connsiteX1-107" fmla="*/ 0 w 108012"/>
                <a:gd name="connsiteY1-108" fmla="*/ 229667 h 229667"/>
                <a:gd name="connsiteX2-109" fmla="*/ 108012 w 108012"/>
                <a:gd name="connsiteY2-110" fmla="*/ 3535 h 229667"/>
                <a:gd name="connsiteX3-111" fmla="*/ 65881 w 108012"/>
                <a:gd name="connsiteY3-112" fmla="*/ 0 h 229667"/>
                <a:gd name="connsiteX0-113" fmla="*/ 65881 w 108012"/>
                <a:gd name="connsiteY0-114" fmla="*/ 0 h 229667"/>
                <a:gd name="connsiteX1-115" fmla="*/ 0 w 108012"/>
                <a:gd name="connsiteY1-116" fmla="*/ 229667 h 229667"/>
                <a:gd name="connsiteX2-117" fmla="*/ 108012 w 108012"/>
                <a:gd name="connsiteY2-118" fmla="*/ 3535 h 229667"/>
                <a:gd name="connsiteX3-119" fmla="*/ 65881 w 108012"/>
                <a:gd name="connsiteY3-120" fmla="*/ 0 h 229667"/>
                <a:gd name="connsiteX0-121" fmla="*/ 65881 w 108012"/>
                <a:gd name="connsiteY0-122" fmla="*/ 0 h 229667"/>
                <a:gd name="connsiteX1-123" fmla="*/ 0 w 108012"/>
                <a:gd name="connsiteY1-124" fmla="*/ 229667 h 229667"/>
                <a:gd name="connsiteX2-125" fmla="*/ 108012 w 108012"/>
                <a:gd name="connsiteY2-126" fmla="*/ 3535 h 229667"/>
                <a:gd name="connsiteX3-127" fmla="*/ 65881 w 108012"/>
                <a:gd name="connsiteY3-128" fmla="*/ 0 h 229667"/>
              </a:gdLst>
              <a:ahLst/>
              <a:cxnLst>
                <a:cxn ang="0">
                  <a:pos x="connsiteX0-1" y="connsiteY0-2"/>
                </a:cxn>
                <a:cxn ang="0">
                  <a:pos x="connsiteX1-3" y="connsiteY1-4"/>
                </a:cxn>
                <a:cxn ang="0">
                  <a:pos x="connsiteX2-5" y="connsiteY2-6"/>
                </a:cxn>
                <a:cxn ang="0">
                  <a:pos x="connsiteX3-7" y="connsiteY3-8"/>
                </a:cxn>
              </a:cxnLst>
              <a:rect l="l" t="t" r="r" b="b"/>
              <a:pathLst>
                <a:path w="108012" h="229667">
                  <a:moveTo>
                    <a:pt x="65881" y="0"/>
                  </a:moveTo>
                  <a:cubicBezTo>
                    <a:pt x="13989" y="170218"/>
                    <a:pt x="14807" y="145050"/>
                    <a:pt x="0" y="229667"/>
                  </a:cubicBezTo>
                  <a:cubicBezTo>
                    <a:pt x="60212" y="160858"/>
                    <a:pt x="80727" y="78247"/>
                    <a:pt x="108012" y="3535"/>
                  </a:cubicBezTo>
                  <a:lnTo>
                    <a:pt x="65881" y="0"/>
                  </a:lnTo>
                  <a:close/>
                </a:path>
              </a:pathLst>
            </a:custGeom>
            <a:solidFill>
              <a:srgbClr val="03264C"/>
            </a:solidFill>
            <a:ln w="50800">
              <a:noFill/>
              <a:headEnd type="oval"/>
              <a:tailEnd type="oval"/>
            </a:ln>
            <a:effectLst/>
          </p:spPr>
          <p:style>
            <a:lnRef idx="1">
              <a:schemeClr val="accent1"/>
            </a:lnRef>
            <a:fillRef idx="0">
              <a:schemeClr val="accent1"/>
            </a:fillRef>
            <a:effectRef idx="0">
              <a:schemeClr val="accent1"/>
            </a:effectRef>
            <a:fontRef idx="minor">
              <a:schemeClr val="tx1"/>
            </a:fontRef>
          </p:style>
          <p:txBody>
            <a:bodyPr lIns="67391" tIns="33696" rIns="67391" bIns="33696" anchor="ctr"/>
            <a:lstStyle/>
            <a:p>
              <a:pPr algn="ctr"/>
              <a:endParaRPr lang="ko-KR" altLang="en-US" sz="3600">
                <a:solidFill>
                  <a:prstClr val="black"/>
                </a:solidFill>
                <a:latin typeface="Arial" panose="020B0604020202020204" pitchFamily="34" charset="0"/>
                <a:cs typeface="+mn-ea"/>
                <a:sym typeface="Arial" panose="020B0604020202020204" pitchFamily="34" charset="0"/>
              </a:endParaRPr>
            </a:p>
          </p:txBody>
        </p:sp>
        <p:sp>
          <p:nvSpPr>
            <p:cNvPr id="36" name="타원 113"/>
            <p:cNvSpPr/>
            <p:nvPr/>
          </p:nvSpPr>
          <p:spPr bwMode="auto">
            <a:xfrm>
              <a:off x="15079" y="3543"/>
              <a:ext cx="561" cy="559"/>
            </a:xfrm>
            <a:prstGeom prst="ellipse">
              <a:avLst/>
            </a:prstGeom>
            <a:solidFill>
              <a:srgbClr val="03264C"/>
            </a:solidFill>
            <a:ln w="50800">
              <a:noFill/>
              <a:headEnd type="oval"/>
              <a:tailEnd type="oval"/>
            </a:ln>
            <a:effectLst/>
          </p:spPr>
          <p:style>
            <a:lnRef idx="1">
              <a:schemeClr val="accent1"/>
            </a:lnRef>
            <a:fillRef idx="0">
              <a:schemeClr val="accent1"/>
            </a:fillRef>
            <a:effectRef idx="0">
              <a:schemeClr val="accent1"/>
            </a:effectRef>
            <a:fontRef idx="minor">
              <a:schemeClr val="tx1"/>
            </a:fontRef>
          </p:style>
          <p:txBody>
            <a:bodyPr lIns="67391" tIns="33696" rIns="67391" bIns="33696" anchor="ctr"/>
            <a:lstStyle/>
            <a:p>
              <a:pPr algn="ctr"/>
              <a:r>
                <a:rPr lang="en-US" altLang="ko-KR" sz="2800" dirty="0">
                  <a:solidFill>
                    <a:schemeClr val="bg1"/>
                  </a:solidFill>
                  <a:latin typeface="华文细黑" panose="02010600040101010101" pitchFamily="2" charset="-122"/>
                  <a:ea typeface="华文细黑" panose="02010600040101010101" pitchFamily="2" charset="-122"/>
                  <a:cs typeface="+mn-ea"/>
                  <a:sym typeface="Arial" panose="020B0604020202020204" pitchFamily="34" charset="0"/>
                </a:rPr>
                <a:t>3</a:t>
              </a:r>
              <a:endParaRPr lang="ko-KR" altLang="en-US" sz="2800" dirty="0">
                <a:solidFill>
                  <a:schemeClr val="bg1"/>
                </a:solidFill>
                <a:latin typeface="华文细黑" panose="02010600040101010101" pitchFamily="2" charset="-122"/>
                <a:cs typeface="+mn-ea"/>
                <a:sym typeface="Arial" panose="020B0604020202020204" pitchFamily="34" charset="0"/>
              </a:endParaRPr>
            </a:p>
          </p:txBody>
        </p:sp>
        <p:sp>
          <p:nvSpPr>
            <p:cNvPr id="37" name="Rectangle 24"/>
            <p:cNvSpPr>
              <a:spLocks noChangeArrowheads="1"/>
            </p:cNvSpPr>
            <p:nvPr/>
          </p:nvSpPr>
          <p:spPr bwMode="auto">
            <a:xfrm>
              <a:off x="8022" y="5827"/>
              <a:ext cx="3289" cy="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220"/>
                </a:spcBef>
              </a:pPr>
              <a:r>
                <a:rPr lang="zh-CN" altLang="en-US" sz="1600" b="1" dirty="0">
                  <a:solidFill>
                    <a:schemeClr val="tx1">
                      <a:lumMod val="75000"/>
                      <a:lumOff val="25000"/>
                    </a:schemeClr>
                  </a:solidFill>
                </a:rPr>
                <a:t>TOPIC HEADER HERE</a:t>
              </a:r>
              <a:endParaRPr lang="zh-CN" altLang="en-US" sz="1600" dirty="0">
                <a:solidFill>
                  <a:schemeClr val="tx1">
                    <a:lumMod val="75000"/>
                    <a:lumOff val="25000"/>
                  </a:schemeClr>
                </a:solidFill>
              </a:endParaRPr>
            </a:p>
            <a:p>
              <a:pPr algn="ctr">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39" name="Rectangle 24"/>
            <p:cNvSpPr>
              <a:spLocks noChangeArrowheads="1"/>
            </p:cNvSpPr>
            <p:nvPr/>
          </p:nvSpPr>
          <p:spPr bwMode="auto">
            <a:xfrm>
              <a:off x="13564" y="5827"/>
              <a:ext cx="3289" cy="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220"/>
                </a:spcBef>
              </a:pPr>
              <a:r>
                <a:rPr lang="zh-CN" altLang="en-US" sz="1600" b="1" dirty="0">
                  <a:solidFill>
                    <a:schemeClr val="tx1">
                      <a:lumMod val="75000"/>
                      <a:lumOff val="25000"/>
                    </a:schemeClr>
                  </a:solidFill>
                </a:rPr>
                <a:t>TOPIC HEADER HERE</a:t>
              </a:r>
              <a:endParaRPr lang="zh-CN" altLang="en-US" sz="1600" dirty="0">
                <a:solidFill>
                  <a:schemeClr val="tx1">
                    <a:lumMod val="75000"/>
                    <a:lumOff val="25000"/>
                  </a:schemeClr>
                </a:solidFill>
              </a:endParaRPr>
            </a:p>
            <a:p>
              <a:pPr algn="ctr">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41" name="Rectangle 24"/>
            <p:cNvSpPr>
              <a:spLocks noChangeArrowheads="1"/>
            </p:cNvSpPr>
            <p:nvPr/>
          </p:nvSpPr>
          <p:spPr bwMode="auto">
            <a:xfrm>
              <a:off x="2395" y="5827"/>
              <a:ext cx="3289" cy="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220"/>
                </a:spcBef>
              </a:pPr>
              <a:r>
                <a:rPr lang="zh-CN" altLang="en-US" sz="1600" b="1" dirty="0">
                  <a:solidFill>
                    <a:schemeClr val="tx1">
                      <a:lumMod val="75000"/>
                      <a:lumOff val="25000"/>
                    </a:schemeClr>
                  </a:solidFill>
                </a:rPr>
                <a:t>TOPIC HEADER HERE</a:t>
              </a:r>
              <a:endParaRPr lang="zh-CN" altLang="en-US" sz="1600" dirty="0">
                <a:solidFill>
                  <a:schemeClr val="tx1">
                    <a:lumMod val="75000"/>
                    <a:lumOff val="25000"/>
                  </a:schemeClr>
                </a:solidFill>
              </a:endParaRPr>
            </a:p>
            <a:p>
              <a:pPr algn="ctr">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a:t>
              </a:r>
              <a:r>
                <a:rPr lang="zh-CN" altLang="en-US" sz="1200" dirty="0" smtClean="0">
                  <a:solidFill>
                    <a:schemeClr val="tx1">
                      <a:lumMod val="65000"/>
                      <a:lumOff val="35000"/>
                    </a:schemeClr>
                  </a:solidFill>
                  <a:latin typeface="Arial" panose="020B0604020202020204" pitchFamily="34" charset="0"/>
                  <a:ea typeface="微软雅黑" panose="020B0503020204020204" pitchFamily="34" charset="-122"/>
                  <a:cs typeface="+mn-ea"/>
                  <a:sym typeface="+mn-lt"/>
                </a:rPr>
                <a:t>文字。</a:t>
              </a:r>
              <a:endParaRPr lang="en-GB"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42" name="文本框 5"/>
            <p:cNvSpPr txBox="1">
              <a:spLocks noChangeArrowheads="1"/>
            </p:cNvSpPr>
            <p:nvPr/>
          </p:nvSpPr>
          <p:spPr bwMode="auto">
            <a:xfrm>
              <a:off x="2908" y="4415"/>
              <a:ext cx="2433" cy="1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91" tIns="33696" rIns="67391" bIns="33696">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1800" b="1" dirty="0">
                  <a:solidFill>
                    <a:schemeClr val="bg1"/>
                  </a:solidFill>
                  <a:latin typeface="华文细黑" panose="02010600040101010101" pitchFamily="2" charset="-122"/>
                  <a:ea typeface="华文细黑" panose="02010600040101010101" pitchFamily="2" charset="-122"/>
                </a:rPr>
                <a:t>行业现状分析</a:t>
              </a:r>
              <a:r>
                <a:rPr lang="en-US" altLang="zh-CN" sz="1800" b="1" dirty="0">
                  <a:solidFill>
                    <a:schemeClr val="bg1"/>
                  </a:solidFill>
                  <a:latin typeface="华文细黑" panose="02010600040101010101" pitchFamily="2" charset="-122"/>
                  <a:ea typeface="华文细黑" panose="02010600040101010101" pitchFamily="2" charset="-122"/>
                </a:rPr>
                <a:t>1</a:t>
              </a:r>
              <a:endParaRPr lang="zh-CN" altLang="en-US" sz="1800" b="1" dirty="0">
                <a:solidFill>
                  <a:schemeClr val="bg1"/>
                </a:solidFill>
                <a:latin typeface="华文细黑" panose="02010600040101010101" pitchFamily="2" charset="-122"/>
                <a:ea typeface="华文细黑" panose="02010600040101010101" pitchFamily="2" charset="-122"/>
              </a:endParaRPr>
            </a:p>
          </p:txBody>
        </p:sp>
        <p:sp>
          <p:nvSpPr>
            <p:cNvPr id="43" name="文本框 5"/>
            <p:cNvSpPr txBox="1">
              <a:spLocks noChangeArrowheads="1"/>
            </p:cNvSpPr>
            <p:nvPr/>
          </p:nvSpPr>
          <p:spPr bwMode="auto">
            <a:xfrm>
              <a:off x="8450" y="4562"/>
              <a:ext cx="2433" cy="1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91" tIns="33696" rIns="67391" bIns="33696">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1800" b="1" dirty="0">
                  <a:solidFill>
                    <a:schemeClr val="bg1"/>
                  </a:solidFill>
                  <a:latin typeface="华文细黑" panose="02010600040101010101" pitchFamily="2" charset="-122"/>
                  <a:ea typeface="华文细黑" panose="02010600040101010101" pitchFamily="2" charset="-122"/>
                </a:rPr>
                <a:t>行业现状分析</a:t>
              </a:r>
              <a:r>
                <a:rPr lang="en-US" altLang="zh-CN" sz="1800" b="1" dirty="0">
                  <a:solidFill>
                    <a:schemeClr val="bg1"/>
                  </a:solidFill>
                  <a:latin typeface="华文细黑" panose="02010600040101010101" pitchFamily="2" charset="-122"/>
                  <a:ea typeface="华文细黑" panose="02010600040101010101" pitchFamily="2" charset="-122"/>
                </a:rPr>
                <a:t>1</a:t>
              </a:r>
              <a:endParaRPr lang="zh-CN" altLang="en-US" sz="1800" b="1" dirty="0">
                <a:solidFill>
                  <a:schemeClr val="bg1"/>
                </a:solidFill>
                <a:latin typeface="华文细黑" panose="02010600040101010101" pitchFamily="2" charset="-122"/>
                <a:ea typeface="华文细黑" panose="02010600040101010101" pitchFamily="2" charset="-122"/>
              </a:endParaRPr>
            </a:p>
          </p:txBody>
        </p:sp>
        <p:sp>
          <p:nvSpPr>
            <p:cNvPr id="45" name="文本框 5"/>
            <p:cNvSpPr txBox="1">
              <a:spLocks noChangeArrowheads="1"/>
            </p:cNvSpPr>
            <p:nvPr/>
          </p:nvSpPr>
          <p:spPr bwMode="auto">
            <a:xfrm>
              <a:off x="13992" y="4486"/>
              <a:ext cx="2433" cy="1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91" tIns="33696" rIns="67391" bIns="33696">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1800" b="1" dirty="0">
                  <a:solidFill>
                    <a:schemeClr val="bg1"/>
                  </a:solidFill>
                  <a:latin typeface="华文细黑" panose="02010600040101010101" pitchFamily="2" charset="-122"/>
                  <a:ea typeface="华文细黑" panose="02010600040101010101" pitchFamily="2" charset="-122"/>
                </a:rPr>
                <a:t>行业现状分析</a:t>
              </a:r>
              <a:r>
                <a:rPr lang="en-US" altLang="zh-CN" sz="1800" b="1" dirty="0">
                  <a:solidFill>
                    <a:schemeClr val="bg1"/>
                  </a:solidFill>
                  <a:latin typeface="华文细黑" panose="02010600040101010101" pitchFamily="2" charset="-122"/>
                  <a:ea typeface="华文细黑" panose="02010600040101010101" pitchFamily="2" charset="-122"/>
                </a:rPr>
                <a:t>1</a:t>
              </a:r>
              <a:endParaRPr lang="zh-CN" altLang="en-US" sz="1800" b="1" dirty="0">
                <a:solidFill>
                  <a:schemeClr val="bg1"/>
                </a:solidFill>
                <a:latin typeface="华文细黑" panose="02010600040101010101" pitchFamily="2" charset="-122"/>
                <a:ea typeface="华文细黑" panose="02010600040101010101" pitchFamily="2" charset="-122"/>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0" y="0"/>
            <a:ext cx="2536190" cy="553634"/>
            <a:chOff x="0" y="0"/>
            <a:chExt cx="5873" cy="1282"/>
          </a:xfrm>
        </p:grpSpPr>
        <p:sp>
          <p:nvSpPr>
            <p:cNvPr id="84" name="五边形 83"/>
            <p:cNvSpPr/>
            <p:nvPr/>
          </p:nvSpPr>
          <p:spPr>
            <a:xfrm>
              <a:off x="0" y="0"/>
              <a:ext cx="5873" cy="1282"/>
            </a:xfrm>
            <a:prstGeom prst="homePlate">
              <a:avLst>
                <a:gd name="adj" fmla="val 62842"/>
              </a:avLst>
            </a:prstGeom>
            <a:solidFill>
              <a:srgbClr val="03264C"/>
            </a:solidFill>
            <a:ln>
              <a:noFill/>
            </a:ln>
            <a:effectLst>
              <a:outerShdw blurRad="1270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85" name="矩形 3"/>
            <p:cNvSpPr>
              <a:spLocks noChangeArrowheads="1"/>
            </p:cNvSpPr>
            <p:nvPr/>
          </p:nvSpPr>
          <p:spPr bwMode="auto">
            <a:xfrm>
              <a:off x="720" y="325"/>
              <a:ext cx="3275" cy="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defTabSz="914400">
                <a:spcBef>
                  <a:spcPct val="0"/>
                </a:spcBef>
                <a:buNone/>
              </a:pPr>
              <a:r>
                <a:rPr lang="zh-CN" altLang="en-US" sz="1600" b="1" dirty="0" smtClean="0">
                  <a:solidFill>
                    <a:schemeClr val="bg1"/>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1600" b="1" dirty="0" smtClean="0">
                <a:solidFill>
                  <a:schemeClr val="bg1"/>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59" name="Group 22"/>
          <p:cNvGrpSpPr/>
          <p:nvPr/>
        </p:nvGrpSpPr>
        <p:grpSpPr>
          <a:xfrm rot="0">
            <a:off x="3530600" y="1271270"/>
            <a:ext cx="421005" cy="2576830"/>
            <a:chOff x="1461672" y="2210578"/>
            <a:chExt cx="509757" cy="3119848"/>
          </a:xfrm>
          <a:solidFill>
            <a:srgbClr val="03264C"/>
          </a:solidFill>
        </p:grpSpPr>
        <p:sp>
          <p:nvSpPr>
            <p:cNvPr id="60" name="Rectangle 23"/>
            <p:cNvSpPr>
              <a:spLocks noChangeArrowheads="1"/>
            </p:cNvSpPr>
            <p:nvPr/>
          </p:nvSpPr>
          <p:spPr bwMode="auto">
            <a:xfrm>
              <a:off x="1461672" y="3773130"/>
              <a:ext cx="509757" cy="700696"/>
            </a:xfrm>
            <a:prstGeom prst="rect">
              <a:avLst/>
            </a:prstGeom>
            <a:solidFill>
              <a:schemeClr val="bg1">
                <a:lumMod val="75000"/>
              </a:schemeClr>
            </a:solid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61" name="Rectangle 24"/>
            <p:cNvSpPr>
              <a:spLocks noChangeArrowheads="1"/>
            </p:cNvSpPr>
            <p:nvPr/>
          </p:nvSpPr>
          <p:spPr bwMode="auto">
            <a:xfrm>
              <a:off x="1461672" y="2974337"/>
              <a:ext cx="509757" cy="781276"/>
            </a:xfrm>
            <a:prstGeom prst="rect">
              <a:avLst/>
            </a:prstGeom>
            <a:solidFill>
              <a:schemeClr val="bg1">
                <a:lumMod val="75000"/>
              </a:schemeClr>
            </a:solid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62" name="Freeform 25"/>
            <p:cNvSpPr/>
            <p:nvPr/>
          </p:nvSpPr>
          <p:spPr bwMode="auto">
            <a:xfrm>
              <a:off x="146167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63" name="Freeform 26"/>
            <p:cNvSpPr/>
            <p:nvPr/>
          </p:nvSpPr>
          <p:spPr bwMode="auto">
            <a:xfrm>
              <a:off x="146167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solidFill>
              <a:schemeClr val="bg1">
                <a:lumMod val="75000"/>
              </a:schemeClr>
            </a:solid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grpSp>
      <p:sp>
        <p:nvSpPr>
          <p:cNvPr id="64" name="Freeform 31"/>
          <p:cNvSpPr/>
          <p:nvPr/>
        </p:nvSpPr>
        <p:spPr bwMode="auto">
          <a:xfrm>
            <a:off x="3526790" y="2858135"/>
            <a:ext cx="421005" cy="245745"/>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rgbClr val="03264C"/>
          </a:solid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grpSp>
        <p:nvGrpSpPr>
          <p:cNvPr id="65" name="Group 8"/>
          <p:cNvGrpSpPr/>
          <p:nvPr/>
        </p:nvGrpSpPr>
        <p:grpSpPr>
          <a:xfrm rot="0">
            <a:off x="3528695" y="2894965"/>
            <a:ext cx="526415" cy="953770"/>
            <a:chOff x="806257" y="3985529"/>
            <a:chExt cx="637344" cy="1154395"/>
          </a:xfrm>
          <a:solidFill>
            <a:srgbClr val="03264C"/>
          </a:solidFill>
        </p:grpSpPr>
        <p:grpSp>
          <p:nvGrpSpPr>
            <p:cNvPr id="66" name="Group 28"/>
            <p:cNvGrpSpPr/>
            <p:nvPr/>
          </p:nvGrpSpPr>
          <p:grpSpPr>
            <a:xfrm>
              <a:off x="808009" y="4819356"/>
              <a:ext cx="635592" cy="320568"/>
              <a:chOff x="5311610" y="4117494"/>
              <a:chExt cx="576000" cy="290513"/>
            </a:xfrm>
            <a:grpFill/>
          </p:grpSpPr>
          <p:sp>
            <p:nvSpPr>
              <p:cNvPr id="67" name="Freeform 33"/>
              <p:cNvSpPr/>
              <p:nvPr/>
            </p:nvSpPr>
            <p:spPr bwMode="auto">
              <a:xfrm>
                <a:off x="553836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68" name="Freeform 34"/>
              <p:cNvSpPr/>
              <p:nvPr/>
            </p:nvSpPr>
            <p:spPr bwMode="auto">
              <a:xfrm>
                <a:off x="53116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grpSp>
        <p:sp>
          <p:nvSpPr>
            <p:cNvPr id="69" name="Rectangle 30"/>
            <p:cNvSpPr>
              <a:spLocks noChangeArrowheads="1"/>
            </p:cNvSpPr>
            <p:nvPr/>
          </p:nvSpPr>
          <p:spPr bwMode="auto">
            <a:xfrm>
              <a:off x="806257" y="4283326"/>
              <a:ext cx="509757" cy="586154"/>
            </a:xfrm>
            <a:prstGeom prst="rect">
              <a:avLst/>
            </a:prstGeom>
            <a:grp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70" name="Freeform 32"/>
            <p:cNvSpPr/>
            <p:nvPr/>
          </p:nvSpPr>
          <p:spPr bwMode="auto">
            <a:xfrm>
              <a:off x="806258" y="398552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grpSp>
      <p:grpSp>
        <p:nvGrpSpPr>
          <p:cNvPr id="71" name="Group 35"/>
          <p:cNvGrpSpPr/>
          <p:nvPr/>
        </p:nvGrpSpPr>
        <p:grpSpPr>
          <a:xfrm rot="0">
            <a:off x="4133850" y="1271270"/>
            <a:ext cx="421005" cy="2576830"/>
            <a:chOff x="2192160" y="2210578"/>
            <a:chExt cx="509757" cy="3119848"/>
          </a:xfrm>
          <a:solidFill>
            <a:srgbClr val="03264C"/>
          </a:solidFill>
        </p:grpSpPr>
        <p:sp>
          <p:nvSpPr>
            <p:cNvPr id="72" name="Rectangle 36"/>
            <p:cNvSpPr>
              <a:spLocks noChangeArrowheads="1"/>
            </p:cNvSpPr>
            <p:nvPr/>
          </p:nvSpPr>
          <p:spPr bwMode="auto">
            <a:xfrm>
              <a:off x="2192160" y="3773130"/>
              <a:ext cx="509757" cy="700696"/>
            </a:xfrm>
            <a:prstGeom prst="rect">
              <a:avLst/>
            </a:prstGeom>
            <a:solidFill>
              <a:schemeClr val="bg1">
                <a:lumMod val="75000"/>
              </a:schemeClr>
            </a:solid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73" name="Rectangle 37"/>
            <p:cNvSpPr>
              <a:spLocks noChangeArrowheads="1"/>
            </p:cNvSpPr>
            <p:nvPr/>
          </p:nvSpPr>
          <p:spPr bwMode="auto">
            <a:xfrm>
              <a:off x="2192160" y="2974337"/>
              <a:ext cx="509757" cy="781276"/>
            </a:xfrm>
            <a:prstGeom prst="rect">
              <a:avLst/>
            </a:prstGeom>
            <a:solidFill>
              <a:schemeClr val="bg1">
                <a:lumMod val="75000"/>
              </a:schemeClr>
            </a:solid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74" name="Freeform 38"/>
            <p:cNvSpPr/>
            <p:nvPr/>
          </p:nvSpPr>
          <p:spPr bwMode="auto">
            <a:xfrm>
              <a:off x="219216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solidFill>
              <a:schemeClr val="bg1">
                <a:lumMod val="75000"/>
              </a:schemeClr>
            </a:solid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75" name="Freeform 39"/>
            <p:cNvSpPr/>
            <p:nvPr/>
          </p:nvSpPr>
          <p:spPr bwMode="auto">
            <a:xfrm>
              <a:off x="219216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solidFill>
              <a:schemeClr val="bg1">
                <a:lumMod val="75000"/>
              </a:schemeClr>
            </a:solid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grpSp>
      <p:sp>
        <p:nvSpPr>
          <p:cNvPr id="76" name="Freeform 42"/>
          <p:cNvSpPr/>
          <p:nvPr/>
        </p:nvSpPr>
        <p:spPr bwMode="auto">
          <a:xfrm>
            <a:off x="4130040" y="3188335"/>
            <a:ext cx="421005" cy="245745"/>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bg1">
              <a:lumMod val="75000"/>
            </a:schemeClr>
          </a:solid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grpSp>
        <p:nvGrpSpPr>
          <p:cNvPr id="77" name="Group 7"/>
          <p:cNvGrpSpPr/>
          <p:nvPr/>
        </p:nvGrpSpPr>
        <p:grpSpPr>
          <a:xfrm rot="0">
            <a:off x="4027170" y="3224530"/>
            <a:ext cx="631825" cy="623570"/>
            <a:chOff x="1409156" y="4385136"/>
            <a:chExt cx="764932" cy="754788"/>
          </a:xfrm>
          <a:solidFill>
            <a:srgbClr val="03264C"/>
          </a:solidFill>
        </p:grpSpPr>
        <p:sp>
          <p:nvSpPr>
            <p:cNvPr id="78" name="Rectangle 41"/>
            <p:cNvSpPr>
              <a:spLocks noChangeArrowheads="1"/>
            </p:cNvSpPr>
            <p:nvPr/>
          </p:nvSpPr>
          <p:spPr bwMode="auto">
            <a:xfrm>
              <a:off x="1536745" y="4671028"/>
              <a:ext cx="509757" cy="198451"/>
            </a:xfrm>
            <a:prstGeom prst="rect">
              <a:avLst/>
            </a:prstGeom>
            <a:grp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79" name="Freeform 43"/>
            <p:cNvSpPr/>
            <p:nvPr/>
          </p:nvSpPr>
          <p:spPr bwMode="auto">
            <a:xfrm>
              <a:off x="1536746" y="4385136"/>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grpSp>
          <p:nvGrpSpPr>
            <p:cNvPr id="80" name="Group 44"/>
            <p:cNvGrpSpPr/>
            <p:nvPr/>
          </p:nvGrpSpPr>
          <p:grpSpPr>
            <a:xfrm>
              <a:off x="1409156" y="4819356"/>
              <a:ext cx="764932" cy="320568"/>
              <a:chOff x="5856396" y="4117494"/>
              <a:chExt cx="693213" cy="290513"/>
            </a:xfrm>
            <a:grpFill/>
          </p:grpSpPr>
          <p:sp>
            <p:nvSpPr>
              <p:cNvPr id="81" name="Freeform 45"/>
              <p:cNvSpPr/>
              <p:nvPr/>
            </p:nvSpPr>
            <p:spPr bwMode="auto">
              <a:xfrm>
                <a:off x="620035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82" name="Freeform 46"/>
              <p:cNvSpPr/>
              <p:nvPr/>
            </p:nvSpPr>
            <p:spPr bwMode="auto">
              <a:xfrm>
                <a:off x="597360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83" name="Freeform 47"/>
              <p:cNvSpPr/>
              <p:nvPr/>
            </p:nvSpPr>
            <p:spPr bwMode="auto">
              <a:xfrm flipH="1">
                <a:off x="585639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grpSp>
      </p:grpSp>
      <p:grpSp>
        <p:nvGrpSpPr>
          <p:cNvPr id="86" name="Group 48"/>
          <p:cNvGrpSpPr/>
          <p:nvPr/>
        </p:nvGrpSpPr>
        <p:grpSpPr>
          <a:xfrm rot="0">
            <a:off x="4725670" y="1271270"/>
            <a:ext cx="424815" cy="2576830"/>
            <a:chOff x="2908697" y="2210578"/>
            <a:chExt cx="514370" cy="3119848"/>
          </a:xfrm>
          <a:solidFill>
            <a:srgbClr val="03264C"/>
          </a:solidFill>
        </p:grpSpPr>
        <p:sp>
          <p:nvSpPr>
            <p:cNvPr id="87" name="Rectangle 49"/>
            <p:cNvSpPr>
              <a:spLocks noChangeArrowheads="1"/>
            </p:cNvSpPr>
            <p:nvPr/>
          </p:nvSpPr>
          <p:spPr bwMode="auto">
            <a:xfrm>
              <a:off x="2913310" y="3773130"/>
              <a:ext cx="509757" cy="700696"/>
            </a:xfrm>
            <a:prstGeom prst="rect">
              <a:avLst/>
            </a:prstGeom>
            <a:grp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88" name="Rectangle 50"/>
            <p:cNvSpPr>
              <a:spLocks noChangeArrowheads="1"/>
            </p:cNvSpPr>
            <p:nvPr/>
          </p:nvSpPr>
          <p:spPr bwMode="auto">
            <a:xfrm>
              <a:off x="2908697" y="2974337"/>
              <a:ext cx="509757" cy="781276"/>
            </a:xfrm>
            <a:prstGeom prst="rect">
              <a:avLst/>
            </a:prstGeom>
            <a:solidFill>
              <a:schemeClr val="bg1">
                <a:lumMod val="75000"/>
              </a:schemeClr>
            </a:solid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89" name="Freeform 51"/>
            <p:cNvSpPr/>
            <p:nvPr/>
          </p:nvSpPr>
          <p:spPr bwMode="auto">
            <a:xfrm>
              <a:off x="291331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90" name="Freeform 52"/>
            <p:cNvSpPr/>
            <p:nvPr/>
          </p:nvSpPr>
          <p:spPr bwMode="auto">
            <a:xfrm>
              <a:off x="291331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solidFill>
              <a:schemeClr val="bg1">
                <a:lumMod val="75000"/>
              </a:schemeClr>
            </a:solid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grpSp>
      <p:sp>
        <p:nvSpPr>
          <p:cNvPr id="91" name="Freeform 55"/>
          <p:cNvSpPr/>
          <p:nvPr/>
        </p:nvSpPr>
        <p:spPr bwMode="auto">
          <a:xfrm>
            <a:off x="4725670" y="2420620"/>
            <a:ext cx="421005" cy="245745"/>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rgbClr val="03264C"/>
          </a:solid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grpSp>
        <p:nvGrpSpPr>
          <p:cNvPr id="92" name="Group 9"/>
          <p:cNvGrpSpPr/>
          <p:nvPr/>
        </p:nvGrpSpPr>
        <p:grpSpPr>
          <a:xfrm rot="0">
            <a:off x="4622800" y="2457450"/>
            <a:ext cx="631825" cy="1390650"/>
            <a:chOff x="2130307" y="3456020"/>
            <a:chExt cx="764932" cy="1683904"/>
          </a:xfrm>
          <a:solidFill>
            <a:srgbClr val="03264C"/>
          </a:solidFill>
        </p:grpSpPr>
        <p:sp>
          <p:nvSpPr>
            <p:cNvPr id="93" name="Rectangle 54"/>
            <p:cNvSpPr>
              <a:spLocks noChangeArrowheads="1"/>
            </p:cNvSpPr>
            <p:nvPr/>
          </p:nvSpPr>
          <p:spPr bwMode="auto">
            <a:xfrm>
              <a:off x="2257894" y="3753816"/>
              <a:ext cx="509757" cy="1115664"/>
            </a:xfrm>
            <a:prstGeom prst="rect">
              <a:avLst/>
            </a:prstGeom>
            <a:grp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94" name="Freeform 56"/>
            <p:cNvSpPr/>
            <p:nvPr/>
          </p:nvSpPr>
          <p:spPr bwMode="auto">
            <a:xfrm>
              <a:off x="2257895" y="345602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grpSp>
          <p:nvGrpSpPr>
            <p:cNvPr id="95" name="Group 57"/>
            <p:cNvGrpSpPr/>
            <p:nvPr/>
          </p:nvGrpSpPr>
          <p:grpSpPr>
            <a:xfrm>
              <a:off x="2130307" y="4819356"/>
              <a:ext cx="764932" cy="320568"/>
              <a:chOff x="6509932" y="4117494"/>
              <a:chExt cx="693213" cy="290513"/>
            </a:xfrm>
            <a:grpFill/>
          </p:grpSpPr>
          <p:sp>
            <p:nvSpPr>
              <p:cNvPr id="96" name="Freeform 58"/>
              <p:cNvSpPr/>
              <p:nvPr/>
            </p:nvSpPr>
            <p:spPr bwMode="auto">
              <a:xfrm>
                <a:off x="6853895"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97" name="Freeform 59"/>
              <p:cNvSpPr/>
              <p:nvPr/>
            </p:nvSpPr>
            <p:spPr bwMode="auto">
              <a:xfrm>
                <a:off x="6627145"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98" name="Freeform 60"/>
              <p:cNvSpPr/>
              <p:nvPr/>
            </p:nvSpPr>
            <p:spPr bwMode="auto">
              <a:xfrm flipH="1">
                <a:off x="6509932"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grpSp>
      </p:grpSp>
      <p:grpSp>
        <p:nvGrpSpPr>
          <p:cNvPr id="99" name="Group 61"/>
          <p:cNvGrpSpPr/>
          <p:nvPr/>
        </p:nvGrpSpPr>
        <p:grpSpPr>
          <a:xfrm rot="0">
            <a:off x="5323840" y="1271270"/>
            <a:ext cx="421005" cy="2576830"/>
            <a:chOff x="3632707" y="2210578"/>
            <a:chExt cx="509757" cy="3119848"/>
          </a:xfrm>
          <a:solidFill>
            <a:schemeClr val="bg1">
              <a:lumMod val="75000"/>
            </a:schemeClr>
          </a:solidFill>
        </p:grpSpPr>
        <p:sp>
          <p:nvSpPr>
            <p:cNvPr id="100" name="Rectangle 62"/>
            <p:cNvSpPr>
              <a:spLocks noChangeArrowheads="1"/>
            </p:cNvSpPr>
            <p:nvPr/>
          </p:nvSpPr>
          <p:spPr bwMode="auto">
            <a:xfrm>
              <a:off x="3632707" y="3773130"/>
              <a:ext cx="509757" cy="700696"/>
            </a:xfrm>
            <a:prstGeom prst="rect">
              <a:avLst/>
            </a:prstGeom>
            <a:grp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01" name="Rectangle 63"/>
            <p:cNvSpPr>
              <a:spLocks noChangeArrowheads="1"/>
            </p:cNvSpPr>
            <p:nvPr/>
          </p:nvSpPr>
          <p:spPr bwMode="auto">
            <a:xfrm>
              <a:off x="3632707" y="2974337"/>
              <a:ext cx="509757" cy="781276"/>
            </a:xfrm>
            <a:prstGeom prst="rect">
              <a:avLst/>
            </a:prstGeom>
            <a:grp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02" name="Freeform 64"/>
            <p:cNvSpPr/>
            <p:nvPr/>
          </p:nvSpPr>
          <p:spPr bwMode="auto">
            <a:xfrm>
              <a:off x="3632707"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03" name="Freeform 65"/>
            <p:cNvSpPr/>
            <p:nvPr/>
          </p:nvSpPr>
          <p:spPr bwMode="auto">
            <a:xfrm>
              <a:off x="3632707"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grpSp>
      <p:sp>
        <p:nvSpPr>
          <p:cNvPr id="104" name="Freeform 69"/>
          <p:cNvSpPr/>
          <p:nvPr/>
        </p:nvSpPr>
        <p:spPr bwMode="auto">
          <a:xfrm>
            <a:off x="5320030" y="1842135"/>
            <a:ext cx="421005" cy="245745"/>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rgbClr val="03264C"/>
          </a:solid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grpSp>
        <p:nvGrpSpPr>
          <p:cNvPr id="105" name="Group 4"/>
          <p:cNvGrpSpPr/>
          <p:nvPr/>
        </p:nvGrpSpPr>
        <p:grpSpPr>
          <a:xfrm rot="0">
            <a:off x="5217160" y="1878965"/>
            <a:ext cx="631825" cy="1969770"/>
            <a:chOff x="2849704" y="2755539"/>
            <a:chExt cx="764932" cy="2384385"/>
          </a:xfrm>
          <a:solidFill>
            <a:srgbClr val="03264C"/>
          </a:solidFill>
        </p:grpSpPr>
        <p:sp>
          <p:nvSpPr>
            <p:cNvPr id="106" name="Rectangle 67"/>
            <p:cNvSpPr>
              <a:spLocks noChangeArrowheads="1"/>
            </p:cNvSpPr>
            <p:nvPr/>
          </p:nvSpPr>
          <p:spPr bwMode="auto">
            <a:xfrm>
              <a:off x="2977292" y="3053336"/>
              <a:ext cx="509757" cy="1816144"/>
            </a:xfrm>
            <a:prstGeom prst="rect">
              <a:avLst/>
            </a:prstGeom>
            <a:grp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07" name="Freeform 72"/>
            <p:cNvSpPr/>
            <p:nvPr/>
          </p:nvSpPr>
          <p:spPr bwMode="auto">
            <a:xfrm>
              <a:off x="2977293" y="275553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grpSp>
          <p:nvGrpSpPr>
            <p:cNvPr id="108" name="Group 73"/>
            <p:cNvGrpSpPr/>
            <p:nvPr/>
          </p:nvGrpSpPr>
          <p:grpSpPr>
            <a:xfrm>
              <a:off x="2849704" y="4819356"/>
              <a:ext cx="764932" cy="320568"/>
              <a:chOff x="7161880" y="4117494"/>
              <a:chExt cx="693213" cy="290513"/>
            </a:xfrm>
            <a:grpFill/>
          </p:grpSpPr>
          <p:sp>
            <p:nvSpPr>
              <p:cNvPr id="109" name="Freeform 74"/>
              <p:cNvSpPr/>
              <p:nvPr/>
            </p:nvSpPr>
            <p:spPr bwMode="auto">
              <a:xfrm>
                <a:off x="750584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10" name="Freeform 75"/>
              <p:cNvSpPr/>
              <p:nvPr/>
            </p:nvSpPr>
            <p:spPr bwMode="auto">
              <a:xfrm>
                <a:off x="727909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11" name="Freeform 76"/>
              <p:cNvSpPr/>
              <p:nvPr/>
            </p:nvSpPr>
            <p:spPr bwMode="auto">
              <a:xfrm flipH="1">
                <a:off x="716188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grpSp>
      </p:grpSp>
      <p:grpSp>
        <p:nvGrpSpPr>
          <p:cNvPr id="112" name="Group 77"/>
          <p:cNvGrpSpPr/>
          <p:nvPr/>
        </p:nvGrpSpPr>
        <p:grpSpPr>
          <a:xfrm rot="0">
            <a:off x="5916295" y="1271270"/>
            <a:ext cx="421005" cy="2576830"/>
            <a:chOff x="4350352" y="2210578"/>
            <a:chExt cx="509757" cy="3119848"/>
          </a:xfrm>
          <a:solidFill>
            <a:srgbClr val="03264C"/>
          </a:solidFill>
        </p:grpSpPr>
        <p:sp>
          <p:nvSpPr>
            <p:cNvPr id="113" name="Rectangle 78"/>
            <p:cNvSpPr>
              <a:spLocks noChangeArrowheads="1"/>
            </p:cNvSpPr>
            <p:nvPr/>
          </p:nvSpPr>
          <p:spPr bwMode="auto">
            <a:xfrm>
              <a:off x="4350352" y="3773130"/>
              <a:ext cx="509757" cy="700696"/>
            </a:xfrm>
            <a:prstGeom prst="rect">
              <a:avLst/>
            </a:prstGeom>
            <a:grp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14" name="Rectangle 79"/>
            <p:cNvSpPr>
              <a:spLocks noChangeArrowheads="1"/>
            </p:cNvSpPr>
            <p:nvPr/>
          </p:nvSpPr>
          <p:spPr bwMode="auto">
            <a:xfrm>
              <a:off x="4350352" y="2974337"/>
              <a:ext cx="509757" cy="781276"/>
            </a:xfrm>
            <a:prstGeom prst="rect">
              <a:avLst/>
            </a:prstGeom>
            <a:grp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15" name="Freeform 80"/>
            <p:cNvSpPr/>
            <p:nvPr/>
          </p:nvSpPr>
          <p:spPr bwMode="auto">
            <a:xfrm>
              <a:off x="435035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16" name="Freeform 81"/>
            <p:cNvSpPr/>
            <p:nvPr/>
          </p:nvSpPr>
          <p:spPr bwMode="auto">
            <a:xfrm>
              <a:off x="435035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grpSp>
      <p:grpSp>
        <p:nvGrpSpPr>
          <p:cNvPr id="117" name="Group 82"/>
          <p:cNvGrpSpPr/>
          <p:nvPr/>
        </p:nvGrpSpPr>
        <p:grpSpPr>
          <a:xfrm rot="0">
            <a:off x="5809615" y="1271270"/>
            <a:ext cx="631825" cy="2576830"/>
            <a:chOff x="4221011" y="2210578"/>
            <a:chExt cx="764932" cy="3119846"/>
          </a:xfrm>
          <a:solidFill>
            <a:srgbClr val="03264C"/>
          </a:solidFill>
        </p:grpSpPr>
        <p:sp>
          <p:nvSpPr>
            <p:cNvPr id="118" name="Rectangle 83"/>
            <p:cNvSpPr>
              <a:spLocks noChangeArrowheads="1"/>
            </p:cNvSpPr>
            <p:nvPr/>
          </p:nvSpPr>
          <p:spPr bwMode="auto">
            <a:xfrm>
              <a:off x="4348600" y="2508374"/>
              <a:ext cx="509757" cy="2551606"/>
            </a:xfrm>
            <a:prstGeom prst="rect">
              <a:avLst/>
            </a:prstGeom>
            <a:grp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19" name="Freeform 89"/>
            <p:cNvSpPr/>
            <p:nvPr/>
          </p:nvSpPr>
          <p:spPr bwMode="auto">
            <a:xfrm>
              <a:off x="4348601" y="2210578"/>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grpSp>
          <p:nvGrpSpPr>
            <p:cNvPr id="120" name="Group 90"/>
            <p:cNvGrpSpPr/>
            <p:nvPr/>
          </p:nvGrpSpPr>
          <p:grpSpPr>
            <a:xfrm>
              <a:off x="4221011" y="5009856"/>
              <a:ext cx="764932" cy="320568"/>
              <a:chOff x="7812240" y="4117494"/>
              <a:chExt cx="693213" cy="290513"/>
            </a:xfrm>
            <a:grpFill/>
          </p:grpSpPr>
          <p:sp>
            <p:nvSpPr>
              <p:cNvPr id="121" name="Freeform 99"/>
              <p:cNvSpPr/>
              <p:nvPr/>
            </p:nvSpPr>
            <p:spPr bwMode="auto">
              <a:xfrm>
                <a:off x="815620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22" name="Freeform 104"/>
              <p:cNvSpPr/>
              <p:nvPr/>
            </p:nvSpPr>
            <p:spPr bwMode="auto">
              <a:xfrm>
                <a:off x="792945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23" name="Freeform 105"/>
              <p:cNvSpPr/>
              <p:nvPr/>
            </p:nvSpPr>
            <p:spPr bwMode="auto">
              <a:xfrm flipH="1">
                <a:off x="781224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grpSp>
      </p:grpSp>
      <p:grpSp>
        <p:nvGrpSpPr>
          <p:cNvPr id="124" name="Group 106"/>
          <p:cNvGrpSpPr/>
          <p:nvPr/>
        </p:nvGrpSpPr>
        <p:grpSpPr>
          <a:xfrm rot="0">
            <a:off x="6511925" y="1271270"/>
            <a:ext cx="421005" cy="2576830"/>
            <a:chOff x="5071502" y="2210578"/>
            <a:chExt cx="509757" cy="3119848"/>
          </a:xfrm>
          <a:solidFill>
            <a:srgbClr val="03264C"/>
          </a:solidFill>
        </p:grpSpPr>
        <p:sp>
          <p:nvSpPr>
            <p:cNvPr id="125" name="Rectangle 107"/>
            <p:cNvSpPr>
              <a:spLocks noChangeArrowheads="1"/>
            </p:cNvSpPr>
            <p:nvPr/>
          </p:nvSpPr>
          <p:spPr bwMode="auto">
            <a:xfrm>
              <a:off x="5071502" y="3773130"/>
              <a:ext cx="509757" cy="700696"/>
            </a:xfrm>
            <a:prstGeom prst="rect">
              <a:avLst/>
            </a:prstGeom>
            <a:grp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26" name="Rectangle 108"/>
            <p:cNvSpPr>
              <a:spLocks noChangeArrowheads="1"/>
            </p:cNvSpPr>
            <p:nvPr/>
          </p:nvSpPr>
          <p:spPr bwMode="auto">
            <a:xfrm>
              <a:off x="5071502" y="2974337"/>
              <a:ext cx="509757" cy="781276"/>
            </a:xfrm>
            <a:prstGeom prst="rect">
              <a:avLst/>
            </a:prstGeom>
            <a:solidFill>
              <a:schemeClr val="bg1">
                <a:lumMod val="75000"/>
              </a:schemeClr>
            </a:solid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27" name="Freeform 109"/>
            <p:cNvSpPr/>
            <p:nvPr/>
          </p:nvSpPr>
          <p:spPr bwMode="auto">
            <a:xfrm>
              <a:off x="507150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28" name="Freeform 110"/>
            <p:cNvSpPr/>
            <p:nvPr/>
          </p:nvSpPr>
          <p:spPr bwMode="auto">
            <a:xfrm>
              <a:off x="507150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solidFill>
              <a:schemeClr val="bg1">
                <a:lumMod val="75000"/>
              </a:schemeClr>
            </a:solid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grpSp>
      <p:sp>
        <p:nvSpPr>
          <p:cNvPr id="129" name="Freeform 113"/>
          <p:cNvSpPr/>
          <p:nvPr/>
        </p:nvSpPr>
        <p:spPr bwMode="auto">
          <a:xfrm>
            <a:off x="6508115" y="2152015"/>
            <a:ext cx="421005" cy="245745"/>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rgbClr val="03264C"/>
          </a:solid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grpSp>
        <p:nvGrpSpPr>
          <p:cNvPr id="130" name="Group 3"/>
          <p:cNvGrpSpPr/>
          <p:nvPr/>
        </p:nvGrpSpPr>
        <p:grpSpPr>
          <a:xfrm rot="0">
            <a:off x="6405245" y="2188210"/>
            <a:ext cx="631825" cy="1659890"/>
            <a:chOff x="4288499" y="3130610"/>
            <a:chExt cx="764932" cy="2009314"/>
          </a:xfrm>
          <a:solidFill>
            <a:srgbClr val="03264C"/>
          </a:solidFill>
        </p:grpSpPr>
        <p:sp>
          <p:nvSpPr>
            <p:cNvPr id="131" name="Rectangle 112"/>
            <p:cNvSpPr>
              <a:spLocks noChangeArrowheads="1"/>
            </p:cNvSpPr>
            <p:nvPr/>
          </p:nvSpPr>
          <p:spPr bwMode="auto">
            <a:xfrm>
              <a:off x="4416086" y="3428406"/>
              <a:ext cx="509757" cy="1441073"/>
            </a:xfrm>
            <a:prstGeom prst="rect">
              <a:avLst/>
            </a:prstGeom>
            <a:grp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32" name="Freeform 114"/>
            <p:cNvSpPr/>
            <p:nvPr/>
          </p:nvSpPr>
          <p:spPr bwMode="auto">
            <a:xfrm>
              <a:off x="4416086" y="313061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grpSp>
          <p:nvGrpSpPr>
            <p:cNvPr id="133" name="Group 115"/>
            <p:cNvGrpSpPr/>
            <p:nvPr/>
          </p:nvGrpSpPr>
          <p:grpSpPr>
            <a:xfrm>
              <a:off x="4288499" y="4819356"/>
              <a:ext cx="764932" cy="320568"/>
              <a:chOff x="8465776" y="4117494"/>
              <a:chExt cx="693213" cy="290513"/>
            </a:xfrm>
            <a:grpFill/>
          </p:grpSpPr>
          <p:sp>
            <p:nvSpPr>
              <p:cNvPr id="134" name="Freeform 116"/>
              <p:cNvSpPr/>
              <p:nvPr/>
            </p:nvSpPr>
            <p:spPr bwMode="auto">
              <a:xfrm>
                <a:off x="880973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35" name="Freeform 117"/>
              <p:cNvSpPr/>
              <p:nvPr/>
            </p:nvSpPr>
            <p:spPr bwMode="auto">
              <a:xfrm>
                <a:off x="858298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36" name="Freeform 118"/>
              <p:cNvSpPr/>
              <p:nvPr/>
            </p:nvSpPr>
            <p:spPr bwMode="auto">
              <a:xfrm flipH="1">
                <a:off x="846577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grpSp>
      </p:grpSp>
      <p:grpSp>
        <p:nvGrpSpPr>
          <p:cNvPr id="137" name="Group 119"/>
          <p:cNvGrpSpPr/>
          <p:nvPr/>
        </p:nvGrpSpPr>
        <p:grpSpPr>
          <a:xfrm rot="0">
            <a:off x="7106285" y="1271270"/>
            <a:ext cx="421005" cy="2576830"/>
            <a:chOff x="5790899" y="2210578"/>
            <a:chExt cx="509757" cy="3119848"/>
          </a:xfrm>
          <a:solidFill>
            <a:srgbClr val="03264C"/>
          </a:solidFill>
        </p:grpSpPr>
        <p:sp>
          <p:nvSpPr>
            <p:cNvPr id="138" name="Rectangle 120"/>
            <p:cNvSpPr>
              <a:spLocks noChangeArrowheads="1"/>
            </p:cNvSpPr>
            <p:nvPr/>
          </p:nvSpPr>
          <p:spPr bwMode="auto">
            <a:xfrm>
              <a:off x="5790899" y="3773130"/>
              <a:ext cx="509757" cy="700696"/>
            </a:xfrm>
            <a:prstGeom prst="rect">
              <a:avLst/>
            </a:prstGeom>
            <a:grp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39" name="Rectangle 121"/>
            <p:cNvSpPr>
              <a:spLocks noChangeArrowheads="1"/>
            </p:cNvSpPr>
            <p:nvPr/>
          </p:nvSpPr>
          <p:spPr bwMode="auto">
            <a:xfrm>
              <a:off x="5790899" y="2974337"/>
              <a:ext cx="509757" cy="781276"/>
            </a:xfrm>
            <a:prstGeom prst="rect">
              <a:avLst/>
            </a:prstGeom>
            <a:grp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40" name="Freeform 122"/>
            <p:cNvSpPr/>
            <p:nvPr/>
          </p:nvSpPr>
          <p:spPr bwMode="auto">
            <a:xfrm>
              <a:off x="5790899"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41" name="Freeform 123"/>
            <p:cNvSpPr/>
            <p:nvPr/>
          </p:nvSpPr>
          <p:spPr bwMode="auto">
            <a:xfrm>
              <a:off x="5790899"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solidFill>
              <a:schemeClr val="bg1">
                <a:lumMod val="75000"/>
              </a:schemeClr>
            </a:solid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grpSp>
      <p:sp>
        <p:nvSpPr>
          <p:cNvPr id="142" name="Freeform 126"/>
          <p:cNvSpPr/>
          <p:nvPr/>
        </p:nvSpPr>
        <p:spPr bwMode="auto">
          <a:xfrm>
            <a:off x="7102475" y="1619250"/>
            <a:ext cx="421005" cy="245745"/>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rgbClr val="03264C"/>
          </a:solid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grpSp>
        <p:nvGrpSpPr>
          <p:cNvPr id="143" name="Group 2"/>
          <p:cNvGrpSpPr/>
          <p:nvPr/>
        </p:nvGrpSpPr>
        <p:grpSpPr>
          <a:xfrm rot="0">
            <a:off x="6999605" y="1656080"/>
            <a:ext cx="631825" cy="2192020"/>
            <a:chOff x="5007896" y="2486040"/>
            <a:chExt cx="764932" cy="2653884"/>
          </a:xfrm>
          <a:solidFill>
            <a:srgbClr val="03264C"/>
          </a:solidFill>
        </p:grpSpPr>
        <p:sp>
          <p:nvSpPr>
            <p:cNvPr id="144" name="Rectangle 125"/>
            <p:cNvSpPr>
              <a:spLocks noChangeArrowheads="1"/>
            </p:cNvSpPr>
            <p:nvPr/>
          </p:nvSpPr>
          <p:spPr bwMode="auto">
            <a:xfrm>
              <a:off x="5135484" y="2768069"/>
              <a:ext cx="509757" cy="2101409"/>
            </a:xfrm>
            <a:prstGeom prst="rect">
              <a:avLst/>
            </a:prstGeom>
            <a:grp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45" name="Freeform 127"/>
            <p:cNvSpPr/>
            <p:nvPr/>
          </p:nvSpPr>
          <p:spPr bwMode="auto">
            <a:xfrm>
              <a:off x="5135485" y="248604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grpSp>
          <p:nvGrpSpPr>
            <p:cNvPr id="146" name="Group 128"/>
            <p:cNvGrpSpPr/>
            <p:nvPr/>
          </p:nvGrpSpPr>
          <p:grpSpPr>
            <a:xfrm>
              <a:off x="5007896" y="4819356"/>
              <a:ext cx="764932" cy="320568"/>
              <a:chOff x="9117724" y="4117494"/>
              <a:chExt cx="693213" cy="290513"/>
            </a:xfrm>
            <a:grpFill/>
          </p:grpSpPr>
          <p:sp>
            <p:nvSpPr>
              <p:cNvPr id="147" name="Freeform 129"/>
              <p:cNvSpPr/>
              <p:nvPr/>
            </p:nvSpPr>
            <p:spPr bwMode="auto">
              <a:xfrm>
                <a:off x="946168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48" name="Freeform 130"/>
              <p:cNvSpPr/>
              <p:nvPr/>
            </p:nvSpPr>
            <p:spPr bwMode="auto">
              <a:xfrm>
                <a:off x="9234937"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49" name="Freeform 131"/>
              <p:cNvSpPr/>
              <p:nvPr/>
            </p:nvSpPr>
            <p:spPr bwMode="auto">
              <a:xfrm flipH="1">
                <a:off x="9117724"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grpSp>
      </p:grpSp>
      <p:grpSp>
        <p:nvGrpSpPr>
          <p:cNvPr id="150" name="Group 132"/>
          <p:cNvGrpSpPr/>
          <p:nvPr/>
        </p:nvGrpSpPr>
        <p:grpSpPr>
          <a:xfrm rot="0">
            <a:off x="7694295" y="1271270"/>
            <a:ext cx="421005" cy="2576830"/>
            <a:chOff x="6502710" y="2210578"/>
            <a:chExt cx="509757" cy="3119848"/>
          </a:xfrm>
          <a:solidFill>
            <a:srgbClr val="03264C"/>
          </a:solidFill>
        </p:grpSpPr>
        <p:sp>
          <p:nvSpPr>
            <p:cNvPr id="151" name="Rectangle 133"/>
            <p:cNvSpPr>
              <a:spLocks noChangeArrowheads="1"/>
            </p:cNvSpPr>
            <p:nvPr/>
          </p:nvSpPr>
          <p:spPr bwMode="auto">
            <a:xfrm>
              <a:off x="6502710" y="3773130"/>
              <a:ext cx="509757" cy="700696"/>
            </a:xfrm>
            <a:prstGeom prst="rect">
              <a:avLst/>
            </a:prstGeom>
            <a:solidFill>
              <a:schemeClr val="bg1">
                <a:lumMod val="75000"/>
              </a:schemeClr>
            </a:solid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52" name="Rectangle 134"/>
            <p:cNvSpPr>
              <a:spLocks noChangeArrowheads="1"/>
            </p:cNvSpPr>
            <p:nvPr/>
          </p:nvSpPr>
          <p:spPr bwMode="auto">
            <a:xfrm>
              <a:off x="6502710" y="2974337"/>
              <a:ext cx="509757" cy="781276"/>
            </a:xfrm>
            <a:prstGeom prst="rect">
              <a:avLst/>
            </a:prstGeom>
            <a:solidFill>
              <a:schemeClr val="bg1">
                <a:lumMod val="75000"/>
              </a:schemeClr>
            </a:solid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53" name="Freeform 135"/>
            <p:cNvSpPr/>
            <p:nvPr/>
          </p:nvSpPr>
          <p:spPr bwMode="auto">
            <a:xfrm>
              <a:off x="650271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54" name="Freeform 136"/>
            <p:cNvSpPr/>
            <p:nvPr/>
          </p:nvSpPr>
          <p:spPr bwMode="auto">
            <a:xfrm>
              <a:off x="650271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solidFill>
              <a:schemeClr val="bg1">
                <a:lumMod val="75000"/>
              </a:schemeClr>
            </a:solid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grpSp>
      <p:sp>
        <p:nvSpPr>
          <p:cNvPr id="155" name="Freeform 139"/>
          <p:cNvSpPr/>
          <p:nvPr/>
        </p:nvSpPr>
        <p:spPr bwMode="auto">
          <a:xfrm>
            <a:off x="7690485" y="2666365"/>
            <a:ext cx="421005" cy="245745"/>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rgbClr val="03264C"/>
          </a:solid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grpSp>
        <p:nvGrpSpPr>
          <p:cNvPr id="156" name="Group 1"/>
          <p:cNvGrpSpPr/>
          <p:nvPr/>
        </p:nvGrpSpPr>
        <p:grpSpPr>
          <a:xfrm rot="0">
            <a:off x="7587615" y="2606040"/>
            <a:ext cx="526415" cy="1242060"/>
            <a:chOff x="5719707" y="3635879"/>
            <a:chExt cx="637345" cy="1504045"/>
          </a:xfrm>
          <a:solidFill>
            <a:srgbClr val="03264C"/>
          </a:solidFill>
        </p:grpSpPr>
        <p:sp>
          <p:nvSpPr>
            <p:cNvPr id="157" name="Rectangle 138"/>
            <p:cNvSpPr>
              <a:spLocks noChangeArrowheads="1"/>
            </p:cNvSpPr>
            <p:nvPr/>
          </p:nvSpPr>
          <p:spPr bwMode="auto">
            <a:xfrm>
              <a:off x="5847295" y="3906864"/>
              <a:ext cx="509757" cy="962617"/>
            </a:xfrm>
            <a:prstGeom prst="rect">
              <a:avLst/>
            </a:prstGeom>
            <a:grp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58" name="Freeform 140"/>
            <p:cNvSpPr/>
            <p:nvPr/>
          </p:nvSpPr>
          <p:spPr bwMode="auto">
            <a:xfrm>
              <a:off x="5847296" y="363587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grpSp>
          <p:nvGrpSpPr>
            <p:cNvPr id="159" name="Group 141"/>
            <p:cNvGrpSpPr/>
            <p:nvPr/>
          </p:nvGrpSpPr>
          <p:grpSpPr>
            <a:xfrm>
              <a:off x="5719707" y="4819356"/>
              <a:ext cx="637344" cy="320568"/>
              <a:chOff x="9762797" y="4117494"/>
              <a:chExt cx="577588" cy="290513"/>
            </a:xfrm>
            <a:grpFill/>
          </p:grpSpPr>
          <p:sp>
            <p:nvSpPr>
              <p:cNvPr id="160" name="Freeform 142"/>
              <p:cNvSpPr/>
              <p:nvPr/>
            </p:nvSpPr>
            <p:spPr bwMode="auto">
              <a:xfrm>
                <a:off x="98800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61" name="Freeform 143"/>
              <p:cNvSpPr/>
              <p:nvPr/>
            </p:nvSpPr>
            <p:spPr bwMode="auto">
              <a:xfrm flipH="1">
                <a:off x="976279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id-ID" sz="1000" dirty="0">
                  <a:solidFill>
                    <a:prstClr val="black"/>
                  </a:solidFill>
                  <a:latin typeface="微软雅黑" panose="020B0503020204020204" pitchFamily="34" charset="-122"/>
                  <a:ea typeface="微软雅黑" panose="020B0503020204020204" pitchFamily="34" charset="-122"/>
                  <a:cs typeface="+mn-ea"/>
                  <a:sym typeface="+mn-lt"/>
                </a:endParaRPr>
              </a:p>
            </p:txBody>
          </p:sp>
        </p:grpSp>
      </p:grpSp>
      <p:cxnSp>
        <p:nvCxnSpPr>
          <p:cNvPr id="162" name="Straight Connector 144"/>
          <p:cNvCxnSpPr/>
          <p:nvPr/>
        </p:nvCxnSpPr>
        <p:spPr>
          <a:xfrm>
            <a:off x="3526790" y="4106545"/>
            <a:ext cx="4584700" cy="0"/>
          </a:xfrm>
          <a:prstGeom prst="line">
            <a:avLst/>
          </a:prstGeom>
          <a:ln w="15875">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163" name="Oval 145"/>
          <p:cNvSpPr/>
          <p:nvPr/>
        </p:nvSpPr>
        <p:spPr>
          <a:xfrm>
            <a:off x="3691255" y="4067810"/>
            <a:ext cx="92075" cy="9207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id-ID" sz="100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64" name="Oval 146"/>
          <p:cNvSpPr/>
          <p:nvPr/>
        </p:nvSpPr>
        <p:spPr>
          <a:xfrm>
            <a:off x="4294505" y="4067810"/>
            <a:ext cx="92075" cy="92075"/>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id-ID" sz="100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65" name="Oval 147"/>
          <p:cNvSpPr/>
          <p:nvPr/>
        </p:nvSpPr>
        <p:spPr>
          <a:xfrm>
            <a:off x="4897755" y="4067810"/>
            <a:ext cx="92075" cy="9207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id-ID" sz="100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66" name="Oval 148"/>
          <p:cNvSpPr/>
          <p:nvPr/>
        </p:nvSpPr>
        <p:spPr>
          <a:xfrm>
            <a:off x="5484495" y="4067810"/>
            <a:ext cx="92075" cy="92075"/>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id-ID" sz="100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67" name="Oval 149"/>
          <p:cNvSpPr/>
          <p:nvPr/>
        </p:nvSpPr>
        <p:spPr>
          <a:xfrm>
            <a:off x="6076950" y="4067810"/>
            <a:ext cx="92075" cy="9207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id-ID" sz="100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68" name="Oval 150"/>
          <p:cNvSpPr/>
          <p:nvPr/>
        </p:nvSpPr>
        <p:spPr>
          <a:xfrm>
            <a:off x="6672580" y="4067810"/>
            <a:ext cx="92075" cy="92075"/>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id-ID" sz="100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69" name="Oval 151"/>
          <p:cNvSpPr/>
          <p:nvPr/>
        </p:nvSpPr>
        <p:spPr>
          <a:xfrm>
            <a:off x="7268210" y="4067810"/>
            <a:ext cx="92075" cy="9207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id-ID" sz="100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70" name="Oval 152"/>
          <p:cNvSpPr/>
          <p:nvPr/>
        </p:nvSpPr>
        <p:spPr>
          <a:xfrm>
            <a:off x="7854950" y="4067810"/>
            <a:ext cx="92075" cy="92075"/>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id-ID" sz="100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71" name="TextBox 153"/>
          <p:cNvSpPr txBox="1"/>
          <p:nvPr/>
        </p:nvSpPr>
        <p:spPr>
          <a:xfrm>
            <a:off x="3578860" y="2959100"/>
            <a:ext cx="316865" cy="537210"/>
          </a:xfrm>
          <a:prstGeom prst="rect">
            <a:avLst/>
          </a:prstGeom>
          <a:solidFill>
            <a:srgbClr val="03264C"/>
          </a:solidFill>
        </p:spPr>
        <p:txBody>
          <a:bodyPr wrap="square" rtlCol="0">
            <a:spAutoFit/>
          </a:bodyPr>
          <a:lstStyle/>
          <a:p>
            <a:pPr algn="ctr" defTabSz="914400"/>
            <a:r>
              <a:rPr lang="id-ID" sz="1000" b="1" dirty="0">
                <a:solidFill>
                  <a:prstClr val="white"/>
                </a:solidFill>
                <a:latin typeface="微软雅黑" panose="020B0503020204020204" pitchFamily="34" charset="-122"/>
                <a:ea typeface="微软雅黑" panose="020B0503020204020204" pitchFamily="34" charset="-122"/>
                <a:cs typeface="+mn-ea"/>
                <a:sym typeface="+mn-lt"/>
              </a:rPr>
              <a:t>20</a:t>
            </a:r>
            <a:endParaRPr lang="id-ID" sz="1000" b="1" dirty="0">
              <a:solidFill>
                <a:prstClr val="white"/>
              </a:solidFill>
              <a:latin typeface="微软雅黑" panose="020B0503020204020204" pitchFamily="34" charset="-122"/>
              <a:ea typeface="微软雅黑" panose="020B0503020204020204" pitchFamily="34" charset="-122"/>
              <a:cs typeface="+mn-ea"/>
              <a:sym typeface="+mn-lt"/>
            </a:endParaRPr>
          </a:p>
          <a:p>
            <a:pPr algn="ctr" defTabSz="914400"/>
            <a:r>
              <a:rPr lang="id-ID" sz="900" dirty="0">
                <a:solidFill>
                  <a:prstClr val="white"/>
                </a:solidFill>
                <a:latin typeface="微软雅黑" panose="020B0503020204020204" pitchFamily="34" charset="-122"/>
                <a:ea typeface="微软雅黑" panose="020B0503020204020204" pitchFamily="34" charset="-122"/>
                <a:cs typeface="+mn-ea"/>
                <a:sym typeface="+mn-lt"/>
              </a:rPr>
              <a:t>%</a:t>
            </a:r>
            <a:endParaRPr lang="id-ID" sz="90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72" name="TextBox 154"/>
          <p:cNvSpPr txBox="1"/>
          <p:nvPr/>
        </p:nvSpPr>
        <p:spPr>
          <a:xfrm>
            <a:off x="4191635" y="3323590"/>
            <a:ext cx="314960" cy="537210"/>
          </a:xfrm>
          <a:prstGeom prst="rect">
            <a:avLst/>
          </a:prstGeom>
          <a:noFill/>
          <a:extLst>
            <a:ext uri="{909E8E84-426E-40DD-AFC4-6F175D3DCCD1}">
              <a14:hiddenFill xmlns:a14="http://schemas.microsoft.com/office/drawing/2010/main">
                <a:solidFill>
                  <a:srgbClr val="03264C"/>
                </a:solidFill>
              </a14:hiddenFill>
            </a:ext>
          </a:extLst>
        </p:spPr>
        <p:txBody>
          <a:bodyPr wrap="square" rtlCol="0">
            <a:spAutoFit/>
          </a:bodyPr>
          <a:lstStyle/>
          <a:p>
            <a:pPr algn="ctr" defTabSz="914400"/>
            <a:r>
              <a:rPr lang="id-ID" sz="1000" b="1" dirty="0">
                <a:solidFill>
                  <a:prstClr val="white"/>
                </a:solidFill>
                <a:latin typeface="微软雅黑" panose="020B0503020204020204" pitchFamily="34" charset="-122"/>
                <a:ea typeface="微软雅黑" panose="020B0503020204020204" pitchFamily="34" charset="-122"/>
                <a:cs typeface="+mn-ea"/>
                <a:sym typeface="+mn-lt"/>
              </a:rPr>
              <a:t>10</a:t>
            </a:r>
            <a:endParaRPr lang="id-ID" sz="1000" b="1" dirty="0">
              <a:solidFill>
                <a:prstClr val="white"/>
              </a:solidFill>
              <a:latin typeface="微软雅黑" panose="020B0503020204020204" pitchFamily="34" charset="-122"/>
              <a:ea typeface="微软雅黑" panose="020B0503020204020204" pitchFamily="34" charset="-122"/>
              <a:cs typeface="+mn-ea"/>
              <a:sym typeface="+mn-lt"/>
            </a:endParaRPr>
          </a:p>
          <a:p>
            <a:pPr algn="ctr" defTabSz="914400"/>
            <a:r>
              <a:rPr lang="id-ID" sz="900" dirty="0">
                <a:solidFill>
                  <a:prstClr val="white"/>
                </a:solidFill>
                <a:latin typeface="微软雅黑" panose="020B0503020204020204" pitchFamily="34" charset="-122"/>
                <a:ea typeface="微软雅黑" panose="020B0503020204020204" pitchFamily="34" charset="-122"/>
                <a:cs typeface="+mn-ea"/>
                <a:sym typeface="+mn-lt"/>
              </a:rPr>
              <a:t>%</a:t>
            </a:r>
            <a:endParaRPr lang="id-ID" sz="90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73" name="TextBox 155"/>
          <p:cNvSpPr txBox="1"/>
          <p:nvPr/>
        </p:nvSpPr>
        <p:spPr>
          <a:xfrm>
            <a:off x="4781550" y="2550160"/>
            <a:ext cx="316865" cy="537210"/>
          </a:xfrm>
          <a:prstGeom prst="rect">
            <a:avLst/>
          </a:prstGeom>
          <a:solidFill>
            <a:srgbClr val="03264C"/>
          </a:solidFill>
        </p:spPr>
        <p:txBody>
          <a:bodyPr wrap="square" rtlCol="0">
            <a:spAutoFit/>
          </a:bodyPr>
          <a:lstStyle/>
          <a:p>
            <a:pPr algn="ctr" defTabSz="914400"/>
            <a:r>
              <a:rPr lang="id-ID" sz="1000" b="1" dirty="0">
                <a:solidFill>
                  <a:prstClr val="white"/>
                </a:solidFill>
                <a:latin typeface="微软雅黑" panose="020B0503020204020204" pitchFamily="34" charset="-122"/>
                <a:ea typeface="微软雅黑" panose="020B0503020204020204" pitchFamily="34" charset="-122"/>
                <a:cs typeface="+mn-ea"/>
                <a:sym typeface="+mn-lt"/>
              </a:rPr>
              <a:t>45</a:t>
            </a:r>
            <a:endParaRPr lang="id-ID" sz="1000" b="1" dirty="0">
              <a:solidFill>
                <a:prstClr val="white"/>
              </a:solidFill>
              <a:latin typeface="微软雅黑" panose="020B0503020204020204" pitchFamily="34" charset="-122"/>
              <a:ea typeface="微软雅黑" panose="020B0503020204020204" pitchFamily="34" charset="-122"/>
              <a:cs typeface="+mn-ea"/>
              <a:sym typeface="+mn-lt"/>
            </a:endParaRPr>
          </a:p>
          <a:p>
            <a:pPr algn="ctr" defTabSz="914400"/>
            <a:r>
              <a:rPr lang="id-ID" sz="900" dirty="0">
                <a:solidFill>
                  <a:prstClr val="white"/>
                </a:solidFill>
                <a:latin typeface="微软雅黑" panose="020B0503020204020204" pitchFamily="34" charset="-122"/>
                <a:ea typeface="微软雅黑" panose="020B0503020204020204" pitchFamily="34" charset="-122"/>
                <a:cs typeface="+mn-ea"/>
                <a:sym typeface="+mn-lt"/>
              </a:rPr>
              <a:t>%</a:t>
            </a:r>
            <a:endParaRPr lang="id-ID" sz="90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74" name="TextBox 156"/>
          <p:cNvSpPr txBox="1"/>
          <p:nvPr/>
        </p:nvSpPr>
        <p:spPr>
          <a:xfrm>
            <a:off x="5370830" y="1988820"/>
            <a:ext cx="316865" cy="537210"/>
          </a:xfrm>
          <a:prstGeom prst="rect">
            <a:avLst/>
          </a:prstGeom>
          <a:solidFill>
            <a:srgbClr val="03264C"/>
          </a:solidFill>
        </p:spPr>
        <p:txBody>
          <a:bodyPr wrap="square" rtlCol="0">
            <a:spAutoFit/>
          </a:bodyPr>
          <a:lstStyle/>
          <a:p>
            <a:pPr algn="ctr" defTabSz="914400"/>
            <a:r>
              <a:rPr lang="id-ID" sz="1000" b="1" dirty="0">
                <a:solidFill>
                  <a:prstClr val="white"/>
                </a:solidFill>
                <a:latin typeface="微软雅黑" panose="020B0503020204020204" pitchFamily="34" charset="-122"/>
                <a:ea typeface="微软雅黑" panose="020B0503020204020204" pitchFamily="34" charset="-122"/>
                <a:cs typeface="+mn-ea"/>
                <a:sym typeface="+mn-lt"/>
              </a:rPr>
              <a:t>75</a:t>
            </a:r>
            <a:endParaRPr lang="id-ID" sz="1000" b="1" dirty="0">
              <a:solidFill>
                <a:prstClr val="white"/>
              </a:solidFill>
              <a:latin typeface="微软雅黑" panose="020B0503020204020204" pitchFamily="34" charset="-122"/>
              <a:ea typeface="微软雅黑" panose="020B0503020204020204" pitchFamily="34" charset="-122"/>
              <a:cs typeface="+mn-ea"/>
              <a:sym typeface="+mn-lt"/>
            </a:endParaRPr>
          </a:p>
          <a:p>
            <a:pPr algn="ctr" defTabSz="914400"/>
            <a:r>
              <a:rPr lang="id-ID" sz="900" dirty="0">
                <a:solidFill>
                  <a:prstClr val="white"/>
                </a:solidFill>
                <a:latin typeface="微软雅黑" panose="020B0503020204020204" pitchFamily="34" charset="-122"/>
                <a:ea typeface="微软雅黑" panose="020B0503020204020204" pitchFamily="34" charset="-122"/>
                <a:cs typeface="+mn-ea"/>
                <a:sym typeface="+mn-lt"/>
              </a:rPr>
              <a:t>%</a:t>
            </a:r>
            <a:endParaRPr lang="id-ID" sz="90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75" name="TextBox 157"/>
          <p:cNvSpPr txBox="1"/>
          <p:nvPr/>
        </p:nvSpPr>
        <p:spPr>
          <a:xfrm>
            <a:off x="5927090" y="1374140"/>
            <a:ext cx="398780" cy="537210"/>
          </a:xfrm>
          <a:prstGeom prst="rect">
            <a:avLst/>
          </a:prstGeom>
          <a:noFill/>
          <a:extLst>
            <a:ext uri="{909E8E84-426E-40DD-AFC4-6F175D3DCCD1}">
              <a14:hiddenFill xmlns:a14="http://schemas.microsoft.com/office/drawing/2010/main">
                <a:solidFill>
                  <a:srgbClr val="03264C"/>
                </a:solidFill>
              </a14:hiddenFill>
            </a:ext>
          </a:extLst>
        </p:spPr>
        <p:txBody>
          <a:bodyPr wrap="square" rtlCol="0">
            <a:spAutoFit/>
          </a:bodyPr>
          <a:lstStyle/>
          <a:p>
            <a:pPr algn="ctr" defTabSz="914400"/>
            <a:r>
              <a:rPr lang="id-ID" sz="1000" b="1" dirty="0">
                <a:solidFill>
                  <a:prstClr val="white"/>
                </a:solidFill>
                <a:latin typeface="微软雅黑" panose="020B0503020204020204" pitchFamily="34" charset="-122"/>
                <a:ea typeface="微软雅黑" panose="020B0503020204020204" pitchFamily="34" charset="-122"/>
                <a:cs typeface="+mn-ea"/>
                <a:sym typeface="+mn-lt"/>
              </a:rPr>
              <a:t>100</a:t>
            </a:r>
            <a:endParaRPr lang="id-ID" sz="1000" b="1" dirty="0">
              <a:solidFill>
                <a:prstClr val="white"/>
              </a:solidFill>
              <a:latin typeface="微软雅黑" panose="020B0503020204020204" pitchFamily="34" charset="-122"/>
              <a:ea typeface="微软雅黑" panose="020B0503020204020204" pitchFamily="34" charset="-122"/>
              <a:cs typeface="+mn-ea"/>
              <a:sym typeface="+mn-lt"/>
            </a:endParaRPr>
          </a:p>
          <a:p>
            <a:pPr algn="ctr" defTabSz="914400"/>
            <a:r>
              <a:rPr lang="id-ID" sz="900" dirty="0">
                <a:solidFill>
                  <a:prstClr val="white"/>
                </a:solidFill>
                <a:latin typeface="微软雅黑" panose="020B0503020204020204" pitchFamily="34" charset="-122"/>
                <a:ea typeface="微软雅黑" panose="020B0503020204020204" pitchFamily="34" charset="-122"/>
                <a:cs typeface="+mn-ea"/>
                <a:sym typeface="+mn-lt"/>
              </a:rPr>
              <a:t>%</a:t>
            </a:r>
            <a:endParaRPr lang="id-ID" sz="90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76" name="TextBox 158"/>
          <p:cNvSpPr txBox="1"/>
          <p:nvPr/>
        </p:nvSpPr>
        <p:spPr>
          <a:xfrm>
            <a:off x="7157085" y="1757680"/>
            <a:ext cx="316865" cy="537210"/>
          </a:xfrm>
          <a:prstGeom prst="rect">
            <a:avLst/>
          </a:prstGeom>
          <a:solidFill>
            <a:srgbClr val="03264C"/>
          </a:solidFill>
        </p:spPr>
        <p:txBody>
          <a:bodyPr wrap="square" rtlCol="0">
            <a:spAutoFit/>
          </a:bodyPr>
          <a:lstStyle/>
          <a:p>
            <a:pPr algn="ctr" defTabSz="914400"/>
            <a:r>
              <a:rPr lang="id-ID" sz="1000" b="1" dirty="0">
                <a:solidFill>
                  <a:prstClr val="white"/>
                </a:solidFill>
                <a:latin typeface="微软雅黑" panose="020B0503020204020204" pitchFamily="34" charset="-122"/>
                <a:ea typeface="微软雅黑" panose="020B0503020204020204" pitchFamily="34" charset="-122"/>
                <a:cs typeface="+mn-ea"/>
                <a:sym typeface="+mn-lt"/>
              </a:rPr>
              <a:t>85</a:t>
            </a:r>
            <a:endParaRPr lang="id-ID" sz="1000" b="1" dirty="0">
              <a:solidFill>
                <a:prstClr val="white"/>
              </a:solidFill>
              <a:latin typeface="微软雅黑" panose="020B0503020204020204" pitchFamily="34" charset="-122"/>
              <a:ea typeface="微软雅黑" panose="020B0503020204020204" pitchFamily="34" charset="-122"/>
              <a:cs typeface="+mn-ea"/>
              <a:sym typeface="+mn-lt"/>
            </a:endParaRPr>
          </a:p>
          <a:p>
            <a:pPr algn="ctr" defTabSz="914400"/>
            <a:r>
              <a:rPr lang="id-ID" sz="900" dirty="0">
                <a:solidFill>
                  <a:prstClr val="white"/>
                </a:solidFill>
                <a:latin typeface="微软雅黑" panose="020B0503020204020204" pitchFamily="34" charset="-122"/>
                <a:ea typeface="微软雅黑" panose="020B0503020204020204" pitchFamily="34" charset="-122"/>
                <a:cs typeface="+mn-ea"/>
                <a:sym typeface="+mn-lt"/>
              </a:rPr>
              <a:t>%</a:t>
            </a:r>
            <a:endParaRPr lang="id-ID" sz="90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77" name="TextBox 159"/>
          <p:cNvSpPr txBox="1"/>
          <p:nvPr/>
        </p:nvSpPr>
        <p:spPr>
          <a:xfrm>
            <a:off x="6569075" y="2334895"/>
            <a:ext cx="316865" cy="537210"/>
          </a:xfrm>
          <a:prstGeom prst="rect">
            <a:avLst/>
          </a:prstGeom>
          <a:solidFill>
            <a:srgbClr val="03264C"/>
          </a:solidFill>
        </p:spPr>
        <p:txBody>
          <a:bodyPr wrap="square" rtlCol="0">
            <a:spAutoFit/>
          </a:bodyPr>
          <a:lstStyle/>
          <a:p>
            <a:pPr algn="ctr" defTabSz="914400"/>
            <a:r>
              <a:rPr lang="id-ID" sz="1000" b="1" dirty="0">
                <a:solidFill>
                  <a:prstClr val="white"/>
                </a:solidFill>
                <a:latin typeface="微软雅黑" panose="020B0503020204020204" pitchFamily="34" charset="-122"/>
                <a:ea typeface="微软雅黑" panose="020B0503020204020204" pitchFamily="34" charset="-122"/>
                <a:cs typeface="+mn-ea"/>
                <a:sym typeface="+mn-lt"/>
              </a:rPr>
              <a:t>55</a:t>
            </a:r>
            <a:endParaRPr lang="id-ID" sz="1000" b="1" dirty="0">
              <a:solidFill>
                <a:prstClr val="white"/>
              </a:solidFill>
              <a:latin typeface="微软雅黑" panose="020B0503020204020204" pitchFamily="34" charset="-122"/>
              <a:ea typeface="微软雅黑" panose="020B0503020204020204" pitchFamily="34" charset="-122"/>
              <a:cs typeface="+mn-ea"/>
              <a:sym typeface="+mn-lt"/>
            </a:endParaRPr>
          </a:p>
          <a:p>
            <a:pPr algn="ctr" defTabSz="914400"/>
            <a:r>
              <a:rPr lang="id-ID" sz="900" dirty="0">
                <a:solidFill>
                  <a:prstClr val="white"/>
                </a:solidFill>
                <a:latin typeface="微软雅黑" panose="020B0503020204020204" pitchFamily="34" charset="-122"/>
                <a:ea typeface="微软雅黑" panose="020B0503020204020204" pitchFamily="34" charset="-122"/>
                <a:cs typeface="+mn-ea"/>
                <a:sym typeface="+mn-lt"/>
              </a:rPr>
              <a:t>%</a:t>
            </a:r>
            <a:endParaRPr lang="id-ID" sz="90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78" name="TextBox 160"/>
          <p:cNvSpPr txBox="1"/>
          <p:nvPr/>
        </p:nvSpPr>
        <p:spPr>
          <a:xfrm>
            <a:off x="7742555" y="2708275"/>
            <a:ext cx="316865" cy="537210"/>
          </a:xfrm>
          <a:prstGeom prst="rect">
            <a:avLst/>
          </a:prstGeom>
          <a:solidFill>
            <a:srgbClr val="03264C"/>
          </a:solidFill>
        </p:spPr>
        <p:txBody>
          <a:bodyPr wrap="square" rtlCol="0">
            <a:spAutoFit/>
          </a:bodyPr>
          <a:lstStyle/>
          <a:p>
            <a:pPr algn="ctr" defTabSz="914400"/>
            <a:r>
              <a:rPr lang="id-ID" sz="1000" b="1" dirty="0">
                <a:solidFill>
                  <a:prstClr val="white"/>
                </a:solidFill>
                <a:latin typeface="微软雅黑" panose="020B0503020204020204" pitchFamily="34" charset="-122"/>
                <a:ea typeface="微软雅黑" panose="020B0503020204020204" pitchFamily="34" charset="-122"/>
                <a:cs typeface="+mn-ea"/>
                <a:sym typeface="+mn-lt"/>
              </a:rPr>
              <a:t>40</a:t>
            </a:r>
            <a:endParaRPr lang="id-ID" sz="1000" b="1" dirty="0">
              <a:solidFill>
                <a:prstClr val="white"/>
              </a:solidFill>
              <a:latin typeface="微软雅黑" panose="020B0503020204020204" pitchFamily="34" charset="-122"/>
              <a:ea typeface="微软雅黑" panose="020B0503020204020204" pitchFamily="34" charset="-122"/>
              <a:cs typeface="+mn-ea"/>
              <a:sym typeface="+mn-lt"/>
            </a:endParaRPr>
          </a:p>
          <a:p>
            <a:pPr algn="ctr" defTabSz="914400"/>
            <a:r>
              <a:rPr lang="id-ID" sz="900" dirty="0">
                <a:solidFill>
                  <a:prstClr val="white"/>
                </a:solidFill>
                <a:latin typeface="微软雅黑" panose="020B0503020204020204" pitchFamily="34" charset="-122"/>
                <a:ea typeface="微软雅黑" panose="020B0503020204020204" pitchFamily="34" charset="-122"/>
                <a:cs typeface="+mn-ea"/>
                <a:sym typeface="+mn-lt"/>
              </a:rPr>
              <a:t>%</a:t>
            </a:r>
            <a:endParaRPr lang="id-ID" sz="90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79" name="TextBox 161"/>
          <p:cNvSpPr txBox="1"/>
          <p:nvPr/>
        </p:nvSpPr>
        <p:spPr>
          <a:xfrm>
            <a:off x="7640320" y="4189730"/>
            <a:ext cx="534035" cy="229870"/>
          </a:xfrm>
          <a:prstGeom prst="rect">
            <a:avLst/>
          </a:prstGeom>
          <a:noFill/>
        </p:spPr>
        <p:txBody>
          <a:bodyPr wrap="square" rtlCol="0">
            <a:spAutoFit/>
          </a:bodyPr>
          <a:lstStyle/>
          <a:p>
            <a:pPr algn="ctr" defTabSz="914400"/>
            <a:r>
              <a:rPr lang="zh-CN" altLang="en-US" sz="900" dirty="0">
                <a:solidFill>
                  <a:prstClr val="white">
                    <a:lumMod val="50000"/>
                  </a:prstClr>
                </a:solidFill>
                <a:latin typeface="微软雅黑" panose="020B0503020204020204" pitchFamily="34" charset="-122"/>
                <a:ea typeface="微软雅黑" panose="020B0503020204020204" pitchFamily="34" charset="-122"/>
                <a:cs typeface="+mn-ea"/>
                <a:sym typeface="+mn-lt"/>
              </a:rPr>
              <a:t>十二月</a:t>
            </a:r>
            <a:endParaRPr lang="zh-CN" altLang="en-US" sz="900" dirty="0">
              <a:solidFill>
                <a:prstClr val="white">
                  <a:lumMod val="50000"/>
                </a:prstClr>
              </a:solidFill>
              <a:latin typeface="微软雅黑" panose="020B0503020204020204" pitchFamily="34" charset="-122"/>
              <a:ea typeface="微软雅黑" panose="020B0503020204020204" pitchFamily="34" charset="-122"/>
              <a:cs typeface="+mn-ea"/>
              <a:sym typeface="+mn-lt"/>
            </a:endParaRPr>
          </a:p>
        </p:txBody>
      </p:sp>
      <p:sp>
        <p:nvSpPr>
          <p:cNvPr id="180" name="TextBox 162"/>
          <p:cNvSpPr txBox="1"/>
          <p:nvPr/>
        </p:nvSpPr>
        <p:spPr>
          <a:xfrm>
            <a:off x="7101840" y="4189730"/>
            <a:ext cx="407035" cy="368300"/>
          </a:xfrm>
          <a:prstGeom prst="rect">
            <a:avLst/>
          </a:prstGeom>
          <a:noFill/>
        </p:spPr>
        <p:txBody>
          <a:bodyPr wrap="square" rtlCol="0">
            <a:spAutoFit/>
          </a:bodyPr>
          <a:lstStyle/>
          <a:p>
            <a:pPr algn="ctr" defTabSz="914400"/>
            <a:r>
              <a:rPr lang="zh-CN" altLang="en-US" sz="900" dirty="0">
                <a:solidFill>
                  <a:prstClr val="white">
                    <a:lumMod val="50000"/>
                  </a:prstClr>
                </a:solidFill>
                <a:latin typeface="微软雅黑" panose="020B0503020204020204" pitchFamily="34" charset="-122"/>
                <a:ea typeface="微软雅黑" panose="020B0503020204020204" pitchFamily="34" charset="-122"/>
                <a:cs typeface="+mn-ea"/>
                <a:sym typeface="+mn-lt"/>
              </a:rPr>
              <a:t>十月</a:t>
            </a:r>
            <a:endParaRPr lang="zh-CN" altLang="en-US" sz="900" dirty="0">
              <a:solidFill>
                <a:prstClr val="white">
                  <a:lumMod val="50000"/>
                </a:prstClr>
              </a:solidFill>
              <a:latin typeface="微软雅黑" panose="020B0503020204020204" pitchFamily="34" charset="-122"/>
              <a:ea typeface="微软雅黑" panose="020B0503020204020204" pitchFamily="34" charset="-122"/>
              <a:cs typeface="+mn-ea"/>
              <a:sym typeface="+mn-lt"/>
            </a:endParaRPr>
          </a:p>
        </p:txBody>
      </p:sp>
      <p:sp>
        <p:nvSpPr>
          <p:cNvPr id="181" name="TextBox 163"/>
          <p:cNvSpPr txBox="1"/>
          <p:nvPr/>
        </p:nvSpPr>
        <p:spPr>
          <a:xfrm>
            <a:off x="6523355" y="4189730"/>
            <a:ext cx="407035" cy="368300"/>
          </a:xfrm>
          <a:prstGeom prst="rect">
            <a:avLst/>
          </a:prstGeom>
          <a:noFill/>
        </p:spPr>
        <p:txBody>
          <a:bodyPr wrap="square" rtlCol="0">
            <a:spAutoFit/>
          </a:bodyPr>
          <a:lstStyle/>
          <a:p>
            <a:pPr algn="ctr" defTabSz="914400"/>
            <a:r>
              <a:rPr lang="zh-CN" altLang="en-US" sz="900" dirty="0">
                <a:solidFill>
                  <a:prstClr val="white">
                    <a:lumMod val="50000"/>
                  </a:prstClr>
                </a:solidFill>
                <a:latin typeface="微软雅黑" panose="020B0503020204020204" pitchFamily="34" charset="-122"/>
                <a:ea typeface="微软雅黑" panose="020B0503020204020204" pitchFamily="34" charset="-122"/>
                <a:cs typeface="+mn-ea"/>
                <a:sym typeface="+mn-lt"/>
              </a:rPr>
              <a:t>八月</a:t>
            </a:r>
            <a:endParaRPr lang="zh-CN" altLang="en-US" sz="900" dirty="0">
              <a:solidFill>
                <a:prstClr val="white">
                  <a:lumMod val="50000"/>
                </a:prstClr>
              </a:solidFill>
              <a:latin typeface="微软雅黑" panose="020B0503020204020204" pitchFamily="34" charset="-122"/>
              <a:ea typeface="微软雅黑" panose="020B0503020204020204" pitchFamily="34" charset="-122"/>
              <a:cs typeface="+mn-ea"/>
              <a:sym typeface="+mn-lt"/>
            </a:endParaRPr>
          </a:p>
        </p:txBody>
      </p:sp>
      <p:sp>
        <p:nvSpPr>
          <p:cNvPr id="182" name="TextBox 164"/>
          <p:cNvSpPr txBox="1"/>
          <p:nvPr/>
        </p:nvSpPr>
        <p:spPr>
          <a:xfrm>
            <a:off x="5927090" y="4189730"/>
            <a:ext cx="407035" cy="368300"/>
          </a:xfrm>
          <a:prstGeom prst="rect">
            <a:avLst/>
          </a:prstGeom>
          <a:noFill/>
        </p:spPr>
        <p:txBody>
          <a:bodyPr wrap="square" rtlCol="0">
            <a:spAutoFit/>
          </a:bodyPr>
          <a:lstStyle/>
          <a:p>
            <a:pPr algn="ctr" defTabSz="914400"/>
            <a:r>
              <a:rPr lang="zh-CN" altLang="en-US" sz="900" dirty="0">
                <a:solidFill>
                  <a:prstClr val="white">
                    <a:lumMod val="50000"/>
                  </a:prstClr>
                </a:solidFill>
                <a:latin typeface="微软雅黑" panose="020B0503020204020204" pitchFamily="34" charset="-122"/>
                <a:ea typeface="微软雅黑" panose="020B0503020204020204" pitchFamily="34" charset="-122"/>
                <a:cs typeface="+mn-ea"/>
                <a:sym typeface="+mn-lt"/>
              </a:rPr>
              <a:t>六月</a:t>
            </a:r>
            <a:endParaRPr lang="zh-CN" altLang="en-US" sz="900" dirty="0">
              <a:solidFill>
                <a:prstClr val="white">
                  <a:lumMod val="50000"/>
                </a:prstClr>
              </a:solidFill>
              <a:latin typeface="微软雅黑" panose="020B0503020204020204" pitchFamily="34" charset="-122"/>
              <a:ea typeface="微软雅黑" panose="020B0503020204020204" pitchFamily="34" charset="-122"/>
              <a:cs typeface="+mn-ea"/>
              <a:sym typeface="+mn-lt"/>
            </a:endParaRPr>
          </a:p>
        </p:txBody>
      </p:sp>
      <p:sp>
        <p:nvSpPr>
          <p:cNvPr id="183" name="TextBox 165"/>
          <p:cNvSpPr txBox="1"/>
          <p:nvPr/>
        </p:nvSpPr>
        <p:spPr>
          <a:xfrm>
            <a:off x="5330190" y="4189730"/>
            <a:ext cx="407035" cy="368300"/>
          </a:xfrm>
          <a:prstGeom prst="rect">
            <a:avLst/>
          </a:prstGeom>
          <a:noFill/>
        </p:spPr>
        <p:txBody>
          <a:bodyPr wrap="square" rtlCol="0">
            <a:spAutoFit/>
          </a:bodyPr>
          <a:lstStyle/>
          <a:p>
            <a:pPr algn="ctr" defTabSz="914400"/>
            <a:r>
              <a:rPr lang="zh-CN" altLang="en-US" sz="900" dirty="0">
                <a:solidFill>
                  <a:prstClr val="white">
                    <a:lumMod val="50000"/>
                  </a:prstClr>
                </a:solidFill>
                <a:latin typeface="微软雅黑" panose="020B0503020204020204" pitchFamily="34" charset="-122"/>
                <a:ea typeface="微软雅黑" panose="020B0503020204020204" pitchFamily="34" charset="-122"/>
                <a:cs typeface="+mn-ea"/>
                <a:sym typeface="+mn-lt"/>
              </a:rPr>
              <a:t>五月</a:t>
            </a:r>
            <a:endParaRPr lang="zh-CN" altLang="en-US" sz="900" dirty="0">
              <a:solidFill>
                <a:prstClr val="white">
                  <a:lumMod val="50000"/>
                </a:prstClr>
              </a:solidFill>
              <a:latin typeface="微软雅黑" panose="020B0503020204020204" pitchFamily="34" charset="-122"/>
              <a:ea typeface="微软雅黑" panose="020B0503020204020204" pitchFamily="34" charset="-122"/>
              <a:cs typeface="+mn-ea"/>
              <a:sym typeface="+mn-lt"/>
            </a:endParaRPr>
          </a:p>
        </p:txBody>
      </p:sp>
      <p:sp>
        <p:nvSpPr>
          <p:cNvPr id="184" name="TextBox 166"/>
          <p:cNvSpPr txBox="1"/>
          <p:nvPr/>
        </p:nvSpPr>
        <p:spPr>
          <a:xfrm>
            <a:off x="4733290" y="4189730"/>
            <a:ext cx="407035" cy="368300"/>
          </a:xfrm>
          <a:prstGeom prst="rect">
            <a:avLst/>
          </a:prstGeom>
          <a:noFill/>
        </p:spPr>
        <p:txBody>
          <a:bodyPr wrap="square" rtlCol="0">
            <a:spAutoFit/>
          </a:bodyPr>
          <a:lstStyle/>
          <a:p>
            <a:pPr algn="ctr" defTabSz="914400"/>
            <a:r>
              <a:rPr lang="zh-CN" altLang="en-US" sz="900" dirty="0">
                <a:solidFill>
                  <a:prstClr val="white">
                    <a:lumMod val="50000"/>
                  </a:prstClr>
                </a:solidFill>
                <a:latin typeface="微软雅黑" panose="020B0503020204020204" pitchFamily="34" charset="-122"/>
                <a:ea typeface="微软雅黑" panose="020B0503020204020204" pitchFamily="34" charset="-122"/>
                <a:cs typeface="+mn-ea"/>
                <a:sym typeface="+mn-lt"/>
              </a:rPr>
              <a:t>四月</a:t>
            </a:r>
            <a:endParaRPr lang="zh-CN" altLang="en-US" sz="900" dirty="0">
              <a:solidFill>
                <a:prstClr val="white">
                  <a:lumMod val="50000"/>
                </a:prstClr>
              </a:solidFill>
              <a:latin typeface="微软雅黑" panose="020B0503020204020204" pitchFamily="34" charset="-122"/>
              <a:ea typeface="微软雅黑" panose="020B0503020204020204" pitchFamily="34" charset="-122"/>
              <a:cs typeface="+mn-ea"/>
              <a:sym typeface="+mn-lt"/>
            </a:endParaRPr>
          </a:p>
        </p:txBody>
      </p:sp>
      <p:sp>
        <p:nvSpPr>
          <p:cNvPr id="185" name="TextBox 167"/>
          <p:cNvSpPr txBox="1"/>
          <p:nvPr/>
        </p:nvSpPr>
        <p:spPr>
          <a:xfrm>
            <a:off x="4121785" y="4189730"/>
            <a:ext cx="407035" cy="368300"/>
          </a:xfrm>
          <a:prstGeom prst="rect">
            <a:avLst/>
          </a:prstGeom>
          <a:noFill/>
        </p:spPr>
        <p:txBody>
          <a:bodyPr wrap="square" rtlCol="0">
            <a:spAutoFit/>
          </a:bodyPr>
          <a:lstStyle/>
          <a:p>
            <a:pPr algn="ctr" defTabSz="914400"/>
            <a:r>
              <a:rPr lang="zh-CN" altLang="en-US" sz="900" dirty="0">
                <a:solidFill>
                  <a:prstClr val="white">
                    <a:lumMod val="50000"/>
                  </a:prstClr>
                </a:solidFill>
                <a:latin typeface="微软雅黑" panose="020B0503020204020204" pitchFamily="34" charset="-122"/>
                <a:ea typeface="微软雅黑" panose="020B0503020204020204" pitchFamily="34" charset="-122"/>
                <a:cs typeface="+mn-ea"/>
                <a:sym typeface="+mn-lt"/>
              </a:rPr>
              <a:t>二月</a:t>
            </a:r>
            <a:endParaRPr lang="zh-CN" altLang="en-US" sz="900" dirty="0">
              <a:solidFill>
                <a:prstClr val="white">
                  <a:lumMod val="50000"/>
                </a:prstClr>
              </a:solidFill>
              <a:latin typeface="微软雅黑" panose="020B0503020204020204" pitchFamily="34" charset="-122"/>
              <a:ea typeface="微软雅黑" panose="020B0503020204020204" pitchFamily="34" charset="-122"/>
              <a:cs typeface="+mn-ea"/>
              <a:sym typeface="+mn-lt"/>
            </a:endParaRPr>
          </a:p>
        </p:txBody>
      </p:sp>
      <p:sp>
        <p:nvSpPr>
          <p:cNvPr id="186" name="TextBox 168"/>
          <p:cNvSpPr txBox="1"/>
          <p:nvPr/>
        </p:nvSpPr>
        <p:spPr>
          <a:xfrm>
            <a:off x="3513455" y="4189730"/>
            <a:ext cx="407035" cy="368300"/>
          </a:xfrm>
          <a:prstGeom prst="rect">
            <a:avLst/>
          </a:prstGeom>
          <a:noFill/>
        </p:spPr>
        <p:txBody>
          <a:bodyPr wrap="square" rtlCol="0">
            <a:spAutoFit/>
          </a:bodyPr>
          <a:lstStyle/>
          <a:p>
            <a:pPr algn="ctr" defTabSz="914400"/>
            <a:r>
              <a:rPr lang="zh-CN" altLang="en-US" sz="900" dirty="0">
                <a:solidFill>
                  <a:prstClr val="white">
                    <a:lumMod val="50000"/>
                  </a:prstClr>
                </a:solidFill>
                <a:latin typeface="微软雅黑" panose="020B0503020204020204" pitchFamily="34" charset="-122"/>
                <a:ea typeface="微软雅黑" panose="020B0503020204020204" pitchFamily="34" charset="-122"/>
                <a:cs typeface="+mn-ea"/>
                <a:sym typeface="+mn-lt"/>
              </a:rPr>
              <a:t>一月</a:t>
            </a:r>
            <a:endParaRPr lang="zh-CN" altLang="en-US" sz="900" dirty="0">
              <a:solidFill>
                <a:prstClr val="white">
                  <a:lumMod val="50000"/>
                </a:prstClr>
              </a:solidFill>
              <a:latin typeface="微软雅黑" panose="020B0503020204020204" pitchFamily="34" charset="-122"/>
              <a:ea typeface="微软雅黑" panose="020B0503020204020204" pitchFamily="34" charset="-122"/>
              <a:cs typeface="+mn-ea"/>
              <a:sym typeface="+mn-lt"/>
            </a:endParaRPr>
          </a:p>
        </p:txBody>
      </p:sp>
      <p:sp>
        <p:nvSpPr>
          <p:cNvPr id="187" name="矩形 186"/>
          <p:cNvSpPr/>
          <p:nvPr/>
        </p:nvSpPr>
        <p:spPr>
          <a:xfrm>
            <a:off x="970280" y="1355725"/>
            <a:ext cx="1449070" cy="335915"/>
          </a:xfrm>
          <a:prstGeom prst="rect">
            <a:avLst/>
          </a:prstGeom>
        </p:spPr>
        <p:txBody>
          <a:bodyPr wrap="square" lIns="91431" tIns="45716" rIns="91431" bIns="45716">
            <a:spAutoFit/>
          </a:bodyPr>
          <a:lstStyle/>
          <a:p>
            <a:pPr defTabSz="914400"/>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业绩完成情况</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88" name="矩形 47"/>
          <p:cNvSpPr>
            <a:spLocks noChangeArrowheads="1"/>
          </p:cNvSpPr>
          <p:nvPr/>
        </p:nvSpPr>
        <p:spPr bwMode="auto">
          <a:xfrm>
            <a:off x="970280" y="1676400"/>
            <a:ext cx="2181225" cy="568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defTabSz="914400">
              <a:lnSpc>
                <a:spcPct val="130000"/>
              </a:lnSpc>
              <a:spcBef>
                <a:spcPct val="0"/>
              </a:spcBef>
              <a:buNone/>
            </a:pPr>
            <a:r>
              <a:rPr lang="zh-CN" altLang="en-US" sz="800" dirty="0">
                <a:solidFill>
                  <a:prstClr val="black">
                    <a:lumMod val="65000"/>
                    <a:lumOff val="35000"/>
                  </a:prstClr>
                </a:solidFill>
                <a:cs typeface="+mn-ea"/>
                <a:sym typeface="+mn-lt"/>
              </a:rPr>
              <a:t>在此录入上述图表的描述说明，在此录入上述图表的描述说明，在此录入上述图表的描述说明，在此录入上述图表的描述说明。</a:t>
            </a:r>
            <a:endParaRPr lang="zh-CN" altLang="en-US" sz="800" dirty="0">
              <a:solidFill>
                <a:prstClr val="black">
                  <a:lumMod val="65000"/>
                  <a:lumOff val="35000"/>
                </a:prstClr>
              </a:solidFill>
              <a:cs typeface="+mn-ea"/>
              <a:sym typeface="+mn-lt"/>
            </a:endParaRPr>
          </a:p>
        </p:txBody>
      </p:sp>
      <p:sp>
        <p:nvSpPr>
          <p:cNvPr id="189" name="矩形 188"/>
          <p:cNvSpPr/>
          <p:nvPr/>
        </p:nvSpPr>
        <p:spPr>
          <a:xfrm>
            <a:off x="970280" y="2870200"/>
            <a:ext cx="1449070" cy="335915"/>
          </a:xfrm>
          <a:prstGeom prst="rect">
            <a:avLst/>
          </a:prstGeom>
        </p:spPr>
        <p:txBody>
          <a:bodyPr wrap="square" lIns="91431" tIns="45716" rIns="91431" bIns="45716">
            <a:spAutoFit/>
          </a:bodyPr>
          <a:lstStyle/>
          <a:p>
            <a:pPr defTabSz="914400"/>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计划完成情况</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90" name="矩形 47"/>
          <p:cNvSpPr>
            <a:spLocks noChangeArrowheads="1"/>
          </p:cNvSpPr>
          <p:nvPr/>
        </p:nvSpPr>
        <p:spPr bwMode="auto">
          <a:xfrm>
            <a:off x="970280" y="3190240"/>
            <a:ext cx="2181225" cy="568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defTabSz="914400">
              <a:lnSpc>
                <a:spcPct val="130000"/>
              </a:lnSpc>
              <a:spcBef>
                <a:spcPct val="0"/>
              </a:spcBef>
              <a:buNone/>
            </a:pPr>
            <a:r>
              <a:rPr lang="zh-CN" altLang="en-US" sz="800" dirty="0">
                <a:solidFill>
                  <a:prstClr val="black">
                    <a:lumMod val="65000"/>
                    <a:lumOff val="35000"/>
                  </a:prstClr>
                </a:solidFill>
                <a:cs typeface="+mn-ea"/>
                <a:sym typeface="+mn-lt"/>
              </a:rPr>
              <a:t>在此录入上述图表的描述说明，在此录入上述图表的描述说明，在此录入上述图表的描述说明，在此录入上述图表的描述说明。</a:t>
            </a:r>
            <a:endParaRPr lang="zh-CN" altLang="en-US" sz="800" dirty="0">
              <a:solidFill>
                <a:prstClr val="black">
                  <a:lumMod val="65000"/>
                  <a:lumOff val="35000"/>
                </a:prstClr>
              </a:solidFill>
              <a:cs typeface="+mn-ea"/>
              <a:sym typeface="+mn-l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descr="dfsg5675df45"/>
          <p:cNvPicPr>
            <a:picLocks noChangeAspect="1"/>
          </p:cNvPicPr>
          <p:nvPr/>
        </p:nvPicPr>
        <p:blipFill>
          <a:blip r:embed="rId1"/>
          <a:srcRect l="15331" r="19503"/>
          <a:stretch>
            <a:fillRect/>
          </a:stretch>
        </p:blipFill>
        <p:spPr>
          <a:xfrm>
            <a:off x="-49530" y="0"/>
            <a:ext cx="9193530" cy="5143500"/>
          </a:xfrm>
          <a:prstGeom prst="rect">
            <a:avLst/>
          </a:prstGeom>
        </p:spPr>
      </p:pic>
      <p:sp>
        <p:nvSpPr>
          <p:cNvPr id="9" name="文本框 14"/>
          <p:cNvSpPr txBox="1">
            <a:spLocks noChangeArrowheads="1"/>
          </p:cNvSpPr>
          <p:nvPr>
            <p:custDataLst>
              <p:tags r:id="rId2"/>
            </p:custDataLst>
          </p:nvPr>
        </p:nvSpPr>
        <p:spPr bwMode="auto">
          <a:xfrm>
            <a:off x="1389698" y="1805940"/>
            <a:ext cx="2560955" cy="1357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rm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866775" rtl="0" eaLnBrk="1" fontAlgn="base" latinLnBrk="0" hangingPunct="1">
              <a:lnSpc>
                <a:spcPct val="100000"/>
              </a:lnSpc>
              <a:spcBef>
                <a:spcPct val="0"/>
              </a:spcBef>
              <a:spcAft>
                <a:spcPct val="0"/>
              </a:spcAft>
              <a:buClrTx/>
              <a:buSzTx/>
              <a:buFontTx/>
              <a:buNone/>
              <a:defRPr/>
            </a:pPr>
            <a:r>
              <a:rPr lang="en-US" altLang="zh-CN" sz="4400" kern="0" spc="200" noProof="0">
                <a:ln>
                  <a:noFill/>
                </a:ln>
                <a:solidFill>
                  <a:schemeClr val="bg1"/>
                </a:solidFill>
                <a:effectLst/>
                <a:uLnTx/>
                <a:uFillTx/>
                <a:latin typeface="Arial" panose="020B0604020202020204" pitchFamily="34" charset="0"/>
                <a:ea typeface="微软雅黑" panose="020B0503020204020204" pitchFamily="34" charset="-122"/>
                <a:sym typeface="Arial" panose="020B0604020202020204" pitchFamily="34" charset="0"/>
              </a:rPr>
              <a:t>Part 03</a:t>
            </a:r>
            <a:endParaRPr kumimoji="0" lang="en-US" altLang="zh-CN" sz="4400" b="0" i="0" kern="0" spc="200" baseline="0" noProof="0">
              <a:ln>
                <a:noFill/>
              </a:ln>
              <a:solidFill>
                <a:schemeClr val="bg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 name="副标题 1"/>
          <p:cNvSpPr>
            <a:spLocks noGrp="1"/>
          </p:cNvSpPr>
          <p:nvPr>
            <p:custDataLst>
              <p:tags r:id="rId3"/>
            </p:custDataLst>
          </p:nvPr>
        </p:nvSpPr>
        <p:spPr>
          <a:xfrm>
            <a:off x="4239578" y="2662556"/>
            <a:ext cx="4241800" cy="347345"/>
          </a:xfrm>
          <a:prstGeom prst="rect">
            <a:avLst/>
          </a:prstGeom>
        </p:spPr>
        <p:txBody>
          <a:bodyPr vert="horz" wrap="square" lIns="0" tIns="0" rIns="0" bIns="0" rtlCol="0" anchor="t" anchorCtr="0">
            <a:normAutofit/>
          </a:bodyPr>
          <a:lstStyle>
            <a:lvl1pPr marL="0" marR="0" indent="0" algn="l" defTabSz="914400" rtl="0" eaLnBrk="1" fontAlgn="auto" latinLnBrk="0" hangingPunct="1">
              <a:lnSpc>
                <a:spcPct val="130000"/>
              </a:lnSpc>
              <a:spcBef>
                <a:spcPts val="0"/>
              </a:spcBef>
              <a:spcAft>
                <a:spcPts val="0"/>
              </a:spcAft>
              <a:buClrTx/>
              <a:buSzPts val="1600"/>
              <a:buFont typeface="Arial" panose="020B0604020202020204" pitchFamily="34" charset="0"/>
              <a:buNone/>
              <a:defRPr sz="1600" b="0" u="none" strike="noStrike" kern="1200" cap="none" spc="200" normalizeH="0" baseline="0">
                <a:solidFill>
                  <a:schemeClr val="tx1"/>
                </a:solidFill>
                <a:uFillTx/>
                <a:latin typeface="Arial" panose="020B0604020202020204" pitchFamily="34" charset="0"/>
                <a:ea typeface="微软雅黑" panose="020B0503020204020204" pitchFamily="34" charset="-122"/>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9pPr>
          </a:lstStyle>
          <a:p>
            <a:r>
              <a:rPr lang="zh-CN" altLang="en-US">
                <a:solidFill>
                  <a:schemeClr val="bg1"/>
                </a:solidFill>
              </a:rPr>
              <a:t>单击此处添加副标题内容</a:t>
            </a:r>
            <a:endParaRPr lang="zh-CN" altLang="en-US">
              <a:solidFill>
                <a:schemeClr val="bg1"/>
              </a:solidFill>
            </a:endParaRPr>
          </a:p>
        </p:txBody>
      </p:sp>
      <p:sp>
        <p:nvSpPr>
          <p:cNvPr id="11" name="标题 4"/>
          <p:cNvSpPr>
            <a:spLocks noGrp="1"/>
          </p:cNvSpPr>
          <p:nvPr>
            <p:custDataLst>
              <p:tags r:id="rId4"/>
            </p:custDataLst>
          </p:nvPr>
        </p:nvSpPr>
        <p:spPr>
          <a:xfrm>
            <a:off x="3950970" y="1988185"/>
            <a:ext cx="4004310" cy="674370"/>
          </a:xfrm>
          <a:prstGeom prst="rect">
            <a:avLst/>
          </a:prstGeom>
        </p:spPr>
        <p:txBody>
          <a:bodyPr vert="horz" wrap="square" lIns="0" tIns="0" rIns="0" bIns="0" rtlCol="0" anchor="ctr" anchorCtr="0">
            <a:normAutofit fontScale="90000"/>
          </a:bodyPr>
          <a:lstStyle>
            <a:lvl1pPr marL="0" marR="0" indent="0" algn="l" defTabSz="914400" rtl="0" eaLnBrk="1" fontAlgn="auto" latinLnBrk="0" hangingPunct="1">
              <a:lnSpc>
                <a:spcPct val="120000"/>
              </a:lnSpc>
              <a:spcBef>
                <a:spcPct val="0"/>
              </a:spcBef>
              <a:spcAft>
                <a:spcPts val="0"/>
              </a:spcAft>
              <a:buClrTx/>
              <a:buSzPts val="3600"/>
              <a:buNone/>
              <a:defRPr sz="3600" b="0" u="none" strike="noStrike" kern="1200" cap="none" spc="400" normalizeH="0">
                <a:solidFill>
                  <a:schemeClr val="tx1"/>
                </a:solidFill>
                <a:uFillTx/>
                <a:latin typeface="Arial" panose="020B0604020202020204" pitchFamily="34" charset="0"/>
                <a:ea typeface="汉仪旗黑-85S" panose="00020600040101010101" pitchFamily="18" charset="-122"/>
                <a:cs typeface="+mj-cs"/>
              </a:defRPr>
            </a:lvl1pPr>
          </a:lstStyle>
          <a:p>
            <a:r>
              <a:rPr lang="zh-CN" altLang="en-US">
                <a:solidFill>
                  <a:schemeClr val="bg1"/>
                </a:solidFill>
              </a:rPr>
              <a:t>单击此处添加标题</a:t>
            </a:r>
            <a:endParaRPr lang="zh-CN" altLang="en-US">
              <a:solidFill>
                <a:schemeClr val="bg1"/>
              </a:solidFill>
            </a:endParaRPr>
          </a:p>
        </p:txBody>
      </p:sp>
      <p:sp>
        <p:nvSpPr>
          <p:cNvPr id="21" name="流程图: 合并 20"/>
          <p:cNvSpPr/>
          <p:nvPr/>
        </p:nvSpPr>
        <p:spPr>
          <a:xfrm rot="5400000">
            <a:off x="6104255" y="2103755"/>
            <a:ext cx="5143500" cy="935990"/>
          </a:xfrm>
          <a:prstGeom prst="flowChartMerg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400" accel="100000" fill="hold"/>
                                        <p:tgtEl>
                                          <p:spTgt spid="9"/>
                                        </p:tgtEl>
                                        <p:attrNameLst>
                                          <p:attrName>ppt_w</p:attrName>
                                        </p:attrNameLst>
                                      </p:cBhvr>
                                      <p:tavLst>
                                        <p:tav tm="0">
                                          <p:val>
                                            <p:strVal val="4*#ppt_w"/>
                                          </p:val>
                                        </p:tav>
                                        <p:tav tm="100000">
                                          <p:val>
                                            <p:strVal val="#ppt_w"/>
                                          </p:val>
                                        </p:tav>
                                      </p:tavLst>
                                    </p:anim>
                                    <p:anim calcmode="lin" valueType="num">
                                      <p:cBhvr>
                                        <p:cTn id="8" dur="400" accel="100000" fill="hold"/>
                                        <p:tgtEl>
                                          <p:spTgt spid="9"/>
                                        </p:tgtEl>
                                        <p:attrNameLst>
                                          <p:attrName>ppt_h</p:attrName>
                                        </p:attrNameLst>
                                      </p:cBhvr>
                                      <p:tavLst>
                                        <p:tav tm="0">
                                          <p:val>
                                            <p:strVal val="4*#ppt_h"/>
                                          </p:val>
                                        </p:tav>
                                        <p:tav tm="100000">
                                          <p:val>
                                            <p:strVal val="#ppt_h"/>
                                          </p:val>
                                        </p:tav>
                                      </p:tavLst>
                                    </p:anim>
                                    <p:anim to="" calcmode="lin" valueType="num">
                                      <p:cBhvr>
                                        <p:cTn id="9" dur="100" autoRev="1" fill="hold">
                                          <p:stCondLst>
                                            <p:cond delay="400"/>
                                          </p:stCondLst>
                                        </p:cTn>
                                        <p:tgtEl>
                                          <p:spTgt spid="9"/>
                                        </p:tgtEl>
                                        <p:attrNameLst>
                                          <p:attrName>ppt_w</p:attrName>
                                        </p:attrNameLst>
                                      </p:cBhvr>
                                      <p:tavLst>
                                        <p:tav tm="0">
                                          <p:val>
                                            <p:strVal val="#ppt_w"/>
                                          </p:val>
                                        </p:tav>
                                        <p:tav tm="100000">
                                          <p:val>
                                            <p:strVal val="1.4*#ppt_w"/>
                                          </p:val>
                                        </p:tav>
                                      </p:tavLst>
                                    </p:anim>
                                    <p:anim to="" calcmode="lin" valueType="num">
                                      <p:cBhvr>
                                        <p:cTn id="10" dur="100" autoRev="1" fill="hold">
                                          <p:stCondLst>
                                            <p:cond delay="400"/>
                                          </p:stCondLst>
                                        </p:cTn>
                                        <p:tgtEl>
                                          <p:spTgt spid="9"/>
                                        </p:tgtEl>
                                        <p:attrNameLst>
                                          <p:attrName>ppt_h</p:attrName>
                                        </p:attrNameLst>
                                      </p:cBhvr>
                                      <p:tavLst>
                                        <p:tav tm="0">
                                          <p:val>
                                            <p:strVal val="#ppt_h"/>
                                          </p:val>
                                        </p:tav>
                                        <p:tav tm="100000">
                                          <p:val>
                                            <p:strVal val="1.4*#ppt_h"/>
                                          </p:val>
                                        </p:tav>
                                      </p:tavLst>
                                    </p:anim>
                                    <p:anim to="" calcmode="lin" valueType="num">
                                      <p:cBhvr>
                                        <p:cTn id="11" dur="600" fill="hold">
                                          <p:stCondLst>
                                            <p:cond delay="0"/>
                                          </p:stCondLst>
                                        </p:cTn>
                                        <p:tgtEl>
                                          <p:spTgt spid="9"/>
                                        </p:tgtEl>
                                        <p:attrNameLst>
                                          <p:attrName>ppt_x</p:attrName>
                                        </p:attrNameLst>
                                      </p:cBhvr>
                                      <p:tavLst>
                                        <p:tav tm="0">
                                          <p:val>
                                            <p:fltVal val="0.5"/>
                                          </p:val>
                                        </p:tav>
                                        <p:tav tm="100000">
                                          <p:val>
                                            <p:fltVal val="0.50195"/>
                                          </p:val>
                                        </p:tav>
                                      </p:tavLst>
                                    </p:anim>
                                    <p:anim to="" calcmode="lin" valueType="num">
                                      <p:cBhvr>
                                        <p:cTn id="12" dur="600" fill="hold">
                                          <p:stCondLst>
                                            <p:cond delay="0"/>
                                          </p:stCondLst>
                                        </p:cTn>
                                        <p:tgtEl>
                                          <p:spTgt spid="9"/>
                                        </p:tgtEl>
                                        <p:attrNameLst>
                                          <p:attrName>ppt_y</p:attrName>
                                        </p:attrNameLst>
                                      </p:cBhvr>
                                      <p:tavLst>
                                        <p:tav tm="0">
                                          <p:val>
                                            <p:fltVal val="0.5"/>
                                          </p:val>
                                        </p:tav>
                                        <p:tav tm="100000">
                                          <p:val>
                                            <p:fltVal val="0.50195"/>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00"/>
                                        <p:tgtEl>
                                          <p:spTgt spid="10"/>
                                        </p:tgtEl>
                                      </p:cBhvr>
                                    </p:animEffect>
                                  </p:childTnLst>
                                </p:cTn>
                              </p:par>
                              <p:par>
                                <p:cTn id="21" presetID="35" presetClass="path" presetSubtype="0" accel="50000" decel="50000" fill="hold" grpId="1" nodeType="withEffect">
                                  <p:stCondLst>
                                    <p:cond delay="0"/>
                                  </p:stCondLst>
                                  <p:childTnLst>
                                    <p:anim calcmode="lin" valueType="num">
                                      <p:cBhvr additive="base">
                                        <p:cTn id="22" dur="600" fill="hold">
                                          <p:stCondLst>
                                            <p:cond delay="0"/>
                                          </p:stCondLst>
                                        </p:cTn>
                                        <p:tgtEl>
                                          <p:spTgt spid="9"/>
                                        </p:tgtEl>
                                        <p:attrNameLst>
                                          <p:attrName>ppt_x</p:attrName>
                                        </p:attrNameLst>
                                      </p:cBhvr>
                                      <p:tavLst>
                                        <p:tav tm="0">
                                          <p:val>
                                            <p:strVal val="ppt_x"/>
                                          </p:val>
                                        </p:tav>
                                        <p:tav tm="100000">
                                          <p:val>
                                            <p:fltVal val="0.32214"/>
                                          </p:val>
                                        </p:tav>
                                      </p:tavLst>
                                    </p:anim>
                                    <p:anim calcmode="lin" valueType="num">
                                      <p:cBhvr additive="base">
                                        <p:cTn id="23" dur="600" fill="hold">
                                          <p:stCondLst>
                                            <p:cond delay="0"/>
                                          </p:stCondLst>
                                        </p:cTn>
                                        <p:tgtEl>
                                          <p:spTgt spid="9"/>
                                        </p:tgtEl>
                                        <p:attrNameLst>
                                          <p:attrName>ppt_y</p:attrName>
                                        </p:attrNameLst>
                                      </p:cBhvr>
                                      <p:tavLst>
                                        <p:tav tm="0">
                                          <p:val>
                                            <p:strVal val="ppt_y"/>
                                          </p:val>
                                        </p:tav>
                                        <p:tav tm="100000">
                                          <p:val>
                                            <p:fltVal val="0.5"/>
                                          </p:val>
                                        </p:tav>
                                      </p:tavLst>
                                    </p:anim>
                                    <p:anim calcmode="lin" valueType="num">
                                      <p:cBhvr additive="base">
                                        <p:cTn id="24" dur="600" fill="hold">
                                          <p:stCondLst>
                                            <p:cond delay="0"/>
                                          </p:stCondLst>
                                        </p:cTn>
                                        <p:tgtEl>
                                          <p:spTgt spid="9"/>
                                        </p:tgtEl>
                                        <p:attrNameLst>
                                          <p:attrName>ppt_w</p:attrName>
                                        </p:attrNameLst>
                                      </p:cBhvr>
                                      <p:tavLst>
                                        <p:tav tm="0">
                                          <p:val>
                                            <p:strVal val="ppt_w"/>
                                          </p:val>
                                        </p:tav>
                                        <p:tav tm="100000">
                                          <p:val>
                                            <p:strVal val="#ppt_w"/>
                                          </p:val>
                                        </p:tav>
                                      </p:tavLst>
                                    </p:anim>
                                    <p:anim calcmode="lin" valueType="num">
                                      <p:cBhvr additive="base">
                                        <p:cTn id="25" dur="600" fill="hold">
                                          <p:stCondLst>
                                            <p:cond delay="0"/>
                                          </p:stCondLst>
                                        </p:cTn>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0" y="0"/>
            <a:ext cx="2536190" cy="553634"/>
            <a:chOff x="0" y="0"/>
            <a:chExt cx="5873" cy="1282"/>
          </a:xfrm>
        </p:grpSpPr>
        <p:sp>
          <p:nvSpPr>
            <p:cNvPr id="84" name="五边形 83"/>
            <p:cNvSpPr/>
            <p:nvPr/>
          </p:nvSpPr>
          <p:spPr>
            <a:xfrm>
              <a:off x="0" y="0"/>
              <a:ext cx="5873" cy="1282"/>
            </a:xfrm>
            <a:prstGeom prst="homePlate">
              <a:avLst>
                <a:gd name="adj" fmla="val 62842"/>
              </a:avLst>
            </a:prstGeom>
            <a:solidFill>
              <a:srgbClr val="03264C"/>
            </a:solidFill>
            <a:ln>
              <a:noFill/>
            </a:ln>
            <a:effectLst>
              <a:outerShdw blurRad="1270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85" name="矩形 3"/>
            <p:cNvSpPr>
              <a:spLocks noChangeArrowheads="1"/>
            </p:cNvSpPr>
            <p:nvPr/>
          </p:nvSpPr>
          <p:spPr bwMode="auto">
            <a:xfrm>
              <a:off x="720" y="325"/>
              <a:ext cx="3275" cy="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defTabSz="914400">
                <a:spcBef>
                  <a:spcPct val="0"/>
                </a:spcBef>
                <a:buNone/>
              </a:pPr>
              <a:r>
                <a:rPr lang="zh-CN" altLang="en-US" sz="1600" b="1" dirty="0" smtClean="0">
                  <a:solidFill>
                    <a:schemeClr val="bg1"/>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1600" b="1" dirty="0" smtClean="0">
                <a:solidFill>
                  <a:schemeClr val="bg1"/>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46" name="组合 45"/>
          <p:cNvGrpSpPr/>
          <p:nvPr/>
        </p:nvGrpSpPr>
        <p:grpSpPr>
          <a:xfrm>
            <a:off x="387834" y="666400"/>
            <a:ext cx="8458351" cy="4021866"/>
            <a:chOff x="1131064" y="1045812"/>
            <a:chExt cx="6736157" cy="3694836"/>
          </a:xfrm>
        </p:grpSpPr>
        <p:sp>
          <p:nvSpPr>
            <p:cNvPr id="47" name="79 Forma libre"/>
            <p:cNvSpPr/>
            <p:nvPr/>
          </p:nvSpPr>
          <p:spPr bwMode="auto">
            <a:xfrm>
              <a:off x="2821678" y="2141159"/>
              <a:ext cx="740372" cy="456841"/>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1" fmla="*/ 1212057 w 1212057"/>
                <a:gd name="connsiteY0-2" fmla="*/ 623888 h 623888"/>
                <a:gd name="connsiteX1-3" fmla="*/ 754857 w 1212057"/>
                <a:gd name="connsiteY1-4" fmla="*/ 111919 h 623888"/>
                <a:gd name="connsiteX2-5" fmla="*/ 76200 w 1212057"/>
                <a:gd name="connsiteY2-6" fmla="*/ 111919 h 623888"/>
                <a:gd name="connsiteX3-7" fmla="*/ 0 w 1212057"/>
                <a:gd name="connsiteY3-8" fmla="*/ 0 h 623888"/>
                <a:gd name="connsiteX0-9" fmla="*/ 1135857 w 1135857"/>
                <a:gd name="connsiteY0-10" fmla="*/ 511969 h 511969"/>
                <a:gd name="connsiteX1-11" fmla="*/ 678657 w 1135857"/>
                <a:gd name="connsiteY1-12" fmla="*/ 0 h 511969"/>
                <a:gd name="connsiteX2-13" fmla="*/ 0 w 1135857"/>
                <a:gd name="connsiteY2-14" fmla="*/ 0 h 511969"/>
              </a:gdLst>
              <a:ahLst/>
              <a:cxnLst>
                <a:cxn ang="0">
                  <a:pos x="connsiteX0-1" y="connsiteY0-2"/>
                </a:cxn>
                <a:cxn ang="0">
                  <a:pos x="connsiteX1-3" y="connsiteY1-4"/>
                </a:cxn>
                <a:cxn ang="0">
                  <a:pos x="connsiteX2-5" y="connsiteY2-6"/>
                </a:cxn>
              </a:cxnLst>
              <a:rect l="l" t="t" r="r" b="b"/>
              <a:pathLst>
                <a:path w="1135857" h="511969">
                  <a:moveTo>
                    <a:pt x="1135857" y="511969"/>
                  </a:moveTo>
                  <a:lnTo>
                    <a:pt x="678657" y="0"/>
                  </a:lnTo>
                  <a:lnTo>
                    <a:pt x="0" y="0"/>
                  </a:lnTo>
                </a:path>
              </a:pathLst>
            </a:custGeom>
            <a:noFill/>
            <a:ln w="9525" cap="rnd">
              <a:solidFill>
                <a:schemeClr val="tx1">
                  <a:lumMod val="50000"/>
                  <a:lumOff val="50000"/>
                </a:schemeClr>
              </a:solidFill>
              <a:bevel/>
              <a:headEnd w="med" len="sm"/>
              <a:tailEnd type="oval" w="med" len="med"/>
            </a:ln>
          </p:spPr>
          <p:txBody>
            <a:bodyPr lIns="87579" tIns="43767" rIns="87579" bIns="43767" rtlCol="0" anchor="ctr"/>
            <a:p>
              <a:pPr algn="ctr" defTabSz="875030"/>
              <a:endParaRPr lang="es-SV" sz="1200">
                <a:solidFill>
                  <a:srgbClr val="000000"/>
                </a:solidFill>
                <a:latin typeface="Arial" panose="020B0604020202020204" pitchFamily="34" charset="0"/>
              </a:endParaRPr>
            </a:p>
          </p:txBody>
        </p:sp>
        <p:sp>
          <p:nvSpPr>
            <p:cNvPr id="48" name="79 Forma libre"/>
            <p:cNvSpPr/>
            <p:nvPr/>
          </p:nvSpPr>
          <p:spPr bwMode="auto">
            <a:xfrm>
              <a:off x="3588453" y="1819221"/>
              <a:ext cx="740372" cy="456841"/>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1" fmla="*/ 1212057 w 1212057"/>
                <a:gd name="connsiteY0-2" fmla="*/ 623888 h 623888"/>
                <a:gd name="connsiteX1-3" fmla="*/ 754857 w 1212057"/>
                <a:gd name="connsiteY1-4" fmla="*/ 111919 h 623888"/>
                <a:gd name="connsiteX2-5" fmla="*/ 76200 w 1212057"/>
                <a:gd name="connsiteY2-6" fmla="*/ 111919 h 623888"/>
                <a:gd name="connsiteX3-7" fmla="*/ 0 w 1212057"/>
                <a:gd name="connsiteY3-8" fmla="*/ 0 h 623888"/>
                <a:gd name="connsiteX0-9" fmla="*/ 1135857 w 1135857"/>
                <a:gd name="connsiteY0-10" fmla="*/ 511969 h 511969"/>
                <a:gd name="connsiteX1-11" fmla="*/ 678657 w 1135857"/>
                <a:gd name="connsiteY1-12" fmla="*/ 0 h 511969"/>
                <a:gd name="connsiteX2-13" fmla="*/ 0 w 1135857"/>
                <a:gd name="connsiteY2-14" fmla="*/ 0 h 511969"/>
              </a:gdLst>
              <a:ahLst/>
              <a:cxnLst>
                <a:cxn ang="0">
                  <a:pos x="connsiteX0-1" y="connsiteY0-2"/>
                </a:cxn>
                <a:cxn ang="0">
                  <a:pos x="connsiteX1-3" y="connsiteY1-4"/>
                </a:cxn>
                <a:cxn ang="0">
                  <a:pos x="connsiteX2-5" y="connsiteY2-6"/>
                </a:cxn>
              </a:cxnLst>
              <a:rect l="l" t="t" r="r" b="b"/>
              <a:pathLst>
                <a:path w="1135857" h="511969">
                  <a:moveTo>
                    <a:pt x="1135857" y="511969"/>
                  </a:moveTo>
                  <a:lnTo>
                    <a:pt x="678657" y="0"/>
                  </a:lnTo>
                  <a:lnTo>
                    <a:pt x="0" y="0"/>
                  </a:lnTo>
                </a:path>
              </a:pathLst>
            </a:custGeom>
            <a:noFill/>
            <a:ln w="9525" cap="rnd">
              <a:solidFill>
                <a:schemeClr val="tx1">
                  <a:lumMod val="50000"/>
                  <a:lumOff val="50000"/>
                </a:schemeClr>
              </a:solidFill>
              <a:bevel/>
              <a:headEnd w="med" len="sm"/>
              <a:tailEnd type="oval" w="med" len="med"/>
            </a:ln>
          </p:spPr>
          <p:txBody>
            <a:bodyPr lIns="87579" tIns="43767" rIns="87579" bIns="43767" rtlCol="0" anchor="ctr"/>
            <a:p>
              <a:pPr algn="ctr" defTabSz="875030"/>
              <a:endParaRPr lang="es-SV" sz="1200">
                <a:solidFill>
                  <a:srgbClr val="000000"/>
                </a:solidFill>
                <a:latin typeface="Arial" panose="020B0604020202020204" pitchFamily="34" charset="0"/>
              </a:endParaRPr>
            </a:p>
          </p:txBody>
        </p:sp>
        <p:sp>
          <p:nvSpPr>
            <p:cNvPr id="49" name="79 Forma libre"/>
            <p:cNvSpPr/>
            <p:nvPr/>
          </p:nvSpPr>
          <p:spPr bwMode="auto">
            <a:xfrm>
              <a:off x="4355228" y="1542117"/>
              <a:ext cx="740372" cy="456841"/>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1" fmla="*/ 1212057 w 1212057"/>
                <a:gd name="connsiteY0-2" fmla="*/ 623888 h 623888"/>
                <a:gd name="connsiteX1-3" fmla="*/ 754857 w 1212057"/>
                <a:gd name="connsiteY1-4" fmla="*/ 111919 h 623888"/>
                <a:gd name="connsiteX2-5" fmla="*/ 76200 w 1212057"/>
                <a:gd name="connsiteY2-6" fmla="*/ 111919 h 623888"/>
                <a:gd name="connsiteX3-7" fmla="*/ 0 w 1212057"/>
                <a:gd name="connsiteY3-8" fmla="*/ 0 h 623888"/>
                <a:gd name="connsiteX0-9" fmla="*/ 1135857 w 1135857"/>
                <a:gd name="connsiteY0-10" fmla="*/ 511969 h 511969"/>
                <a:gd name="connsiteX1-11" fmla="*/ 678657 w 1135857"/>
                <a:gd name="connsiteY1-12" fmla="*/ 0 h 511969"/>
                <a:gd name="connsiteX2-13" fmla="*/ 0 w 1135857"/>
                <a:gd name="connsiteY2-14" fmla="*/ 0 h 511969"/>
              </a:gdLst>
              <a:ahLst/>
              <a:cxnLst>
                <a:cxn ang="0">
                  <a:pos x="connsiteX0-1" y="connsiteY0-2"/>
                </a:cxn>
                <a:cxn ang="0">
                  <a:pos x="connsiteX1-3" y="connsiteY1-4"/>
                </a:cxn>
                <a:cxn ang="0">
                  <a:pos x="connsiteX2-5" y="connsiteY2-6"/>
                </a:cxn>
              </a:cxnLst>
              <a:rect l="l" t="t" r="r" b="b"/>
              <a:pathLst>
                <a:path w="1135857" h="511969">
                  <a:moveTo>
                    <a:pt x="1135857" y="511969"/>
                  </a:moveTo>
                  <a:lnTo>
                    <a:pt x="678657" y="0"/>
                  </a:lnTo>
                  <a:lnTo>
                    <a:pt x="0" y="0"/>
                  </a:lnTo>
                </a:path>
              </a:pathLst>
            </a:custGeom>
            <a:noFill/>
            <a:ln w="9525" cap="rnd">
              <a:solidFill>
                <a:schemeClr val="tx1">
                  <a:lumMod val="50000"/>
                  <a:lumOff val="50000"/>
                </a:schemeClr>
              </a:solidFill>
              <a:bevel/>
              <a:headEnd w="med" len="sm"/>
              <a:tailEnd type="oval" w="med" len="med"/>
            </a:ln>
          </p:spPr>
          <p:txBody>
            <a:bodyPr lIns="87579" tIns="43767" rIns="87579" bIns="43767" rtlCol="0" anchor="ctr"/>
            <a:p>
              <a:pPr algn="ctr" defTabSz="875030"/>
              <a:endParaRPr lang="es-SV" sz="1200">
                <a:solidFill>
                  <a:srgbClr val="000000"/>
                </a:solidFill>
                <a:latin typeface="Arial" panose="020B0604020202020204" pitchFamily="34" charset="0"/>
              </a:endParaRPr>
            </a:p>
          </p:txBody>
        </p:sp>
        <p:sp>
          <p:nvSpPr>
            <p:cNvPr id="50" name="79 Forma libre"/>
            <p:cNvSpPr/>
            <p:nvPr/>
          </p:nvSpPr>
          <p:spPr bwMode="auto">
            <a:xfrm>
              <a:off x="5122001" y="1259920"/>
              <a:ext cx="740372" cy="456841"/>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1" fmla="*/ 1212057 w 1212057"/>
                <a:gd name="connsiteY0-2" fmla="*/ 623888 h 623888"/>
                <a:gd name="connsiteX1-3" fmla="*/ 754857 w 1212057"/>
                <a:gd name="connsiteY1-4" fmla="*/ 111919 h 623888"/>
                <a:gd name="connsiteX2-5" fmla="*/ 76200 w 1212057"/>
                <a:gd name="connsiteY2-6" fmla="*/ 111919 h 623888"/>
                <a:gd name="connsiteX3-7" fmla="*/ 0 w 1212057"/>
                <a:gd name="connsiteY3-8" fmla="*/ 0 h 623888"/>
                <a:gd name="connsiteX0-9" fmla="*/ 1135857 w 1135857"/>
                <a:gd name="connsiteY0-10" fmla="*/ 511969 h 511969"/>
                <a:gd name="connsiteX1-11" fmla="*/ 678657 w 1135857"/>
                <a:gd name="connsiteY1-12" fmla="*/ 0 h 511969"/>
                <a:gd name="connsiteX2-13" fmla="*/ 0 w 1135857"/>
                <a:gd name="connsiteY2-14" fmla="*/ 0 h 511969"/>
              </a:gdLst>
              <a:ahLst/>
              <a:cxnLst>
                <a:cxn ang="0">
                  <a:pos x="connsiteX0-1" y="connsiteY0-2"/>
                </a:cxn>
                <a:cxn ang="0">
                  <a:pos x="connsiteX1-3" y="connsiteY1-4"/>
                </a:cxn>
                <a:cxn ang="0">
                  <a:pos x="connsiteX2-5" y="connsiteY2-6"/>
                </a:cxn>
              </a:cxnLst>
              <a:rect l="l" t="t" r="r" b="b"/>
              <a:pathLst>
                <a:path w="1135857" h="511969">
                  <a:moveTo>
                    <a:pt x="1135857" y="511969"/>
                  </a:moveTo>
                  <a:lnTo>
                    <a:pt x="678657" y="0"/>
                  </a:lnTo>
                  <a:lnTo>
                    <a:pt x="0" y="0"/>
                  </a:lnTo>
                </a:path>
              </a:pathLst>
            </a:custGeom>
            <a:noFill/>
            <a:ln w="9525" cap="rnd">
              <a:solidFill>
                <a:schemeClr val="tx1">
                  <a:lumMod val="50000"/>
                  <a:lumOff val="50000"/>
                </a:schemeClr>
              </a:solidFill>
              <a:bevel/>
              <a:headEnd w="med" len="sm"/>
              <a:tailEnd type="oval" w="med" len="med"/>
            </a:ln>
          </p:spPr>
          <p:txBody>
            <a:bodyPr lIns="87579" tIns="43767" rIns="87579" bIns="43767" rtlCol="0" anchor="ctr"/>
            <a:p>
              <a:pPr algn="ctr" defTabSz="875030"/>
              <a:endParaRPr lang="es-SV" sz="1200">
                <a:solidFill>
                  <a:srgbClr val="000000"/>
                </a:solidFill>
                <a:latin typeface="Arial" panose="020B0604020202020204" pitchFamily="34" charset="0"/>
              </a:endParaRPr>
            </a:p>
          </p:txBody>
        </p:sp>
        <p:sp>
          <p:nvSpPr>
            <p:cNvPr id="51" name="79 Forma libre"/>
            <p:cNvSpPr/>
            <p:nvPr/>
          </p:nvSpPr>
          <p:spPr bwMode="auto">
            <a:xfrm>
              <a:off x="2081306" y="2454292"/>
              <a:ext cx="740372" cy="456841"/>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1" fmla="*/ 1212057 w 1212057"/>
                <a:gd name="connsiteY0-2" fmla="*/ 623888 h 623888"/>
                <a:gd name="connsiteX1-3" fmla="*/ 754857 w 1212057"/>
                <a:gd name="connsiteY1-4" fmla="*/ 111919 h 623888"/>
                <a:gd name="connsiteX2-5" fmla="*/ 76200 w 1212057"/>
                <a:gd name="connsiteY2-6" fmla="*/ 111919 h 623888"/>
                <a:gd name="connsiteX3-7" fmla="*/ 0 w 1212057"/>
                <a:gd name="connsiteY3-8" fmla="*/ 0 h 623888"/>
                <a:gd name="connsiteX0-9" fmla="*/ 1135857 w 1135857"/>
                <a:gd name="connsiteY0-10" fmla="*/ 511969 h 511969"/>
                <a:gd name="connsiteX1-11" fmla="*/ 678657 w 1135857"/>
                <a:gd name="connsiteY1-12" fmla="*/ 0 h 511969"/>
                <a:gd name="connsiteX2-13" fmla="*/ 0 w 1135857"/>
                <a:gd name="connsiteY2-14" fmla="*/ 0 h 511969"/>
              </a:gdLst>
              <a:ahLst/>
              <a:cxnLst>
                <a:cxn ang="0">
                  <a:pos x="connsiteX0-1" y="connsiteY0-2"/>
                </a:cxn>
                <a:cxn ang="0">
                  <a:pos x="connsiteX1-3" y="connsiteY1-4"/>
                </a:cxn>
                <a:cxn ang="0">
                  <a:pos x="connsiteX2-5" y="connsiteY2-6"/>
                </a:cxn>
              </a:cxnLst>
              <a:rect l="l" t="t" r="r" b="b"/>
              <a:pathLst>
                <a:path w="1135857" h="511969">
                  <a:moveTo>
                    <a:pt x="1135857" y="511969"/>
                  </a:moveTo>
                  <a:lnTo>
                    <a:pt x="678657" y="0"/>
                  </a:lnTo>
                  <a:lnTo>
                    <a:pt x="0" y="0"/>
                  </a:lnTo>
                </a:path>
              </a:pathLst>
            </a:custGeom>
            <a:noFill/>
            <a:ln w="9525" cap="rnd">
              <a:solidFill>
                <a:schemeClr val="tx1">
                  <a:lumMod val="50000"/>
                  <a:lumOff val="50000"/>
                </a:schemeClr>
              </a:solidFill>
              <a:bevel/>
              <a:headEnd w="med" len="sm"/>
              <a:tailEnd type="oval" w="med" len="med"/>
            </a:ln>
          </p:spPr>
          <p:txBody>
            <a:bodyPr lIns="87579" tIns="43767" rIns="87579" bIns="43767" rtlCol="0" anchor="ctr"/>
            <a:p>
              <a:pPr algn="ctr" defTabSz="875030"/>
              <a:endParaRPr lang="es-SV" sz="1000">
                <a:solidFill>
                  <a:srgbClr val="000000"/>
                </a:solidFill>
                <a:latin typeface="Arial" panose="020B0604020202020204" pitchFamily="34" charset="0"/>
              </a:endParaRPr>
            </a:p>
          </p:txBody>
        </p:sp>
        <p:sp>
          <p:nvSpPr>
            <p:cNvPr id="52" name="Textbox 1"/>
            <p:cNvSpPr/>
            <p:nvPr/>
          </p:nvSpPr>
          <p:spPr>
            <a:xfrm>
              <a:off x="2030688" y="2241362"/>
              <a:ext cx="1238266" cy="248514"/>
            </a:xfrm>
            <a:prstGeom prst="rect">
              <a:avLst/>
            </a:prstGeom>
          </p:spPr>
          <p:txBody>
            <a:bodyPr wrap="square" lIns="87579" tIns="43767" rIns="87579" bIns="43767">
              <a:spAutoFit/>
            </a:bodyPr>
            <a:p>
              <a:r>
                <a:rPr lang="zh-CN" altLang="en-US" sz="1200" dirty="0">
                  <a:solidFill>
                    <a:schemeClr val="tx1">
                      <a:lumMod val="65000"/>
                      <a:lumOff val="35000"/>
                    </a:schemeClr>
                  </a:solidFill>
                  <a:ea typeface="微软雅黑" panose="020B0503020204020204" pitchFamily="34" charset="-122"/>
                </a:rPr>
                <a:t>请替换文字内容</a:t>
              </a:r>
              <a:endParaRPr lang="zh-CN" altLang="en-US" sz="1200" dirty="0">
                <a:solidFill>
                  <a:schemeClr val="tx1">
                    <a:lumMod val="65000"/>
                    <a:lumOff val="35000"/>
                  </a:schemeClr>
                </a:solidFill>
                <a:ea typeface="微软雅黑" panose="020B0503020204020204" pitchFamily="34" charset="-122"/>
              </a:endParaRPr>
            </a:p>
          </p:txBody>
        </p:sp>
        <p:sp>
          <p:nvSpPr>
            <p:cNvPr id="53" name="Textbox 1"/>
            <p:cNvSpPr/>
            <p:nvPr/>
          </p:nvSpPr>
          <p:spPr>
            <a:xfrm>
              <a:off x="2792547" y="1925517"/>
              <a:ext cx="1238266" cy="248514"/>
            </a:xfrm>
            <a:prstGeom prst="rect">
              <a:avLst/>
            </a:prstGeom>
          </p:spPr>
          <p:txBody>
            <a:bodyPr wrap="square" lIns="87579" tIns="43767" rIns="87579" bIns="43767">
              <a:spAutoFit/>
            </a:bodyPr>
            <a:p>
              <a:r>
                <a:rPr lang="zh-CN" altLang="en-US" sz="1200" dirty="0">
                  <a:solidFill>
                    <a:schemeClr val="tx1">
                      <a:lumMod val="65000"/>
                      <a:lumOff val="35000"/>
                    </a:schemeClr>
                  </a:solidFill>
                  <a:ea typeface="微软雅黑" panose="020B0503020204020204" pitchFamily="34" charset="-122"/>
                </a:rPr>
                <a:t>请替换文字内容</a:t>
              </a:r>
              <a:endParaRPr lang="zh-CN" altLang="en-US" sz="1200" dirty="0">
                <a:solidFill>
                  <a:schemeClr val="tx1">
                    <a:lumMod val="65000"/>
                    <a:lumOff val="35000"/>
                  </a:schemeClr>
                </a:solidFill>
                <a:ea typeface="微软雅黑" panose="020B0503020204020204" pitchFamily="34" charset="-122"/>
              </a:endParaRPr>
            </a:p>
          </p:txBody>
        </p:sp>
        <p:sp>
          <p:nvSpPr>
            <p:cNvPr id="54" name="Textbox 1"/>
            <p:cNvSpPr/>
            <p:nvPr/>
          </p:nvSpPr>
          <p:spPr>
            <a:xfrm>
              <a:off x="3563212" y="1603093"/>
              <a:ext cx="1238266" cy="248514"/>
            </a:xfrm>
            <a:prstGeom prst="rect">
              <a:avLst/>
            </a:prstGeom>
          </p:spPr>
          <p:txBody>
            <a:bodyPr wrap="square" lIns="87579" tIns="43767" rIns="87579" bIns="43767">
              <a:spAutoFit/>
            </a:bodyPr>
            <a:p>
              <a:r>
                <a:rPr lang="zh-CN" altLang="en-US" sz="1200" dirty="0">
                  <a:solidFill>
                    <a:schemeClr val="tx1">
                      <a:lumMod val="65000"/>
                      <a:lumOff val="35000"/>
                    </a:schemeClr>
                  </a:solidFill>
                  <a:ea typeface="微软雅黑" panose="020B0503020204020204" pitchFamily="34" charset="-122"/>
                </a:rPr>
                <a:t>请替换文字内容</a:t>
              </a:r>
              <a:endParaRPr lang="zh-CN" altLang="en-US" sz="1200" dirty="0">
                <a:solidFill>
                  <a:schemeClr val="tx1">
                    <a:lumMod val="65000"/>
                    <a:lumOff val="35000"/>
                  </a:schemeClr>
                </a:solidFill>
                <a:ea typeface="微软雅黑" panose="020B0503020204020204" pitchFamily="34" charset="-122"/>
              </a:endParaRPr>
            </a:p>
          </p:txBody>
        </p:sp>
        <p:sp>
          <p:nvSpPr>
            <p:cNvPr id="55" name="Textbox 1"/>
            <p:cNvSpPr/>
            <p:nvPr/>
          </p:nvSpPr>
          <p:spPr>
            <a:xfrm>
              <a:off x="4327327" y="1329220"/>
              <a:ext cx="1238266" cy="248514"/>
            </a:xfrm>
            <a:prstGeom prst="rect">
              <a:avLst/>
            </a:prstGeom>
          </p:spPr>
          <p:txBody>
            <a:bodyPr wrap="square" lIns="87579" tIns="43767" rIns="87579" bIns="43767">
              <a:spAutoFit/>
            </a:bodyPr>
            <a:p>
              <a:r>
                <a:rPr lang="zh-CN" altLang="en-US" sz="1200" dirty="0">
                  <a:solidFill>
                    <a:schemeClr val="tx1">
                      <a:lumMod val="65000"/>
                      <a:lumOff val="35000"/>
                    </a:schemeClr>
                  </a:solidFill>
                  <a:ea typeface="微软雅黑" panose="020B0503020204020204" pitchFamily="34" charset="-122"/>
                </a:rPr>
                <a:t>请替换文字内容</a:t>
              </a:r>
              <a:endParaRPr lang="zh-CN" altLang="en-US" sz="1200" dirty="0">
                <a:solidFill>
                  <a:schemeClr val="tx1">
                    <a:lumMod val="65000"/>
                    <a:lumOff val="35000"/>
                  </a:schemeClr>
                </a:solidFill>
                <a:ea typeface="微软雅黑" panose="020B0503020204020204" pitchFamily="34" charset="-122"/>
              </a:endParaRPr>
            </a:p>
          </p:txBody>
        </p:sp>
        <p:sp>
          <p:nvSpPr>
            <p:cNvPr id="56" name="Textbox 1"/>
            <p:cNvSpPr/>
            <p:nvPr/>
          </p:nvSpPr>
          <p:spPr>
            <a:xfrm>
              <a:off x="5101071" y="1045812"/>
              <a:ext cx="1238266" cy="248514"/>
            </a:xfrm>
            <a:prstGeom prst="rect">
              <a:avLst/>
            </a:prstGeom>
          </p:spPr>
          <p:txBody>
            <a:bodyPr wrap="square" lIns="87579" tIns="43767" rIns="87579" bIns="43767">
              <a:spAutoFit/>
            </a:bodyPr>
            <a:p>
              <a:r>
                <a:rPr lang="zh-CN" altLang="en-US" sz="1200" dirty="0">
                  <a:solidFill>
                    <a:schemeClr val="tx1">
                      <a:lumMod val="65000"/>
                      <a:lumOff val="35000"/>
                    </a:schemeClr>
                  </a:solidFill>
                  <a:ea typeface="微软雅黑" panose="020B0503020204020204" pitchFamily="34" charset="-122"/>
                </a:rPr>
                <a:t>请替换文字内容</a:t>
              </a:r>
              <a:endParaRPr lang="zh-CN" altLang="en-US" sz="1200" dirty="0">
                <a:solidFill>
                  <a:schemeClr val="tx1">
                    <a:lumMod val="65000"/>
                    <a:lumOff val="35000"/>
                  </a:schemeClr>
                </a:solidFill>
                <a:ea typeface="微软雅黑" panose="020B0503020204020204" pitchFamily="34" charset="-122"/>
              </a:endParaRPr>
            </a:p>
          </p:txBody>
        </p:sp>
        <p:sp>
          <p:nvSpPr>
            <p:cNvPr id="57" name="7 Paralelogramo"/>
            <p:cNvSpPr/>
            <p:nvPr/>
          </p:nvSpPr>
          <p:spPr bwMode="auto">
            <a:xfrm>
              <a:off x="2124057" y="2853034"/>
              <a:ext cx="1078744" cy="953662"/>
            </a:xfrm>
            <a:custGeom>
              <a:avLst/>
              <a:gdLst/>
              <a:ahLst/>
              <a:cxnLst/>
              <a:rect l="l" t="t" r="r" b="b"/>
              <a:pathLst>
                <a:path w="2922661" h="2595463">
                  <a:moveTo>
                    <a:pt x="1556371" y="0"/>
                  </a:moveTo>
                  <a:lnTo>
                    <a:pt x="2922661" y="247650"/>
                  </a:lnTo>
                  <a:lnTo>
                    <a:pt x="1520331" y="2595463"/>
                  </a:lnTo>
                  <a:lnTo>
                    <a:pt x="0" y="2595463"/>
                  </a:lnTo>
                  <a:close/>
                </a:path>
              </a:pathLst>
            </a:custGeom>
            <a:solidFill>
              <a:schemeClr val="accent1">
                <a:lumMod val="60000"/>
                <a:lumOff val="40000"/>
              </a:schemeClr>
            </a:solidFill>
            <a:ln>
              <a:noFill/>
            </a:ln>
            <a:effectLst/>
          </p:spPr>
          <p:txBody>
            <a:bodyPr lIns="0" tIns="0" rIns="0" bIns="0" rtlCol="0" anchor="ctr"/>
            <a:p>
              <a:pPr algn="ctr" defTabSz="875030"/>
              <a:endParaRPr lang="es-SV" sz="1000">
                <a:solidFill>
                  <a:srgbClr val="000000"/>
                </a:solidFill>
                <a:latin typeface="Arial" panose="020B0604020202020204" pitchFamily="34" charset="0"/>
              </a:endParaRPr>
            </a:p>
          </p:txBody>
        </p:sp>
        <p:sp>
          <p:nvSpPr>
            <p:cNvPr id="58" name="12 Paralelogramo"/>
            <p:cNvSpPr/>
            <p:nvPr/>
          </p:nvSpPr>
          <p:spPr bwMode="auto">
            <a:xfrm>
              <a:off x="5810297" y="1263564"/>
              <a:ext cx="1306922" cy="2537406"/>
            </a:xfrm>
            <a:custGeom>
              <a:avLst/>
              <a:gdLst/>
              <a:ahLst/>
              <a:cxnLst/>
              <a:rect l="l" t="t" r="r" b="b"/>
              <a:pathLst>
                <a:path w="3540870" h="6905743">
                  <a:moveTo>
                    <a:pt x="3207396" y="0"/>
                  </a:moveTo>
                  <a:lnTo>
                    <a:pt x="3540870" y="1029640"/>
                  </a:lnTo>
                  <a:lnTo>
                    <a:pt x="1387398" y="6905743"/>
                  </a:lnTo>
                  <a:lnTo>
                    <a:pt x="0" y="6741437"/>
                  </a:lnTo>
                  <a:lnTo>
                    <a:pt x="2093940" y="1029640"/>
                  </a:lnTo>
                  <a:lnTo>
                    <a:pt x="2094023" y="1029640"/>
                  </a:lnTo>
                  <a:lnTo>
                    <a:pt x="2259018" y="587692"/>
                  </a:lnTo>
                  <a:close/>
                </a:path>
              </a:pathLst>
            </a:custGeom>
            <a:solidFill>
              <a:schemeClr val="accent1">
                <a:lumMod val="60000"/>
                <a:lumOff val="40000"/>
              </a:schemeClr>
            </a:solidFill>
            <a:ln>
              <a:noFill/>
            </a:ln>
            <a:effectLst/>
          </p:spPr>
          <p:txBody>
            <a:bodyPr lIns="0" tIns="0" rIns="0" bIns="0" rtlCol="0" anchor="ctr"/>
            <a:p>
              <a:pPr algn="ctr" defTabSz="875030"/>
              <a:endParaRPr lang="es-SV" sz="1000">
                <a:solidFill>
                  <a:srgbClr val="000000"/>
                </a:solidFill>
                <a:latin typeface="Arial" panose="020B0604020202020204" pitchFamily="34" charset="0"/>
              </a:endParaRPr>
            </a:p>
          </p:txBody>
        </p:sp>
        <p:sp>
          <p:nvSpPr>
            <p:cNvPr id="59" name="11 Paralelogramo"/>
            <p:cNvSpPr/>
            <p:nvPr/>
          </p:nvSpPr>
          <p:spPr bwMode="auto">
            <a:xfrm>
              <a:off x="5025127" y="1641812"/>
              <a:ext cx="1266491" cy="2159082"/>
            </a:xfrm>
            <a:custGeom>
              <a:avLst/>
              <a:gdLst>
                <a:gd name="connsiteX0" fmla="*/ 0 w 3600400"/>
                <a:gd name="connsiteY0" fmla="*/ 5876103 h 5876103"/>
                <a:gd name="connsiteX1" fmla="*/ 2084884 w 3600400"/>
                <a:gd name="connsiteY1" fmla="*/ 0 h 5876103"/>
                <a:gd name="connsiteX2" fmla="*/ 3600400 w 3600400"/>
                <a:gd name="connsiteY2" fmla="*/ 0 h 5876103"/>
                <a:gd name="connsiteX3" fmla="*/ 1515516 w 3600400"/>
                <a:gd name="connsiteY3" fmla="*/ 5876103 h 5876103"/>
                <a:gd name="connsiteX4" fmla="*/ 0 w 3600400"/>
                <a:gd name="connsiteY4" fmla="*/ 5876103 h 5876103"/>
                <a:gd name="connsiteX0-1" fmla="*/ 0 w 3519437"/>
                <a:gd name="connsiteY0-2" fmla="*/ 5645122 h 5876103"/>
                <a:gd name="connsiteX1-3" fmla="*/ 2003921 w 3519437"/>
                <a:gd name="connsiteY1-4" fmla="*/ 0 h 5876103"/>
                <a:gd name="connsiteX2-5" fmla="*/ 3519437 w 3519437"/>
                <a:gd name="connsiteY2-6" fmla="*/ 0 h 5876103"/>
                <a:gd name="connsiteX3-7" fmla="*/ 1434553 w 3519437"/>
                <a:gd name="connsiteY3-8" fmla="*/ 5876103 h 5876103"/>
                <a:gd name="connsiteX4-9" fmla="*/ 0 w 3519437"/>
                <a:gd name="connsiteY4-10" fmla="*/ 5645122 h 5876103"/>
                <a:gd name="connsiteX0-11" fmla="*/ 0 w 3431330"/>
                <a:gd name="connsiteY0-12" fmla="*/ 5645122 h 5876103"/>
                <a:gd name="connsiteX1-13" fmla="*/ 2003921 w 3431330"/>
                <a:gd name="connsiteY1-14" fmla="*/ 0 h 5876103"/>
                <a:gd name="connsiteX2-15" fmla="*/ 3431330 w 3431330"/>
                <a:gd name="connsiteY2-16" fmla="*/ 245269 h 5876103"/>
                <a:gd name="connsiteX3-17" fmla="*/ 1434553 w 3431330"/>
                <a:gd name="connsiteY3-18" fmla="*/ 5876103 h 5876103"/>
                <a:gd name="connsiteX4-19" fmla="*/ 0 w 3431330"/>
                <a:gd name="connsiteY4-20" fmla="*/ 5645122 h 5876103"/>
                <a:gd name="connsiteX0-21" fmla="*/ 0 w 3431330"/>
                <a:gd name="connsiteY0-22" fmla="*/ 5645122 h 5876103"/>
                <a:gd name="connsiteX1-23" fmla="*/ 1994396 w 3431330"/>
                <a:gd name="connsiteY1-24" fmla="*/ 0 h 5876103"/>
                <a:gd name="connsiteX2-25" fmla="*/ 3431330 w 3431330"/>
                <a:gd name="connsiteY2-26" fmla="*/ 245269 h 5876103"/>
                <a:gd name="connsiteX3-27" fmla="*/ 1434553 w 3431330"/>
                <a:gd name="connsiteY3-28" fmla="*/ 5876103 h 5876103"/>
                <a:gd name="connsiteX4-29" fmla="*/ 0 w 3431330"/>
                <a:gd name="connsiteY4-30" fmla="*/ 5645122 h 587610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31330" h="5876103">
                  <a:moveTo>
                    <a:pt x="0" y="5645122"/>
                  </a:moveTo>
                  <a:lnTo>
                    <a:pt x="1994396" y="0"/>
                  </a:lnTo>
                  <a:lnTo>
                    <a:pt x="3431330" y="245269"/>
                  </a:lnTo>
                  <a:lnTo>
                    <a:pt x="1434553" y="5876103"/>
                  </a:lnTo>
                  <a:lnTo>
                    <a:pt x="0" y="5645122"/>
                  </a:lnTo>
                  <a:close/>
                </a:path>
              </a:pathLst>
            </a:custGeom>
            <a:solidFill>
              <a:schemeClr val="accent1">
                <a:lumMod val="60000"/>
                <a:lumOff val="40000"/>
              </a:schemeClr>
            </a:solidFill>
            <a:ln>
              <a:noFill/>
            </a:ln>
            <a:effectLst/>
          </p:spPr>
          <p:txBody>
            <a:bodyPr lIns="0" tIns="0" rIns="0" bIns="0" rtlCol="0" anchor="ctr"/>
            <a:p>
              <a:pPr algn="ctr" defTabSz="875030"/>
              <a:endParaRPr lang="es-SV" sz="1000">
                <a:solidFill>
                  <a:srgbClr val="000000"/>
                </a:solidFill>
                <a:latin typeface="Arial" panose="020B0604020202020204" pitchFamily="34" charset="0"/>
              </a:endParaRPr>
            </a:p>
          </p:txBody>
        </p:sp>
        <p:sp>
          <p:nvSpPr>
            <p:cNvPr id="60" name="9 Paralelogramo"/>
            <p:cNvSpPr/>
            <p:nvPr/>
          </p:nvSpPr>
          <p:spPr bwMode="auto">
            <a:xfrm>
              <a:off x="4258195" y="1923881"/>
              <a:ext cx="1262097" cy="1877089"/>
            </a:xfrm>
            <a:custGeom>
              <a:avLst/>
              <a:gdLst>
                <a:gd name="connsiteX0" fmla="*/ 0 w 3600400"/>
                <a:gd name="connsiteY0" fmla="*/ 5111018 h 5111018"/>
                <a:gd name="connsiteX1" fmla="*/ 2084884 w 3600400"/>
                <a:gd name="connsiteY1" fmla="*/ 0 h 5111018"/>
                <a:gd name="connsiteX2" fmla="*/ 3600400 w 3600400"/>
                <a:gd name="connsiteY2" fmla="*/ 0 h 5111018"/>
                <a:gd name="connsiteX3" fmla="*/ 1515516 w 3600400"/>
                <a:gd name="connsiteY3" fmla="*/ 5111018 h 5111018"/>
                <a:gd name="connsiteX4" fmla="*/ 0 w 3600400"/>
                <a:gd name="connsiteY4" fmla="*/ 5111018 h 5111018"/>
                <a:gd name="connsiteX0-1" fmla="*/ 0 w 3507531"/>
                <a:gd name="connsiteY0-2" fmla="*/ 5111018 h 5111018"/>
                <a:gd name="connsiteX1-3" fmla="*/ 2084884 w 3507531"/>
                <a:gd name="connsiteY1-4" fmla="*/ 0 h 5111018"/>
                <a:gd name="connsiteX2-5" fmla="*/ 3507531 w 3507531"/>
                <a:gd name="connsiteY2-6" fmla="*/ 228600 h 5111018"/>
                <a:gd name="connsiteX3-7" fmla="*/ 1515516 w 3507531"/>
                <a:gd name="connsiteY3-8" fmla="*/ 5111018 h 5111018"/>
                <a:gd name="connsiteX4-9" fmla="*/ 0 w 3507531"/>
                <a:gd name="connsiteY4-10" fmla="*/ 5111018 h 5111018"/>
                <a:gd name="connsiteX0-11" fmla="*/ 0 w 3507531"/>
                <a:gd name="connsiteY0-12" fmla="*/ 5108637 h 5108637"/>
                <a:gd name="connsiteX1-13" fmla="*/ 2077741 w 3507531"/>
                <a:gd name="connsiteY1-14" fmla="*/ 0 h 5108637"/>
                <a:gd name="connsiteX2-15" fmla="*/ 3507531 w 3507531"/>
                <a:gd name="connsiteY2-16" fmla="*/ 226219 h 5108637"/>
                <a:gd name="connsiteX3-17" fmla="*/ 1515516 w 3507531"/>
                <a:gd name="connsiteY3-18" fmla="*/ 5108637 h 5108637"/>
                <a:gd name="connsiteX4-19" fmla="*/ 0 w 3507531"/>
                <a:gd name="connsiteY4-20" fmla="*/ 5108637 h 5108637"/>
                <a:gd name="connsiteX0-21" fmla="*/ 0 w 3419425"/>
                <a:gd name="connsiteY0-22" fmla="*/ 4891943 h 5108637"/>
                <a:gd name="connsiteX1-23" fmla="*/ 1989635 w 3419425"/>
                <a:gd name="connsiteY1-24" fmla="*/ 0 h 5108637"/>
                <a:gd name="connsiteX2-25" fmla="*/ 3419425 w 3419425"/>
                <a:gd name="connsiteY2-26" fmla="*/ 226219 h 5108637"/>
                <a:gd name="connsiteX3-27" fmla="*/ 1427410 w 3419425"/>
                <a:gd name="connsiteY3-28" fmla="*/ 5108637 h 5108637"/>
                <a:gd name="connsiteX4-29" fmla="*/ 0 w 3419425"/>
                <a:gd name="connsiteY4-30" fmla="*/ 4891943 h 510863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19425" h="5108637">
                  <a:moveTo>
                    <a:pt x="0" y="4891943"/>
                  </a:moveTo>
                  <a:lnTo>
                    <a:pt x="1989635" y="0"/>
                  </a:lnTo>
                  <a:lnTo>
                    <a:pt x="3419425" y="226219"/>
                  </a:lnTo>
                  <a:lnTo>
                    <a:pt x="1427410" y="5108637"/>
                  </a:lnTo>
                  <a:lnTo>
                    <a:pt x="0" y="4891943"/>
                  </a:lnTo>
                  <a:close/>
                </a:path>
              </a:pathLst>
            </a:custGeom>
            <a:solidFill>
              <a:schemeClr val="accent1">
                <a:lumMod val="60000"/>
                <a:lumOff val="40000"/>
              </a:schemeClr>
            </a:solidFill>
            <a:ln>
              <a:noFill/>
            </a:ln>
            <a:effectLst/>
          </p:spPr>
          <p:txBody>
            <a:bodyPr lIns="0" tIns="0" rIns="0" bIns="0" rtlCol="0" anchor="ctr"/>
            <a:p>
              <a:pPr algn="ctr" defTabSz="875030"/>
              <a:endParaRPr lang="es-SV" sz="1000">
                <a:solidFill>
                  <a:srgbClr val="000000"/>
                </a:solidFill>
                <a:latin typeface="Arial" panose="020B0604020202020204" pitchFamily="34" charset="0"/>
              </a:endParaRPr>
            </a:p>
          </p:txBody>
        </p:sp>
        <p:sp>
          <p:nvSpPr>
            <p:cNvPr id="61" name="8 Paralelogramo"/>
            <p:cNvSpPr/>
            <p:nvPr/>
          </p:nvSpPr>
          <p:spPr bwMode="auto">
            <a:xfrm>
              <a:off x="3493015" y="2204049"/>
              <a:ext cx="1251403" cy="1596776"/>
            </a:xfrm>
            <a:custGeom>
              <a:avLst/>
              <a:gdLst>
                <a:gd name="connsiteX0" fmla="*/ 0 w 3600000"/>
                <a:gd name="connsiteY0" fmla="*/ 4345746 h 4345746"/>
                <a:gd name="connsiteX1" fmla="*/ 2103696 w 3600000"/>
                <a:gd name="connsiteY1" fmla="*/ 0 h 4345746"/>
                <a:gd name="connsiteX2" fmla="*/ 3600000 w 3600000"/>
                <a:gd name="connsiteY2" fmla="*/ 0 h 4345746"/>
                <a:gd name="connsiteX3" fmla="*/ 1496304 w 3600000"/>
                <a:gd name="connsiteY3" fmla="*/ 4345746 h 4345746"/>
                <a:gd name="connsiteX4" fmla="*/ 0 w 3600000"/>
                <a:gd name="connsiteY4" fmla="*/ 4345746 h 4345746"/>
                <a:gd name="connsiteX0-1" fmla="*/ 0 w 3490462"/>
                <a:gd name="connsiteY0-2" fmla="*/ 4345746 h 4345746"/>
                <a:gd name="connsiteX1-3" fmla="*/ 2103696 w 3490462"/>
                <a:gd name="connsiteY1-4" fmla="*/ 0 h 4345746"/>
                <a:gd name="connsiteX2-5" fmla="*/ 3490462 w 3490462"/>
                <a:gd name="connsiteY2-6" fmla="*/ 223838 h 4345746"/>
                <a:gd name="connsiteX3-7" fmla="*/ 1496304 w 3490462"/>
                <a:gd name="connsiteY3-8" fmla="*/ 4345746 h 4345746"/>
                <a:gd name="connsiteX4-9" fmla="*/ 0 w 3490462"/>
                <a:gd name="connsiteY4-10" fmla="*/ 4345746 h 4345746"/>
                <a:gd name="connsiteX0-11" fmla="*/ 0 w 3390450"/>
                <a:gd name="connsiteY0-12" fmla="*/ 4138577 h 4345746"/>
                <a:gd name="connsiteX1-13" fmla="*/ 2003684 w 3390450"/>
                <a:gd name="connsiteY1-14" fmla="*/ 0 h 4345746"/>
                <a:gd name="connsiteX2-15" fmla="*/ 3390450 w 3390450"/>
                <a:gd name="connsiteY2-16" fmla="*/ 223838 h 4345746"/>
                <a:gd name="connsiteX3-17" fmla="*/ 1396292 w 3390450"/>
                <a:gd name="connsiteY3-18" fmla="*/ 4345746 h 4345746"/>
                <a:gd name="connsiteX4-19" fmla="*/ 0 w 3390450"/>
                <a:gd name="connsiteY4-20" fmla="*/ 4138577 h 4345746"/>
                <a:gd name="connsiteX0-21" fmla="*/ 0 w 3390450"/>
                <a:gd name="connsiteY0-22" fmla="*/ 4138577 h 4345746"/>
                <a:gd name="connsiteX1-23" fmla="*/ 1984634 w 3390450"/>
                <a:gd name="connsiteY1-24" fmla="*/ 0 h 4345746"/>
                <a:gd name="connsiteX2-25" fmla="*/ 3390450 w 3390450"/>
                <a:gd name="connsiteY2-26" fmla="*/ 223838 h 4345746"/>
                <a:gd name="connsiteX3-27" fmla="*/ 1396292 w 3390450"/>
                <a:gd name="connsiteY3-28" fmla="*/ 4345746 h 4345746"/>
                <a:gd name="connsiteX4-29" fmla="*/ 0 w 3390450"/>
                <a:gd name="connsiteY4-30" fmla="*/ 4138577 h 434574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390450" h="4345746">
                  <a:moveTo>
                    <a:pt x="0" y="4138577"/>
                  </a:moveTo>
                  <a:lnTo>
                    <a:pt x="1984634" y="0"/>
                  </a:lnTo>
                  <a:lnTo>
                    <a:pt x="3390450" y="223838"/>
                  </a:lnTo>
                  <a:lnTo>
                    <a:pt x="1396292" y="4345746"/>
                  </a:lnTo>
                  <a:lnTo>
                    <a:pt x="0" y="4138577"/>
                  </a:lnTo>
                  <a:close/>
                </a:path>
              </a:pathLst>
            </a:custGeom>
            <a:solidFill>
              <a:schemeClr val="accent1">
                <a:lumMod val="60000"/>
                <a:lumOff val="40000"/>
              </a:schemeClr>
            </a:solidFill>
            <a:ln>
              <a:noFill/>
            </a:ln>
            <a:effectLst/>
          </p:spPr>
          <p:txBody>
            <a:bodyPr lIns="0" tIns="0" rIns="0" bIns="0" rtlCol="0" anchor="ctr"/>
            <a:p>
              <a:pPr algn="ctr" defTabSz="875030"/>
              <a:endParaRPr lang="es-SV" sz="1000">
                <a:solidFill>
                  <a:srgbClr val="000000"/>
                </a:solidFill>
                <a:latin typeface="Arial" panose="020B0604020202020204" pitchFamily="34" charset="0"/>
              </a:endParaRPr>
            </a:p>
          </p:txBody>
        </p:sp>
        <p:sp>
          <p:nvSpPr>
            <p:cNvPr id="62" name="7 Paralelogramo"/>
            <p:cNvSpPr/>
            <p:nvPr/>
          </p:nvSpPr>
          <p:spPr bwMode="auto">
            <a:xfrm>
              <a:off x="2742708" y="2523053"/>
              <a:ext cx="1218153" cy="1277843"/>
            </a:xfrm>
            <a:custGeom>
              <a:avLst/>
              <a:gdLst>
                <a:gd name="connsiteX0" fmla="*/ 0 w 3600400"/>
                <a:gd name="connsiteY0" fmla="*/ 3477743 h 3477743"/>
                <a:gd name="connsiteX1" fmla="*/ 2086472 w 3600400"/>
                <a:gd name="connsiteY1" fmla="*/ 0 h 3477743"/>
                <a:gd name="connsiteX2" fmla="*/ 3600400 w 3600400"/>
                <a:gd name="connsiteY2" fmla="*/ 0 h 3477743"/>
                <a:gd name="connsiteX3" fmla="*/ 1513928 w 3600400"/>
                <a:gd name="connsiteY3" fmla="*/ 3477743 h 3477743"/>
                <a:gd name="connsiteX4" fmla="*/ 0 w 3600400"/>
                <a:gd name="connsiteY4" fmla="*/ 3477743 h 3477743"/>
                <a:gd name="connsiteX0-1" fmla="*/ 0 w 3448000"/>
                <a:gd name="connsiteY0-2" fmla="*/ 3225331 h 3477743"/>
                <a:gd name="connsiteX1-3" fmla="*/ 1934072 w 3448000"/>
                <a:gd name="connsiteY1-4" fmla="*/ 0 h 3477743"/>
                <a:gd name="connsiteX2-5" fmla="*/ 3448000 w 3448000"/>
                <a:gd name="connsiteY2-6" fmla="*/ 0 h 3477743"/>
                <a:gd name="connsiteX3-7" fmla="*/ 1361528 w 3448000"/>
                <a:gd name="connsiteY3-8" fmla="*/ 3477743 h 3477743"/>
                <a:gd name="connsiteX4-9" fmla="*/ 0 w 3448000"/>
                <a:gd name="connsiteY4-10" fmla="*/ 3225331 h 3477743"/>
                <a:gd name="connsiteX0-11" fmla="*/ 0 w 3300362"/>
                <a:gd name="connsiteY0-12" fmla="*/ 3225331 h 3477743"/>
                <a:gd name="connsiteX1-13" fmla="*/ 1934072 w 3300362"/>
                <a:gd name="connsiteY1-14" fmla="*/ 0 h 3477743"/>
                <a:gd name="connsiteX2-15" fmla="*/ 3300362 w 3300362"/>
                <a:gd name="connsiteY2-16" fmla="*/ 247650 h 3477743"/>
                <a:gd name="connsiteX3-17" fmla="*/ 1361528 w 3300362"/>
                <a:gd name="connsiteY3-18" fmla="*/ 3477743 h 3477743"/>
                <a:gd name="connsiteX4-19" fmla="*/ 0 w 3300362"/>
                <a:gd name="connsiteY4-20" fmla="*/ 3225331 h 3477743"/>
                <a:gd name="connsiteX0-21" fmla="*/ 0 w 3300362"/>
                <a:gd name="connsiteY0-22" fmla="*/ 3225331 h 3477743"/>
                <a:gd name="connsiteX1-23" fmla="*/ 1934072 w 3300362"/>
                <a:gd name="connsiteY1-24" fmla="*/ 0 h 3477743"/>
                <a:gd name="connsiteX2-25" fmla="*/ 3300362 w 3300362"/>
                <a:gd name="connsiteY2-26" fmla="*/ 247650 h 3477743"/>
                <a:gd name="connsiteX3-27" fmla="*/ 1371053 w 3300362"/>
                <a:gd name="connsiteY3-28" fmla="*/ 3477743 h 3477743"/>
                <a:gd name="connsiteX4-29" fmla="*/ 0 w 3300362"/>
                <a:gd name="connsiteY4-30" fmla="*/ 3225331 h 34777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300362" h="3477743">
                  <a:moveTo>
                    <a:pt x="0" y="3225331"/>
                  </a:moveTo>
                  <a:lnTo>
                    <a:pt x="1934072" y="0"/>
                  </a:lnTo>
                  <a:lnTo>
                    <a:pt x="3300362" y="247650"/>
                  </a:lnTo>
                  <a:lnTo>
                    <a:pt x="1371053" y="3477743"/>
                  </a:lnTo>
                  <a:lnTo>
                    <a:pt x="0" y="3225331"/>
                  </a:lnTo>
                  <a:close/>
                </a:path>
              </a:pathLst>
            </a:custGeom>
            <a:solidFill>
              <a:schemeClr val="accent1">
                <a:lumMod val="60000"/>
                <a:lumOff val="40000"/>
              </a:schemeClr>
            </a:solidFill>
            <a:ln>
              <a:noFill/>
            </a:ln>
            <a:effectLst/>
          </p:spPr>
          <p:txBody>
            <a:bodyPr lIns="0" tIns="0" rIns="0" bIns="0" rtlCol="0" anchor="ctr"/>
            <a:p>
              <a:pPr algn="ctr" defTabSz="875030"/>
              <a:endParaRPr lang="es-SV" sz="1000">
                <a:solidFill>
                  <a:srgbClr val="000000"/>
                </a:solidFill>
                <a:latin typeface="Arial" panose="020B0604020202020204" pitchFamily="34" charset="0"/>
              </a:endParaRPr>
            </a:p>
          </p:txBody>
        </p:sp>
        <p:sp>
          <p:nvSpPr>
            <p:cNvPr id="63" name="3 Redondear rectángulo de esquina diagonal"/>
            <p:cNvSpPr/>
            <p:nvPr/>
          </p:nvSpPr>
          <p:spPr bwMode="auto">
            <a:xfrm flipH="1">
              <a:off x="3454660" y="2523053"/>
              <a:ext cx="564780" cy="1277843"/>
            </a:xfrm>
            <a:prstGeom prst="round2DiagRect">
              <a:avLst>
                <a:gd name="adj1" fmla="val 32602"/>
                <a:gd name="adj2" fmla="val 0"/>
              </a:avLst>
            </a:prstGeom>
            <a:solidFill>
              <a:srgbClr val="03264C"/>
            </a:solidFill>
            <a:ln w="3175" cap="rnd" cmpd="sng">
              <a:noFill/>
              <a:bevel/>
            </a:ln>
            <a:effectLst/>
            <a:scene3d>
              <a:camera prst="orthographicFront"/>
              <a:lightRig rig="threePt" dir="t"/>
            </a:scene3d>
            <a:sp3d>
              <a:contourClr>
                <a:srgbClr val="BEC7CC"/>
              </a:contourClr>
            </a:sp3d>
          </p:spPr>
          <p:style>
            <a:lnRef idx="2">
              <a:schemeClr val="accent1">
                <a:shade val="50000"/>
              </a:schemeClr>
            </a:lnRef>
            <a:fillRef idx="1">
              <a:schemeClr val="accent1"/>
            </a:fillRef>
            <a:effectRef idx="0">
              <a:schemeClr val="accent1"/>
            </a:effectRef>
            <a:fontRef idx="minor">
              <a:schemeClr val="lt1"/>
            </a:fontRef>
          </p:style>
          <p:txBody>
            <a:bodyPr lIns="24792" tIns="12396" rIns="24792" bIns="12396" rtlCol="0" anchor="b"/>
            <a:p>
              <a:pPr algn="ctr" defTabSz="875030"/>
              <a:r>
                <a:rPr lang="es-MX" sz="3200" dirty="0">
                  <a:solidFill>
                    <a:srgbClr val="FFFFFF"/>
                  </a:solidFill>
                  <a:latin typeface="Arial" panose="020B0604020202020204" pitchFamily="34" charset="0"/>
                  <a:ea typeface="Open Sans Extrabold" panose="020B0906030804020204" pitchFamily="34" charset="0"/>
                  <a:cs typeface="Open Sans Extrabold" panose="020B0906030804020204" pitchFamily="34" charset="0"/>
                </a:rPr>
                <a:t>02</a:t>
              </a:r>
              <a:endParaRPr lang="es-MX" sz="3200" dirty="0">
                <a:solidFill>
                  <a:srgbClr val="FFFFFF"/>
                </a:solidFill>
                <a:latin typeface="Arial" panose="020B0604020202020204" pitchFamily="34" charset="0"/>
                <a:ea typeface="Open Sans Extrabold" panose="020B0906030804020204" pitchFamily="34" charset="0"/>
                <a:cs typeface="Open Sans Extrabold" panose="020B0906030804020204" pitchFamily="34" charset="0"/>
              </a:endParaRPr>
            </a:p>
          </p:txBody>
        </p:sp>
        <p:sp>
          <p:nvSpPr>
            <p:cNvPr id="64" name="4 Redondear rectángulo de esquina diagonal"/>
            <p:cNvSpPr/>
            <p:nvPr/>
          </p:nvSpPr>
          <p:spPr bwMode="auto">
            <a:xfrm flipH="1">
              <a:off x="4222860" y="2204048"/>
              <a:ext cx="564780" cy="1596845"/>
            </a:xfrm>
            <a:prstGeom prst="round2DiagRect">
              <a:avLst>
                <a:gd name="adj1" fmla="val 32602"/>
                <a:gd name="adj2" fmla="val 0"/>
              </a:avLst>
            </a:prstGeom>
            <a:solidFill>
              <a:srgbClr val="03264C"/>
            </a:solidFill>
            <a:ln w="3175" cap="rnd" cmpd="sng">
              <a:noFill/>
              <a:bevel/>
            </a:ln>
            <a:effectLst/>
            <a:scene3d>
              <a:camera prst="orthographicFront"/>
              <a:lightRig rig="threePt" dir="t"/>
            </a:scene3d>
            <a:sp3d>
              <a:contourClr>
                <a:srgbClr val="BEC7CC"/>
              </a:contourClr>
            </a:sp3d>
          </p:spPr>
          <p:style>
            <a:lnRef idx="2">
              <a:schemeClr val="accent1">
                <a:shade val="50000"/>
              </a:schemeClr>
            </a:lnRef>
            <a:fillRef idx="1">
              <a:schemeClr val="accent1"/>
            </a:fillRef>
            <a:effectRef idx="0">
              <a:schemeClr val="accent1"/>
            </a:effectRef>
            <a:fontRef idx="minor">
              <a:schemeClr val="lt1"/>
            </a:fontRef>
          </p:style>
          <p:txBody>
            <a:bodyPr lIns="24792" tIns="12396" rIns="24792" bIns="12396" rtlCol="0" anchor="b"/>
            <a:p>
              <a:pPr algn="ctr" defTabSz="875030"/>
              <a:r>
                <a:rPr lang="es-MX" sz="3200" dirty="0">
                  <a:solidFill>
                    <a:srgbClr val="FFFFFF"/>
                  </a:solidFill>
                  <a:latin typeface="Arial" panose="020B0604020202020204" pitchFamily="34" charset="0"/>
                  <a:ea typeface="Open Sans Extrabold" panose="020B0906030804020204" pitchFamily="34" charset="0"/>
                  <a:cs typeface="Open Sans Extrabold" panose="020B0906030804020204" pitchFamily="34" charset="0"/>
                </a:rPr>
                <a:t>03</a:t>
              </a:r>
              <a:endParaRPr lang="es-MX" sz="3200" dirty="0">
                <a:solidFill>
                  <a:srgbClr val="FFFFFF"/>
                </a:solidFill>
                <a:latin typeface="Arial" panose="020B0604020202020204" pitchFamily="34" charset="0"/>
                <a:ea typeface="Open Sans Extrabold" panose="020B0906030804020204" pitchFamily="34" charset="0"/>
                <a:cs typeface="Open Sans Extrabold" panose="020B0906030804020204" pitchFamily="34" charset="0"/>
              </a:endParaRPr>
            </a:p>
          </p:txBody>
        </p:sp>
        <p:sp>
          <p:nvSpPr>
            <p:cNvPr id="65" name="5 Redondear rectángulo de esquina diagonal"/>
            <p:cNvSpPr/>
            <p:nvPr/>
          </p:nvSpPr>
          <p:spPr bwMode="auto">
            <a:xfrm flipH="1">
              <a:off x="4991061" y="1922929"/>
              <a:ext cx="564780" cy="1877964"/>
            </a:xfrm>
            <a:prstGeom prst="round2DiagRect">
              <a:avLst>
                <a:gd name="adj1" fmla="val 32602"/>
                <a:gd name="adj2" fmla="val 0"/>
              </a:avLst>
            </a:prstGeom>
            <a:solidFill>
              <a:srgbClr val="03264C"/>
            </a:solidFill>
            <a:ln w="3175" cap="rnd" cmpd="sng">
              <a:noFill/>
              <a:bevel/>
            </a:ln>
            <a:effectLst/>
            <a:scene3d>
              <a:camera prst="orthographicFront"/>
              <a:lightRig rig="threePt" dir="t"/>
            </a:scene3d>
            <a:sp3d>
              <a:contourClr>
                <a:srgbClr val="BEC7CC"/>
              </a:contourClr>
            </a:sp3d>
          </p:spPr>
          <p:style>
            <a:lnRef idx="2">
              <a:schemeClr val="accent1">
                <a:shade val="50000"/>
              </a:schemeClr>
            </a:lnRef>
            <a:fillRef idx="1">
              <a:schemeClr val="accent1"/>
            </a:fillRef>
            <a:effectRef idx="0">
              <a:schemeClr val="accent1"/>
            </a:effectRef>
            <a:fontRef idx="minor">
              <a:schemeClr val="lt1"/>
            </a:fontRef>
          </p:style>
          <p:txBody>
            <a:bodyPr lIns="24792" tIns="12396" rIns="24792" bIns="12396" rtlCol="0" anchor="b"/>
            <a:p>
              <a:pPr algn="ctr" defTabSz="875030"/>
              <a:r>
                <a:rPr lang="es-MX" sz="3200" dirty="0">
                  <a:solidFill>
                    <a:srgbClr val="FFFFFF"/>
                  </a:solidFill>
                  <a:latin typeface="Arial" panose="020B0604020202020204" pitchFamily="34" charset="0"/>
                  <a:ea typeface="Open Sans Extrabold" panose="020B0906030804020204" pitchFamily="34" charset="0"/>
                  <a:cs typeface="Open Sans Extrabold" panose="020B0906030804020204" pitchFamily="34" charset="0"/>
                </a:rPr>
                <a:t>04</a:t>
              </a:r>
              <a:endParaRPr lang="es-MX" sz="3200" dirty="0">
                <a:solidFill>
                  <a:srgbClr val="FFFFFF"/>
                </a:solidFill>
                <a:latin typeface="Arial" panose="020B0604020202020204" pitchFamily="34" charset="0"/>
                <a:ea typeface="Open Sans Extrabold" panose="020B0906030804020204" pitchFamily="34" charset="0"/>
                <a:cs typeface="Open Sans Extrabold" panose="020B0906030804020204" pitchFamily="34" charset="0"/>
              </a:endParaRPr>
            </a:p>
          </p:txBody>
        </p:sp>
        <p:sp>
          <p:nvSpPr>
            <p:cNvPr id="66" name="6 Redondear rectángulo de esquina diagonal"/>
            <p:cNvSpPr/>
            <p:nvPr/>
          </p:nvSpPr>
          <p:spPr bwMode="auto">
            <a:xfrm flipH="1">
              <a:off x="5759262" y="1641812"/>
              <a:ext cx="564780" cy="2159082"/>
            </a:xfrm>
            <a:prstGeom prst="round2DiagRect">
              <a:avLst>
                <a:gd name="adj1" fmla="val 32602"/>
                <a:gd name="adj2" fmla="val 0"/>
              </a:avLst>
            </a:prstGeom>
            <a:solidFill>
              <a:srgbClr val="03264C"/>
            </a:solidFill>
            <a:ln w="3175" cap="rnd" cmpd="sng">
              <a:noFill/>
              <a:bevel/>
            </a:ln>
            <a:effectLst/>
            <a:scene3d>
              <a:camera prst="orthographicFront"/>
              <a:lightRig rig="threePt" dir="t"/>
            </a:scene3d>
            <a:sp3d>
              <a:contourClr>
                <a:srgbClr val="BEC7CC"/>
              </a:contourClr>
            </a:sp3d>
          </p:spPr>
          <p:style>
            <a:lnRef idx="2">
              <a:schemeClr val="accent1">
                <a:shade val="50000"/>
              </a:schemeClr>
            </a:lnRef>
            <a:fillRef idx="1">
              <a:schemeClr val="accent1"/>
            </a:fillRef>
            <a:effectRef idx="0">
              <a:schemeClr val="accent1"/>
            </a:effectRef>
            <a:fontRef idx="minor">
              <a:schemeClr val="lt1"/>
            </a:fontRef>
          </p:style>
          <p:txBody>
            <a:bodyPr lIns="24792" tIns="12396" rIns="24792" bIns="12396" rtlCol="0" anchor="b"/>
            <a:p>
              <a:pPr algn="ctr" defTabSz="875030"/>
              <a:r>
                <a:rPr lang="es-MX" sz="3200" dirty="0">
                  <a:solidFill>
                    <a:srgbClr val="FFFFFF"/>
                  </a:solidFill>
                  <a:latin typeface="Arial" panose="020B0604020202020204" pitchFamily="34" charset="0"/>
                  <a:ea typeface="Open Sans Extrabold" panose="020B0906030804020204" pitchFamily="34" charset="0"/>
                  <a:cs typeface="Open Sans Extrabold" panose="020B0906030804020204" pitchFamily="34" charset="0"/>
                </a:rPr>
                <a:t>05</a:t>
              </a:r>
              <a:endParaRPr lang="es-MX" sz="3200" dirty="0">
                <a:solidFill>
                  <a:srgbClr val="FFFFFF"/>
                </a:solidFill>
                <a:latin typeface="Arial" panose="020B0604020202020204" pitchFamily="34" charset="0"/>
                <a:ea typeface="Open Sans Extrabold" panose="020B0906030804020204" pitchFamily="34" charset="0"/>
                <a:cs typeface="Open Sans Extrabold" panose="020B0906030804020204" pitchFamily="34" charset="0"/>
              </a:endParaRPr>
            </a:p>
          </p:txBody>
        </p:sp>
        <p:sp>
          <p:nvSpPr>
            <p:cNvPr id="67" name="10 Redondear rectángulo de esquina diagonal"/>
            <p:cNvSpPr/>
            <p:nvPr/>
          </p:nvSpPr>
          <p:spPr bwMode="auto">
            <a:xfrm flipH="1">
              <a:off x="2686457" y="2842131"/>
              <a:ext cx="564780" cy="958773"/>
            </a:xfrm>
            <a:prstGeom prst="round2DiagRect">
              <a:avLst>
                <a:gd name="adj1" fmla="val 32602"/>
                <a:gd name="adj2" fmla="val 0"/>
              </a:avLst>
            </a:prstGeom>
            <a:solidFill>
              <a:srgbClr val="03264C"/>
            </a:solidFill>
            <a:ln w="3175" cap="rnd" cmpd="sng">
              <a:noFill/>
              <a:bevel/>
            </a:ln>
            <a:effectLst/>
            <a:scene3d>
              <a:camera prst="orthographicFront"/>
              <a:lightRig rig="threePt" dir="t"/>
            </a:scene3d>
            <a:sp3d>
              <a:contourClr>
                <a:srgbClr val="BEC7CC"/>
              </a:contourClr>
            </a:sp3d>
          </p:spPr>
          <p:style>
            <a:lnRef idx="2">
              <a:schemeClr val="accent1">
                <a:shade val="50000"/>
              </a:schemeClr>
            </a:lnRef>
            <a:fillRef idx="1">
              <a:schemeClr val="accent1"/>
            </a:fillRef>
            <a:effectRef idx="0">
              <a:schemeClr val="accent1"/>
            </a:effectRef>
            <a:fontRef idx="minor">
              <a:schemeClr val="lt1"/>
            </a:fontRef>
          </p:style>
          <p:txBody>
            <a:bodyPr lIns="24792" tIns="12396" rIns="24792" bIns="12396" rtlCol="0" anchor="b"/>
            <a:p>
              <a:pPr algn="ctr" defTabSz="875030"/>
              <a:r>
                <a:rPr lang="es-MX" sz="3200" dirty="0">
                  <a:solidFill>
                    <a:srgbClr val="FFFFFF"/>
                  </a:solidFill>
                  <a:latin typeface="Arial" panose="020B0604020202020204" pitchFamily="34" charset="0"/>
                  <a:ea typeface="Open Sans Extrabold" panose="020B0906030804020204" pitchFamily="34" charset="0"/>
                  <a:cs typeface="Open Sans Extrabold" panose="020B0906030804020204" pitchFamily="34" charset="0"/>
                </a:rPr>
                <a:t>01</a:t>
              </a:r>
              <a:endParaRPr lang="es-MX" sz="3200" dirty="0">
                <a:solidFill>
                  <a:srgbClr val="FFFFFF"/>
                </a:solidFill>
                <a:latin typeface="Arial" panose="020B0604020202020204" pitchFamily="34" charset="0"/>
                <a:ea typeface="Open Sans Extrabold" panose="020B0906030804020204" pitchFamily="34" charset="0"/>
                <a:cs typeface="Open Sans Extrabold" panose="020B0906030804020204" pitchFamily="34" charset="0"/>
              </a:endParaRPr>
            </a:p>
          </p:txBody>
        </p:sp>
        <p:sp>
          <p:nvSpPr>
            <p:cNvPr id="68" name="2 Rectángulo"/>
            <p:cNvSpPr/>
            <p:nvPr/>
          </p:nvSpPr>
          <p:spPr bwMode="auto">
            <a:xfrm>
              <a:off x="1161791" y="3806698"/>
              <a:ext cx="6624373" cy="43987"/>
            </a:xfrm>
            <a:prstGeom prst="rect">
              <a:avLst/>
            </a:prstGeom>
            <a:solidFill>
              <a:schemeClr val="accent1">
                <a:lumMod val="60000"/>
                <a:lumOff val="40000"/>
              </a:schemeClr>
            </a:solidFill>
            <a:ln>
              <a:noFill/>
            </a:ln>
          </p:spPr>
          <p:txBody>
            <a:bodyPr lIns="0" tIns="0" rIns="0" bIns="0" rtlCol="0" anchor="ctr"/>
            <a:p>
              <a:pPr algn="ctr" defTabSz="875030"/>
              <a:endParaRPr lang="es-SV" sz="2800">
                <a:solidFill>
                  <a:srgbClr val="000000"/>
                </a:solidFill>
                <a:latin typeface="Arial" panose="020B0604020202020204" pitchFamily="34" charset="0"/>
              </a:endParaRPr>
            </a:p>
          </p:txBody>
        </p:sp>
        <p:sp>
          <p:nvSpPr>
            <p:cNvPr id="69" name="矩形 68"/>
            <p:cNvSpPr/>
            <p:nvPr/>
          </p:nvSpPr>
          <p:spPr>
            <a:xfrm>
              <a:off x="1131064" y="4110029"/>
              <a:ext cx="1350434" cy="630619"/>
            </a:xfrm>
            <a:prstGeom prst="rect">
              <a:avLst/>
            </a:prstGeom>
          </p:spPr>
          <p:txBody>
            <a:bodyPr wrap="square" lIns="63898" tIns="31949" rIns="63898" bIns="31949">
              <a:spAutoFit/>
            </a:bodyPr>
            <a:p>
              <a:pPr algn="just">
                <a:lnSpc>
                  <a:spcPct val="150000"/>
                </a:lnSpc>
              </a:pPr>
              <a:r>
                <a:rPr lang="zh-CN" altLang="en-US" sz="900" dirty="0">
                  <a:solidFill>
                    <a:schemeClr val="tx1">
                      <a:lumMod val="85000"/>
                      <a:lumOff val="15000"/>
                    </a:schemeClr>
                  </a:solidFill>
                  <a:latin typeface="Arial" panose="020B0604020202020204" pitchFamily="34" charset="0"/>
                  <a:ea typeface="微软雅黑" panose="020B0503020204020204" pitchFamily="34" charset="-122"/>
                </a:rPr>
                <a:t>请替换文字内容，点击添加相关标题文字，修改文字内容，也可以直接复制你的内容到此。</a:t>
              </a:r>
              <a:endParaRPr lang="zh-CN" altLang="en-US" sz="900" dirty="0">
                <a:solidFill>
                  <a:schemeClr val="tx1">
                    <a:lumMod val="85000"/>
                    <a:lumOff val="15000"/>
                  </a:schemeClr>
                </a:solidFill>
                <a:latin typeface="Arial" panose="020B0604020202020204" pitchFamily="34" charset="0"/>
                <a:ea typeface="微软雅黑" panose="020B0503020204020204" pitchFamily="34" charset="-122"/>
              </a:endParaRPr>
            </a:p>
          </p:txBody>
        </p:sp>
        <p:sp>
          <p:nvSpPr>
            <p:cNvPr id="70" name="矩形 69"/>
            <p:cNvSpPr/>
            <p:nvPr/>
          </p:nvSpPr>
          <p:spPr>
            <a:xfrm>
              <a:off x="2477495" y="4110029"/>
              <a:ext cx="1350434" cy="630619"/>
            </a:xfrm>
            <a:prstGeom prst="rect">
              <a:avLst/>
            </a:prstGeom>
          </p:spPr>
          <p:txBody>
            <a:bodyPr wrap="square" lIns="63898" tIns="31949" rIns="63898" bIns="31949">
              <a:spAutoFit/>
            </a:bodyPr>
            <a:p>
              <a:pPr algn="just">
                <a:lnSpc>
                  <a:spcPct val="150000"/>
                </a:lnSpc>
              </a:pPr>
              <a:r>
                <a:rPr lang="zh-CN" altLang="en-US" sz="900" dirty="0">
                  <a:solidFill>
                    <a:schemeClr val="tx1">
                      <a:lumMod val="85000"/>
                      <a:lumOff val="15000"/>
                    </a:schemeClr>
                  </a:solidFill>
                  <a:latin typeface="Arial" panose="020B0604020202020204" pitchFamily="34" charset="0"/>
                  <a:ea typeface="微软雅黑" panose="020B0503020204020204" pitchFamily="34" charset="-122"/>
                </a:rPr>
                <a:t>请替换文字内容，点击添加相关标题文字，修改文字内容，也可以直接复制你的内容到此。</a:t>
              </a:r>
              <a:endParaRPr lang="zh-CN" altLang="en-US" sz="900" dirty="0">
                <a:solidFill>
                  <a:schemeClr val="tx1">
                    <a:lumMod val="85000"/>
                    <a:lumOff val="15000"/>
                  </a:schemeClr>
                </a:solidFill>
                <a:latin typeface="Arial" panose="020B0604020202020204" pitchFamily="34" charset="0"/>
                <a:ea typeface="微软雅黑" panose="020B0503020204020204" pitchFamily="34" charset="-122"/>
              </a:endParaRPr>
            </a:p>
          </p:txBody>
        </p:sp>
        <p:sp>
          <p:nvSpPr>
            <p:cNvPr id="71" name="矩形 70"/>
            <p:cNvSpPr/>
            <p:nvPr/>
          </p:nvSpPr>
          <p:spPr>
            <a:xfrm>
              <a:off x="3823926" y="4110029"/>
              <a:ext cx="1350434" cy="630619"/>
            </a:xfrm>
            <a:prstGeom prst="rect">
              <a:avLst/>
            </a:prstGeom>
          </p:spPr>
          <p:txBody>
            <a:bodyPr wrap="square" lIns="63898" tIns="31949" rIns="63898" bIns="31949">
              <a:spAutoFit/>
            </a:bodyPr>
            <a:p>
              <a:pPr algn="just">
                <a:lnSpc>
                  <a:spcPct val="150000"/>
                </a:lnSpc>
              </a:pPr>
              <a:r>
                <a:rPr lang="zh-CN" altLang="en-US" sz="900" dirty="0">
                  <a:solidFill>
                    <a:schemeClr val="tx1">
                      <a:lumMod val="85000"/>
                      <a:lumOff val="15000"/>
                    </a:schemeClr>
                  </a:solidFill>
                  <a:latin typeface="Arial" panose="020B0604020202020204" pitchFamily="34" charset="0"/>
                  <a:ea typeface="微软雅黑" panose="020B0503020204020204" pitchFamily="34" charset="-122"/>
                </a:rPr>
                <a:t>请替换文字内容，点击添加相关标题文字，修改文字内容，也可以直接复制你的内容到此。</a:t>
              </a:r>
              <a:endParaRPr lang="zh-CN" altLang="en-US" sz="900" dirty="0">
                <a:solidFill>
                  <a:schemeClr val="tx1">
                    <a:lumMod val="85000"/>
                    <a:lumOff val="15000"/>
                  </a:schemeClr>
                </a:solidFill>
                <a:latin typeface="Arial" panose="020B0604020202020204" pitchFamily="34" charset="0"/>
                <a:ea typeface="微软雅黑" panose="020B0503020204020204" pitchFamily="34" charset="-122"/>
              </a:endParaRPr>
            </a:p>
          </p:txBody>
        </p:sp>
        <p:sp>
          <p:nvSpPr>
            <p:cNvPr id="72" name="矩形 71"/>
            <p:cNvSpPr/>
            <p:nvPr/>
          </p:nvSpPr>
          <p:spPr>
            <a:xfrm>
              <a:off x="5170357" y="4110029"/>
              <a:ext cx="1350434" cy="630619"/>
            </a:xfrm>
            <a:prstGeom prst="rect">
              <a:avLst/>
            </a:prstGeom>
          </p:spPr>
          <p:txBody>
            <a:bodyPr wrap="square" lIns="63898" tIns="31949" rIns="63898" bIns="31949">
              <a:spAutoFit/>
            </a:bodyPr>
            <a:p>
              <a:pPr algn="just">
                <a:lnSpc>
                  <a:spcPct val="150000"/>
                </a:lnSpc>
              </a:pPr>
              <a:r>
                <a:rPr lang="zh-CN" altLang="en-US" sz="900" dirty="0">
                  <a:solidFill>
                    <a:schemeClr val="tx1">
                      <a:lumMod val="85000"/>
                      <a:lumOff val="15000"/>
                    </a:schemeClr>
                  </a:solidFill>
                  <a:latin typeface="Arial" panose="020B0604020202020204" pitchFamily="34" charset="0"/>
                  <a:ea typeface="微软雅黑" panose="020B0503020204020204" pitchFamily="34" charset="-122"/>
                </a:rPr>
                <a:t>请替换文字内容，点击添加相关标题文字，修改文字内容，也可以直接复制你的内容到此。</a:t>
              </a:r>
              <a:endParaRPr lang="zh-CN" altLang="en-US" sz="900" dirty="0">
                <a:solidFill>
                  <a:schemeClr val="tx1">
                    <a:lumMod val="85000"/>
                    <a:lumOff val="15000"/>
                  </a:schemeClr>
                </a:solidFill>
                <a:latin typeface="Arial" panose="020B0604020202020204" pitchFamily="34" charset="0"/>
                <a:ea typeface="微软雅黑" panose="020B0503020204020204" pitchFamily="34" charset="-122"/>
              </a:endParaRPr>
            </a:p>
          </p:txBody>
        </p:sp>
        <p:sp>
          <p:nvSpPr>
            <p:cNvPr id="73" name="矩形 72"/>
            <p:cNvSpPr/>
            <p:nvPr/>
          </p:nvSpPr>
          <p:spPr>
            <a:xfrm>
              <a:off x="6516787" y="4110029"/>
              <a:ext cx="1350434" cy="630619"/>
            </a:xfrm>
            <a:prstGeom prst="rect">
              <a:avLst/>
            </a:prstGeom>
          </p:spPr>
          <p:txBody>
            <a:bodyPr wrap="square" lIns="63898" tIns="31949" rIns="63898" bIns="31949">
              <a:spAutoFit/>
            </a:bodyPr>
            <a:p>
              <a:pPr algn="just">
                <a:lnSpc>
                  <a:spcPct val="150000"/>
                </a:lnSpc>
              </a:pPr>
              <a:r>
                <a:rPr lang="zh-CN" altLang="en-US" sz="900" dirty="0">
                  <a:solidFill>
                    <a:schemeClr val="tx1">
                      <a:lumMod val="85000"/>
                      <a:lumOff val="15000"/>
                    </a:schemeClr>
                  </a:solidFill>
                  <a:latin typeface="Arial" panose="020B0604020202020204" pitchFamily="34" charset="0"/>
                  <a:ea typeface="微软雅黑" panose="020B0503020204020204" pitchFamily="34" charset="-122"/>
                </a:rPr>
                <a:t>请替换文字内容，点击添加相关标题文字，修改文字内容，也可以直接复制你的内容到此。</a:t>
              </a:r>
              <a:endParaRPr lang="zh-CN" altLang="en-US" sz="900" dirty="0">
                <a:solidFill>
                  <a:schemeClr val="tx1">
                    <a:lumMod val="85000"/>
                    <a:lumOff val="15000"/>
                  </a:schemeClr>
                </a:solidFill>
                <a:latin typeface="Arial" panose="020B0604020202020204" pitchFamily="34" charset="0"/>
                <a:ea typeface="微软雅黑" panose="020B0503020204020204" pitchFamily="34" charset="-122"/>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ie 25"/>
          <p:cNvSpPr/>
          <p:nvPr/>
        </p:nvSpPr>
        <p:spPr>
          <a:xfrm>
            <a:off x="4423002" y="2760346"/>
            <a:ext cx="1136197" cy="1136197"/>
          </a:xfrm>
          <a:prstGeom prst="pie">
            <a:avLst>
              <a:gd name="adj1" fmla="val 3395217"/>
              <a:gd name="adj2" fmla="val 796735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65000"/>
                  <a:lumOff val="35000"/>
                </a:schemeClr>
              </a:solidFill>
              <a:latin typeface="微软雅黑 Light" panose="020B0502040204020203" charset="-122"/>
              <a:ea typeface="微软雅黑 Light" panose="020B0502040204020203" charset="-122"/>
            </a:endParaRPr>
          </a:p>
        </p:txBody>
      </p:sp>
      <p:sp>
        <p:nvSpPr>
          <p:cNvPr id="22" name="Pie 26"/>
          <p:cNvSpPr/>
          <p:nvPr/>
        </p:nvSpPr>
        <p:spPr>
          <a:xfrm>
            <a:off x="4209164" y="2546508"/>
            <a:ext cx="1563873" cy="1563873"/>
          </a:xfrm>
          <a:prstGeom prst="pie">
            <a:avLst>
              <a:gd name="adj1" fmla="val 20146101"/>
              <a:gd name="adj2" fmla="val 3086104"/>
            </a:avLst>
          </a:prstGeom>
          <a:solidFill>
            <a:srgbClr val="1A2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65000"/>
                  <a:lumOff val="35000"/>
                </a:schemeClr>
              </a:solidFill>
              <a:latin typeface="微软雅黑 Light" panose="020B0502040204020203" charset="-122"/>
              <a:ea typeface="微软雅黑 Light" panose="020B0502040204020203" charset="-122"/>
            </a:endParaRPr>
          </a:p>
        </p:txBody>
      </p:sp>
      <p:sp>
        <p:nvSpPr>
          <p:cNvPr id="23" name="Pie 27"/>
          <p:cNvSpPr/>
          <p:nvPr/>
        </p:nvSpPr>
        <p:spPr>
          <a:xfrm>
            <a:off x="3994404" y="2331748"/>
            <a:ext cx="1993392" cy="1993392"/>
          </a:xfrm>
          <a:prstGeom prst="pie">
            <a:avLst>
              <a:gd name="adj1" fmla="val 8041513"/>
              <a:gd name="adj2" fmla="val 9269636"/>
            </a:avLst>
          </a:prstGeom>
          <a:solidFill>
            <a:srgbClr val="1A2E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65000"/>
                  <a:lumOff val="35000"/>
                </a:schemeClr>
              </a:solidFill>
              <a:latin typeface="微软雅黑 Light" panose="020B0502040204020203" charset="-122"/>
              <a:ea typeface="微软雅黑 Light" panose="020B0502040204020203" charset="-122"/>
            </a:endParaRPr>
          </a:p>
        </p:txBody>
      </p:sp>
      <p:sp>
        <p:nvSpPr>
          <p:cNvPr id="24" name="Pie 28"/>
          <p:cNvSpPr/>
          <p:nvPr/>
        </p:nvSpPr>
        <p:spPr>
          <a:xfrm>
            <a:off x="3779520" y="2116864"/>
            <a:ext cx="2423160" cy="2423160"/>
          </a:xfrm>
          <a:prstGeom prst="pie">
            <a:avLst>
              <a:gd name="adj1" fmla="val 9443654"/>
              <a:gd name="adj2" fmla="val 11759862"/>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65000"/>
                  <a:lumOff val="35000"/>
                </a:schemeClr>
              </a:solidFill>
              <a:latin typeface="微软雅黑 Light" panose="020B0502040204020203" charset="-122"/>
              <a:ea typeface="微软雅黑 Light" panose="020B0502040204020203" charset="-122"/>
            </a:endParaRPr>
          </a:p>
        </p:txBody>
      </p:sp>
      <p:sp>
        <p:nvSpPr>
          <p:cNvPr id="25" name="Pie 29"/>
          <p:cNvSpPr/>
          <p:nvPr/>
        </p:nvSpPr>
        <p:spPr>
          <a:xfrm>
            <a:off x="3564636" y="1901980"/>
            <a:ext cx="2852928" cy="2852928"/>
          </a:xfrm>
          <a:prstGeom prst="pie">
            <a:avLst>
              <a:gd name="adj1" fmla="val 11907931"/>
              <a:gd name="adj2" fmla="val 1294441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65000"/>
                  <a:lumOff val="35000"/>
                </a:schemeClr>
              </a:solidFill>
              <a:latin typeface="微软雅黑 Light" panose="020B0502040204020203" charset="-122"/>
              <a:ea typeface="微软雅黑 Light" panose="020B0502040204020203" charset="-122"/>
            </a:endParaRPr>
          </a:p>
        </p:txBody>
      </p:sp>
      <p:sp>
        <p:nvSpPr>
          <p:cNvPr id="26" name="Pie 30"/>
          <p:cNvSpPr/>
          <p:nvPr/>
        </p:nvSpPr>
        <p:spPr>
          <a:xfrm>
            <a:off x="3349752" y="1687096"/>
            <a:ext cx="3282696" cy="3282696"/>
          </a:xfrm>
          <a:prstGeom prst="pie">
            <a:avLst>
              <a:gd name="adj1" fmla="val 13061889"/>
              <a:gd name="adj2" fmla="val 15657946"/>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65000"/>
                  <a:lumOff val="35000"/>
                </a:schemeClr>
              </a:solidFill>
              <a:latin typeface="微软雅黑 Light" panose="020B0502040204020203" charset="-122"/>
              <a:ea typeface="微软雅黑 Light" panose="020B0502040204020203" charset="-122"/>
            </a:endParaRPr>
          </a:p>
        </p:txBody>
      </p:sp>
      <p:sp>
        <p:nvSpPr>
          <p:cNvPr id="38" name="Pie 32"/>
          <p:cNvSpPr/>
          <p:nvPr/>
        </p:nvSpPr>
        <p:spPr>
          <a:xfrm>
            <a:off x="3691636" y="2028980"/>
            <a:ext cx="2852928" cy="2852928"/>
          </a:xfrm>
          <a:prstGeom prst="pie">
            <a:avLst>
              <a:gd name="adj1" fmla="val 15785605"/>
              <a:gd name="adj2" fmla="val 17395573"/>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65000"/>
                  <a:lumOff val="35000"/>
                </a:schemeClr>
              </a:solidFill>
              <a:latin typeface="微软雅黑 Light" panose="020B0502040204020203" charset="-122"/>
              <a:ea typeface="微软雅黑 Light" panose="020B0502040204020203" charset="-122"/>
            </a:endParaRPr>
          </a:p>
        </p:txBody>
      </p:sp>
      <p:sp>
        <p:nvSpPr>
          <p:cNvPr id="39" name="Pie 33"/>
          <p:cNvSpPr/>
          <p:nvPr/>
        </p:nvSpPr>
        <p:spPr>
          <a:xfrm>
            <a:off x="4121404" y="2458748"/>
            <a:ext cx="1993392" cy="1993392"/>
          </a:xfrm>
          <a:prstGeom prst="pie">
            <a:avLst>
              <a:gd name="adj1" fmla="val 17571836"/>
              <a:gd name="adj2" fmla="val 18792446"/>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65000"/>
                  <a:lumOff val="35000"/>
                </a:schemeClr>
              </a:solidFill>
              <a:latin typeface="微软雅黑 Light" panose="020B0502040204020203" charset="-122"/>
              <a:ea typeface="微软雅黑 Light" panose="020B0502040204020203" charset="-122"/>
            </a:endParaRPr>
          </a:p>
        </p:txBody>
      </p:sp>
      <p:sp>
        <p:nvSpPr>
          <p:cNvPr id="40" name="Pie 34"/>
          <p:cNvSpPr/>
          <p:nvPr/>
        </p:nvSpPr>
        <p:spPr>
          <a:xfrm>
            <a:off x="3476752" y="1814096"/>
            <a:ext cx="3282696" cy="3282696"/>
          </a:xfrm>
          <a:prstGeom prst="pie">
            <a:avLst>
              <a:gd name="adj1" fmla="val 18919620"/>
              <a:gd name="adj2" fmla="val 20001161"/>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65000"/>
                  <a:lumOff val="35000"/>
                </a:schemeClr>
              </a:solidFill>
              <a:latin typeface="微软雅黑 Light" panose="020B0502040204020203" charset="-122"/>
              <a:ea typeface="微软雅黑 Light" panose="020B0502040204020203" charset="-122"/>
            </a:endParaRPr>
          </a:p>
        </p:txBody>
      </p:sp>
      <p:sp>
        <p:nvSpPr>
          <p:cNvPr id="42" name="Rectangle 39"/>
          <p:cNvSpPr/>
          <p:nvPr/>
        </p:nvSpPr>
        <p:spPr>
          <a:xfrm>
            <a:off x="2124326" y="1725289"/>
            <a:ext cx="1559501" cy="507831"/>
          </a:xfrm>
          <a:prstGeom prst="rect">
            <a:avLst/>
          </a:prstGeom>
        </p:spPr>
        <p:txBody>
          <a:bodyPr wrap="square">
            <a:spAutoFit/>
          </a:bodyPr>
          <a:p>
            <a:r>
              <a:rPr lang="en-US" sz="900">
                <a:solidFill>
                  <a:schemeClr val="tx1">
                    <a:lumMod val="65000"/>
                    <a:lumOff val="35000"/>
                  </a:schemeClr>
                </a:solidFill>
                <a:latin typeface="微软雅黑 Light" panose="020B0502040204020203" charset="-122"/>
                <a:ea typeface="微软雅黑 Light" panose="020B0502040204020203" charset="-122"/>
              </a:rPr>
              <a:t>Conveniently iterate top-line alignments for wireless metrics. </a:t>
            </a:r>
            <a:endParaRPr lang="en-US" sz="900">
              <a:solidFill>
                <a:schemeClr val="tx1">
                  <a:lumMod val="65000"/>
                  <a:lumOff val="35000"/>
                </a:schemeClr>
              </a:solidFill>
              <a:latin typeface="微软雅黑 Light" panose="020B0502040204020203" charset="-122"/>
              <a:ea typeface="微软雅黑 Light" panose="020B0502040204020203" charset="-122"/>
            </a:endParaRPr>
          </a:p>
        </p:txBody>
      </p:sp>
      <p:sp>
        <p:nvSpPr>
          <p:cNvPr id="43" name="TextBox 40"/>
          <p:cNvSpPr txBox="1"/>
          <p:nvPr/>
        </p:nvSpPr>
        <p:spPr>
          <a:xfrm>
            <a:off x="1082053" y="1352002"/>
            <a:ext cx="1107996" cy="784830"/>
          </a:xfrm>
          <a:prstGeom prst="rect">
            <a:avLst/>
          </a:prstGeom>
          <a:noFill/>
        </p:spPr>
        <p:txBody>
          <a:bodyPr wrap="none" rtlCol="0">
            <a:spAutoFit/>
          </a:bodyPr>
          <a:p>
            <a:r>
              <a:rPr lang="en-US" sz="3600">
                <a:solidFill>
                  <a:schemeClr val="tx1">
                    <a:lumMod val="65000"/>
                    <a:lumOff val="35000"/>
                  </a:schemeClr>
                </a:solidFill>
                <a:latin typeface="微软雅黑 Light" panose="020B0502040204020203" charset="-122"/>
                <a:ea typeface="微软雅黑 Light" panose="020B0502040204020203" charset="-122"/>
                <a:cs typeface="Open Sans" panose="020B0606030504020204" pitchFamily="34" charset="0"/>
              </a:rPr>
              <a:t>90%</a:t>
            </a:r>
            <a:endParaRPr lang="en-US" sz="3600">
              <a:solidFill>
                <a:schemeClr val="tx1">
                  <a:lumMod val="65000"/>
                  <a:lumOff val="35000"/>
                </a:schemeClr>
              </a:solidFill>
              <a:latin typeface="微软雅黑 Light" panose="020B0502040204020203" charset="-122"/>
              <a:ea typeface="微软雅黑 Light" panose="020B0502040204020203" charset="-122"/>
              <a:cs typeface="Open Sans" panose="020B0606030504020204" pitchFamily="34" charset="0"/>
            </a:endParaRPr>
          </a:p>
          <a:p>
            <a:r>
              <a:rPr lang="en-US" sz="900" b="1">
                <a:solidFill>
                  <a:schemeClr val="tx1">
                    <a:lumMod val="65000"/>
                    <a:lumOff val="35000"/>
                  </a:schemeClr>
                </a:solidFill>
                <a:latin typeface="微软雅黑 Light" panose="020B0502040204020203" charset="-122"/>
                <a:ea typeface="微软雅黑 Light" panose="020B0502040204020203" charset="-122"/>
                <a:cs typeface="Open Sans" panose="020B0606030504020204" pitchFamily="34" charset="0"/>
              </a:rPr>
              <a:t>MODERN</a:t>
            </a:r>
            <a:endParaRPr lang="en-US" sz="900" b="1">
              <a:solidFill>
                <a:schemeClr val="tx1">
                  <a:lumMod val="65000"/>
                  <a:lumOff val="35000"/>
                </a:schemeClr>
              </a:solidFill>
              <a:latin typeface="微软雅黑 Light" panose="020B0502040204020203" charset="-122"/>
              <a:ea typeface="微软雅黑 Light" panose="020B0502040204020203" charset="-122"/>
              <a:cs typeface="Open Sans" panose="020B0606030504020204" pitchFamily="34" charset="0"/>
            </a:endParaRPr>
          </a:p>
        </p:txBody>
      </p:sp>
      <p:sp>
        <p:nvSpPr>
          <p:cNvPr id="45" name="Rectangle 42"/>
          <p:cNvSpPr/>
          <p:nvPr/>
        </p:nvSpPr>
        <p:spPr>
          <a:xfrm>
            <a:off x="7271604" y="3485000"/>
            <a:ext cx="1559501" cy="507831"/>
          </a:xfrm>
          <a:prstGeom prst="rect">
            <a:avLst/>
          </a:prstGeom>
        </p:spPr>
        <p:txBody>
          <a:bodyPr wrap="square">
            <a:spAutoFit/>
          </a:bodyPr>
          <a:p>
            <a:r>
              <a:rPr lang="en-US" sz="900">
                <a:solidFill>
                  <a:schemeClr val="tx1">
                    <a:lumMod val="65000"/>
                    <a:lumOff val="35000"/>
                  </a:schemeClr>
                </a:solidFill>
                <a:latin typeface="微软雅黑 Light" panose="020B0502040204020203" charset="-122"/>
                <a:ea typeface="微软雅黑 Light" panose="020B0502040204020203" charset="-122"/>
              </a:rPr>
              <a:t>Conveniently iterate top-line alignments for wireless metrics. </a:t>
            </a:r>
            <a:endParaRPr lang="en-US" sz="900">
              <a:solidFill>
                <a:schemeClr val="tx1">
                  <a:lumMod val="65000"/>
                  <a:lumOff val="35000"/>
                </a:schemeClr>
              </a:solidFill>
              <a:latin typeface="微软雅黑 Light" panose="020B0502040204020203" charset="-122"/>
              <a:ea typeface="微软雅黑 Light" panose="020B0502040204020203" charset="-122"/>
            </a:endParaRPr>
          </a:p>
        </p:txBody>
      </p:sp>
      <p:sp>
        <p:nvSpPr>
          <p:cNvPr id="46" name="TextBox 43"/>
          <p:cNvSpPr txBox="1"/>
          <p:nvPr/>
        </p:nvSpPr>
        <p:spPr>
          <a:xfrm>
            <a:off x="6229331" y="3111713"/>
            <a:ext cx="1107996" cy="784830"/>
          </a:xfrm>
          <a:prstGeom prst="rect">
            <a:avLst/>
          </a:prstGeom>
          <a:noFill/>
        </p:spPr>
        <p:txBody>
          <a:bodyPr wrap="none" rtlCol="0">
            <a:spAutoFit/>
          </a:bodyPr>
          <a:p>
            <a:r>
              <a:rPr lang="en-US" sz="3600">
                <a:solidFill>
                  <a:schemeClr val="tx1">
                    <a:lumMod val="65000"/>
                    <a:lumOff val="35000"/>
                  </a:schemeClr>
                </a:solidFill>
                <a:latin typeface="微软雅黑 Light" panose="020B0502040204020203" charset="-122"/>
                <a:ea typeface="微软雅黑 Light" panose="020B0502040204020203" charset="-122"/>
                <a:cs typeface="Open Sans" panose="020B0606030504020204" pitchFamily="34" charset="0"/>
              </a:rPr>
              <a:t>35%</a:t>
            </a:r>
            <a:endParaRPr lang="en-US" sz="3600">
              <a:solidFill>
                <a:schemeClr val="tx1">
                  <a:lumMod val="65000"/>
                  <a:lumOff val="35000"/>
                </a:schemeClr>
              </a:solidFill>
              <a:latin typeface="微软雅黑 Light" panose="020B0502040204020203" charset="-122"/>
              <a:ea typeface="微软雅黑 Light" panose="020B0502040204020203" charset="-122"/>
              <a:cs typeface="Open Sans" panose="020B0606030504020204" pitchFamily="34" charset="0"/>
            </a:endParaRPr>
          </a:p>
          <a:p>
            <a:r>
              <a:rPr lang="en-US" sz="900" b="1">
                <a:solidFill>
                  <a:schemeClr val="tx1">
                    <a:lumMod val="65000"/>
                    <a:lumOff val="35000"/>
                  </a:schemeClr>
                </a:solidFill>
                <a:latin typeface="微软雅黑 Light" panose="020B0502040204020203" charset="-122"/>
                <a:ea typeface="微软雅黑 Light" panose="020B0502040204020203" charset="-122"/>
                <a:cs typeface="Open Sans" panose="020B0606030504020204" pitchFamily="34" charset="0"/>
              </a:rPr>
              <a:t>MUSIC</a:t>
            </a:r>
            <a:endParaRPr lang="en-US" sz="900" b="1">
              <a:solidFill>
                <a:schemeClr val="tx1">
                  <a:lumMod val="65000"/>
                  <a:lumOff val="35000"/>
                </a:schemeClr>
              </a:solidFill>
              <a:latin typeface="微软雅黑 Light" panose="020B0502040204020203" charset="-122"/>
              <a:ea typeface="微软雅黑 Light" panose="020B0502040204020203" charset="-122"/>
              <a:cs typeface="Open Sans" panose="020B0606030504020204" pitchFamily="34" charset="0"/>
            </a:endParaRPr>
          </a:p>
        </p:txBody>
      </p:sp>
      <p:sp>
        <p:nvSpPr>
          <p:cNvPr id="48" name="Rectangle 45"/>
          <p:cNvSpPr/>
          <p:nvPr/>
        </p:nvSpPr>
        <p:spPr>
          <a:xfrm>
            <a:off x="5987796" y="1303378"/>
            <a:ext cx="1559501" cy="507831"/>
          </a:xfrm>
          <a:prstGeom prst="rect">
            <a:avLst/>
          </a:prstGeom>
        </p:spPr>
        <p:txBody>
          <a:bodyPr wrap="square">
            <a:spAutoFit/>
          </a:bodyPr>
          <a:p>
            <a:r>
              <a:rPr lang="en-US" sz="900">
                <a:solidFill>
                  <a:schemeClr val="tx1">
                    <a:lumMod val="65000"/>
                    <a:lumOff val="35000"/>
                  </a:schemeClr>
                </a:solidFill>
                <a:latin typeface="微软雅黑 Light" panose="020B0502040204020203" charset="-122"/>
                <a:ea typeface="微软雅黑 Light" panose="020B0502040204020203" charset="-122"/>
              </a:rPr>
              <a:t>Conveniently iterate top-line alignments for wireless metrics. </a:t>
            </a:r>
            <a:endParaRPr lang="en-US" sz="900">
              <a:solidFill>
                <a:schemeClr val="tx1">
                  <a:lumMod val="65000"/>
                  <a:lumOff val="35000"/>
                </a:schemeClr>
              </a:solidFill>
              <a:latin typeface="微软雅黑 Light" panose="020B0502040204020203" charset="-122"/>
              <a:ea typeface="微软雅黑 Light" panose="020B0502040204020203" charset="-122"/>
            </a:endParaRPr>
          </a:p>
        </p:txBody>
      </p:sp>
      <p:sp>
        <p:nvSpPr>
          <p:cNvPr id="49" name="TextBox 46"/>
          <p:cNvSpPr txBox="1"/>
          <p:nvPr/>
        </p:nvSpPr>
        <p:spPr>
          <a:xfrm>
            <a:off x="4945523" y="930091"/>
            <a:ext cx="1107996" cy="784830"/>
          </a:xfrm>
          <a:prstGeom prst="rect">
            <a:avLst/>
          </a:prstGeom>
          <a:noFill/>
        </p:spPr>
        <p:txBody>
          <a:bodyPr wrap="none" rtlCol="0">
            <a:spAutoFit/>
          </a:bodyPr>
          <a:p>
            <a:r>
              <a:rPr lang="en-US" sz="3600">
                <a:solidFill>
                  <a:schemeClr val="tx1">
                    <a:lumMod val="65000"/>
                    <a:lumOff val="35000"/>
                  </a:schemeClr>
                </a:solidFill>
                <a:latin typeface="微软雅黑 Light" panose="020B0502040204020203" charset="-122"/>
                <a:ea typeface="微软雅黑 Light" panose="020B0502040204020203" charset="-122"/>
                <a:cs typeface="Open Sans" panose="020B0606030504020204" pitchFamily="34" charset="0"/>
              </a:rPr>
              <a:t>28%</a:t>
            </a:r>
            <a:endParaRPr lang="en-US" sz="3600">
              <a:solidFill>
                <a:schemeClr val="tx1">
                  <a:lumMod val="65000"/>
                  <a:lumOff val="35000"/>
                </a:schemeClr>
              </a:solidFill>
              <a:latin typeface="微软雅黑 Light" panose="020B0502040204020203" charset="-122"/>
              <a:ea typeface="微软雅黑 Light" panose="020B0502040204020203" charset="-122"/>
              <a:cs typeface="Open Sans" panose="020B0606030504020204" pitchFamily="34" charset="0"/>
            </a:endParaRPr>
          </a:p>
          <a:p>
            <a:r>
              <a:rPr lang="en-US" sz="900" b="1">
                <a:solidFill>
                  <a:schemeClr val="tx1">
                    <a:lumMod val="65000"/>
                    <a:lumOff val="35000"/>
                  </a:schemeClr>
                </a:solidFill>
                <a:latin typeface="微软雅黑 Light" panose="020B0502040204020203" charset="-122"/>
                <a:ea typeface="微软雅黑 Light" panose="020B0502040204020203" charset="-122"/>
                <a:cs typeface="Open Sans" panose="020B0606030504020204" pitchFamily="34" charset="0"/>
              </a:rPr>
              <a:t>PROJECT</a:t>
            </a:r>
            <a:endParaRPr lang="en-US" sz="900" b="1">
              <a:solidFill>
                <a:schemeClr val="tx1">
                  <a:lumMod val="65000"/>
                  <a:lumOff val="35000"/>
                </a:schemeClr>
              </a:solidFill>
              <a:latin typeface="微软雅黑 Light" panose="020B0502040204020203" charset="-122"/>
              <a:ea typeface="微软雅黑 Light" panose="020B0502040204020203" charset="-122"/>
              <a:cs typeface="Open Sans" panose="020B0606030504020204" pitchFamily="34" charset="0"/>
            </a:endParaRPr>
          </a:p>
        </p:txBody>
      </p:sp>
      <p:sp>
        <p:nvSpPr>
          <p:cNvPr id="50" name="TextBox 47"/>
          <p:cNvSpPr txBox="1"/>
          <p:nvPr/>
        </p:nvSpPr>
        <p:spPr>
          <a:xfrm>
            <a:off x="2816739" y="3111713"/>
            <a:ext cx="896399" cy="507831"/>
          </a:xfrm>
          <a:prstGeom prst="rect">
            <a:avLst/>
          </a:prstGeom>
          <a:noFill/>
        </p:spPr>
        <p:txBody>
          <a:bodyPr wrap="none" rtlCol="0">
            <a:spAutoFit/>
          </a:bodyPr>
          <a:p>
            <a:r>
              <a:rPr lang="en-US">
                <a:solidFill>
                  <a:schemeClr val="tx1">
                    <a:lumMod val="65000"/>
                    <a:lumOff val="35000"/>
                  </a:schemeClr>
                </a:solidFill>
                <a:latin typeface="微软雅黑 Light" panose="020B0502040204020203" charset="-122"/>
                <a:ea typeface="微软雅黑 Light" panose="020B0502040204020203" charset="-122"/>
                <a:cs typeface="Open Sans" panose="020B0606030504020204" pitchFamily="34" charset="0"/>
              </a:rPr>
              <a:t>34%</a:t>
            </a:r>
            <a:endParaRPr lang="en-US">
              <a:solidFill>
                <a:schemeClr val="tx1">
                  <a:lumMod val="65000"/>
                  <a:lumOff val="35000"/>
                </a:schemeClr>
              </a:solidFill>
              <a:latin typeface="微软雅黑 Light" panose="020B0502040204020203" charset="-122"/>
              <a:ea typeface="微软雅黑 Light" panose="020B0502040204020203" charset="-122"/>
              <a:cs typeface="Open Sans" panose="020B0606030504020204" pitchFamily="34" charset="0"/>
            </a:endParaRPr>
          </a:p>
          <a:p>
            <a:r>
              <a:rPr lang="en-US" sz="900">
                <a:solidFill>
                  <a:schemeClr val="tx1">
                    <a:lumMod val="65000"/>
                    <a:lumOff val="35000"/>
                  </a:schemeClr>
                </a:solidFill>
                <a:latin typeface="微软雅黑 Light" panose="020B0502040204020203" charset="-122"/>
                <a:ea typeface="微软雅黑 Light" panose="020B0502040204020203" charset="-122"/>
                <a:cs typeface="Open Sans" panose="020B0606030504020204" pitchFamily="34" charset="0"/>
              </a:rPr>
              <a:t>TEAM WORK</a:t>
            </a:r>
            <a:endParaRPr lang="en-US" sz="900">
              <a:solidFill>
                <a:schemeClr val="tx1">
                  <a:lumMod val="65000"/>
                  <a:lumOff val="35000"/>
                </a:schemeClr>
              </a:solidFill>
              <a:latin typeface="微软雅黑 Light" panose="020B0502040204020203" charset="-122"/>
              <a:ea typeface="微软雅黑 Light" panose="020B0502040204020203" charset="-122"/>
              <a:cs typeface="Open Sans" panose="020B0606030504020204" pitchFamily="34" charset="0"/>
            </a:endParaRPr>
          </a:p>
        </p:txBody>
      </p:sp>
      <p:sp>
        <p:nvSpPr>
          <p:cNvPr id="51" name="TextBox 48"/>
          <p:cNvSpPr txBox="1"/>
          <p:nvPr/>
        </p:nvSpPr>
        <p:spPr>
          <a:xfrm>
            <a:off x="6513257" y="2060383"/>
            <a:ext cx="1178528" cy="507831"/>
          </a:xfrm>
          <a:prstGeom prst="rect">
            <a:avLst/>
          </a:prstGeom>
          <a:noFill/>
        </p:spPr>
        <p:txBody>
          <a:bodyPr wrap="none" rtlCol="0">
            <a:spAutoFit/>
          </a:bodyPr>
          <a:p>
            <a:r>
              <a:rPr lang="en-US">
                <a:solidFill>
                  <a:schemeClr val="tx1">
                    <a:lumMod val="65000"/>
                    <a:lumOff val="35000"/>
                  </a:schemeClr>
                </a:solidFill>
                <a:latin typeface="微软雅黑 Light" panose="020B0502040204020203" charset="-122"/>
                <a:ea typeface="微软雅黑 Light" panose="020B0502040204020203" charset="-122"/>
                <a:cs typeface="Open Sans" panose="020B0606030504020204" pitchFamily="34" charset="0"/>
              </a:rPr>
              <a:t>15%</a:t>
            </a:r>
            <a:endParaRPr lang="en-US">
              <a:solidFill>
                <a:schemeClr val="tx1">
                  <a:lumMod val="65000"/>
                  <a:lumOff val="35000"/>
                </a:schemeClr>
              </a:solidFill>
              <a:latin typeface="微软雅黑 Light" panose="020B0502040204020203" charset="-122"/>
              <a:ea typeface="微软雅黑 Light" panose="020B0502040204020203" charset="-122"/>
              <a:cs typeface="Open Sans" panose="020B0606030504020204" pitchFamily="34" charset="0"/>
            </a:endParaRPr>
          </a:p>
          <a:p>
            <a:r>
              <a:rPr lang="en-US" sz="900">
                <a:solidFill>
                  <a:schemeClr val="tx1">
                    <a:lumMod val="65000"/>
                    <a:lumOff val="35000"/>
                  </a:schemeClr>
                </a:solidFill>
                <a:latin typeface="微软雅黑 Light" panose="020B0502040204020203" charset="-122"/>
                <a:ea typeface="微软雅黑 Light" panose="020B0502040204020203" charset="-122"/>
                <a:cs typeface="Open Sans" panose="020B0606030504020204" pitchFamily="34" charset="0"/>
              </a:rPr>
              <a:t>AWESOME WORK</a:t>
            </a:r>
            <a:endParaRPr lang="en-US" sz="900">
              <a:solidFill>
                <a:schemeClr val="tx1">
                  <a:lumMod val="65000"/>
                  <a:lumOff val="35000"/>
                </a:schemeClr>
              </a:solidFill>
              <a:latin typeface="微软雅黑 Light" panose="020B0502040204020203" charset="-122"/>
              <a:ea typeface="微软雅黑 Light" panose="020B0502040204020203" charset="-122"/>
              <a:cs typeface="Open Sans" panose="020B0606030504020204" pitchFamily="34" charset="0"/>
            </a:endParaRPr>
          </a:p>
        </p:txBody>
      </p:sp>
      <p:sp>
        <p:nvSpPr>
          <p:cNvPr id="53" name="TextBox 50"/>
          <p:cNvSpPr txBox="1"/>
          <p:nvPr/>
        </p:nvSpPr>
        <p:spPr>
          <a:xfrm>
            <a:off x="4545414" y="4310039"/>
            <a:ext cx="800220" cy="507831"/>
          </a:xfrm>
          <a:prstGeom prst="rect">
            <a:avLst/>
          </a:prstGeom>
          <a:noFill/>
        </p:spPr>
        <p:txBody>
          <a:bodyPr wrap="none" rtlCol="0">
            <a:spAutoFit/>
          </a:bodyPr>
          <a:p>
            <a:pPr algn="ctr"/>
            <a:r>
              <a:rPr lang="en-US">
                <a:solidFill>
                  <a:schemeClr val="tx1">
                    <a:lumMod val="65000"/>
                    <a:lumOff val="35000"/>
                  </a:schemeClr>
                </a:solidFill>
                <a:latin typeface="微软雅黑 Light" panose="020B0502040204020203" charset="-122"/>
                <a:ea typeface="微软雅黑 Light" panose="020B0502040204020203" charset="-122"/>
                <a:cs typeface="Open Sans" panose="020B0606030504020204" pitchFamily="34" charset="0"/>
              </a:rPr>
              <a:t>20%</a:t>
            </a:r>
            <a:endParaRPr lang="en-US">
              <a:solidFill>
                <a:schemeClr val="tx1">
                  <a:lumMod val="65000"/>
                  <a:lumOff val="35000"/>
                </a:schemeClr>
              </a:solidFill>
              <a:latin typeface="微软雅黑 Light" panose="020B0502040204020203" charset="-122"/>
              <a:ea typeface="微软雅黑 Light" panose="020B0502040204020203" charset="-122"/>
              <a:cs typeface="Open Sans" panose="020B0606030504020204" pitchFamily="34" charset="0"/>
            </a:endParaRPr>
          </a:p>
          <a:p>
            <a:pPr algn="ctr"/>
            <a:r>
              <a:rPr lang="en-US" sz="900">
                <a:solidFill>
                  <a:schemeClr val="tx1">
                    <a:lumMod val="65000"/>
                    <a:lumOff val="35000"/>
                  </a:schemeClr>
                </a:solidFill>
                <a:latin typeface="微软雅黑 Light" panose="020B0502040204020203" charset="-122"/>
                <a:ea typeface="微软雅黑 Light" panose="020B0502040204020203" charset="-122"/>
                <a:cs typeface="Open Sans" panose="020B0606030504020204" pitchFamily="34" charset="0"/>
              </a:rPr>
              <a:t>AWWARDS</a:t>
            </a:r>
            <a:endParaRPr lang="en-US" sz="900">
              <a:solidFill>
                <a:schemeClr val="tx1">
                  <a:lumMod val="65000"/>
                  <a:lumOff val="35000"/>
                </a:schemeClr>
              </a:solidFill>
              <a:latin typeface="微软雅黑 Light" panose="020B0502040204020203" charset="-122"/>
              <a:ea typeface="微软雅黑 Light" panose="020B0502040204020203" charset="-122"/>
              <a:cs typeface="Open Sans" panose="020B0606030504020204" pitchFamily="34" charset="0"/>
            </a:endParaRPr>
          </a:p>
        </p:txBody>
      </p:sp>
      <p:sp>
        <p:nvSpPr>
          <p:cNvPr id="54" name="Rectangle 51"/>
          <p:cNvSpPr/>
          <p:nvPr/>
        </p:nvSpPr>
        <p:spPr>
          <a:xfrm>
            <a:off x="2547552" y="3896543"/>
            <a:ext cx="1559501" cy="369332"/>
          </a:xfrm>
          <a:prstGeom prst="rect">
            <a:avLst/>
          </a:prstGeom>
        </p:spPr>
        <p:txBody>
          <a:bodyPr wrap="square">
            <a:spAutoFit/>
          </a:bodyPr>
          <a:p>
            <a:pPr algn="r"/>
            <a:r>
              <a:rPr lang="en-US" sz="900">
                <a:solidFill>
                  <a:schemeClr val="tx1">
                    <a:lumMod val="65000"/>
                    <a:lumOff val="35000"/>
                  </a:schemeClr>
                </a:solidFill>
                <a:latin typeface="微软雅黑 Light" panose="020B0502040204020203" charset="-122"/>
                <a:ea typeface="微软雅黑 Light" panose="020B0502040204020203" charset="-122"/>
              </a:rPr>
              <a:t>Conveniently iterate top-line alignments for</a:t>
            </a:r>
            <a:endParaRPr lang="en-US" sz="900">
              <a:solidFill>
                <a:schemeClr val="tx1">
                  <a:lumMod val="65000"/>
                  <a:lumOff val="35000"/>
                </a:schemeClr>
              </a:solidFill>
              <a:latin typeface="微软雅黑 Light" panose="020B0502040204020203" charset="-122"/>
              <a:ea typeface="微软雅黑 Light" panose="020B0502040204020203" charset="-122"/>
            </a:endParaRPr>
          </a:p>
        </p:txBody>
      </p:sp>
      <p:grpSp>
        <p:nvGrpSpPr>
          <p:cNvPr id="27" name="组合 26"/>
          <p:cNvGrpSpPr/>
          <p:nvPr/>
        </p:nvGrpSpPr>
        <p:grpSpPr>
          <a:xfrm>
            <a:off x="0" y="0"/>
            <a:ext cx="2536190" cy="553634"/>
            <a:chOff x="0" y="0"/>
            <a:chExt cx="5873" cy="1282"/>
          </a:xfrm>
        </p:grpSpPr>
        <p:sp>
          <p:nvSpPr>
            <p:cNvPr id="84" name="五边形 83"/>
            <p:cNvSpPr/>
            <p:nvPr/>
          </p:nvSpPr>
          <p:spPr>
            <a:xfrm>
              <a:off x="0" y="0"/>
              <a:ext cx="5873" cy="1282"/>
            </a:xfrm>
            <a:prstGeom prst="homePlate">
              <a:avLst>
                <a:gd name="adj" fmla="val 62842"/>
              </a:avLst>
            </a:prstGeom>
            <a:solidFill>
              <a:srgbClr val="03264C"/>
            </a:solidFill>
            <a:ln>
              <a:noFill/>
            </a:ln>
            <a:effectLst>
              <a:outerShdw blurRad="1270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85" name="矩形 3"/>
            <p:cNvSpPr>
              <a:spLocks noChangeArrowheads="1"/>
            </p:cNvSpPr>
            <p:nvPr/>
          </p:nvSpPr>
          <p:spPr bwMode="auto">
            <a:xfrm>
              <a:off x="720" y="325"/>
              <a:ext cx="3275" cy="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defTabSz="914400">
                <a:spcBef>
                  <a:spcPct val="0"/>
                </a:spcBef>
                <a:buNone/>
              </a:pPr>
              <a:r>
                <a:rPr lang="zh-CN" altLang="en-US" sz="1600" b="1" dirty="0" smtClean="0">
                  <a:solidFill>
                    <a:schemeClr val="bg1"/>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1600" b="1" dirty="0" smtClean="0">
                <a:solidFill>
                  <a:schemeClr val="bg1"/>
                </a:solidFill>
                <a:latin typeface="Noto Sans S Chinese DemiLight" panose="020B0400000000000000" pitchFamily="34" charset="-122"/>
                <a:ea typeface="Noto Sans S Chinese DemiLight" panose="020B0400000000000000" pitchFamily="34" charset="-122"/>
                <a:cs typeface="+mn-ea"/>
                <a:sym typeface="+mn-lt"/>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0" y="0"/>
            <a:ext cx="2536190" cy="553634"/>
            <a:chOff x="0" y="0"/>
            <a:chExt cx="5873" cy="1282"/>
          </a:xfrm>
        </p:grpSpPr>
        <p:sp>
          <p:nvSpPr>
            <p:cNvPr id="84" name="五边形 83"/>
            <p:cNvSpPr/>
            <p:nvPr/>
          </p:nvSpPr>
          <p:spPr>
            <a:xfrm>
              <a:off x="0" y="0"/>
              <a:ext cx="5873" cy="1282"/>
            </a:xfrm>
            <a:prstGeom prst="homePlate">
              <a:avLst>
                <a:gd name="adj" fmla="val 62842"/>
              </a:avLst>
            </a:prstGeom>
            <a:solidFill>
              <a:srgbClr val="03264C"/>
            </a:solidFill>
            <a:ln>
              <a:noFill/>
            </a:ln>
            <a:effectLst>
              <a:outerShdw blurRad="1270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85" name="矩形 3"/>
            <p:cNvSpPr>
              <a:spLocks noChangeArrowheads="1"/>
            </p:cNvSpPr>
            <p:nvPr/>
          </p:nvSpPr>
          <p:spPr bwMode="auto">
            <a:xfrm>
              <a:off x="720" y="325"/>
              <a:ext cx="3275" cy="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defTabSz="914400">
                <a:spcBef>
                  <a:spcPct val="0"/>
                </a:spcBef>
                <a:buNone/>
              </a:pPr>
              <a:r>
                <a:rPr lang="zh-CN" altLang="en-US" sz="1600" b="1" dirty="0" smtClean="0">
                  <a:solidFill>
                    <a:schemeClr val="bg1"/>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1600" b="1" dirty="0" smtClean="0">
                <a:solidFill>
                  <a:schemeClr val="bg1"/>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77" name="组合 76"/>
          <p:cNvGrpSpPr/>
          <p:nvPr/>
        </p:nvGrpSpPr>
        <p:grpSpPr>
          <a:xfrm>
            <a:off x="273050" y="1645263"/>
            <a:ext cx="8684713" cy="2624157"/>
            <a:chOff x="1055" y="3232"/>
            <a:chExt cx="17250" cy="5212"/>
          </a:xfrm>
        </p:grpSpPr>
        <p:sp>
          <p:nvSpPr>
            <p:cNvPr id="53" name="矩形 52"/>
            <p:cNvSpPr/>
            <p:nvPr/>
          </p:nvSpPr>
          <p:spPr>
            <a:xfrm>
              <a:off x="1055" y="3232"/>
              <a:ext cx="2521" cy="1152"/>
            </a:xfrm>
            <a:prstGeom prst="rect">
              <a:avLst/>
            </a:prstGeom>
            <a:solidFill>
              <a:srgbClr val="032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lvl="0"/>
              <a:r>
                <a:rPr lang="en-US" altLang="zh-CN" sz="2400" dirty="0">
                  <a:solidFill>
                    <a:schemeClr val="bg1"/>
                  </a:solidFill>
                  <a:latin typeface="微软雅黑" panose="020B0503020204020204" pitchFamily="34" charset="-122"/>
                  <a:ea typeface="微软雅黑" panose="020B0503020204020204" pitchFamily="34" charset="-122"/>
                  <a:cs typeface="Segoe UI Light" panose="020B0502040204020203" pitchFamily="34" charset="0"/>
                </a:rPr>
                <a:t>20%</a:t>
              </a:r>
              <a:endParaRPr lang="en-US" altLang="zh-CN" sz="2400" dirty="0">
                <a:solidFill>
                  <a:schemeClr val="bg1"/>
                </a:solidFill>
                <a:latin typeface="微软雅黑" panose="020B0503020204020204" pitchFamily="34" charset="-122"/>
                <a:ea typeface="微软雅黑" panose="020B0503020204020204" pitchFamily="34" charset="-122"/>
                <a:cs typeface="Segoe UI Light" panose="020B0502040204020203" pitchFamily="34" charset="0"/>
              </a:endParaRPr>
            </a:p>
          </p:txBody>
        </p:sp>
        <p:sp>
          <p:nvSpPr>
            <p:cNvPr id="54" name="矩形 53"/>
            <p:cNvSpPr/>
            <p:nvPr/>
          </p:nvSpPr>
          <p:spPr>
            <a:xfrm>
              <a:off x="3576" y="3232"/>
              <a:ext cx="8629" cy="1152"/>
            </a:xfrm>
            <a:prstGeom prst="rect">
              <a:avLst/>
            </a:prstGeom>
            <a:solidFill>
              <a:srgbClr val="1A2E4D">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lvl="0"/>
              <a:r>
                <a:rPr lang="en-US" altLang="zh-CN" sz="2400" dirty="0">
                  <a:solidFill>
                    <a:schemeClr val="bg1"/>
                  </a:solidFill>
                  <a:latin typeface="微软雅黑" panose="020B0503020204020204" pitchFamily="34" charset="-122"/>
                  <a:ea typeface="微软雅黑" panose="020B0503020204020204" pitchFamily="34" charset="-122"/>
                  <a:cs typeface="Segoe UI Light" panose="020B0502040204020203" pitchFamily="34" charset="0"/>
                </a:rPr>
                <a:t>50%</a:t>
              </a:r>
              <a:endParaRPr lang="en-US" altLang="zh-CN" sz="2400" dirty="0">
                <a:solidFill>
                  <a:schemeClr val="bg1"/>
                </a:solidFill>
                <a:latin typeface="微软雅黑" panose="020B0503020204020204" pitchFamily="34" charset="-122"/>
                <a:ea typeface="微软雅黑" panose="020B0503020204020204" pitchFamily="34" charset="-122"/>
                <a:cs typeface="Segoe UI Light" panose="020B0502040204020203" pitchFamily="34" charset="0"/>
              </a:endParaRPr>
            </a:p>
          </p:txBody>
        </p:sp>
        <p:sp>
          <p:nvSpPr>
            <p:cNvPr id="55" name="矩形 54"/>
            <p:cNvSpPr/>
            <p:nvPr/>
          </p:nvSpPr>
          <p:spPr>
            <a:xfrm>
              <a:off x="12205" y="3232"/>
              <a:ext cx="6100" cy="1152"/>
            </a:xfrm>
            <a:prstGeom prst="rect">
              <a:avLst/>
            </a:prstGeom>
            <a:solidFill>
              <a:srgbClr val="1A2E4D">
                <a:alpha val="5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lvl="0"/>
              <a:r>
                <a:rPr lang="en-US" altLang="zh-CN" sz="2400" dirty="0">
                  <a:solidFill>
                    <a:schemeClr val="bg1"/>
                  </a:solidFill>
                  <a:latin typeface="微软雅黑" panose="020B0503020204020204" pitchFamily="34" charset="-122"/>
                  <a:ea typeface="微软雅黑" panose="020B0503020204020204" pitchFamily="34" charset="-122"/>
                  <a:cs typeface="Segoe UI Light" panose="020B0502040204020203" pitchFamily="34" charset="0"/>
                </a:rPr>
                <a:t>30%</a:t>
              </a:r>
              <a:endParaRPr lang="en-US" altLang="zh-CN" sz="2400" dirty="0">
                <a:solidFill>
                  <a:schemeClr val="bg1"/>
                </a:solidFill>
                <a:latin typeface="微软雅黑" panose="020B0503020204020204" pitchFamily="34" charset="-122"/>
                <a:ea typeface="微软雅黑" panose="020B0503020204020204" pitchFamily="34" charset="-122"/>
                <a:cs typeface="Segoe UI Light" panose="020B0502040204020203" pitchFamily="34" charset="0"/>
              </a:endParaRPr>
            </a:p>
          </p:txBody>
        </p:sp>
        <p:sp>
          <p:nvSpPr>
            <p:cNvPr id="56" name="矩形 55"/>
            <p:cNvSpPr/>
            <p:nvPr/>
          </p:nvSpPr>
          <p:spPr>
            <a:xfrm>
              <a:off x="1055" y="6116"/>
              <a:ext cx="5455" cy="1017"/>
            </a:xfrm>
            <a:prstGeom prst="rect">
              <a:avLst/>
            </a:prstGeom>
          </p:spPr>
          <p:txBody>
            <a:bodyPr wrap="square">
              <a:spAutoFit/>
            </a:bodyPr>
            <a:p>
              <a:pPr marL="171450" indent="-171450">
                <a:lnSpc>
                  <a:spcPct val="114000"/>
                </a:lnSpc>
                <a:buFont typeface="Wingdings" panose="05000000000000000000" pitchFamily="2" charset="2"/>
                <a:buChar char="ü"/>
              </a:pP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Segoe UI Light" panose="020B0502040204020203" pitchFamily="34" charset="0"/>
                </a:rPr>
                <a:t>The concepts national income and national product have roughly</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Segoe UI Light" panose="020B0502040204020203" pitchFamily="34" charset="0"/>
              </a:endParaRPr>
            </a:p>
          </p:txBody>
        </p:sp>
        <p:sp>
          <p:nvSpPr>
            <p:cNvPr id="60" name="矩形 59"/>
            <p:cNvSpPr/>
            <p:nvPr/>
          </p:nvSpPr>
          <p:spPr>
            <a:xfrm>
              <a:off x="1274" y="5192"/>
              <a:ext cx="2665" cy="670"/>
            </a:xfrm>
            <a:prstGeom prst="rect">
              <a:avLst/>
            </a:prstGeom>
          </p:spPr>
          <p:txBody>
            <a:bodyPr wrap="square">
              <a:spAutoFit/>
            </a:bodyPr>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输入小标题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2" name="矩形 61"/>
            <p:cNvSpPr/>
            <p:nvPr/>
          </p:nvSpPr>
          <p:spPr>
            <a:xfrm>
              <a:off x="1055" y="7427"/>
              <a:ext cx="5455" cy="1017"/>
            </a:xfrm>
            <a:prstGeom prst="rect">
              <a:avLst/>
            </a:prstGeom>
          </p:spPr>
          <p:txBody>
            <a:bodyPr wrap="square">
              <a:spAutoFit/>
            </a:bodyPr>
            <a:p>
              <a:pPr marL="171450" indent="-171450">
                <a:lnSpc>
                  <a:spcPct val="114000"/>
                </a:lnSpc>
                <a:buFont typeface="Wingdings" panose="05000000000000000000" pitchFamily="2" charset="2"/>
                <a:buChar char="ü"/>
              </a:pP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Segoe UI Light" panose="020B0502040204020203" pitchFamily="34" charset="0"/>
                </a:rPr>
                <a:t>The concepts national income and national product have roughly</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Segoe UI Light" panose="020B0502040204020203" pitchFamily="34" charset="0"/>
              </a:endParaRPr>
            </a:p>
          </p:txBody>
        </p:sp>
        <p:sp>
          <p:nvSpPr>
            <p:cNvPr id="63" name="矩形 62"/>
            <p:cNvSpPr/>
            <p:nvPr/>
          </p:nvSpPr>
          <p:spPr>
            <a:xfrm>
              <a:off x="6952" y="6116"/>
              <a:ext cx="5455" cy="1017"/>
            </a:xfrm>
            <a:prstGeom prst="rect">
              <a:avLst/>
            </a:prstGeom>
          </p:spPr>
          <p:txBody>
            <a:bodyPr wrap="square">
              <a:spAutoFit/>
            </a:bodyPr>
            <a:p>
              <a:pPr marL="171450" indent="-171450">
                <a:lnSpc>
                  <a:spcPct val="114000"/>
                </a:lnSpc>
                <a:buFont typeface="Wingdings" panose="05000000000000000000" pitchFamily="2" charset="2"/>
                <a:buChar char="ü"/>
              </a:pP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Segoe UI Light" panose="020B0502040204020203" pitchFamily="34" charset="0"/>
                </a:rPr>
                <a:t>The concepts national income and national product have roughly</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Segoe UI Light" panose="020B0502040204020203" pitchFamily="34" charset="0"/>
              </a:endParaRPr>
            </a:p>
          </p:txBody>
        </p:sp>
        <p:sp>
          <p:nvSpPr>
            <p:cNvPr id="72" name="矩形 71"/>
            <p:cNvSpPr/>
            <p:nvPr/>
          </p:nvSpPr>
          <p:spPr>
            <a:xfrm>
              <a:off x="7172" y="5192"/>
              <a:ext cx="2665" cy="670"/>
            </a:xfrm>
            <a:prstGeom prst="rect">
              <a:avLst/>
            </a:prstGeom>
          </p:spPr>
          <p:txBody>
            <a:bodyPr wrap="square">
              <a:spAutoFit/>
            </a:bodyPr>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输入小标题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3" name="矩形 72"/>
            <p:cNvSpPr/>
            <p:nvPr/>
          </p:nvSpPr>
          <p:spPr>
            <a:xfrm>
              <a:off x="6952" y="7427"/>
              <a:ext cx="5455" cy="1017"/>
            </a:xfrm>
            <a:prstGeom prst="rect">
              <a:avLst/>
            </a:prstGeom>
          </p:spPr>
          <p:txBody>
            <a:bodyPr wrap="square">
              <a:spAutoFit/>
            </a:bodyPr>
            <a:p>
              <a:pPr marL="171450" indent="-171450">
                <a:lnSpc>
                  <a:spcPct val="114000"/>
                </a:lnSpc>
                <a:buFont typeface="Wingdings" panose="05000000000000000000" pitchFamily="2" charset="2"/>
                <a:buChar char="ü"/>
              </a:pP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Segoe UI Light" panose="020B0502040204020203" pitchFamily="34" charset="0"/>
                </a:rPr>
                <a:t>The concepts national income and national product have roughly</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Segoe UI Light" panose="020B0502040204020203" pitchFamily="34" charset="0"/>
              </a:endParaRPr>
            </a:p>
          </p:txBody>
        </p:sp>
        <p:sp>
          <p:nvSpPr>
            <p:cNvPr id="74" name="矩形 73"/>
            <p:cNvSpPr/>
            <p:nvPr/>
          </p:nvSpPr>
          <p:spPr>
            <a:xfrm>
              <a:off x="12849" y="6116"/>
              <a:ext cx="5455" cy="1017"/>
            </a:xfrm>
            <a:prstGeom prst="rect">
              <a:avLst/>
            </a:prstGeom>
          </p:spPr>
          <p:txBody>
            <a:bodyPr wrap="square">
              <a:spAutoFit/>
            </a:bodyPr>
            <a:p>
              <a:pPr marL="171450" indent="-171450">
                <a:lnSpc>
                  <a:spcPct val="114000"/>
                </a:lnSpc>
                <a:buFont typeface="Wingdings" panose="05000000000000000000" pitchFamily="2" charset="2"/>
                <a:buChar char="ü"/>
              </a:pP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Segoe UI Light" panose="020B0502040204020203" pitchFamily="34" charset="0"/>
                </a:rPr>
                <a:t>The concepts national income and national product have roughly</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Segoe UI Light" panose="020B0502040204020203" pitchFamily="34" charset="0"/>
              </a:endParaRPr>
            </a:p>
          </p:txBody>
        </p:sp>
        <p:sp>
          <p:nvSpPr>
            <p:cNvPr id="75" name="矩形 74"/>
            <p:cNvSpPr/>
            <p:nvPr/>
          </p:nvSpPr>
          <p:spPr>
            <a:xfrm>
              <a:off x="13070" y="5192"/>
              <a:ext cx="3192" cy="670"/>
            </a:xfrm>
            <a:prstGeom prst="rect">
              <a:avLst/>
            </a:prstGeom>
          </p:spPr>
          <p:txBody>
            <a:bodyPr wrap="square">
              <a:spAutoFit/>
            </a:bodyPr>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输入小标题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6" name="矩形 75"/>
            <p:cNvSpPr/>
            <p:nvPr/>
          </p:nvSpPr>
          <p:spPr>
            <a:xfrm>
              <a:off x="12849" y="7427"/>
              <a:ext cx="5455" cy="1017"/>
            </a:xfrm>
            <a:prstGeom prst="rect">
              <a:avLst/>
            </a:prstGeom>
          </p:spPr>
          <p:txBody>
            <a:bodyPr wrap="square">
              <a:spAutoFit/>
            </a:bodyPr>
            <a:p>
              <a:pPr marL="171450" indent="-171450">
                <a:lnSpc>
                  <a:spcPct val="114000"/>
                </a:lnSpc>
                <a:buFont typeface="Wingdings" panose="05000000000000000000" pitchFamily="2" charset="2"/>
                <a:buChar char="ü"/>
              </a:pP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Segoe UI Light" panose="020B0502040204020203" pitchFamily="34" charset="0"/>
                </a:rPr>
                <a:t>The concepts national income and national product have roughly</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Segoe UI Light" panose="020B0502040204020203" pitchFamily="34" charset="0"/>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0" y="0"/>
            <a:ext cx="2536190" cy="553634"/>
            <a:chOff x="0" y="0"/>
            <a:chExt cx="5873" cy="1282"/>
          </a:xfrm>
        </p:grpSpPr>
        <p:sp>
          <p:nvSpPr>
            <p:cNvPr id="84" name="五边形 83"/>
            <p:cNvSpPr/>
            <p:nvPr/>
          </p:nvSpPr>
          <p:spPr>
            <a:xfrm>
              <a:off x="0" y="0"/>
              <a:ext cx="5873" cy="1282"/>
            </a:xfrm>
            <a:prstGeom prst="homePlate">
              <a:avLst>
                <a:gd name="adj" fmla="val 62842"/>
              </a:avLst>
            </a:prstGeom>
            <a:solidFill>
              <a:srgbClr val="03264C"/>
            </a:solidFill>
            <a:ln>
              <a:noFill/>
            </a:ln>
            <a:effectLst>
              <a:outerShdw blurRad="1270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85" name="矩形 3"/>
            <p:cNvSpPr>
              <a:spLocks noChangeArrowheads="1"/>
            </p:cNvSpPr>
            <p:nvPr/>
          </p:nvSpPr>
          <p:spPr bwMode="auto">
            <a:xfrm>
              <a:off x="720" y="325"/>
              <a:ext cx="3275" cy="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defTabSz="914400">
                <a:spcBef>
                  <a:spcPct val="0"/>
                </a:spcBef>
                <a:buNone/>
              </a:pPr>
              <a:r>
                <a:rPr lang="zh-CN" altLang="en-US" sz="1600" b="1" dirty="0" smtClean="0">
                  <a:solidFill>
                    <a:schemeClr val="bg1"/>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1600" b="1" dirty="0" smtClean="0">
                <a:solidFill>
                  <a:schemeClr val="bg1"/>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52" name="组合 51"/>
          <p:cNvGrpSpPr/>
          <p:nvPr/>
        </p:nvGrpSpPr>
        <p:grpSpPr>
          <a:xfrm>
            <a:off x="277495" y="886460"/>
            <a:ext cx="8589010" cy="3798032"/>
            <a:chOff x="731341" y="567502"/>
            <a:chExt cx="7287162" cy="4072387"/>
          </a:xfrm>
        </p:grpSpPr>
        <p:grpSp>
          <p:nvGrpSpPr>
            <p:cNvPr id="20" name="组合 19"/>
            <p:cNvGrpSpPr/>
            <p:nvPr/>
          </p:nvGrpSpPr>
          <p:grpSpPr>
            <a:xfrm>
              <a:off x="753376" y="567502"/>
              <a:ext cx="2021034" cy="2125799"/>
              <a:chOff x="2182" y="1912"/>
              <a:chExt cx="4311" cy="4555"/>
            </a:xfrm>
          </p:grpSpPr>
          <p:sp>
            <p:nvSpPr>
              <p:cNvPr id="21" name="椭圆 20"/>
              <p:cNvSpPr/>
              <p:nvPr/>
            </p:nvSpPr>
            <p:spPr>
              <a:xfrm>
                <a:off x="2935" y="2939"/>
                <a:ext cx="3558" cy="3528"/>
              </a:xfrm>
              <a:prstGeom prst="ellipse">
                <a:avLst/>
              </a:prstGeom>
              <a:solidFill>
                <a:schemeClr val="bg1"/>
              </a:solidFill>
              <a:ln w="22225">
                <a:solidFill>
                  <a:srgbClr val="0326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22" name="组合 21"/>
              <p:cNvGrpSpPr/>
              <p:nvPr/>
            </p:nvGrpSpPr>
            <p:grpSpPr>
              <a:xfrm rot="12540000" flipH="1">
                <a:off x="2182" y="1912"/>
                <a:ext cx="1516" cy="3933"/>
                <a:chOff x="9094" y="1721"/>
                <a:chExt cx="1723" cy="7210"/>
              </a:xfrm>
            </p:grpSpPr>
            <p:sp>
              <p:nvSpPr>
                <p:cNvPr id="23" name="矩形 22"/>
                <p:cNvSpPr/>
                <p:nvPr/>
              </p:nvSpPr>
              <p:spPr>
                <a:xfrm rot="16200000">
                  <a:off x="6229" y="4587"/>
                  <a:ext cx="7205" cy="1475"/>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4" name="矩形 23"/>
                <p:cNvSpPr/>
                <p:nvPr/>
              </p:nvSpPr>
              <p:spPr>
                <a:xfrm rot="5400000" flipH="1">
                  <a:off x="7088" y="5202"/>
                  <a:ext cx="7210" cy="248"/>
                </a:xfrm>
                <a:prstGeom prst="rect">
                  <a:avLst/>
                </a:prstGeom>
                <a:gradFill>
                  <a:gsLst>
                    <a:gs pos="100000">
                      <a:schemeClr val="tx1">
                        <a:lumMod val="75000"/>
                        <a:lumOff val="25000"/>
                        <a:alpha val="56000"/>
                      </a:schemeClr>
                    </a:gs>
                    <a:gs pos="4000">
                      <a:schemeClr val="bg1">
                        <a:lumMod val="75000"/>
                        <a:alpha val="0"/>
                      </a:schemeClr>
                    </a:gs>
                    <a:gs pos="69000">
                      <a:schemeClr val="tx1">
                        <a:lumMod val="75000"/>
                        <a:lumOff val="25000"/>
                        <a:alpha val="35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grpSp>
          <p:nvGrpSpPr>
            <p:cNvPr id="25" name="组合 24"/>
            <p:cNvGrpSpPr/>
            <p:nvPr/>
          </p:nvGrpSpPr>
          <p:grpSpPr>
            <a:xfrm>
              <a:off x="3375422" y="567502"/>
              <a:ext cx="2021034" cy="2125799"/>
              <a:chOff x="7200" y="1469"/>
              <a:chExt cx="4311" cy="4555"/>
            </a:xfrm>
          </p:grpSpPr>
          <p:sp>
            <p:nvSpPr>
              <p:cNvPr id="26" name="椭圆 25"/>
              <p:cNvSpPr/>
              <p:nvPr/>
            </p:nvSpPr>
            <p:spPr>
              <a:xfrm>
                <a:off x="7953" y="2496"/>
                <a:ext cx="3558" cy="3528"/>
              </a:xfrm>
              <a:prstGeom prst="ellipse">
                <a:avLst/>
              </a:prstGeom>
              <a:solidFill>
                <a:schemeClr val="bg1"/>
              </a:solidFill>
              <a:ln w="22225">
                <a:solidFill>
                  <a:srgbClr val="03264C"/>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sz="1600">
                  <a:sym typeface="+mn-ea"/>
                </a:endParaRPr>
              </a:p>
            </p:txBody>
          </p:sp>
          <p:grpSp>
            <p:nvGrpSpPr>
              <p:cNvPr id="27" name="组合 26"/>
              <p:cNvGrpSpPr/>
              <p:nvPr/>
            </p:nvGrpSpPr>
            <p:grpSpPr>
              <a:xfrm rot="12540000" flipH="1">
                <a:off x="7200" y="1469"/>
                <a:ext cx="1516" cy="3933"/>
                <a:chOff x="9094" y="1721"/>
                <a:chExt cx="1723" cy="7210"/>
              </a:xfrm>
            </p:grpSpPr>
            <p:sp>
              <p:nvSpPr>
                <p:cNvPr id="28" name="矩形 27"/>
                <p:cNvSpPr/>
                <p:nvPr/>
              </p:nvSpPr>
              <p:spPr>
                <a:xfrm rot="16200000">
                  <a:off x="6229" y="4587"/>
                  <a:ext cx="7205" cy="1475"/>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9" name="矩形 28"/>
                <p:cNvSpPr/>
                <p:nvPr/>
              </p:nvSpPr>
              <p:spPr>
                <a:xfrm rot="5400000" flipH="1">
                  <a:off x="7088" y="5202"/>
                  <a:ext cx="7210" cy="248"/>
                </a:xfrm>
                <a:prstGeom prst="rect">
                  <a:avLst/>
                </a:prstGeom>
                <a:gradFill>
                  <a:gsLst>
                    <a:gs pos="100000">
                      <a:schemeClr val="tx1">
                        <a:lumMod val="75000"/>
                        <a:lumOff val="25000"/>
                        <a:alpha val="56000"/>
                      </a:schemeClr>
                    </a:gs>
                    <a:gs pos="4000">
                      <a:schemeClr val="bg1">
                        <a:lumMod val="75000"/>
                        <a:alpha val="0"/>
                      </a:schemeClr>
                    </a:gs>
                    <a:gs pos="69000">
                      <a:schemeClr val="tx1">
                        <a:lumMod val="75000"/>
                        <a:lumOff val="25000"/>
                        <a:alpha val="35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grpSp>
          <p:nvGrpSpPr>
            <p:cNvPr id="30" name="组合 29"/>
            <p:cNvGrpSpPr/>
            <p:nvPr/>
          </p:nvGrpSpPr>
          <p:grpSpPr>
            <a:xfrm>
              <a:off x="5997469" y="567502"/>
              <a:ext cx="2021034" cy="2125799"/>
              <a:chOff x="12793" y="1469"/>
              <a:chExt cx="4311" cy="4555"/>
            </a:xfrm>
          </p:grpSpPr>
          <p:sp>
            <p:nvSpPr>
              <p:cNvPr id="31" name="椭圆 30"/>
              <p:cNvSpPr/>
              <p:nvPr/>
            </p:nvSpPr>
            <p:spPr>
              <a:xfrm>
                <a:off x="13546" y="2496"/>
                <a:ext cx="3558" cy="3528"/>
              </a:xfrm>
              <a:prstGeom prst="ellipse">
                <a:avLst/>
              </a:prstGeom>
              <a:solidFill>
                <a:schemeClr val="bg1"/>
              </a:solidFill>
              <a:ln w="22225">
                <a:solidFill>
                  <a:srgbClr val="03264C"/>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sz="1600">
                  <a:sym typeface="+mn-ea"/>
                </a:endParaRPr>
              </a:p>
            </p:txBody>
          </p:sp>
          <p:grpSp>
            <p:nvGrpSpPr>
              <p:cNvPr id="32" name="组合 31"/>
              <p:cNvGrpSpPr/>
              <p:nvPr/>
            </p:nvGrpSpPr>
            <p:grpSpPr>
              <a:xfrm rot="12540000" flipH="1">
                <a:off x="12793" y="1469"/>
                <a:ext cx="1516" cy="3933"/>
                <a:chOff x="9094" y="1721"/>
                <a:chExt cx="1723" cy="7210"/>
              </a:xfrm>
            </p:grpSpPr>
            <p:sp>
              <p:nvSpPr>
                <p:cNvPr id="33" name="矩形 32"/>
                <p:cNvSpPr/>
                <p:nvPr/>
              </p:nvSpPr>
              <p:spPr>
                <a:xfrm rot="16200000">
                  <a:off x="6229" y="4587"/>
                  <a:ext cx="7205" cy="1475"/>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4" name="矩形 33"/>
                <p:cNvSpPr/>
                <p:nvPr/>
              </p:nvSpPr>
              <p:spPr>
                <a:xfrm rot="5400000" flipH="1">
                  <a:off x="7088" y="5202"/>
                  <a:ext cx="7210" cy="248"/>
                </a:xfrm>
                <a:prstGeom prst="rect">
                  <a:avLst/>
                </a:prstGeom>
                <a:gradFill>
                  <a:gsLst>
                    <a:gs pos="100000">
                      <a:schemeClr val="tx1">
                        <a:lumMod val="75000"/>
                        <a:lumOff val="25000"/>
                        <a:alpha val="56000"/>
                      </a:schemeClr>
                    </a:gs>
                    <a:gs pos="4000">
                      <a:schemeClr val="bg1">
                        <a:lumMod val="75000"/>
                        <a:alpha val="0"/>
                      </a:schemeClr>
                    </a:gs>
                    <a:gs pos="69000">
                      <a:schemeClr val="tx1">
                        <a:lumMod val="75000"/>
                        <a:lumOff val="25000"/>
                        <a:alpha val="35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grpSp>
          <p:nvGrpSpPr>
            <p:cNvPr id="35" name="组合 34"/>
            <p:cNvGrpSpPr/>
            <p:nvPr/>
          </p:nvGrpSpPr>
          <p:grpSpPr>
            <a:xfrm>
              <a:off x="1106389" y="2887446"/>
              <a:ext cx="1665677" cy="1752443"/>
              <a:chOff x="1652" y="5122"/>
              <a:chExt cx="3196" cy="3755"/>
            </a:xfrm>
          </p:grpSpPr>
          <p:grpSp>
            <p:nvGrpSpPr>
              <p:cNvPr id="36" name="组合 35"/>
              <p:cNvGrpSpPr/>
              <p:nvPr/>
            </p:nvGrpSpPr>
            <p:grpSpPr>
              <a:xfrm>
                <a:off x="1652" y="5122"/>
                <a:ext cx="3171" cy="2071"/>
                <a:chOff x="1654" y="6220"/>
                <a:chExt cx="3171" cy="2071"/>
              </a:xfrm>
            </p:grpSpPr>
            <p:sp>
              <p:nvSpPr>
                <p:cNvPr id="37" name="文本框 20"/>
                <p:cNvSpPr txBox="1"/>
                <p:nvPr/>
              </p:nvSpPr>
              <p:spPr>
                <a:xfrm flipH="1">
                  <a:off x="1654" y="6220"/>
                  <a:ext cx="3170" cy="705"/>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400" b="1">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endParaRPr lang="zh-CN" altLang="en-US" sz="1400" b="1">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8" name="文本框 37"/>
                <p:cNvSpPr txBox="1"/>
                <p:nvPr/>
              </p:nvSpPr>
              <p:spPr>
                <a:xfrm flipH="1">
                  <a:off x="1654" y="6809"/>
                  <a:ext cx="3171" cy="1482"/>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单击此处添加本章节的简要内容。本模板精心设计，模板所有素材均可自由编辑替换移动。单击此处添加本章节的简要内容。</a:t>
                  </a:r>
                  <a:endPar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39" name="组合 38"/>
              <p:cNvGrpSpPr/>
              <p:nvPr/>
            </p:nvGrpSpPr>
            <p:grpSpPr>
              <a:xfrm>
                <a:off x="1677" y="7630"/>
                <a:ext cx="3171" cy="1247"/>
                <a:chOff x="1539" y="7411"/>
                <a:chExt cx="3171" cy="1247"/>
              </a:xfrm>
            </p:grpSpPr>
            <p:cxnSp>
              <p:nvCxnSpPr>
                <p:cNvPr id="40" name="直接连接符 39"/>
                <p:cNvCxnSpPr/>
                <p:nvPr/>
              </p:nvCxnSpPr>
              <p:spPr>
                <a:xfrm>
                  <a:off x="1631" y="7411"/>
                  <a:ext cx="2835" cy="0"/>
                </a:xfrm>
                <a:prstGeom prst="line">
                  <a:avLst/>
                </a:prstGeom>
                <a:ln w="15875">
                  <a:solidFill>
                    <a:schemeClr val="tx1">
                      <a:lumMod val="75000"/>
                      <a:lumOff val="25000"/>
                    </a:schemeClr>
                  </a:solidFill>
                  <a:prstDash val="solid"/>
                </a:ln>
                <a:effectLst/>
              </p:spPr>
              <p:style>
                <a:lnRef idx="1">
                  <a:schemeClr val="accent1"/>
                </a:lnRef>
                <a:fillRef idx="0">
                  <a:schemeClr val="accent1"/>
                </a:fillRef>
                <a:effectRef idx="0">
                  <a:schemeClr val="accent1"/>
                </a:effectRef>
                <a:fontRef idx="minor">
                  <a:schemeClr val="tx1"/>
                </a:fontRef>
              </p:style>
            </p:cxnSp>
            <p:sp>
              <p:nvSpPr>
                <p:cNvPr id="41" name="文本框 33"/>
                <p:cNvSpPr txBox="1"/>
                <p:nvPr/>
              </p:nvSpPr>
              <p:spPr>
                <a:xfrm flipH="1">
                  <a:off x="1539" y="7494"/>
                  <a:ext cx="3171" cy="1164"/>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a:t>
                  </a:r>
                  <a:r>
                    <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grpSp>
          <p:nvGrpSpPr>
            <p:cNvPr id="42" name="组合 41"/>
            <p:cNvGrpSpPr/>
            <p:nvPr/>
          </p:nvGrpSpPr>
          <p:grpSpPr>
            <a:xfrm>
              <a:off x="3728435" y="2887446"/>
              <a:ext cx="1665677" cy="1752443"/>
              <a:chOff x="1652" y="5122"/>
              <a:chExt cx="3196" cy="3755"/>
            </a:xfrm>
          </p:grpSpPr>
          <p:grpSp>
            <p:nvGrpSpPr>
              <p:cNvPr id="43" name="组合 42"/>
              <p:cNvGrpSpPr/>
              <p:nvPr/>
            </p:nvGrpSpPr>
            <p:grpSpPr>
              <a:xfrm>
                <a:off x="1652" y="5122"/>
                <a:ext cx="3171" cy="2071"/>
                <a:chOff x="1654" y="6220"/>
                <a:chExt cx="3171" cy="2071"/>
              </a:xfrm>
            </p:grpSpPr>
            <p:sp>
              <p:nvSpPr>
                <p:cNvPr id="44" name="文本框 20"/>
                <p:cNvSpPr txBox="1"/>
                <p:nvPr/>
              </p:nvSpPr>
              <p:spPr>
                <a:xfrm flipH="1">
                  <a:off x="1654" y="6220"/>
                  <a:ext cx="3170" cy="705"/>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400" b="1">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endParaRPr lang="zh-CN" altLang="en-US" sz="1400" b="1">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5" name="文本框 22"/>
                <p:cNvSpPr txBox="1"/>
                <p:nvPr/>
              </p:nvSpPr>
              <p:spPr>
                <a:xfrm flipH="1">
                  <a:off x="1654" y="6809"/>
                  <a:ext cx="3171" cy="1482"/>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单击此处添加本章节的简要内容。本模板精心设计，模板所有素材均可自由编辑替换移动。单击此处添加本章节的简要内容。</a:t>
                  </a:r>
                  <a:endPar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46" name="组合 45"/>
              <p:cNvGrpSpPr/>
              <p:nvPr/>
            </p:nvGrpSpPr>
            <p:grpSpPr>
              <a:xfrm>
                <a:off x="1677" y="7630"/>
                <a:ext cx="3171" cy="1247"/>
                <a:chOff x="1539" y="7411"/>
                <a:chExt cx="3171" cy="1247"/>
              </a:xfrm>
            </p:grpSpPr>
            <p:cxnSp>
              <p:nvCxnSpPr>
                <p:cNvPr id="47" name="直接连接符 46"/>
                <p:cNvCxnSpPr/>
                <p:nvPr/>
              </p:nvCxnSpPr>
              <p:spPr>
                <a:xfrm>
                  <a:off x="1631" y="7411"/>
                  <a:ext cx="2835" cy="0"/>
                </a:xfrm>
                <a:prstGeom prst="line">
                  <a:avLst/>
                </a:prstGeom>
                <a:ln w="15875">
                  <a:solidFill>
                    <a:schemeClr val="tx1">
                      <a:lumMod val="75000"/>
                      <a:lumOff val="25000"/>
                    </a:schemeClr>
                  </a:solidFill>
                  <a:prstDash val="solid"/>
                </a:ln>
                <a:effectLst/>
              </p:spPr>
              <p:style>
                <a:lnRef idx="1">
                  <a:schemeClr val="accent1"/>
                </a:lnRef>
                <a:fillRef idx="0">
                  <a:schemeClr val="accent1"/>
                </a:fillRef>
                <a:effectRef idx="0">
                  <a:schemeClr val="accent1"/>
                </a:effectRef>
                <a:fontRef idx="minor">
                  <a:schemeClr val="tx1"/>
                </a:fontRef>
              </p:style>
            </p:cxnSp>
            <p:sp>
              <p:nvSpPr>
                <p:cNvPr id="48" name="文本框 42"/>
                <p:cNvSpPr txBox="1"/>
                <p:nvPr/>
              </p:nvSpPr>
              <p:spPr>
                <a:xfrm flipH="1">
                  <a:off x="1539" y="7494"/>
                  <a:ext cx="3171" cy="1164"/>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a:t>
                  </a:r>
                  <a:r>
                    <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grpSp>
          <p:nvGrpSpPr>
            <p:cNvPr id="49" name="组合 48"/>
            <p:cNvGrpSpPr/>
            <p:nvPr/>
          </p:nvGrpSpPr>
          <p:grpSpPr>
            <a:xfrm>
              <a:off x="6350481" y="2887446"/>
              <a:ext cx="1652648" cy="1727241"/>
              <a:chOff x="1652" y="5122"/>
              <a:chExt cx="3171" cy="3701"/>
            </a:xfrm>
          </p:grpSpPr>
          <p:grpSp>
            <p:nvGrpSpPr>
              <p:cNvPr id="51" name="组合 50"/>
              <p:cNvGrpSpPr/>
              <p:nvPr/>
            </p:nvGrpSpPr>
            <p:grpSpPr>
              <a:xfrm>
                <a:off x="1652" y="5122"/>
                <a:ext cx="3171" cy="2071"/>
                <a:chOff x="1654" y="6220"/>
                <a:chExt cx="3171" cy="2071"/>
              </a:xfrm>
            </p:grpSpPr>
            <p:sp>
              <p:nvSpPr>
                <p:cNvPr id="53" name="文本框 20"/>
                <p:cNvSpPr txBox="1"/>
                <p:nvPr/>
              </p:nvSpPr>
              <p:spPr>
                <a:xfrm flipH="1">
                  <a:off x="1654" y="6220"/>
                  <a:ext cx="3170" cy="705"/>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400" b="1">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endParaRPr lang="zh-CN" altLang="en-US" sz="1400" b="1">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4" name="文本框 22"/>
                <p:cNvSpPr txBox="1"/>
                <p:nvPr/>
              </p:nvSpPr>
              <p:spPr>
                <a:xfrm flipH="1">
                  <a:off x="1654" y="6809"/>
                  <a:ext cx="3171" cy="1482"/>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单击此处添加本章节的简要内容。本模板精心设计，模板所有素材均可自由编辑替换移动。单击此处添加本章节的简要内容。</a:t>
                  </a:r>
                  <a:endPar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55" name="组合 54"/>
              <p:cNvGrpSpPr/>
              <p:nvPr/>
            </p:nvGrpSpPr>
            <p:grpSpPr>
              <a:xfrm>
                <a:off x="1652" y="7606"/>
                <a:ext cx="3171" cy="1217"/>
                <a:chOff x="1514" y="7387"/>
                <a:chExt cx="3171" cy="1217"/>
              </a:xfrm>
            </p:grpSpPr>
            <p:cxnSp>
              <p:nvCxnSpPr>
                <p:cNvPr id="56" name="直接连接符 55"/>
                <p:cNvCxnSpPr/>
                <p:nvPr/>
              </p:nvCxnSpPr>
              <p:spPr>
                <a:xfrm>
                  <a:off x="1631" y="7387"/>
                  <a:ext cx="2835" cy="0"/>
                </a:xfrm>
                <a:prstGeom prst="line">
                  <a:avLst/>
                </a:prstGeom>
                <a:ln w="15875">
                  <a:solidFill>
                    <a:schemeClr val="tx1">
                      <a:lumMod val="75000"/>
                      <a:lumOff val="25000"/>
                    </a:schemeClr>
                  </a:solidFill>
                  <a:prstDash val="solid"/>
                </a:ln>
                <a:effectLst/>
              </p:spPr>
              <p:style>
                <a:lnRef idx="1">
                  <a:schemeClr val="accent1"/>
                </a:lnRef>
                <a:fillRef idx="0">
                  <a:schemeClr val="accent1"/>
                </a:fillRef>
                <a:effectRef idx="0">
                  <a:schemeClr val="accent1"/>
                </a:effectRef>
                <a:fontRef idx="minor">
                  <a:schemeClr val="tx1"/>
                </a:fontRef>
              </p:style>
            </p:cxnSp>
            <p:sp>
              <p:nvSpPr>
                <p:cNvPr id="57" name="文本框 57"/>
                <p:cNvSpPr txBox="1"/>
                <p:nvPr/>
              </p:nvSpPr>
              <p:spPr>
                <a:xfrm flipH="1">
                  <a:off x="1514" y="7440"/>
                  <a:ext cx="3171" cy="1164"/>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a:t>
                  </a:r>
                  <a:r>
                    <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sp>
          <p:nvSpPr>
            <p:cNvPr id="58" name="文本框 20"/>
            <p:cNvSpPr txBox="1"/>
            <p:nvPr/>
          </p:nvSpPr>
          <p:spPr>
            <a:xfrm flipH="1">
              <a:off x="1439179" y="1418861"/>
              <a:ext cx="936680" cy="996113"/>
            </a:xfrm>
            <a:prstGeom prst="rect">
              <a:avLst/>
            </a:prstGeom>
            <a:noFill/>
            <a:ln w="9525">
              <a:noFill/>
              <a:miter/>
            </a:ln>
            <a:effectLst>
              <a:outerShdw sx="999" sy="999" algn="ctr" rotWithShape="0">
                <a:srgbClr val="000000"/>
              </a:outerShdw>
            </a:effectLst>
          </p:spPr>
          <p:txBody>
            <a:bodyPr wrap="square" lIns="67391" tIns="33696" rIns="67391" bIns="33696" anchor="t">
              <a:spAutoFit/>
            </a:bodyPr>
            <a:lstStyle/>
            <a:p>
              <a:pPr lvl="0" algn="ctr"/>
              <a:r>
                <a:rPr lang="en-US" altLang="zh-CN" sz="2800" dirty="0">
                  <a:solidFill>
                    <a:schemeClr val="accent5">
                      <a:lumMod val="75000"/>
                    </a:schemeClr>
                  </a:solidFill>
                  <a:latin typeface="Impact" panose="020B0806030902050204" charset="0"/>
                  <a:ea typeface="微软雅黑" panose="020B0503020204020204" pitchFamily="34" charset="-122"/>
                  <a:sym typeface="Arial" panose="020B0604020202020204" pitchFamily="34" charset="0"/>
                </a:rPr>
                <a:t>STEP</a:t>
              </a:r>
              <a:endParaRPr lang="en-US" altLang="zh-CN" sz="2800" dirty="0">
                <a:solidFill>
                  <a:schemeClr val="accent5">
                    <a:lumMod val="75000"/>
                  </a:schemeClr>
                </a:solidFill>
                <a:latin typeface="Impact" panose="020B0806030902050204" charset="0"/>
                <a:ea typeface="微软雅黑" panose="020B0503020204020204" pitchFamily="34" charset="-122"/>
                <a:sym typeface="Arial" panose="020B0604020202020204" pitchFamily="34" charset="0"/>
              </a:endParaRPr>
            </a:p>
            <a:p>
              <a:pPr lvl="0" algn="ctr"/>
              <a:r>
                <a:rPr lang="en-US" altLang="zh-CN" sz="2800" dirty="0">
                  <a:solidFill>
                    <a:schemeClr val="accent5">
                      <a:lumMod val="75000"/>
                    </a:schemeClr>
                  </a:solidFill>
                  <a:latin typeface="Impact" panose="020B0806030902050204" charset="0"/>
                  <a:ea typeface="微软雅黑" panose="020B0503020204020204" pitchFamily="34" charset="-122"/>
                  <a:sym typeface="Arial" panose="020B0604020202020204" pitchFamily="34" charset="0"/>
                </a:rPr>
                <a:t>01</a:t>
              </a:r>
              <a:endParaRPr lang="en-US" altLang="zh-CN" sz="2800" dirty="0">
                <a:solidFill>
                  <a:schemeClr val="accent5">
                    <a:lumMod val="75000"/>
                  </a:schemeClr>
                </a:solidFill>
                <a:latin typeface="Impact" panose="020B0806030902050204" charset="0"/>
                <a:ea typeface="微软雅黑" panose="020B0503020204020204" pitchFamily="34" charset="-122"/>
                <a:sym typeface="Arial" panose="020B0604020202020204" pitchFamily="34" charset="0"/>
              </a:endParaRPr>
            </a:p>
          </p:txBody>
        </p:sp>
        <p:sp>
          <p:nvSpPr>
            <p:cNvPr id="59" name="文本框 20"/>
            <p:cNvSpPr txBox="1"/>
            <p:nvPr/>
          </p:nvSpPr>
          <p:spPr>
            <a:xfrm flipH="1">
              <a:off x="4101074" y="1432394"/>
              <a:ext cx="936680" cy="996113"/>
            </a:xfrm>
            <a:prstGeom prst="rect">
              <a:avLst/>
            </a:prstGeom>
            <a:noFill/>
            <a:ln w="9525">
              <a:noFill/>
              <a:miter/>
            </a:ln>
            <a:effectLst>
              <a:outerShdw sx="999" sy="999" algn="ctr" rotWithShape="0">
                <a:srgbClr val="000000"/>
              </a:outerShdw>
            </a:effectLst>
          </p:spPr>
          <p:txBody>
            <a:bodyPr wrap="square" lIns="67391" tIns="33696" rIns="67391" bIns="33696" anchor="t">
              <a:spAutoFit/>
            </a:bodyPr>
            <a:lstStyle/>
            <a:p>
              <a:pPr lvl="0" algn="ctr"/>
              <a:r>
                <a:rPr lang="en-US" altLang="zh-CN" sz="2800">
                  <a:solidFill>
                    <a:schemeClr val="accent5">
                      <a:lumMod val="75000"/>
                    </a:schemeClr>
                  </a:solidFill>
                  <a:latin typeface="Impact" panose="020B0806030902050204" charset="0"/>
                  <a:ea typeface="微软雅黑" panose="020B0503020204020204" pitchFamily="34" charset="-122"/>
                  <a:sym typeface="Arial" panose="020B0604020202020204" pitchFamily="34" charset="0"/>
                </a:rPr>
                <a:t>STEP</a:t>
              </a:r>
              <a:endParaRPr lang="en-US" altLang="zh-CN" sz="2800">
                <a:solidFill>
                  <a:schemeClr val="accent5">
                    <a:lumMod val="75000"/>
                  </a:schemeClr>
                </a:solidFill>
                <a:latin typeface="Impact" panose="020B0806030902050204" charset="0"/>
                <a:ea typeface="微软雅黑" panose="020B0503020204020204" pitchFamily="34" charset="-122"/>
                <a:sym typeface="Arial" panose="020B0604020202020204" pitchFamily="34" charset="0"/>
              </a:endParaRPr>
            </a:p>
            <a:p>
              <a:pPr lvl="0" algn="ctr"/>
              <a:r>
                <a:rPr lang="en-US" altLang="zh-CN" sz="2800">
                  <a:solidFill>
                    <a:schemeClr val="accent5">
                      <a:lumMod val="75000"/>
                    </a:schemeClr>
                  </a:solidFill>
                  <a:latin typeface="Impact" panose="020B0806030902050204" charset="0"/>
                  <a:ea typeface="微软雅黑" panose="020B0503020204020204" pitchFamily="34" charset="-122"/>
                  <a:sym typeface="Arial" panose="020B0604020202020204" pitchFamily="34" charset="0"/>
                </a:rPr>
                <a:t>02</a:t>
              </a:r>
              <a:endParaRPr lang="en-US" altLang="zh-CN" sz="2800">
                <a:solidFill>
                  <a:schemeClr val="accent5">
                    <a:lumMod val="75000"/>
                  </a:schemeClr>
                </a:solidFill>
                <a:latin typeface="Impact" panose="020B0806030902050204" charset="0"/>
                <a:ea typeface="微软雅黑" panose="020B0503020204020204" pitchFamily="34" charset="-122"/>
                <a:sym typeface="Arial" panose="020B0604020202020204" pitchFamily="34" charset="0"/>
              </a:endParaRPr>
            </a:p>
          </p:txBody>
        </p:sp>
        <p:sp>
          <p:nvSpPr>
            <p:cNvPr id="60" name="文本框 20"/>
            <p:cNvSpPr txBox="1"/>
            <p:nvPr/>
          </p:nvSpPr>
          <p:spPr>
            <a:xfrm flipH="1">
              <a:off x="6723120" y="1432394"/>
              <a:ext cx="936680" cy="996113"/>
            </a:xfrm>
            <a:prstGeom prst="rect">
              <a:avLst/>
            </a:prstGeom>
            <a:noFill/>
            <a:ln w="9525">
              <a:noFill/>
              <a:miter/>
            </a:ln>
            <a:effectLst>
              <a:outerShdw sx="999" sy="999" algn="ctr" rotWithShape="0">
                <a:srgbClr val="000000"/>
              </a:outerShdw>
            </a:effectLst>
          </p:spPr>
          <p:txBody>
            <a:bodyPr wrap="square" lIns="67391" tIns="33696" rIns="67391" bIns="33696" anchor="t">
              <a:spAutoFit/>
            </a:bodyPr>
            <a:lstStyle/>
            <a:p>
              <a:pPr lvl="0" algn="ctr"/>
              <a:r>
                <a:rPr lang="en-US" altLang="zh-CN" sz="2800" dirty="0">
                  <a:solidFill>
                    <a:schemeClr val="accent5">
                      <a:lumMod val="75000"/>
                    </a:schemeClr>
                  </a:solidFill>
                  <a:latin typeface="Impact" panose="020B0806030902050204" charset="0"/>
                  <a:ea typeface="微软雅黑" panose="020B0503020204020204" pitchFamily="34" charset="-122"/>
                  <a:sym typeface="Arial" panose="020B0604020202020204" pitchFamily="34" charset="0"/>
                </a:rPr>
                <a:t>STEP</a:t>
              </a:r>
              <a:endParaRPr lang="en-US" altLang="zh-CN" sz="2800" dirty="0">
                <a:solidFill>
                  <a:schemeClr val="accent5">
                    <a:lumMod val="75000"/>
                  </a:schemeClr>
                </a:solidFill>
                <a:latin typeface="Impact" panose="020B0806030902050204" charset="0"/>
                <a:ea typeface="微软雅黑" panose="020B0503020204020204" pitchFamily="34" charset="-122"/>
                <a:sym typeface="Arial" panose="020B0604020202020204" pitchFamily="34" charset="0"/>
              </a:endParaRPr>
            </a:p>
            <a:p>
              <a:pPr lvl="0" algn="ctr"/>
              <a:r>
                <a:rPr lang="en-US" altLang="zh-CN" sz="2800" dirty="0">
                  <a:solidFill>
                    <a:schemeClr val="accent5">
                      <a:lumMod val="75000"/>
                    </a:schemeClr>
                  </a:solidFill>
                  <a:latin typeface="Impact" panose="020B0806030902050204" charset="0"/>
                  <a:ea typeface="微软雅黑" panose="020B0503020204020204" pitchFamily="34" charset="-122"/>
                  <a:sym typeface="Arial" panose="020B0604020202020204" pitchFamily="34" charset="0"/>
                </a:rPr>
                <a:t>03</a:t>
              </a:r>
              <a:endParaRPr lang="en-US" altLang="zh-CN" sz="2800" dirty="0">
                <a:solidFill>
                  <a:schemeClr val="accent5">
                    <a:lumMod val="75000"/>
                  </a:schemeClr>
                </a:solidFill>
                <a:latin typeface="Impact" panose="020B0806030902050204" charset="0"/>
                <a:ea typeface="微软雅黑" panose="020B0503020204020204" pitchFamily="34" charset="-122"/>
                <a:sym typeface="Arial" panose="020B0604020202020204" pitchFamily="34" charset="0"/>
              </a:endParaRPr>
            </a:p>
          </p:txBody>
        </p:sp>
        <p:sp>
          <p:nvSpPr>
            <p:cNvPr id="61" name="椭圆 60"/>
            <p:cNvSpPr/>
            <p:nvPr/>
          </p:nvSpPr>
          <p:spPr>
            <a:xfrm>
              <a:off x="731341" y="1035598"/>
              <a:ext cx="644143" cy="635639"/>
            </a:xfrm>
            <a:prstGeom prst="ellipse">
              <a:avLst/>
            </a:prstGeom>
            <a:solidFill>
              <a:srgbClr val="03264C"/>
            </a:solidFill>
            <a:ln w="22225">
              <a:solidFill>
                <a:srgbClr val="03264C"/>
              </a:solid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sz="1600"/>
            </a:p>
          </p:txBody>
        </p:sp>
        <p:sp>
          <p:nvSpPr>
            <p:cNvPr id="62" name="扳手"/>
            <p:cNvSpPr/>
            <p:nvPr/>
          </p:nvSpPr>
          <p:spPr bwMode="auto">
            <a:xfrm>
              <a:off x="894018" y="1179340"/>
              <a:ext cx="339886" cy="338354"/>
            </a:xfrm>
            <a:custGeom>
              <a:avLst/>
              <a:gdLst>
                <a:gd name="T0" fmla="*/ 1166395 w 3845"/>
                <a:gd name="T1" fmla="*/ 911373 h 3810"/>
                <a:gd name="T2" fmla="*/ 1340582 w 3845"/>
                <a:gd name="T3" fmla="*/ 945561 h 3810"/>
                <a:gd name="T4" fmla="*/ 1800397 w 3845"/>
                <a:gd name="T5" fmla="*/ 485660 h 3810"/>
                <a:gd name="T6" fmla="*/ 1793842 w 3845"/>
                <a:gd name="T7" fmla="*/ 407917 h 3810"/>
                <a:gd name="T8" fmla="*/ 1467476 w 3845"/>
                <a:gd name="T9" fmla="*/ 757292 h 3810"/>
                <a:gd name="T10" fmla="*/ 1159371 w 3845"/>
                <a:gd name="T11" fmla="*/ 701561 h 3810"/>
                <a:gd name="T12" fmla="*/ 1053548 w 3845"/>
                <a:gd name="T13" fmla="*/ 406512 h 3810"/>
                <a:gd name="T14" fmla="*/ 1405199 w 3845"/>
                <a:gd name="T15" fmla="*/ 30442 h 3810"/>
                <a:gd name="T16" fmla="*/ 1340582 w 3845"/>
                <a:gd name="T17" fmla="*/ 25290 h 3810"/>
                <a:gd name="T18" fmla="*/ 880766 w 3845"/>
                <a:gd name="T19" fmla="*/ 485660 h 3810"/>
                <a:gd name="T20" fmla="*/ 919162 w 3845"/>
                <a:gd name="T21" fmla="*/ 669246 h 3810"/>
                <a:gd name="T22" fmla="*/ 480418 w 3845"/>
                <a:gd name="T23" fmla="*/ 1205485 h 3810"/>
                <a:gd name="T24" fmla="*/ 398475 w 3845"/>
                <a:gd name="T25" fmla="*/ 1193309 h 3810"/>
                <a:gd name="T26" fmla="*/ 114720 w 3845"/>
                <a:gd name="T27" fmla="*/ 1477586 h 3810"/>
                <a:gd name="T28" fmla="*/ 398475 w 3845"/>
                <a:gd name="T29" fmla="*/ 1761395 h 3810"/>
                <a:gd name="T30" fmla="*/ 682699 w 3845"/>
                <a:gd name="T31" fmla="*/ 1477586 h 3810"/>
                <a:gd name="T32" fmla="*/ 661628 w 3845"/>
                <a:gd name="T33" fmla="*/ 1370338 h 3810"/>
                <a:gd name="T34" fmla="*/ 1166395 w 3845"/>
                <a:gd name="T35" fmla="*/ 911373 h 3810"/>
                <a:gd name="T36" fmla="*/ 398475 w 3845"/>
                <a:gd name="T37" fmla="*/ 1628389 h 3810"/>
                <a:gd name="T38" fmla="*/ 247701 w 3845"/>
                <a:gd name="T39" fmla="*/ 1477586 h 3810"/>
                <a:gd name="T40" fmla="*/ 398475 w 3845"/>
                <a:gd name="T41" fmla="*/ 1326315 h 3810"/>
                <a:gd name="T42" fmla="*/ 549718 w 3845"/>
                <a:gd name="T43" fmla="*/ 1477586 h 3810"/>
                <a:gd name="T44" fmla="*/ 398475 w 3845"/>
                <a:gd name="T45" fmla="*/ 1628389 h 3810"/>
                <a:gd name="T46" fmla="*/ 426102 w 3845"/>
                <a:gd name="T47" fmla="*/ 554973 h 3810"/>
                <a:gd name="T48" fmla="*/ 694874 w 3845"/>
                <a:gd name="T49" fmla="*/ 830820 h 3810"/>
                <a:gd name="T50" fmla="*/ 824109 w 3845"/>
                <a:gd name="T51" fmla="*/ 701561 h 3810"/>
                <a:gd name="T52" fmla="*/ 554869 w 3845"/>
                <a:gd name="T53" fmla="*/ 425713 h 3810"/>
                <a:gd name="T54" fmla="*/ 619486 w 3845"/>
                <a:gd name="T55" fmla="*/ 361084 h 3810"/>
                <a:gd name="T56" fmla="*/ 258471 w 3845"/>
                <a:gd name="T57" fmla="*/ 0 h 3810"/>
                <a:gd name="T58" fmla="*/ 0 w 3845"/>
                <a:gd name="T59" fmla="*/ 258051 h 3810"/>
                <a:gd name="T60" fmla="*/ 361484 w 3845"/>
                <a:gd name="T61" fmla="*/ 619134 h 3810"/>
                <a:gd name="T62" fmla="*/ 426102 w 3845"/>
                <a:gd name="T63" fmla="*/ 554973 h 3810"/>
                <a:gd name="T64" fmla="*/ 889663 w 3845"/>
                <a:gd name="T65" fmla="*/ 1296342 h 3810"/>
                <a:gd name="T66" fmla="*/ 890131 w 3845"/>
                <a:gd name="T67" fmla="*/ 1296342 h 3810"/>
                <a:gd name="T68" fmla="*/ 889663 w 3845"/>
                <a:gd name="T69" fmla="*/ 1296342 h 3810"/>
                <a:gd name="T70" fmla="*/ 1263321 w 3845"/>
                <a:gd name="T71" fmla="*/ 971788 h 3810"/>
                <a:gd name="T72" fmla="*/ 890131 w 3845"/>
                <a:gd name="T73" fmla="*/ 1296342 h 3810"/>
                <a:gd name="T74" fmla="*/ 1297035 w 3845"/>
                <a:gd name="T75" fmla="*/ 1713157 h 3810"/>
                <a:gd name="T76" fmla="*/ 1555037 w 3845"/>
                <a:gd name="T77" fmla="*/ 1713157 h 3810"/>
                <a:gd name="T78" fmla="*/ 1658519 w 3845"/>
                <a:gd name="T79" fmla="*/ 1610124 h 3810"/>
                <a:gd name="T80" fmla="*/ 1658519 w 3845"/>
                <a:gd name="T81" fmla="*/ 1352073 h 3810"/>
                <a:gd name="T82" fmla="*/ 1263321 w 3845"/>
                <a:gd name="T83" fmla="*/ 971788 h 3810"/>
                <a:gd name="T84" fmla="*/ 1441254 w 3845"/>
                <a:gd name="T85" fmla="*/ 1641970 h 3810"/>
                <a:gd name="T86" fmla="*/ 1376636 w 3845"/>
                <a:gd name="T87" fmla="*/ 1641970 h 3810"/>
                <a:gd name="T88" fmla="*/ 1044652 w 3845"/>
                <a:gd name="T89" fmla="*/ 1310392 h 3810"/>
                <a:gd name="T90" fmla="*/ 1044652 w 3845"/>
                <a:gd name="T91" fmla="*/ 1245293 h 3810"/>
                <a:gd name="T92" fmla="*/ 1109738 w 3845"/>
                <a:gd name="T93" fmla="*/ 1245293 h 3810"/>
                <a:gd name="T94" fmla="*/ 1441254 w 3845"/>
                <a:gd name="T95" fmla="*/ 1577340 h 3810"/>
                <a:gd name="T96" fmla="*/ 1441254 w 3845"/>
                <a:gd name="T97" fmla="*/ 1641970 h 3810"/>
                <a:gd name="T98" fmla="*/ 1587346 w 3845"/>
                <a:gd name="T99" fmla="*/ 1495851 h 3810"/>
                <a:gd name="T100" fmla="*/ 1522260 w 3845"/>
                <a:gd name="T101" fmla="*/ 1495851 h 3810"/>
                <a:gd name="T102" fmla="*/ 1190744 w 3845"/>
                <a:gd name="T103" fmla="*/ 1164272 h 3810"/>
                <a:gd name="T104" fmla="*/ 1190744 w 3845"/>
                <a:gd name="T105" fmla="*/ 1099642 h 3810"/>
                <a:gd name="T106" fmla="*/ 1255830 w 3845"/>
                <a:gd name="T107" fmla="*/ 1099642 h 3810"/>
                <a:gd name="T108" fmla="*/ 1587346 w 3845"/>
                <a:gd name="T109" fmla="*/ 1431221 h 3810"/>
                <a:gd name="T110" fmla="*/ 1587346 w 3845"/>
                <a:gd name="T111" fmla="*/ 1495851 h 381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845" h="3810">
                  <a:moveTo>
                    <a:pt x="2491" y="1946"/>
                  </a:moveTo>
                  <a:cubicBezTo>
                    <a:pt x="2606" y="1993"/>
                    <a:pt x="2731" y="2019"/>
                    <a:pt x="2863" y="2019"/>
                  </a:cubicBezTo>
                  <a:cubicBezTo>
                    <a:pt x="3405" y="2019"/>
                    <a:pt x="3845" y="1579"/>
                    <a:pt x="3845" y="1037"/>
                  </a:cubicBezTo>
                  <a:cubicBezTo>
                    <a:pt x="3845" y="980"/>
                    <a:pt x="3840" y="925"/>
                    <a:pt x="3831" y="871"/>
                  </a:cubicBezTo>
                  <a:cubicBezTo>
                    <a:pt x="3134" y="1617"/>
                    <a:pt x="3134" y="1617"/>
                    <a:pt x="3134" y="1617"/>
                  </a:cubicBezTo>
                  <a:cubicBezTo>
                    <a:pt x="2476" y="1498"/>
                    <a:pt x="2476" y="1498"/>
                    <a:pt x="2476" y="1498"/>
                  </a:cubicBezTo>
                  <a:cubicBezTo>
                    <a:pt x="2250" y="868"/>
                    <a:pt x="2250" y="868"/>
                    <a:pt x="2250" y="868"/>
                  </a:cubicBezTo>
                  <a:cubicBezTo>
                    <a:pt x="3001" y="65"/>
                    <a:pt x="3001" y="65"/>
                    <a:pt x="3001" y="65"/>
                  </a:cubicBezTo>
                  <a:cubicBezTo>
                    <a:pt x="2956" y="59"/>
                    <a:pt x="2910" y="54"/>
                    <a:pt x="2863" y="54"/>
                  </a:cubicBezTo>
                  <a:cubicBezTo>
                    <a:pt x="2320" y="54"/>
                    <a:pt x="1881" y="494"/>
                    <a:pt x="1881" y="1037"/>
                  </a:cubicBezTo>
                  <a:cubicBezTo>
                    <a:pt x="1881" y="1176"/>
                    <a:pt x="1910" y="1309"/>
                    <a:pt x="1963" y="1429"/>
                  </a:cubicBezTo>
                  <a:cubicBezTo>
                    <a:pt x="1659" y="1963"/>
                    <a:pt x="1205" y="2409"/>
                    <a:pt x="1026" y="2574"/>
                  </a:cubicBezTo>
                  <a:cubicBezTo>
                    <a:pt x="971" y="2557"/>
                    <a:pt x="912" y="2548"/>
                    <a:pt x="851" y="2548"/>
                  </a:cubicBezTo>
                  <a:cubicBezTo>
                    <a:pt x="516" y="2548"/>
                    <a:pt x="245" y="2820"/>
                    <a:pt x="245" y="3155"/>
                  </a:cubicBezTo>
                  <a:cubicBezTo>
                    <a:pt x="245" y="3490"/>
                    <a:pt x="516" y="3761"/>
                    <a:pt x="851" y="3761"/>
                  </a:cubicBezTo>
                  <a:cubicBezTo>
                    <a:pt x="1186" y="3761"/>
                    <a:pt x="1458" y="3490"/>
                    <a:pt x="1458" y="3155"/>
                  </a:cubicBezTo>
                  <a:cubicBezTo>
                    <a:pt x="1458" y="3074"/>
                    <a:pt x="1442" y="2997"/>
                    <a:pt x="1413" y="2926"/>
                  </a:cubicBezTo>
                  <a:cubicBezTo>
                    <a:pt x="1548" y="2747"/>
                    <a:pt x="1914" y="2308"/>
                    <a:pt x="2491" y="1946"/>
                  </a:cubicBezTo>
                  <a:close/>
                  <a:moveTo>
                    <a:pt x="851" y="3477"/>
                  </a:moveTo>
                  <a:cubicBezTo>
                    <a:pt x="673" y="3477"/>
                    <a:pt x="529" y="3333"/>
                    <a:pt x="529" y="3155"/>
                  </a:cubicBezTo>
                  <a:cubicBezTo>
                    <a:pt x="529" y="2976"/>
                    <a:pt x="673" y="2832"/>
                    <a:pt x="851" y="2832"/>
                  </a:cubicBezTo>
                  <a:cubicBezTo>
                    <a:pt x="1029" y="2832"/>
                    <a:pt x="1174" y="2976"/>
                    <a:pt x="1174" y="3155"/>
                  </a:cubicBezTo>
                  <a:cubicBezTo>
                    <a:pt x="1174" y="3333"/>
                    <a:pt x="1029" y="3477"/>
                    <a:pt x="851" y="3477"/>
                  </a:cubicBezTo>
                  <a:close/>
                  <a:moveTo>
                    <a:pt x="910" y="1185"/>
                  </a:moveTo>
                  <a:cubicBezTo>
                    <a:pt x="1484" y="1774"/>
                    <a:pt x="1484" y="1774"/>
                    <a:pt x="1484" y="1774"/>
                  </a:cubicBezTo>
                  <a:cubicBezTo>
                    <a:pt x="1760" y="1498"/>
                    <a:pt x="1760" y="1498"/>
                    <a:pt x="1760" y="1498"/>
                  </a:cubicBezTo>
                  <a:cubicBezTo>
                    <a:pt x="1185" y="909"/>
                    <a:pt x="1185" y="909"/>
                    <a:pt x="1185" y="909"/>
                  </a:cubicBezTo>
                  <a:cubicBezTo>
                    <a:pt x="1323" y="771"/>
                    <a:pt x="1323" y="771"/>
                    <a:pt x="1323" y="771"/>
                  </a:cubicBezTo>
                  <a:cubicBezTo>
                    <a:pt x="552" y="0"/>
                    <a:pt x="552" y="0"/>
                    <a:pt x="552" y="0"/>
                  </a:cubicBezTo>
                  <a:cubicBezTo>
                    <a:pt x="0" y="551"/>
                    <a:pt x="0" y="551"/>
                    <a:pt x="0" y="551"/>
                  </a:cubicBezTo>
                  <a:cubicBezTo>
                    <a:pt x="772" y="1322"/>
                    <a:pt x="772" y="1322"/>
                    <a:pt x="772" y="1322"/>
                  </a:cubicBezTo>
                  <a:lnTo>
                    <a:pt x="910" y="1185"/>
                  </a:lnTo>
                  <a:close/>
                  <a:moveTo>
                    <a:pt x="1900" y="2768"/>
                  </a:moveTo>
                  <a:cubicBezTo>
                    <a:pt x="1900" y="2768"/>
                    <a:pt x="1901" y="2768"/>
                    <a:pt x="1901" y="2768"/>
                  </a:cubicBezTo>
                  <a:cubicBezTo>
                    <a:pt x="1900" y="2767"/>
                    <a:pt x="1900" y="2768"/>
                    <a:pt x="1900" y="2768"/>
                  </a:cubicBezTo>
                  <a:close/>
                  <a:moveTo>
                    <a:pt x="2698" y="2075"/>
                  </a:moveTo>
                  <a:cubicBezTo>
                    <a:pt x="2698" y="2075"/>
                    <a:pt x="2225" y="2203"/>
                    <a:pt x="1901" y="2768"/>
                  </a:cubicBezTo>
                  <a:cubicBezTo>
                    <a:pt x="1926" y="2776"/>
                    <a:pt x="2770" y="3658"/>
                    <a:pt x="2770" y="3658"/>
                  </a:cubicBezTo>
                  <a:cubicBezTo>
                    <a:pt x="2923" y="3810"/>
                    <a:pt x="3169" y="3810"/>
                    <a:pt x="3321" y="3658"/>
                  </a:cubicBezTo>
                  <a:cubicBezTo>
                    <a:pt x="3542" y="3438"/>
                    <a:pt x="3542" y="3438"/>
                    <a:pt x="3542" y="3438"/>
                  </a:cubicBezTo>
                  <a:cubicBezTo>
                    <a:pt x="3694" y="3285"/>
                    <a:pt x="3694" y="3039"/>
                    <a:pt x="3542" y="2887"/>
                  </a:cubicBezTo>
                  <a:lnTo>
                    <a:pt x="2698" y="2075"/>
                  </a:lnTo>
                  <a:close/>
                  <a:moveTo>
                    <a:pt x="3078" y="3506"/>
                  </a:moveTo>
                  <a:cubicBezTo>
                    <a:pt x="3040" y="3544"/>
                    <a:pt x="2978" y="3544"/>
                    <a:pt x="2940" y="3506"/>
                  </a:cubicBezTo>
                  <a:cubicBezTo>
                    <a:pt x="2231" y="2798"/>
                    <a:pt x="2231" y="2798"/>
                    <a:pt x="2231" y="2798"/>
                  </a:cubicBezTo>
                  <a:cubicBezTo>
                    <a:pt x="2193" y="2760"/>
                    <a:pt x="2193" y="2698"/>
                    <a:pt x="2231" y="2659"/>
                  </a:cubicBezTo>
                  <a:cubicBezTo>
                    <a:pt x="2270" y="2621"/>
                    <a:pt x="2332" y="2621"/>
                    <a:pt x="2370" y="2659"/>
                  </a:cubicBezTo>
                  <a:cubicBezTo>
                    <a:pt x="3078" y="3368"/>
                    <a:pt x="3078" y="3368"/>
                    <a:pt x="3078" y="3368"/>
                  </a:cubicBezTo>
                  <a:cubicBezTo>
                    <a:pt x="3116" y="3406"/>
                    <a:pt x="3116" y="3468"/>
                    <a:pt x="3078" y="3506"/>
                  </a:cubicBezTo>
                  <a:close/>
                  <a:moveTo>
                    <a:pt x="3390" y="3194"/>
                  </a:moveTo>
                  <a:cubicBezTo>
                    <a:pt x="3352" y="3233"/>
                    <a:pt x="3290" y="3233"/>
                    <a:pt x="3251" y="3194"/>
                  </a:cubicBezTo>
                  <a:cubicBezTo>
                    <a:pt x="2543" y="2486"/>
                    <a:pt x="2543" y="2486"/>
                    <a:pt x="2543" y="2486"/>
                  </a:cubicBezTo>
                  <a:cubicBezTo>
                    <a:pt x="2505" y="2448"/>
                    <a:pt x="2505" y="2386"/>
                    <a:pt x="2543" y="2348"/>
                  </a:cubicBezTo>
                  <a:cubicBezTo>
                    <a:pt x="2581" y="2309"/>
                    <a:pt x="2643" y="2309"/>
                    <a:pt x="2682" y="2348"/>
                  </a:cubicBezTo>
                  <a:cubicBezTo>
                    <a:pt x="3390" y="3056"/>
                    <a:pt x="3390" y="3056"/>
                    <a:pt x="3390" y="3056"/>
                  </a:cubicBezTo>
                  <a:cubicBezTo>
                    <a:pt x="3428" y="3094"/>
                    <a:pt x="3428" y="3156"/>
                    <a:pt x="3390" y="319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7391" tIns="33696" rIns="67391" bIns="33696"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1600"/>
            </a:p>
          </p:txBody>
        </p:sp>
        <p:sp>
          <p:nvSpPr>
            <p:cNvPr id="63" name="椭圆 62"/>
            <p:cNvSpPr/>
            <p:nvPr/>
          </p:nvSpPr>
          <p:spPr>
            <a:xfrm>
              <a:off x="3355732" y="1046799"/>
              <a:ext cx="644143" cy="635639"/>
            </a:xfrm>
            <a:prstGeom prst="ellipse">
              <a:avLst/>
            </a:prstGeom>
            <a:solidFill>
              <a:srgbClr val="03264C"/>
            </a:solidFill>
            <a:ln w="22225">
              <a:solidFill>
                <a:srgbClr val="03264C"/>
              </a:solid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sz="1600"/>
            </a:p>
          </p:txBody>
        </p:sp>
        <p:sp>
          <p:nvSpPr>
            <p:cNvPr id="64" name="锁链"/>
            <p:cNvSpPr/>
            <p:nvPr/>
          </p:nvSpPr>
          <p:spPr bwMode="auto">
            <a:xfrm>
              <a:off x="3544193" y="1193807"/>
              <a:ext cx="328166" cy="326687"/>
            </a:xfrm>
            <a:custGeom>
              <a:avLst/>
              <a:gdLst>
                <a:gd name="T0" fmla="*/ 1198544 w 12129383"/>
                <a:gd name="T1" fmla="*/ 554640 h 12131849"/>
                <a:gd name="T2" fmla="*/ 1210242 w 12129383"/>
                <a:gd name="T3" fmla="*/ 566340 h 12131849"/>
                <a:gd name="T4" fmla="*/ 1234193 w 12129383"/>
                <a:gd name="T5" fmla="*/ 589740 h 12131849"/>
                <a:gd name="T6" fmla="*/ 1234193 w 12129383"/>
                <a:gd name="T7" fmla="*/ 1058292 h 12131849"/>
                <a:gd name="T8" fmla="*/ 589176 w 12129383"/>
                <a:gd name="T9" fmla="*/ 1703455 h 12131849"/>
                <a:gd name="T10" fmla="*/ 120732 w 12129383"/>
                <a:gd name="T11" fmla="*/ 1703455 h 12131849"/>
                <a:gd name="T12" fmla="*/ 97337 w 12129383"/>
                <a:gd name="T13" fmla="*/ 1680056 h 12131849"/>
                <a:gd name="T14" fmla="*/ 97337 w 12129383"/>
                <a:gd name="T15" fmla="*/ 1210947 h 12131849"/>
                <a:gd name="T16" fmla="*/ 379741 w 12129383"/>
                <a:gd name="T17" fmla="*/ 928479 h 12131849"/>
                <a:gd name="T18" fmla="*/ 472761 w 12129383"/>
                <a:gd name="T19" fmla="*/ 1186990 h 12131849"/>
                <a:gd name="T20" fmla="*/ 272795 w 12129383"/>
                <a:gd name="T21" fmla="*/ 1387002 h 12131849"/>
                <a:gd name="T22" fmla="*/ 272795 w 12129383"/>
                <a:gd name="T23" fmla="*/ 1504001 h 12131849"/>
                <a:gd name="T24" fmla="*/ 296747 w 12129383"/>
                <a:gd name="T25" fmla="*/ 1527400 h 12131849"/>
                <a:gd name="T26" fmla="*/ 413718 w 12129383"/>
                <a:gd name="T27" fmla="*/ 1527400 h 12131849"/>
                <a:gd name="T28" fmla="*/ 655461 w 12129383"/>
                <a:gd name="T29" fmla="*/ 1285603 h 12131849"/>
                <a:gd name="T30" fmla="*/ 882163 w 12129383"/>
                <a:gd name="T31" fmla="*/ 1058292 h 12131849"/>
                <a:gd name="T32" fmla="*/ 987995 w 12129383"/>
                <a:gd name="T33" fmla="*/ 952993 h 12131849"/>
                <a:gd name="T34" fmla="*/ 1058178 w 12129383"/>
                <a:gd name="T35" fmla="*/ 882794 h 12131849"/>
                <a:gd name="T36" fmla="*/ 1058178 w 12129383"/>
                <a:gd name="T37" fmla="*/ 765238 h 12131849"/>
                <a:gd name="T38" fmla="*/ 1034784 w 12129383"/>
                <a:gd name="T39" fmla="*/ 741838 h 12131849"/>
                <a:gd name="T40" fmla="*/ 1021972 w 12129383"/>
                <a:gd name="T41" fmla="*/ 731253 h 12131849"/>
                <a:gd name="T42" fmla="*/ 1198544 w 12129383"/>
                <a:gd name="T43" fmla="*/ 554640 h 12131849"/>
                <a:gd name="T44" fmla="*/ 1445077 w 12129383"/>
                <a:gd name="T45" fmla="*/ 0 h 12131849"/>
                <a:gd name="T46" fmla="*/ 1679856 w 12129383"/>
                <a:gd name="T47" fmla="*/ 97342 h 12131849"/>
                <a:gd name="T48" fmla="*/ 1702694 w 12129383"/>
                <a:gd name="T49" fmla="*/ 120737 h 12131849"/>
                <a:gd name="T50" fmla="*/ 1702694 w 12129383"/>
                <a:gd name="T51" fmla="*/ 589759 h 12131849"/>
                <a:gd name="T52" fmla="*/ 1417505 w 12129383"/>
                <a:gd name="T53" fmla="*/ 874960 h 12131849"/>
                <a:gd name="T54" fmla="*/ 1338410 w 12129383"/>
                <a:gd name="T55" fmla="*/ 602571 h 12131849"/>
                <a:gd name="T56" fmla="*/ 1527236 w 12129383"/>
                <a:gd name="T57" fmla="*/ 413737 h 12131849"/>
                <a:gd name="T58" fmla="*/ 1527236 w 12129383"/>
                <a:gd name="T59" fmla="*/ 296759 h 12131849"/>
                <a:gd name="T60" fmla="*/ 1503841 w 12129383"/>
                <a:gd name="T61" fmla="*/ 273364 h 12131849"/>
                <a:gd name="T62" fmla="*/ 1386313 w 12129383"/>
                <a:gd name="T63" fmla="*/ 273364 h 12131849"/>
                <a:gd name="T64" fmla="*/ 1144571 w 12129383"/>
                <a:gd name="T65" fmla="*/ 515117 h 12131849"/>
                <a:gd name="T66" fmla="*/ 917868 w 12129383"/>
                <a:gd name="T67" fmla="*/ 741829 h 12131849"/>
                <a:gd name="T68" fmla="*/ 765247 w 12129383"/>
                <a:gd name="T69" fmla="*/ 894456 h 12131849"/>
                <a:gd name="T70" fmla="*/ 741853 w 12129383"/>
                <a:gd name="T71" fmla="*/ 917852 h 12131849"/>
                <a:gd name="T72" fmla="*/ 741853 w 12129383"/>
                <a:gd name="T73" fmla="*/ 1034829 h 12131849"/>
                <a:gd name="T74" fmla="*/ 765247 w 12129383"/>
                <a:gd name="T75" fmla="*/ 1058224 h 12131849"/>
                <a:gd name="T76" fmla="*/ 778059 w 12129383"/>
                <a:gd name="T77" fmla="*/ 1068808 h 12131849"/>
                <a:gd name="T78" fmla="*/ 601487 w 12129383"/>
                <a:gd name="T79" fmla="*/ 1245387 h 12131849"/>
                <a:gd name="T80" fmla="*/ 589233 w 12129383"/>
                <a:gd name="T81" fmla="*/ 1234247 h 12131849"/>
                <a:gd name="T82" fmla="*/ 565838 w 12129383"/>
                <a:gd name="T83" fmla="*/ 1210851 h 12131849"/>
                <a:gd name="T84" fmla="*/ 565838 w 12129383"/>
                <a:gd name="T85" fmla="*/ 741829 h 12131849"/>
                <a:gd name="T86" fmla="*/ 1210298 w 12129383"/>
                <a:gd name="T87" fmla="*/ 97342 h 12131849"/>
                <a:gd name="T88" fmla="*/ 1445077 w 12129383"/>
                <a:gd name="T89" fmla="*/ 0 h 1213184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129383" h="12131849">
                  <a:moveTo>
                    <a:pt x="8076308" y="3737406"/>
                  </a:moveTo>
                  <a:cubicBezTo>
                    <a:pt x="8102581" y="3763686"/>
                    <a:pt x="8132608" y="3786211"/>
                    <a:pt x="8155128" y="3816245"/>
                  </a:cubicBezTo>
                  <a:cubicBezTo>
                    <a:pt x="8155128" y="3816245"/>
                    <a:pt x="8155128" y="3816245"/>
                    <a:pt x="8316523" y="3973922"/>
                  </a:cubicBezTo>
                  <a:cubicBezTo>
                    <a:pt x="9187304" y="4844902"/>
                    <a:pt x="9187304" y="6260244"/>
                    <a:pt x="8316523" y="7131224"/>
                  </a:cubicBezTo>
                  <a:cubicBezTo>
                    <a:pt x="8316523" y="7131224"/>
                    <a:pt x="8316523" y="7131224"/>
                    <a:pt x="3970124" y="11478614"/>
                  </a:cubicBezTo>
                  <a:cubicBezTo>
                    <a:pt x="3099343" y="12349594"/>
                    <a:pt x="1684323" y="12349594"/>
                    <a:pt x="813542" y="11478614"/>
                  </a:cubicBezTo>
                  <a:cubicBezTo>
                    <a:pt x="813542" y="11478614"/>
                    <a:pt x="813542" y="11478614"/>
                    <a:pt x="655901" y="11320937"/>
                  </a:cubicBezTo>
                  <a:cubicBezTo>
                    <a:pt x="-218634" y="10446203"/>
                    <a:pt x="-218634" y="9030860"/>
                    <a:pt x="655901" y="8159881"/>
                  </a:cubicBezTo>
                  <a:cubicBezTo>
                    <a:pt x="655901" y="8159881"/>
                    <a:pt x="655901" y="8159881"/>
                    <a:pt x="2558858" y="6256490"/>
                  </a:cubicBezTo>
                  <a:cubicBezTo>
                    <a:pt x="2521324" y="6868428"/>
                    <a:pt x="2731513" y="7502892"/>
                    <a:pt x="3185670" y="7998450"/>
                  </a:cubicBezTo>
                  <a:cubicBezTo>
                    <a:pt x="3185670" y="7998450"/>
                    <a:pt x="3185670" y="7998450"/>
                    <a:pt x="1838211" y="9346216"/>
                  </a:cubicBezTo>
                  <a:cubicBezTo>
                    <a:pt x="1620516" y="9563960"/>
                    <a:pt x="1620516" y="9916858"/>
                    <a:pt x="1838211" y="10134602"/>
                  </a:cubicBezTo>
                  <a:cubicBezTo>
                    <a:pt x="1838211" y="10134602"/>
                    <a:pt x="1838211" y="10134602"/>
                    <a:pt x="1999606" y="10292280"/>
                  </a:cubicBezTo>
                  <a:cubicBezTo>
                    <a:pt x="2213548" y="10510024"/>
                    <a:pt x="2570118" y="10510024"/>
                    <a:pt x="2787813" y="10292280"/>
                  </a:cubicBezTo>
                  <a:cubicBezTo>
                    <a:pt x="2787813" y="10292280"/>
                    <a:pt x="2787813" y="10292280"/>
                    <a:pt x="4416775" y="8662947"/>
                  </a:cubicBezTo>
                  <a:cubicBezTo>
                    <a:pt x="4416775" y="8662947"/>
                    <a:pt x="4416775" y="8662947"/>
                    <a:pt x="5944395" y="7131224"/>
                  </a:cubicBezTo>
                  <a:cubicBezTo>
                    <a:pt x="5944395" y="7131224"/>
                    <a:pt x="5944395" y="7131224"/>
                    <a:pt x="6657535" y="6421676"/>
                  </a:cubicBezTo>
                  <a:cubicBezTo>
                    <a:pt x="6657535" y="6421676"/>
                    <a:pt x="6657535" y="6421676"/>
                    <a:pt x="7130459" y="5948644"/>
                  </a:cubicBezTo>
                  <a:cubicBezTo>
                    <a:pt x="7348154" y="5730899"/>
                    <a:pt x="7348154" y="5374248"/>
                    <a:pt x="7130459" y="5156503"/>
                  </a:cubicBezTo>
                  <a:cubicBezTo>
                    <a:pt x="7130459" y="5156503"/>
                    <a:pt x="7130459" y="5156503"/>
                    <a:pt x="6972818" y="4998825"/>
                  </a:cubicBezTo>
                  <a:cubicBezTo>
                    <a:pt x="6946544" y="4972546"/>
                    <a:pt x="6916517" y="4950020"/>
                    <a:pt x="6886490" y="4927495"/>
                  </a:cubicBezTo>
                  <a:cubicBezTo>
                    <a:pt x="6886490" y="4927495"/>
                    <a:pt x="6886490" y="4927495"/>
                    <a:pt x="8076308" y="3737406"/>
                  </a:cubicBezTo>
                  <a:close/>
                  <a:moveTo>
                    <a:pt x="9737550" y="0"/>
                  </a:moveTo>
                  <a:cubicBezTo>
                    <a:pt x="10309939" y="0"/>
                    <a:pt x="10882327" y="218643"/>
                    <a:pt x="11319594" y="655929"/>
                  </a:cubicBezTo>
                  <a:cubicBezTo>
                    <a:pt x="11319594" y="655929"/>
                    <a:pt x="11319594" y="655929"/>
                    <a:pt x="11473482" y="813577"/>
                  </a:cubicBezTo>
                  <a:cubicBezTo>
                    <a:pt x="12348017" y="1684397"/>
                    <a:pt x="12348017" y="3099478"/>
                    <a:pt x="11473482" y="3974050"/>
                  </a:cubicBezTo>
                  <a:cubicBezTo>
                    <a:pt x="11473482" y="3974050"/>
                    <a:pt x="11473482" y="3974050"/>
                    <a:pt x="9551759" y="5895858"/>
                  </a:cubicBezTo>
                  <a:cubicBezTo>
                    <a:pt x="9641840" y="5265265"/>
                    <a:pt x="9461678" y="4593383"/>
                    <a:pt x="9018781" y="4060382"/>
                  </a:cubicBezTo>
                  <a:cubicBezTo>
                    <a:pt x="9018781" y="4060382"/>
                    <a:pt x="9018781" y="4060382"/>
                    <a:pt x="10291172" y="2787935"/>
                  </a:cubicBezTo>
                  <a:cubicBezTo>
                    <a:pt x="10508867" y="2570230"/>
                    <a:pt x="10508867" y="2217398"/>
                    <a:pt x="10291172" y="1999693"/>
                  </a:cubicBezTo>
                  <a:cubicBezTo>
                    <a:pt x="10291172" y="1999693"/>
                    <a:pt x="10291172" y="1999693"/>
                    <a:pt x="10133530" y="1842045"/>
                  </a:cubicBezTo>
                  <a:cubicBezTo>
                    <a:pt x="9915835" y="1624340"/>
                    <a:pt x="9559265" y="1624340"/>
                    <a:pt x="9341570" y="1842045"/>
                  </a:cubicBezTo>
                  <a:cubicBezTo>
                    <a:pt x="9341570" y="1842045"/>
                    <a:pt x="9341570" y="1842045"/>
                    <a:pt x="7712609" y="3471077"/>
                  </a:cubicBezTo>
                  <a:cubicBezTo>
                    <a:pt x="7712609" y="3471077"/>
                    <a:pt x="7712609" y="3471077"/>
                    <a:pt x="6184988" y="4998764"/>
                  </a:cubicBezTo>
                  <a:cubicBezTo>
                    <a:pt x="6184988" y="4998764"/>
                    <a:pt x="6184988" y="4998764"/>
                    <a:pt x="5156566" y="6027232"/>
                  </a:cubicBezTo>
                  <a:cubicBezTo>
                    <a:pt x="5156566" y="6027232"/>
                    <a:pt x="5156566" y="6027232"/>
                    <a:pt x="4998924" y="6184880"/>
                  </a:cubicBezTo>
                  <a:cubicBezTo>
                    <a:pt x="4781229" y="6402585"/>
                    <a:pt x="4781229" y="6755417"/>
                    <a:pt x="4998924" y="6973122"/>
                  </a:cubicBezTo>
                  <a:cubicBezTo>
                    <a:pt x="4998924" y="6973122"/>
                    <a:pt x="4998924" y="6973122"/>
                    <a:pt x="5156566" y="7130770"/>
                  </a:cubicBezTo>
                  <a:cubicBezTo>
                    <a:pt x="5182839" y="7160798"/>
                    <a:pt x="5212866" y="7183319"/>
                    <a:pt x="5242893" y="7202087"/>
                  </a:cubicBezTo>
                  <a:cubicBezTo>
                    <a:pt x="5242893" y="7202087"/>
                    <a:pt x="5242893" y="7202087"/>
                    <a:pt x="4053076" y="8391956"/>
                  </a:cubicBezTo>
                  <a:cubicBezTo>
                    <a:pt x="4026802" y="8369435"/>
                    <a:pt x="3996775" y="8343160"/>
                    <a:pt x="3970502" y="8316885"/>
                  </a:cubicBezTo>
                  <a:cubicBezTo>
                    <a:pt x="3970502" y="8316885"/>
                    <a:pt x="3970502" y="8316885"/>
                    <a:pt x="3812861" y="8159237"/>
                  </a:cubicBezTo>
                  <a:cubicBezTo>
                    <a:pt x="2942079" y="7284665"/>
                    <a:pt x="2942079" y="5873337"/>
                    <a:pt x="3812861" y="4998764"/>
                  </a:cubicBezTo>
                  <a:cubicBezTo>
                    <a:pt x="3812861" y="4998764"/>
                    <a:pt x="3812861" y="4998764"/>
                    <a:pt x="8155506" y="655929"/>
                  </a:cubicBezTo>
                  <a:cubicBezTo>
                    <a:pt x="8592773" y="218643"/>
                    <a:pt x="9165162" y="0"/>
                    <a:pt x="973755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7391" tIns="33696" rIns="67391" bIns="33696"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1600"/>
            </a:p>
          </p:txBody>
        </p:sp>
        <p:sp>
          <p:nvSpPr>
            <p:cNvPr id="65" name="椭圆 64"/>
            <p:cNvSpPr/>
            <p:nvPr/>
          </p:nvSpPr>
          <p:spPr>
            <a:xfrm>
              <a:off x="5952463" y="1035598"/>
              <a:ext cx="644143" cy="635639"/>
            </a:xfrm>
            <a:prstGeom prst="ellipse">
              <a:avLst/>
            </a:prstGeom>
            <a:solidFill>
              <a:srgbClr val="03264C"/>
            </a:solidFill>
            <a:ln w="22225">
              <a:solidFill>
                <a:srgbClr val="03264C"/>
              </a:solid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sz="1600"/>
            </a:p>
          </p:txBody>
        </p:sp>
        <p:sp>
          <p:nvSpPr>
            <p:cNvPr id="66" name="放大镜"/>
            <p:cNvSpPr/>
            <p:nvPr/>
          </p:nvSpPr>
          <p:spPr>
            <a:xfrm>
              <a:off x="6130141" y="1157872"/>
              <a:ext cx="326291" cy="351889"/>
            </a:xfrm>
            <a:custGeom>
              <a:avLst/>
              <a:gdLst>
                <a:gd name="connsiteX0" fmla="*/ 1638300 w 4396363"/>
                <a:gd name="connsiteY0" fmla="*/ 558403 h 5128349"/>
                <a:gd name="connsiteX1" fmla="*/ 558403 w 4396363"/>
                <a:gd name="connsiteY1" fmla="*/ 1638300 h 5128349"/>
                <a:gd name="connsiteX2" fmla="*/ 1638300 w 4396363"/>
                <a:gd name="connsiteY2" fmla="*/ 2718197 h 5128349"/>
                <a:gd name="connsiteX3" fmla="*/ 2718197 w 4396363"/>
                <a:gd name="connsiteY3" fmla="*/ 1638300 h 5128349"/>
                <a:gd name="connsiteX4" fmla="*/ 1638300 w 4396363"/>
                <a:gd name="connsiteY4" fmla="*/ 558403 h 5128349"/>
                <a:gd name="connsiteX5" fmla="*/ 1638300 w 4396363"/>
                <a:gd name="connsiteY5" fmla="*/ 0 h 5128349"/>
                <a:gd name="connsiteX6" fmla="*/ 3276600 w 4396363"/>
                <a:gd name="connsiteY6" fmla="*/ 1638300 h 5128349"/>
                <a:gd name="connsiteX7" fmla="*/ 2902492 w 4396363"/>
                <a:gd name="connsiteY7" fmla="*/ 2680411 h 5128349"/>
                <a:gd name="connsiteX8" fmla="*/ 2816386 w 4396363"/>
                <a:gd name="connsiteY8" fmla="*/ 2775151 h 5128349"/>
                <a:gd name="connsiteX9" fmla="*/ 2928393 w 4396363"/>
                <a:gd name="connsiteY9" fmla="*/ 2923790 h 5128349"/>
                <a:gd name="connsiteX10" fmla="*/ 2942554 w 4396363"/>
                <a:gd name="connsiteY10" fmla="*/ 2913119 h 5128349"/>
                <a:gd name="connsiteX11" fmla="*/ 3136485 w 4396363"/>
                <a:gd name="connsiteY11" fmla="*/ 2942400 h 5128349"/>
                <a:gd name="connsiteX12" fmla="*/ 4367683 w 4396363"/>
                <a:gd name="connsiteY12" fmla="*/ 4576254 h 5128349"/>
                <a:gd name="connsiteX13" fmla="*/ 4342375 w 4396363"/>
                <a:gd name="connsiteY13" fmla="*/ 4770744 h 5128349"/>
                <a:gd name="connsiteX14" fmla="*/ 3903910 w 4396363"/>
                <a:gd name="connsiteY14" fmla="*/ 5101151 h 5128349"/>
                <a:gd name="connsiteX15" fmla="*/ 3709978 w 4396363"/>
                <a:gd name="connsiteY15" fmla="*/ 5071870 h 5128349"/>
                <a:gd name="connsiteX16" fmla="*/ 2478781 w 4396363"/>
                <a:gd name="connsiteY16" fmla="*/ 3438015 h 5128349"/>
                <a:gd name="connsiteX17" fmla="*/ 2504089 w 4396363"/>
                <a:gd name="connsiteY17" fmla="*/ 3243526 h 5128349"/>
                <a:gd name="connsiteX18" fmla="*/ 2518249 w 4396363"/>
                <a:gd name="connsiteY18" fmla="*/ 3232855 h 5128349"/>
                <a:gd name="connsiteX19" fmla="*/ 2406738 w 4396363"/>
                <a:gd name="connsiteY19" fmla="*/ 3084875 h 5128349"/>
                <a:gd name="connsiteX20" fmla="*/ 2276001 w 4396363"/>
                <a:gd name="connsiteY20" fmla="*/ 3147854 h 5128349"/>
                <a:gd name="connsiteX21" fmla="*/ 1638300 w 4396363"/>
                <a:gd name="connsiteY21" fmla="*/ 3276600 h 5128349"/>
                <a:gd name="connsiteX22" fmla="*/ 0 w 4396363"/>
                <a:gd name="connsiteY22" fmla="*/ 1638300 h 5128349"/>
                <a:gd name="connsiteX23" fmla="*/ 1638300 w 4396363"/>
                <a:gd name="connsiteY23" fmla="*/ 0 h 5128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96363" h="5128349">
                  <a:moveTo>
                    <a:pt x="1638300" y="558403"/>
                  </a:moveTo>
                  <a:cubicBezTo>
                    <a:pt x="1041889" y="558403"/>
                    <a:pt x="558403" y="1041889"/>
                    <a:pt x="558403" y="1638300"/>
                  </a:cubicBezTo>
                  <a:cubicBezTo>
                    <a:pt x="558403" y="2234711"/>
                    <a:pt x="1041889" y="2718197"/>
                    <a:pt x="1638300" y="2718197"/>
                  </a:cubicBezTo>
                  <a:cubicBezTo>
                    <a:pt x="2234711" y="2718197"/>
                    <a:pt x="2718197" y="2234711"/>
                    <a:pt x="2718197" y="1638300"/>
                  </a:cubicBezTo>
                  <a:cubicBezTo>
                    <a:pt x="2718197" y="1041889"/>
                    <a:pt x="2234711" y="558403"/>
                    <a:pt x="1638300" y="558403"/>
                  </a:cubicBezTo>
                  <a:close/>
                  <a:moveTo>
                    <a:pt x="1638300" y="0"/>
                  </a:moveTo>
                  <a:cubicBezTo>
                    <a:pt x="2543108" y="0"/>
                    <a:pt x="3276600" y="733492"/>
                    <a:pt x="3276600" y="1638300"/>
                  </a:cubicBezTo>
                  <a:cubicBezTo>
                    <a:pt x="3276600" y="2034154"/>
                    <a:pt x="3136205" y="2397216"/>
                    <a:pt x="2902492" y="2680411"/>
                  </a:cubicBezTo>
                  <a:lnTo>
                    <a:pt x="2816386" y="2775151"/>
                  </a:lnTo>
                  <a:lnTo>
                    <a:pt x="2928393" y="2923790"/>
                  </a:lnTo>
                  <a:lnTo>
                    <a:pt x="2942554" y="2913119"/>
                  </a:lnTo>
                  <a:cubicBezTo>
                    <a:pt x="3003095" y="2867498"/>
                    <a:pt x="3089921" y="2880607"/>
                    <a:pt x="3136485" y="2942400"/>
                  </a:cubicBezTo>
                  <a:lnTo>
                    <a:pt x="4367683" y="4576254"/>
                  </a:lnTo>
                  <a:cubicBezTo>
                    <a:pt x="4414247" y="4638047"/>
                    <a:pt x="4402916" y="4725123"/>
                    <a:pt x="4342375" y="4770744"/>
                  </a:cubicBezTo>
                  <a:lnTo>
                    <a:pt x="3903910" y="5101151"/>
                  </a:lnTo>
                  <a:cubicBezTo>
                    <a:pt x="3843369" y="5146772"/>
                    <a:pt x="3756543" y="5133662"/>
                    <a:pt x="3709978" y="5071870"/>
                  </a:cubicBezTo>
                  <a:lnTo>
                    <a:pt x="2478781" y="3438015"/>
                  </a:lnTo>
                  <a:cubicBezTo>
                    <a:pt x="2432217" y="3376223"/>
                    <a:pt x="2443548" y="3289147"/>
                    <a:pt x="2504089" y="3243526"/>
                  </a:cubicBezTo>
                  <a:lnTo>
                    <a:pt x="2518249" y="3232855"/>
                  </a:lnTo>
                  <a:lnTo>
                    <a:pt x="2406738" y="3084875"/>
                  </a:lnTo>
                  <a:lnTo>
                    <a:pt x="2276001" y="3147854"/>
                  </a:lnTo>
                  <a:cubicBezTo>
                    <a:pt x="2079997" y="3230757"/>
                    <a:pt x="1864502" y="3276600"/>
                    <a:pt x="1638300" y="3276600"/>
                  </a:cubicBezTo>
                  <a:cubicBezTo>
                    <a:pt x="733492" y="3276600"/>
                    <a:pt x="0" y="2543108"/>
                    <a:pt x="0" y="1638300"/>
                  </a:cubicBezTo>
                  <a:cubicBezTo>
                    <a:pt x="0" y="733492"/>
                    <a:pt x="733492" y="0"/>
                    <a:pt x="16383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600">
                <a:solidFill>
                  <a:srgbClr val="FFFFFF"/>
                </a:solidFill>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descr="dfsg5675df45"/>
          <p:cNvPicPr>
            <a:picLocks noChangeAspect="1"/>
          </p:cNvPicPr>
          <p:nvPr/>
        </p:nvPicPr>
        <p:blipFill>
          <a:blip r:embed="rId1"/>
          <a:srcRect l="15331" r="19503"/>
          <a:stretch>
            <a:fillRect/>
          </a:stretch>
        </p:blipFill>
        <p:spPr>
          <a:xfrm>
            <a:off x="-49530" y="0"/>
            <a:ext cx="9193530" cy="5143500"/>
          </a:xfrm>
          <a:prstGeom prst="rect">
            <a:avLst/>
          </a:prstGeom>
        </p:spPr>
      </p:pic>
      <p:sp>
        <p:nvSpPr>
          <p:cNvPr id="9" name="文本框 14"/>
          <p:cNvSpPr txBox="1">
            <a:spLocks noChangeArrowheads="1"/>
          </p:cNvSpPr>
          <p:nvPr>
            <p:custDataLst>
              <p:tags r:id="rId2"/>
            </p:custDataLst>
          </p:nvPr>
        </p:nvSpPr>
        <p:spPr bwMode="auto">
          <a:xfrm>
            <a:off x="1389698" y="1805940"/>
            <a:ext cx="2560955" cy="1357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rm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866775" rtl="0" eaLnBrk="1" fontAlgn="base" latinLnBrk="0" hangingPunct="1">
              <a:lnSpc>
                <a:spcPct val="100000"/>
              </a:lnSpc>
              <a:spcBef>
                <a:spcPct val="0"/>
              </a:spcBef>
              <a:spcAft>
                <a:spcPct val="0"/>
              </a:spcAft>
              <a:buClrTx/>
              <a:buSzTx/>
              <a:buFontTx/>
              <a:buNone/>
              <a:defRPr/>
            </a:pPr>
            <a:r>
              <a:rPr lang="en-US" altLang="zh-CN" sz="4400" kern="0" spc="200" noProof="0">
                <a:ln>
                  <a:noFill/>
                </a:ln>
                <a:solidFill>
                  <a:schemeClr val="bg1"/>
                </a:solidFill>
                <a:effectLst/>
                <a:uLnTx/>
                <a:uFillTx/>
                <a:latin typeface="Arial" panose="020B0604020202020204" pitchFamily="34" charset="0"/>
                <a:ea typeface="微软雅黑" panose="020B0503020204020204" pitchFamily="34" charset="-122"/>
                <a:sym typeface="Arial" panose="020B0604020202020204" pitchFamily="34" charset="0"/>
              </a:rPr>
              <a:t>Part 04</a:t>
            </a:r>
            <a:endParaRPr kumimoji="0" lang="en-US" altLang="zh-CN" sz="4400" b="0" i="0" kern="0" spc="200" baseline="0" noProof="0">
              <a:ln>
                <a:noFill/>
              </a:ln>
              <a:solidFill>
                <a:schemeClr val="bg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 name="副标题 1"/>
          <p:cNvSpPr>
            <a:spLocks noGrp="1"/>
          </p:cNvSpPr>
          <p:nvPr>
            <p:custDataLst>
              <p:tags r:id="rId3"/>
            </p:custDataLst>
          </p:nvPr>
        </p:nvSpPr>
        <p:spPr>
          <a:xfrm>
            <a:off x="4239578" y="2662556"/>
            <a:ext cx="4241800" cy="347345"/>
          </a:xfrm>
          <a:prstGeom prst="rect">
            <a:avLst/>
          </a:prstGeom>
        </p:spPr>
        <p:txBody>
          <a:bodyPr vert="horz" wrap="square" lIns="0" tIns="0" rIns="0" bIns="0" rtlCol="0" anchor="t" anchorCtr="0">
            <a:normAutofit/>
          </a:bodyPr>
          <a:lstStyle>
            <a:lvl1pPr marL="0" marR="0" indent="0" algn="l" defTabSz="914400" rtl="0" eaLnBrk="1" fontAlgn="auto" latinLnBrk="0" hangingPunct="1">
              <a:lnSpc>
                <a:spcPct val="130000"/>
              </a:lnSpc>
              <a:spcBef>
                <a:spcPts val="0"/>
              </a:spcBef>
              <a:spcAft>
                <a:spcPts val="0"/>
              </a:spcAft>
              <a:buClrTx/>
              <a:buSzPts val="1600"/>
              <a:buFont typeface="Arial" panose="020B0604020202020204" pitchFamily="34" charset="0"/>
              <a:buNone/>
              <a:defRPr sz="1600" b="0" u="none" strike="noStrike" kern="1200" cap="none" spc="200" normalizeH="0" baseline="0">
                <a:solidFill>
                  <a:schemeClr val="tx1"/>
                </a:solidFill>
                <a:uFillTx/>
                <a:latin typeface="Arial" panose="020B0604020202020204" pitchFamily="34" charset="0"/>
                <a:ea typeface="微软雅黑" panose="020B0503020204020204" pitchFamily="34" charset="-122"/>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9pPr>
          </a:lstStyle>
          <a:p>
            <a:r>
              <a:rPr lang="zh-CN" altLang="en-US">
                <a:solidFill>
                  <a:schemeClr val="bg1"/>
                </a:solidFill>
              </a:rPr>
              <a:t>单击此处添加副标题内容</a:t>
            </a:r>
            <a:endParaRPr lang="zh-CN" altLang="en-US">
              <a:solidFill>
                <a:schemeClr val="bg1"/>
              </a:solidFill>
            </a:endParaRPr>
          </a:p>
        </p:txBody>
      </p:sp>
      <p:sp>
        <p:nvSpPr>
          <p:cNvPr id="11" name="标题 4"/>
          <p:cNvSpPr>
            <a:spLocks noGrp="1"/>
          </p:cNvSpPr>
          <p:nvPr>
            <p:custDataLst>
              <p:tags r:id="rId4"/>
            </p:custDataLst>
          </p:nvPr>
        </p:nvSpPr>
        <p:spPr>
          <a:xfrm>
            <a:off x="3950970" y="1988185"/>
            <a:ext cx="4004310" cy="674370"/>
          </a:xfrm>
          <a:prstGeom prst="rect">
            <a:avLst/>
          </a:prstGeom>
        </p:spPr>
        <p:txBody>
          <a:bodyPr vert="horz" wrap="square" lIns="0" tIns="0" rIns="0" bIns="0" rtlCol="0" anchor="ctr" anchorCtr="0">
            <a:normAutofit fontScale="90000"/>
          </a:bodyPr>
          <a:lstStyle>
            <a:lvl1pPr marL="0" marR="0" indent="0" algn="l" defTabSz="914400" rtl="0" eaLnBrk="1" fontAlgn="auto" latinLnBrk="0" hangingPunct="1">
              <a:lnSpc>
                <a:spcPct val="120000"/>
              </a:lnSpc>
              <a:spcBef>
                <a:spcPct val="0"/>
              </a:spcBef>
              <a:spcAft>
                <a:spcPts val="0"/>
              </a:spcAft>
              <a:buClrTx/>
              <a:buSzPts val="3600"/>
              <a:buNone/>
              <a:defRPr sz="3600" b="0" u="none" strike="noStrike" kern="1200" cap="none" spc="400" normalizeH="0">
                <a:solidFill>
                  <a:schemeClr val="tx1"/>
                </a:solidFill>
                <a:uFillTx/>
                <a:latin typeface="Arial" panose="020B0604020202020204" pitchFamily="34" charset="0"/>
                <a:ea typeface="汉仪旗黑-85S" panose="00020600040101010101" pitchFamily="18" charset="-122"/>
                <a:cs typeface="+mj-cs"/>
              </a:defRPr>
            </a:lvl1pPr>
          </a:lstStyle>
          <a:p>
            <a:r>
              <a:rPr lang="zh-CN" altLang="en-US">
                <a:solidFill>
                  <a:schemeClr val="bg1"/>
                </a:solidFill>
              </a:rPr>
              <a:t>单击此处添加标题</a:t>
            </a:r>
            <a:endParaRPr lang="zh-CN" altLang="en-US">
              <a:solidFill>
                <a:schemeClr val="bg1"/>
              </a:solidFill>
            </a:endParaRPr>
          </a:p>
        </p:txBody>
      </p:sp>
      <p:sp>
        <p:nvSpPr>
          <p:cNvPr id="21" name="流程图: 合并 20"/>
          <p:cNvSpPr/>
          <p:nvPr/>
        </p:nvSpPr>
        <p:spPr>
          <a:xfrm rot="5400000">
            <a:off x="6104255" y="2103755"/>
            <a:ext cx="5143500" cy="935990"/>
          </a:xfrm>
          <a:prstGeom prst="flowChartMerg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400" accel="100000" fill="hold"/>
                                        <p:tgtEl>
                                          <p:spTgt spid="9"/>
                                        </p:tgtEl>
                                        <p:attrNameLst>
                                          <p:attrName>ppt_w</p:attrName>
                                        </p:attrNameLst>
                                      </p:cBhvr>
                                      <p:tavLst>
                                        <p:tav tm="0">
                                          <p:val>
                                            <p:strVal val="4*#ppt_w"/>
                                          </p:val>
                                        </p:tav>
                                        <p:tav tm="100000">
                                          <p:val>
                                            <p:strVal val="#ppt_w"/>
                                          </p:val>
                                        </p:tav>
                                      </p:tavLst>
                                    </p:anim>
                                    <p:anim calcmode="lin" valueType="num">
                                      <p:cBhvr>
                                        <p:cTn id="8" dur="400" accel="100000" fill="hold"/>
                                        <p:tgtEl>
                                          <p:spTgt spid="9"/>
                                        </p:tgtEl>
                                        <p:attrNameLst>
                                          <p:attrName>ppt_h</p:attrName>
                                        </p:attrNameLst>
                                      </p:cBhvr>
                                      <p:tavLst>
                                        <p:tav tm="0">
                                          <p:val>
                                            <p:strVal val="4*#ppt_h"/>
                                          </p:val>
                                        </p:tav>
                                        <p:tav tm="100000">
                                          <p:val>
                                            <p:strVal val="#ppt_h"/>
                                          </p:val>
                                        </p:tav>
                                      </p:tavLst>
                                    </p:anim>
                                    <p:anim to="" calcmode="lin" valueType="num">
                                      <p:cBhvr>
                                        <p:cTn id="9" dur="100" autoRev="1" fill="hold">
                                          <p:stCondLst>
                                            <p:cond delay="400"/>
                                          </p:stCondLst>
                                        </p:cTn>
                                        <p:tgtEl>
                                          <p:spTgt spid="9"/>
                                        </p:tgtEl>
                                        <p:attrNameLst>
                                          <p:attrName>ppt_w</p:attrName>
                                        </p:attrNameLst>
                                      </p:cBhvr>
                                      <p:tavLst>
                                        <p:tav tm="0">
                                          <p:val>
                                            <p:strVal val="#ppt_w"/>
                                          </p:val>
                                        </p:tav>
                                        <p:tav tm="100000">
                                          <p:val>
                                            <p:strVal val="1.4*#ppt_w"/>
                                          </p:val>
                                        </p:tav>
                                      </p:tavLst>
                                    </p:anim>
                                    <p:anim to="" calcmode="lin" valueType="num">
                                      <p:cBhvr>
                                        <p:cTn id="10" dur="100" autoRev="1" fill="hold">
                                          <p:stCondLst>
                                            <p:cond delay="400"/>
                                          </p:stCondLst>
                                        </p:cTn>
                                        <p:tgtEl>
                                          <p:spTgt spid="9"/>
                                        </p:tgtEl>
                                        <p:attrNameLst>
                                          <p:attrName>ppt_h</p:attrName>
                                        </p:attrNameLst>
                                      </p:cBhvr>
                                      <p:tavLst>
                                        <p:tav tm="0">
                                          <p:val>
                                            <p:strVal val="#ppt_h"/>
                                          </p:val>
                                        </p:tav>
                                        <p:tav tm="100000">
                                          <p:val>
                                            <p:strVal val="1.4*#ppt_h"/>
                                          </p:val>
                                        </p:tav>
                                      </p:tavLst>
                                    </p:anim>
                                    <p:anim to="" calcmode="lin" valueType="num">
                                      <p:cBhvr>
                                        <p:cTn id="11" dur="600" fill="hold">
                                          <p:stCondLst>
                                            <p:cond delay="0"/>
                                          </p:stCondLst>
                                        </p:cTn>
                                        <p:tgtEl>
                                          <p:spTgt spid="9"/>
                                        </p:tgtEl>
                                        <p:attrNameLst>
                                          <p:attrName>ppt_x</p:attrName>
                                        </p:attrNameLst>
                                      </p:cBhvr>
                                      <p:tavLst>
                                        <p:tav tm="0">
                                          <p:val>
                                            <p:fltVal val="0.5"/>
                                          </p:val>
                                        </p:tav>
                                        <p:tav tm="100000">
                                          <p:val>
                                            <p:fltVal val="0.50195"/>
                                          </p:val>
                                        </p:tav>
                                      </p:tavLst>
                                    </p:anim>
                                    <p:anim to="" calcmode="lin" valueType="num">
                                      <p:cBhvr>
                                        <p:cTn id="12" dur="600" fill="hold">
                                          <p:stCondLst>
                                            <p:cond delay="0"/>
                                          </p:stCondLst>
                                        </p:cTn>
                                        <p:tgtEl>
                                          <p:spTgt spid="9"/>
                                        </p:tgtEl>
                                        <p:attrNameLst>
                                          <p:attrName>ppt_y</p:attrName>
                                        </p:attrNameLst>
                                      </p:cBhvr>
                                      <p:tavLst>
                                        <p:tav tm="0">
                                          <p:val>
                                            <p:fltVal val="0.5"/>
                                          </p:val>
                                        </p:tav>
                                        <p:tav tm="100000">
                                          <p:val>
                                            <p:fltVal val="0.50195"/>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00"/>
                                        <p:tgtEl>
                                          <p:spTgt spid="10"/>
                                        </p:tgtEl>
                                      </p:cBhvr>
                                    </p:animEffect>
                                  </p:childTnLst>
                                </p:cTn>
                              </p:par>
                              <p:par>
                                <p:cTn id="21" presetID="35" presetClass="path" presetSubtype="0" accel="50000" decel="50000" fill="hold" grpId="1" nodeType="withEffect">
                                  <p:stCondLst>
                                    <p:cond delay="0"/>
                                  </p:stCondLst>
                                  <p:childTnLst>
                                    <p:anim calcmode="lin" valueType="num">
                                      <p:cBhvr additive="base">
                                        <p:cTn id="22" dur="600" fill="hold">
                                          <p:stCondLst>
                                            <p:cond delay="0"/>
                                          </p:stCondLst>
                                        </p:cTn>
                                        <p:tgtEl>
                                          <p:spTgt spid="9"/>
                                        </p:tgtEl>
                                        <p:attrNameLst>
                                          <p:attrName>ppt_x</p:attrName>
                                        </p:attrNameLst>
                                      </p:cBhvr>
                                      <p:tavLst>
                                        <p:tav tm="0">
                                          <p:val>
                                            <p:strVal val="ppt_x"/>
                                          </p:val>
                                        </p:tav>
                                        <p:tav tm="100000">
                                          <p:val>
                                            <p:fltVal val="0.32214"/>
                                          </p:val>
                                        </p:tav>
                                      </p:tavLst>
                                    </p:anim>
                                    <p:anim calcmode="lin" valueType="num">
                                      <p:cBhvr additive="base">
                                        <p:cTn id="23" dur="600" fill="hold">
                                          <p:stCondLst>
                                            <p:cond delay="0"/>
                                          </p:stCondLst>
                                        </p:cTn>
                                        <p:tgtEl>
                                          <p:spTgt spid="9"/>
                                        </p:tgtEl>
                                        <p:attrNameLst>
                                          <p:attrName>ppt_y</p:attrName>
                                        </p:attrNameLst>
                                      </p:cBhvr>
                                      <p:tavLst>
                                        <p:tav tm="0">
                                          <p:val>
                                            <p:strVal val="ppt_y"/>
                                          </p:val>
                                        </p:tav>
                                        <p:tav tm="100000">
                                          <p:val>
                                            <p:fltVal val="0.5"/>
                                          </p:val>
                                        </p:tav>
                                      </p:tavLst>
                                    </p:anim>
                                    <p:anim calcmode="lin" valueType="num">
                                      <p:cBhvr additive="base">
                                        <p:cTn id="24" dur="600" fill="hold">
                                          <p:stCondLst>
                                            <p:cond delay="0"/>
                                          </p:stCondLst>
                                        </p:cTn>
                                        <p:tgtEl>
                                          <p:spTgt spid="9"/>
                                        </p:tgtEl>
                                        <p:attrNameLst>
                                          <p:attrName>ppt_w</p:attrName>
                                        </p:attrNameLst>
                                      </p:cBhvr>
                                      <p:tavLst>
                                        <p:tav tm="0">
                                          <p:val>
                                            <p:strVal val="ppt_w"/>
                                          </p:val>
                                        </p:tav>
                                        <p:tav tm="100000">
                                          <p:val>
                                            <p:strVal val="#ppt_w"/>
                                          </p:val>
                                        </p:tav>
                                      </p:tavLst>
                                    </p:anim>
                                    <p:anim calcmode="lin" valueType="num">
                                      <p:cBhvr additive="base">
                                        <p:cTn id="25" dur="600" fill="hold">
                                          <p:stCondLst>
                                            <p:cond delay="0"/>
                                          </p:stCondLst>
                                        </p:cTn>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 name="组合 94"/>
          <p:cNvGrpSpPr/>
          <p:nvPr/>
        </p:nvGrpSpPr>
        <p:grpSpPr>
          <a:xfrm>
            <a:off x="0" y="0"/>
            <a:ext cx="2536190" cy="553634"/>
            <a:chOff x="0" y="0"/>
            <a:chExt cx="5873" cy="1282"/>
          </a:xfrm>
        </p:grpSpPr>
        <p:sp>
          <p:nvSpPr>
            <p:cNvPr id="96" name="五边形 95"/>
            <p:cNvSpPr/>
            <p:nvPr/>
          </p:nvSpPr>
          <p:spPr>
            <a:xfrm>
              <a:off x="0" y="0"/>
              <a:ext cx="5873" cy="1282"/>
            </a:xfrm>
            <a:prstGeom prst="homePlate">
              <a:avLst>
                <a:gd name="adj" fmla="val 62842"/>
              </a:avLst>
            </a:prstGeom>
            <a:solidFill>
              <a:srgbClr val="03264C"/>
            </a:solidFill>
            <a:ln>
              <a:noFill/>
            </a:ln>
            <a:effectLst>
              <a:outerShdw blurRad="1270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7" name="矩形 3"/>
            <p:cNvSpPr>
              <a:spLocks noChangeArrowheads="1"/>
            </p:cNvSpPr>
            <p:nvPr/>
          </p:nvSpPr>
          <p:spPr bwMode="auto">
            <a:xfrm>
              <a:off x="720" y="325"/>
              <a:ext cx="3275" cy="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defTabSz="914400">
                <a:spcBef>
                  <a:spcPct val="0"/>
                </a:spcBef>
                <a:buNone/>
              </a:pPr>
              <a:r>
                <a:rPr lang="zh-CN" altLang="en-US" sz="1600" b="1" dirty="0" smtClean="0">
                  <a:solidFill>
                    <a:schemeClr val="bg1"/>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1600" b="1" dirty="0" smtClean="0">
                <a:solidFill>
                  <a:schemeClr val="bg1"/>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98" name="组合 97"/>
          <p:cNvGrpSpPr/>
          <p:nvPr/>
        </p:nvGrpSpPr>
        <p:grpSpPr>
          <a:xfrm>
            <a:off x="553720" y="1289685"/>
            <a:ext cx="8158480" cy="3099442"/>
            <a:chOff x="617890" y="1242344"/>
            <a:chExt cx="7765814" cy="2950450"/>
          </a:xfrm>
        </p:grpSpPr>
        <p:sp>
          <p:nvSpPr>
            <p:cNvPr id="99" name="椭圆形标注"/>
            <p:cNvSpPr/>
            <p:nvPr/>
          </p:nvSpPr>
          <p:spPr>
            <a:xfrm rot="6180000">
              <a:off x="2983491" y="1290392"/>
              <a:ext cx="2895846" cy="2908957"/>
            </a:xfrm>
            <a:prstGeom prst="wedgeEllipseCallout">
              <a:avLst>
                <a:gd name="adj1" fmla="val -23571"/>
                <a:gd name="adj2" fmla="val 53517"/>
              </a:avLst>
            </a:prstGeom>
            <a:solidFill>
              <a:srgbClr val="03264C"/>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2000" dirty="0">
                <a:solidFill>
                  <a:srgbClr val="FFFFFF"/>
                </a:solidFill>
              </a:endParaRPr>
            </a:p>
          </p:txBody>
        </p:sp>
        <p:sp>
          <p:nvSpPr>
            <p:cNvPr id="100" name="椭圆形标注"/>
            <p:cNvSpPr/>
            <p:nvPr/>
          </p:nvSpPr>
          <p:spPr>
            <a:xfrm rot="2460000">
              <a:off x="3234311" y="1538229"/>
              <a:ext cx="2416708" cy="2405816"/>
            </a:xfrm>
            <a:prstGeom prst="wedgeEllipseCallout">
              <a:avLst>
                <a:gd name="adj1" fmla="val -23571"/>
                <a:gd name="adj2" fmla="val 535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2000" dirty="0">
                <a:solidFill>
                  <a:srgbClr val="FFFFFF"/>
                </a:solidFill>
              </a:endParaRPr>
            </a:p>
          </p:txBody>
        </p:sp>
        <p:sp>
          <p:nvSpPr>
            <p:cNvPr id="101" name="椭圆形标注"/>
            <p:cNvSpPr/>
            <p:nvPr/>
          </p:nvSpPr>
          <p:spPr>
            <a:xfrm rot="11700000">
              <a:off x="3444806" y="1740775"/>
              <a:ext cx="1996656" cy="1987657"/>
            </a:xfrm>
            <a:prstGeom prst="wedgeEllipseCallout">
              <a:avLst>
                <a:gd name="adj1" fmla="val -23571"/>
                <a:gd name="adj2" fmla="val 53517"/>
              </a:avLst>
            </a:prstGeom>
            <a:solidFill>
              <a:srgbClr val="03264C"/>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2000" dirty="0">
                <a:solidFill>
                  <a:srgbClr val="FFFFFF"/>
                </a:solidFill>
              </a:endParaRPr>
            </a:p>
          </p:txBody>
        </p:sp>
        <p:sp>
          <p:nvSpPr>
            <p:cNvPr id="102" name="椭圆形标注"/>
            <p:cNvSpPr/>
            <p:nvPr/>
          </p:nvSpPr>
          <p:spPr>
            <a:xfrm rot="16920000">
              <a:off x="3696183" y="1984746"/>
              <a:ext cx="1492026" cy="1498781"/>
            </a:xfrm>
            <a:prstGeom prst="wedgeEllipseCallout">
              <a:avLst>
                <a:gd name="adj1" fmla="val -23571"/>
                <a:gd name="adj2" fmla="val 535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2000" dirty="0">
                <a:solidFill>
                  <a:srgbClr val="FFFFFF"/>
                </a:solidFill>
              </a:endParaRPr>
            </a:p>
          </p:txBody>
        </p:sp>
        <p:grpSp>
          <p:nvGrpSpPr>
            <p:cNvPr id="103" name="组合 102"/>
            <p:cNvGrpSpPr/>
            <p:nvPr/>
          </p:nvGrpSpPr>
          <p:grpSpPr>
            <a:xfrm flipH="1">
              <a:off x="617890" y="1242344"/>
              <a:ext cx="2351544" cy="801317"/>
              <a:chOff x="6768" y="1590"/>
              <a:chExt cx="5016" cy="1717"/>
            </a:xfrm>
          </p:grpSpPr>
          <p:sp>
            <p:nvSpPr>
              <p:cNvPr id="104" name="文本框 20"/>
              <p:cNvSpPr txBox="1"/>
              <p:nvPr/>
            </p:nvSpPr>
            <p:spPr>
              <a:xfrm flipH="1">
                <a:off x="6768" y="1590"/>
                <a:ext cx="3170" cy="688"/>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600" b="1">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endParaRPr lang="zh-CN" altLang="en-US" sz="1600" b="1">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5" name="文本框 22"/>
              <p:cNvSpPr txBox="1"/>
              <p:nvPr/>
            </p:nvSpPr>
            <p:spPr>
              <a:xfrm flipH="1">
                <a:off x="6768" y="2179"/>
                <a:ext cx="5016" cy="1128"/>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单击此处添加本章节的简要内容。本模板精心设计，模板所有素材均可自由编辑替换移动。单击此处添加本章节的简要内容。</a:t>
                </a:r>
                <a:endPar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106" name="组合 105"/>
            <p:cNvGrpSpPr/>
            <p:nvPr/>
          </p:nvGrpSpPr>
          <p:grpSpPr>
            <a:xfrm flipH="1">
              <a:off x="662895" y="3359742"/>
              <a:ext cx="2351544" cy="801317"/>
              <a:chOff x="6768" y="1590"/>
              <a:chExt cx="5016" cy="1717"/>
            </a:xfrm>
          </p:grpSpPr>
          <p:sp>
            <p:nvSpPr>
              <p:cNvPr id="107" name="文本框 20"/>
              <p:cNvSpPr txBox="1"/>
              <p:nvPr/>
            </p:nvSpPr>
            <p:spPr>
              <a:xfrm flipH="1">
                <a:off x="6768" y="1590"/>
                <a:ext cx="3170" cy="688"/>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600" b="1">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endParaRPr lang="zh-CN" altLang="en-US" sz="1600" b="1">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8" name="文本框 22"/>
              <p:cNvSpPr txBox="1"/>
              <p:nvPr/>
            </p:nvSpPr>
            <p:spPr>
              <a:xfrm flipH="1">
                <a:off x="6768" y="2179"/>
                <a:ext cx="5016" cy="1128"/>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单击此处添加本章节的简要内容。本模板精心设计，模板所有素材均可自由编辑替换移动。单击此处添加本章节的简要内容。</a:t>
                </a:r>
                <a:endPar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109" name="组合 108"/>
            <p:cNvGrpSpPr/>
            <p:nvPr/>
          </p:nvGrpSpPr>
          <p:grpSpPr>
            <a:xfrm>
              <a:off x="6032160" y="3378410"/>
              <a:ext cx="2351544" cy="801317"/>
              <a:chOff x="6768" y="1590"/>
              <a:chExt cx="5016" cy="1717"/>
            </a:xfrm>
          </p:grpSpPr>
          <p:sp>
            <p:nvSpPr>
              <p:cNvPr id="110" name="文本框 20"/>
              <p:cNvSpPr txBox="1"/>
              <p:nvPr/>
            </p:nvSpPr>
            <p:spPr>
              <a:xfrm flipH="1">
                <a:off x="6768" y="1590"/>
                <a:ext cx="3170" cy="688"/>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600" b="1">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endParaRPr lang="zh-CN" altLang="en-US" sz="1600" b="1">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1" name="文本框 22"/>
              <p:cNvSpPr txBox="1"/>
              <p:nvPr/>
            </p:nvSpPr>
            <p:spPr>
              <a:xfrm flipH="1">
                <a:off x="6768" y="2179"/>
                <a:ext cx="5016" cy="1128"/>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单击此处添加本章节的简要内容。本模板精心设计，模板所有素材均可自由编辑替换移动。单击此处添加本章节的简要内容。</a:t>
                </a:r>
                <a:endPar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112" name="组合 111"/>
            <p:cNvGrpSpPr/>
            <p:nvPr/>
          </p:nvGrpSpPr>
          <p:grpSpPr>
            <a:xfrm>
              <a:off x="5953869" y="1242344"/>
              <a:ext cx="2351544" cy="801317"/>
              <a:chOff x="6768" y="1590"/>
              <a:chExt cx="5016" cy="1717"/>
            </a:xfrm>
          </p:grpSpPr>
          <p:sp>
            <p:nvSpPr>
              <p:cNvPr id="113" name="文本框 20"/>
              <p:cNvSpPr txBox="1"/>
              <p:nvPr/>
            </p:nvSpPr>
            <p:spPr>
              <a:xfrm flipH="1">
                <a:off x="6768" y="1590"/>
                <a:ext cx="3170" cy="688"/>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600" b="1">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endParaRPr lang="zh-CN" altLang="en-US" sz="1600" b="1">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4" name="文本框 113"/>
              <p:cNvSpPr txBox="1"/>
              <p:nvPr/>
            </p:nvSpPr>
            <p:spPr>
              <a:xfrm flipH="1">
                <a:off x="6768" y="2179"/>
                <a:ext cx="5016" cy="1128"/>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单击此处添加本章节的简要内容。本模板精心设计，模板所有素材均可自由编辑替换移动。单击此处添加本章节的简要内容。</a:t>
                </a:r>
                <a:endPar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sp>
          <p:nvSpPr>
            <p:cNvPr id="115" name="信号"/>
            <p:cNvSpPr/>
            <p:nvPr/>
          </p:nvSpPr>
          <p:spPr>
            <a:xfrm>
              <a:off x="4166302" y="2256007"/>
              <a:ext cx="530691" cy="528299"/>
            </a:xfrm>
            <a:custGeom>
              <a:avLst/>
              <a:gdLst/>
              <a:ahLst/>
              <a:cxnLst/>
              <a:rect l="l" t="t" r="r" b="b"/>
              <a:pathLst>
                <a:path w="1366582" h="1042046">
                  <a:moveTo>
                    <a:pt x="37022" y="792087"/>
                  </a:moveTo>
                  <a:lnTo>
                    <a:pt x="185104" y="792087"/>
                  </a:lnTo>
                  <a:cubicBezTo>
                    <a:pt x="205551" y="792087"/>
                    <a:pt x="222126" y="808662"/>
                    <a:pt x="222126" y="829109"/>
                  </a:cubicBezTo>
                  <a:lnTo>
                    <a:pt x="222126" y="1005022"/>
                  </a:lnTo>
                  <a:cubicBezTo>
                    <a:pt x="222126" y="1025469"/>
                    <a:pt x="205551" y="1042044"/>
                    <a:pt x="185104" y="1042044"/>
                  </a:cubicBezTo>
                  <a:lnTo>
                    <a:pt x="37022" y="1042044"/>
                  </a:lnTo>
                  <a:cubicBezTo>
                    <a:pt x="16575" y="1042044"/>
                    <a:pt x="0" y="1025469"/>
                    <a:pt x="0" y="1005022"/>
                  </a:cubicBezTo>
                  <a:lnTo>
                    <a:pt x="0" y="829109"/>
                  </a:lnTo>
                  <a:cubicBezTo>
                    <a:pt x="0" y="808662"/>
                    <a:pt x="16575" y="792087"/>
                    <a:pt x="37022" y="792087"/>
                  </a:cubicBezTo>
                  <a:close/>
                  <a:moveTo>
                    <a:pt x="308442" y="614561"/>
                  </a:moveTo>
                  <a:lnTo>
                    <a:pt x="456524" y="614561"/>
                  </a:lnTo>
                  <a:cubicBezTo>
                    <a:pt x="476971" y="614561"/>
                    <a:pt x="493546" y="631136"/>
                    <a:pt x="493546" y="651583"/>
                  </a:cubicBezTo>
                  <a:lnTo>
                    <a:pt x="493546" y="1005023"/>
                  </a:lnTo>
                  <a:cubicBezTo>
                    <a:pt x="493546" y="1025470"/>
                    <a:pt x="476971" y="1042045"/>
                    <a:pt x="456524" y="1042045"/>
                  </a:cubicBezTo>
                  <a:lnTo>
                    <a:pt x="308442" y="1042045"/>
                  </a:lnTo>
                  <a:cubicBezTo>
                    <a:pt x="287995" y="1042045"/>
                    <a:pt x="271420" y="1025470"/>
                    <a:pt x="271420" y="1005023"/>
                  </a:cubicBezTo>
                  <a:lnTo>
                    <a:pt x="271420" y="651583"/>
                  </a:lnTo>
                  <a:cubicBezTo>
                    <a:pt x="271420" y="631136"/>
                    <a:pt x="287995" y="614561"/>
                    <a:pt x="308442" y="614561"/>
                  </a:cubicBezTo>
                  <a:close/>
                  <a:moveTo>
                    <a:pt x="583127" y="432047"/>
                  </a:moveTo>
                  <a:lnTo>
                    <a:pt x="744271" y="432047"/>
                  </a:lnTo>
                  <a:cubicBezTo>
                    <a:pt x="766521" y="432047"/>
                    <a:pt x="784558" y="450084"/>
                    <a:pt x="784558" y="472334"/>
                  </a:cubicBezTo>
                  <a:lnTo>
                    <a:pt x="784558" y="1001758"/>
                  </a:lnTo>
                  <a:cubicBezTo>
                    <a:pt x="784558" y="1024008"/>
                    <a:pt x="766521" y="1042045"/>
                    <a:pt x="744271" y="1042045"/>
                  </a:cubicBezTo>
                  <a:lnTo>
                    <a:pt x="583127" y="1042045"/>
                  </a:lnTo>
                  <a:cubicBezTo>
                    <a:pt x="560877" y="1042045"/>
                    <a:pt x="542840" y="1024008"/>
                    <a:pt x="542840" y="1001758"/>
                  </a:cubicBezTo>
                  <a:lnTo>
                    <a:pt x="542840" y="472334"/>
                  </a:lnTo>
                  <a:cubicBezTo>
                    <a:pt x="542840" y="450084"/>
                    <a:pt x="560877" y="432047"/>
                    <a:pt x="583127" y="432047"/>
                  </a:cubicBezTo>
                  <a:close/>
                  <a:moveTo>
                    <a:pt x="874139" y="210194"/>
                  </a:moveTo>
                  <a:lnTo>
                    <a:pt x="1035283" y="210194"/>
                  </a:lnTo>
                  <a:cubicBezTo>
                    <a:pt x="1057533" y="210194"/>
                    <a:pt x="1075570" y="228231"/>
                    <a:pt x="1075570" y="250481"/>
                  </a:cubicBezTo>
                  <a:lnTo>
                    <a:pt x="1075570" y="1001758"/>
                  </a:lnTo>
                  <a:cubicBezTo>
                    <a:pt x="1075570" y="1024008"/>
                    <a:pt x="1057533" y="1042045"/>
                    <a:pt x="1035283" y="1042045"/>
                  </a:cubicBezTo>
                  <a:lnTo>
                    <a:pt x="874139" y="1042045"/>
                  </a:lnTo>
                  <a:cubicBezTo>
                    <a:pt x="851889" y="1042045"/>
                    <a:pt x="833852" y="1024008"/>
                    <a:pt x="833852" y="1001758"/>
                  </a:cubicBezTo>
                  <a:lnTo>
                    <a:pt x="833852" y="250481"/>
                  </a:lnTo>
                  <a:cubicBezTo>
                    <a:pt x="833852" y="228231"/>
                    <a:pt x="851889" y="210194"/>
                    <a:pt x="874139" y="210194"/>
                  </a:cubicBezTo>
                  <a:close/>
                  <a:moveTo>
                    <a:pt x="1165151" y="0"/>
                  </a:moveTo>
                  <a:lnTo>
                    <a:pt x="1326295" y="0"/>
                  </a:lnTo>
                  <a:cubicBezTo>
                    <a:pt x="1348545" y="0"/>
                    <a:pt x="1366582" y="18037"/>
                    <a:pt x="1366582" y="40287"/>
                  </a:cubicBezTo>
                  <a:lnTo>
                    <a:pt x="1366582" y="1001759"/>
                  </a:lnTo>
                  <a:cubicBezTo>
                    <a:pt x="1366582" y="1024009"/>
                    <a:pt x="1348545" y="1042046"/>
                    <a:pt x="1326295" y="1042046"/>
                  </a:cubicBezTo>
                  <a:lnTo>
                    <a:pt x="1165151" y="1042046"/>
                  </a:lnTo>
                  <a:cubicBezTo>
                    <a:pt x="1142901" y="1042046"/>
                    <a:pt x="1124864" y="1024009"/>
                    <a:pt x="1124864" y="1001759"/>
                  </a:cubicBezTo>
                  <a:lnTo>
                    <a:pt x="1124864" y="40287"/>
                  </a:lnTo>
                  <a:cubicBezTo>
                    <a:pt x="1124864" y="18037"/>
                    <a:pt x="1142901" y="0"/>
                    <a:pt x="1165151" y="0"/>
                  </a:cubicBezTo>
                  <a:close/>
                </a:path>
              </a:pathLst>
            </a:custGeom>
            <a:solidFill>
              <a:srgbClr val="03264C"/>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2000">
                <a:solidFill>
                  <a:srgbClr val="FFFFFF"/>
                </a:solidFill>
              </a:endParaRPr>
            </a:p>
          </p:txBody>
        </p:sp>
        <p:sp>
          <p:nvSpPr>
            <p:cNvPr id="116" name="文本框 20"/>
            <p:cNvSpPr txBox="1"/>
            <p:nvPr/>
          </p:nvSpPr>
          <p:spPr>
            <a:xfrm flipH="1">
              <a:off x="3703588" y="2830509"/>
              <a:ext cx="1486123" cy="298006"/>
            </a:xfrm>
            <a:prstGeom prst="rect">
              <a:avLst/>
            </a:prstGeom>
            <a:noFill/>
            <a:ln w="9525">
              <a:noFill/>
              <a:miter/>
            </a:ln>
            <a:effectLst>
              <a:outerShdw sx="999" sy="999" algn="ctr" rotWithShape="0">
                <a:srgbClr val="000000"/>
              </a:outerShdw>
            </a:effectLst>
          </p:spPr>
          <p:txBody>
            <a:bodyPr wrap="square" lIns="67391" tIns="33696" rIns="67391" bIns="33696" anchor="t">
              <a:spAutoFit/>
            </a:bodyPr>
            <a:lstStyle/>
            <a:p>
              <a:pPr lvl="0" algn="ctr"/>
              <a:r>
                <a:rPr lang="zh-CN" altLang="en-US" sz="1600" b="1" dirty="0">
                  <a:solidFill>
                    <a:srgbClr val="03264C"/>
                  </a:solidFill>
                  <a:latin typeface="微软雅黑" panose="020B0503020204020204" pitchFamily="34" charset="-122"/>
                  <a:ea typeface="微软雅黑" panose="020B0503020204020204" pitchFamily="34" charset="-122"/>
                  <a:sym typeface="Arial" panose="020B0604020202020204" pitchFamily="34" charset="0"/>
                </a:rPr>
                <a:t>单击键入标题 </a:t>
              </a:r>
              <a:endParaRPr lang="zh-CN" altLang="en-US" sz="1600" b="1" dirty="0">
                <a:solidFill>
                  <a:srgbClr val="03264C"/>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568048" y="1359421"/>
            <a:ext cx="1728192" cy="1728192"/>
          </a:xfrm>
          <a:prstGeom prst="ellipse">
            <a:avLst/>
          </a:prstGeom>
          <a:solidFill>
            <a:srgbClr val="032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smtClean="0"/>
              <a:t>68</a:t>
            </a:r>
            <a:r>
              <a:rPr lang="zh-CN" altLang="en-US" sz="4000" dirty="0" smtClean="0"/>
              <a:t>％</a:t>
            </a:r>
            <a:endParaRPr lang="en-US" altLang="zh-CN" sz="4000" dirty="0" smtClean="0"/>
          </a:p>
          <a:p>
            <a:pPr algn="ctr"/>
            <a:r>
              <a:rPr lang="en-US" altLang="zh-CN" sz="1400" dirty="0" smtClean="0"/>
              <a:t>GOOD IDEAS</a:t>
            </a:r>
            <a:endParaRPr lang="zh-CN" altLang="en-US" sz="1400" dirty="0"/>
          </a:p>
        </p:txBody>
      </p:sp>
      <p:sp>
        <p:nvSpPr>
          <p:cNvPr id="9" name="椭圆 8"/>
          <p:cNvSpPr/>
          <p:nvPr/>
        </p:nvSpPr>
        <p:spPr>
          <a:xfrm>
            <a:off x="2661640" y="1359421"/>
            <a:ext cx="1728192" cy="1728192"/>
          </a:xfrm>
          <a:prstGeom prst="ellipse">
            <a:avLst/>
          </a:prstGeom>
          <a:solidFill>
            <a:srgbClr val="032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t>7</a:t>
            </a:r>
            <a:r>
              <a:rPr lang="en-US" altLang="zh-CN" sz="4000" dirty="0" smtClean="0"/>
              <a:t>8</a:t>
            </a:r>
            <a:r>
              <a:rPr lang="zh-CN" altLang="en-US" sz="4000" dirty="0" smtClean="0"/>
              <a:t>％</a:t>
            </a:r>
            <a:endParaRPr lang="en-US" altLang="zh-CN" sz="4000" dirty="0" smtClean="0"/>
          </a:p>
          <a:p>
            <a:pPr algn="ctr"/>
            <a:r>
              <a:rPr lang="en-US" altLang="zh-CN" sz="1400" dirty="0" smtClean="0"/>
              <a:t>GOOD IDEAS</a:t>
            </a:r>
            <a:endParaRPr lang="zh-CN" altLang="en-US" sz="1400" dirty="0"/>
          </a:p>
        </p:txBody>
      </p:sp>
      <p:sp>
        <p:nvSpPr>
          <p:cNvPr id="10" name="椭圆 9"/>
          <p:cNvSpPr/>
          <p:nvPr/>
        </p:nvSpPr>
        <p:spPr>
          <a:xfrm>
            <a:off x="4755232" y="1359421"/>
            <a:ext cx="1728192" cy="1728192"/>
          </a:xfrm>
          <a:prstGeom prst="ellipse">
            <a:avLst/>
          </a:prstGeom>
          <a:solidFill>
            <a:srgbClr val="032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t>8</a:t>
            </a:r>
            <a:r>
              <a:rPr lang="en-US" altLang="zh-CN" sz="4000" dirty="0" smtClean="0"/>
              <a:t>8</a:t>
            </a:r>
            <a:r>
              <a:rPr lang="zh-CN" altLang="en-US" sz="4000" dirty="0" smtClean="0"/>
              <a:t>％</a:t>
            </a:r>
            <a:endParaRPr lang="en-US" altLang="zh-CN" sz="4000" dirty="0" smtClean="0"/>
          </a:p>
          <a:p>
            <a:pPr algn="ctr"/>
            <a:r>
              <a:rPr lang="en-US" altLang="zh-CN" sz="1400" dirty="0" smtClean="0"/>
              <a:t>GOOD IDEAS</a:t>
            </a:r>
            <a:endParaRPr lang="zh-CN" altLang="en-US" sz="1400" dirty="0"/>
          </a:p>
        </p:txBody>
      </p:sp>
      <p:sp>
        <p:nvSpPr>
          <p:cNvPr id="11" name="椭圆 10"/>
          <p:cNvSpPr/>
          <p:nvPr/>
        </p:nvSpPr>
        <p:spPr>
          <a:xfrm>
            <a:off x="6848822" y="1359421"/>
            <a:ext cx="1728192" cy="1728192"/>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t>9</a:t>
            </a:r>
            <a:r>
              <a:rPr lang="en-US" altLang="zh-CN" sz="4000" dirty="0" smtClean="0"/>
              <a:t>8</a:t>
            </a:r>
            <a:r>
              <a:rPr lang="zh-CN" altLang="en-US" sz="4000" dirty="0" smtClean="0"/>
              <a:t>％</a:t>
            </a:r>
            <a:endParaRPr lang="en-US" altLang="zh-CN" sz="4000" dirty="0" smtClean="0"/>
          </a:p>
          <a:p>
            <a:pPr algn="ctr"/>
            <a:r>
              <a:rPr lang="en-US" altLang="zh-CN" sz="1400" dirty="0" smtClean="0"/>
              <a:t>GOOD IDEAS</a:t>
            </a:r>
            <a:endParaRPr lang="zh-CN" altLang="en-US" sz="1400" dirty="0"/>
          </a:p>
        </p:txBody>
      </p:sp>
      <p:grpSp>
        <p:nvGrpSpPr>
          <p:cNvPr id="17" name="组合 16"/>
          <p:cNvGrpSpPr/>
          <p:nvPr/>
        </p:nvGrpSpPr>
        <p:grpSpPr>
          <a:xfrm>
            <a:off x="2326885" y="1647453"/>
            <a:ext cx="304110" cy="1080120"/>
            <a:chOff x="2467690" y="1923678"/>
            <a:chExt cx="304110" cy="1080120"/>
          </a:xfrm>
        </p:grpSpPr>
        <p:cxnSp>
          <p:nvCxnSpPr>
            <p:cNvPr id="14" name="直接连接符 13"/>
            <p:cNvCxnSpPr/>
            <p:nvPr/>
          </p:nvCxnSpPr>
          <p:spPr>
            <a:xfrm>
              <a:off x="2467690" y="1923678"/>
              <a:ext cx="304110" cy="504056"/>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2467690" y="2427734"/>
              <a:ext cx="304110" cy="576064"/>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a:off x="4420477" y="1647453"/>
            <a:ext cx="304110" cy="1080120"/>
            <a:chOff x="2467690" y="1923678"/>
            <a:chExt cx="304110" cy="1080120"/>
          </a:xfrm>
        </p:grpSpPr>
        <p:cxnSp>
          <p:nvCxnSpPr>
            <p:cNvPr id="19" name="直接连接符 18"/>
            <p:cNvCxnSpPr/>
            <p:nvPr/>
          </p:nvCxnSpPr>
          <p:spPr>
            <a:xfrm>
              <a:off x="2467690" y="1923678"/>
              <a:ext cx="304110" cy="504056"/>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2467690" y="2427734"/>
              <a:ext cx="304110" cy="576064"/>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21" name="组合 20"/>
          <p:cNvGrpSpPr/>
          <p:nvPr/>
        </p:nvGrpSpPr>
        <p:grpSpPr>
          <a:xfrm>
            <a:off x="6514069" y="1683457"/>
            <a:ext cx="304110" cy="1080120"/>
            <a:chOff x="2467690" y="1923678"/>
            <a:chExt cx="304110" cy="1080120"/>
          </a:xfrm>
        </p:grpSpPr>
        <p:cxnSp>
          <p:nvCxnSpPr>
            <p:cNvPr id="22" name="直接连接符 21"/>
            <p:cNvCxnSpPr/>
            <p:nvPr/>
          </p:nvCxnSpPr>
          <p:spPr>
            <a:xfrm>
              <a:off x="2467690" y="1923678"/>
              <a:ext cx="304110" cy="504056"/>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2467690" y="2427734"/>
              <a:ext cx="304110" cy="576064"/>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grpSp>
      <p:sp>
        <p:nvSpPr>
          <p:cNvPr id="24" name="TextBox 23"/>
          <p:cNvSpPr txBox="1"/>
          <p:nvPr/>
        </p:nvSpPr>
        <p:spPr>
          <a:xfrm>
            <a:off x="-29026" y="3109689"/>
            <a:ext cx="2922340" cy="1615827"/>
          </a:xfrm>
          <a:prstGeom prst="rect">
            <a:avLst/>
          </a:prstGeom>
          <a:noFill/>
        </p:spPr>
        <p:txBody>
          <a:bodyPr wrap="square" rtlCol="0">
            <a:spAutoFit/>
          </a:bodyPr>
          <a:lstStyle/>
          <a:p>
            <a:pPr algn="ctr">
              <a:lnSpc>
                <a:spcPct val="150000"/>
              </a:lnSpc>
            </a:pPr>
            <a:r>
              <a:rPr lang="en-US" altLang="zh-CN" sz="1100" dirty="0">
                <a:latin typeface="微软雅黑" panose="020B0503020204020204" pitchFamily="34" charset="-122"/>
                <a:ea typeface="微软雅黑" panose="020B0503020204020204" pitchFamily="34" charset="-122"/>
              </a:rPr>
              <a:t>Always believe </a:t>
            </a:r>
            <a:r>
              <a:rPr lang="en-US" altLang="zh-CN" sz="1100" dirty="0" smtClean="0">
                <a:latin typeface="微软雅黑" panose="020B0503020204020204" pitchFamily="34" charset="-122"/>
                <a:ea typeface="微软雅黑" panose="020B0503020204020204" pitchFamily="34" charset="-122"/>
              </a:rPr>
              <a:t>that </a:t>
            </a:r>
            <a:endParaRPr lang="en-US" altLang="zh-CN" sz="1100" dirty="0" smtClean="0">
              <a:latin typeface="微软雅黑" panose="020B0503020204020204" pitchFamily="34" charset="-122"/>
              <a:ea typeface="微软雅黑" panose="020B0503020204020204" pitchFamily="34" charset="-122"/>
            </a:endParaRPr>
          </a:p>
          <a:p>
            <a:pPr algn="ctr">
              <a:lnSpc>
                <a:spcPct val="150000"/>
              </a:lnSpc>
            </a:pPr>
            <a:r>
              <a:rPr lang="en-US" altLang="zh-CN" sz="1100" dirty="0" smtClean="0">
                <a:latin typeface="微软雅黑" panose="020B0503020204020204" pitchFamily="34" charset="-122"/>
                <a:ea typeface="微软雅黑" panose="020B0503020204020204" pitchFamily="34" charset="-122"/>
              </a:rPr>
              <a:t>something wonderful </a:t>
            </a:r>
            <a:endParaRPr lang="en-US" altLang="zh-CN" sz="1100" dirty="0" smtClean="0">
              <a:latin typeface="微软雅黑" panose="020B0503020204020204" pitchFamily="34" charset="-122"/>
              <a:ea typeface="微软雅黑" panose="020B0503020204020204" pitchFamily="34" charset="-122"/>
            </a:endParaRPr>
          </a:p>
          <a:p>
            <a:pPr algn="ctr">
              <a:lnSpc>
                <a:spcPct val="150000"/>
              </a:lnSpc>
            </a:pPr>
            <a:r>
              <a:rPr lang="en-US" altLang="zh-CN" sz="1100" dirty="0" smtClean="0">
                <a:latin typeface="微软雅黑" panose="020B0503020204020204" pitchFamily="34" charset="-122"/>
                <a:ea typeface="微软雅黑" panose="020B0503020204020204" pitchFamily="34" charset="-122"/>
              </a:rPr>
              <a:t>is </a:t>
            </a:r>
            <a:r>
              <a:rPr lang="en-US" altLang="zh-CN" sz="1100" dirty="0">
                <a:latin typeface="微软雅黑" panose="020B0503020204020204" pitchFamily="34" charset="-122"/>
                <a:ea typeface="微软雅黑" panose="020B0503020204020204" pitchFamily="34" charset="-122"/>
              </a:rPr>
              <a:t>about </a:t>
            </a:r>
            <a:r>
              <a:rPr lang="en-US" altLang="zh-CN" sz="1100" dirty="0" smtClean="0">
                <a:latin typeface="微软雅黑" panose="020B0503020204020204" pitchFamily="34" charset="-122"/>
                <a:ea typeface="微软雅黑" panose="020B0503020204020204" pitchFamily="34" charset="-122"/>
              </a:rPr>
              <a:t>to happen.</a:t>
            </a:r>
            <a:endParaRPr lang="en-US" altLang="zh-CN" sz="1100" dirty="0" smtClean="0">
              <a:latin typeface="微软雅黑" panose="020B0503020204020204" pitchFamily="34" charset="-122"/>
              <a:ea typeface="微软雅黑" panose="020B0503020204020204" pitchFamily="34" charset="-122"/>
            </a:endParaRPr>
          </a:p>
          <a:p>
            <a:pPr algn="ctr">
              <a:lnSpc>
                <a:spcPct val="150000"/>
              </a:lnSpc>
            </a:pPr>
            <a:r>
              <a:rPr lang="en-US" altLang="zh-CN" sz="1100" dirty="0" smtClean="0">
                <a:latin typeface="微软雅黑" panose="020B0503020204020204" pitchFamily="34" charset="-122"/>
                <a:ea typeface="微软雅黑" panose="020B0503020204020204" pitchFamily="34" charset="-122"/>
              </a:rPr>
              <a:t>Life </a:t>
            </a:r>
            <a:r>
              <a:rPr lang="en-US" altLang="zh-CN" sz="1100" dirty="0">
                <a:latin typeface="微软雅黑" panose="020B0503020204020204" pitchFamily="34" charset="-122"/>
                <a:ea typeface="微软雅黑" panose="020B0503020204020204" pitchFamily="34" charset="-122"/>
              </a:rPr>
              <a:t>is beautiful</a:t>
            </a:r>
            <a:r>
              <a:rPr lang="en-US" altLang="zh-CN" sz="1100" dirty="0" smtClean="0">
                <a:latin typeface="微软雅黑" panose="020B0503020204020204" pitchFamily="34" charset="-122"/>
                <a:ea typeface="微软雅黑" panose="020B0503020204020204" pitchFamily="34" charset="-122"/>
              </a:rPr>
              <a:t>. </a:t>
            </a:r>
            <a:endParaRPr lang="en-US" altLang="zh-CN" sz="1100" dirty="0" smtClean="0">
              <a:latin typeface="微软雅黑" panose="020B0503020204020204" pitchFamily="34" charset="-122"/>
              <a:ea typeface="微软雅黑" panose="020B0503020204020204" pitchFamily="34" charset="-122"/>
            </a:endParaRPr>
          </a:p>
          <a:p>
            <a:pPr algn="ctr">
              <a:lnSpc>
                <a:spcPct val="150000"/>
              </a:lnSpc>
            </a:pPr>
            <a:r>
              <a:rPr lang="en-US" altLang="zh-CN" sz="1100" dirty="0" smtClean="0">
                <a:latin typeface="微软雅黑" panose="020B0503020204020204" pitchFamily="34" charset="-122"/>
                <a:ea typeface="微软雅黑" panose="020B0503020204020204" pitchFamily="34" charset="-122"/>
              </a:rPr>
              <a:t>Because </a:t>
            </a:r>
            <a:r>
              <a:rPr lang="en-US" altLang="zh-CN" sz="1100" dirty="0">
                <a:latin typeface="微软雅黑" panose="020B0503020204020204" pitchFamily="34" charset="-122"/>
                <a:ea typeface="微软雅黑" panose="020B0503020204020204" pitchFamily="34" charset="-122"/>
              </a:rPr>
              <a:t>we </a:t>
            </a:r>
            <a:endParaRPr lang="en-US" altLang="zh-CN" sz="1100" dirty="0" smtClean="0">
              <a:latin typeface="微软雅黑" panose="020B0503020204020204" pitchFamily="34" charset="-122"/>
              <a:ea typeface="微软雅黑" panose="020B0503020204020204" pitchFamily="34" charset="-122"/>
            </a:endParaRPr>
          </a:p>
          <a:p>
            <a:pPr algn="ctr">
              <a:lnSpc>
                <a:spcPct val="150000"/>
              </a:lnSpc>
            </a:pPr>
            <a:r>
              <a:rPr lang="en-US" altLang="zh-CN" sz="1100" dirty="0" smtClean="0">
                <a:latin typeface="微软雅黑" panose="020B0503020204020204" pitchFamily="34" charset="-122"/>
                <a:ea typeface="微软雅黑" panose="020B0503020204020204" pitchFamily="34" charset="-122"/>
              </a:rPr>
              <a:t>have our dreams.</a:t>
            </a:r>
            <a:endParaRPr lang="zh-CN" altLang="en-US" sz="1100" dirty="0">
              <a:latin typeface="微软雅黑" panose="020B0503020204020204" pitchFamily="34" charset="-122"/>
              <a:ea typeface="微软雅黑" panose="020B0503020204020204" pitchFamily="34" charset="-122"/>
            </a:endParaRPr>
          </a:p>
        </p:txBody>
      </p:sp>
      <p:sp>
        <p:nvSpPr>
          <p:cNvPr id="25" name="TextBox 24"/>
          <p:cNvSpPr txBox="1"/>
          <p:nvPr/>
        </p:nvSpPr>
        <p:spPr>
          <a:xfrm>
            <a:off x="2064565" y="3109689"/>
            <a:ext cx="2922340" cy="1615827"/>
          </a:xfrm>
          <a:prstGeom prst="rect">
            <a:avLst/>
          </a:prstGeom>
          <a:noFill/>
        </p:spPr>
        <p:txBody>
          <a:bodyPr wrap="square" rtlCol="0">
            <a:spAutoFit/>
          </a:bodyPr>
          <a:lstStyle/>
          <a:p>
            <a:pPr algn="ctr">
              <a:lnSpc>
                <a:spcPct val="150000"/>
              </a:lnSpc>
            </a:pPr>
            <a:r>
              <a:rPr lang="en-US" altLang="zh-CN" sz="1100" dirty="0">
                <a:latin typeface="微软雅黑" panose="020B0503020204020204" pitchFamily="34" charset="-122"/>
                <a:ea typeface="微软雅黑" panose="020B0503020204020204" pitchFamily="34" charset="-122"/>
              </a:rPr>
              <a:t>Always believe </a:t>
            </a:r>
            <a:r>
              <a:rPr lang="en-US" altLang="zh-CN" sz="1100" dirty="0" smtClean="0">
                <a:latin typeface="微软雅黑" panose="020B0503020204020204" pitchFamily="34" charset="-122"/>
                <a:ea typeface="微软雅黑" panose="020B0503020204020204" pitchFamily="34" charset="-122"/>
              </a:rPr>
              <a:t>that </a:t>
            </a:r>
            <a:endParaRPr lang="en-US" altLang="zh-CN" sz="1100" dirty="0" smtClean="0">
              <a:latin typeface="微软雅黑" panose="020B0503020204020204" pitchFamily="34" charset="-122"/>
              <a:ea typeface="微软雅黑" panose="020B0503020204020204" pitchFamily="34" charset="-122"/>
            </a:endParaRPr>
          </a:p>
          <a:p>
            <a:pPr algn="ctr">
              <a:lnSpc>
                <a:spcPct val="150000"/>
              </a:lnSpc>
            </a:pPr>
            <a:r>
              <a:rPr lang="en-US" altLang="zh-CN" sz="1100" dirty="0" smtClean="0">
                <a:latin typeface="微软雅黑" panose="020B0503020204020204" pitchFamily="34" charset="-122"/>
                <a:ea typeface="微软雅黑" panose="020B0503020204020204" pitchFamily="34" charset="-122"/>
              </a:rPr>
              <a:t>something wonderful </a:t>
            </a:r>
            <a:endParaRPr lang="en-US" altLang="zh-CN" sz="1100" dirty="0" smtClean="0">
              <a:latin typeface="微软雅黑" panose="020B0503020204020204" pitchFamily="34" charset="-122"/>
              <a:ea typeface="微软雅黑" panose="020B0503020204020204" pitchFamily="34" charset="-122"/>
            </a:endParaRPr>
          </a:p>
          <a:p>
            <a:pPr algn="ctr">
              <a:lnSpc>
                <a:spcPct val="150000"/>
              </a:lnSpc>
            </a:pPr>
            <a:r>
              <a:rPr lang="en-US" altLang="zh-CN" sz="1100" dirty="0" smtClean="0">
                <a:latin typeface="微软雅黑" panose="020B0503020204020204" pitchFamily="34" charset="-122"/>
                <a:ea typeface="微软雅黑" panose="020B0503020204020204" pitchFamily="34" charset="-122"/>
              </a:rPr>
              <a:t>is </a:t>
            </a:r>
            <a:r>
              <a:rPr lang="en-US" altLang="zh-CN" sz="1100" dirty="0">
                <a:latin typeface="微软雅黑" panose="020B0503020204020204" pitchFamily="34" charset="-122"/>
                <a:ea typeface="微软雅黑" panose="020B0503020204020204" pitchFamily="34" charset="-122"/>
              </a:rPr>
              <a:t>about </a:t>
            </a:r>
            <a:r>
              <a:rPr lang="en-US" altLang="zh-CN" sz="1100" dirty="0" smtClean="0">
                <a:latin typeface="微软雅黑" panose="020B0503020204020204" pitchFamily="34" charset="-122"/>
                <a:ea typeface="微软雅黑" panose="020B0503020204020204" pitchFamily="34" charset="-122"/>
              </a:rPr>
              <a:t>to happen.</a:t>
            </a:r>
            <a:endParaRPr lang="en-US" altLang="zh-CN" sz="1100" dirty="0" smtClean="0">
              <a:latin typeface="微软雅黑" panose="020B0503020204020204" pitchFamily="34" charset="-122"/>
              <a:ea typeface="微软雅黑" panose="020B0503020204020204" pitchFamily="34" charset="-122"/>
            </a:endParaRPr>
          </a:p>
          <a:p>
            <a:pPr algn="ctr">
              <a:lnSpc>
                <a:spcPct val="150000"/>
              </a:lnSpc>
            </a:pPr>
            <a:r>
              <a:rPr lang="en-US" altLang="zh-CN" sz="1100" dirty="0" smtClean="0">
                <a:latin typeface="微软雅黑" panose="020B0503020204020204" pitchFamily="34" charset="-122"/>
                <a:ea typeface="微软雅黑" panose="020B0503020204020204" pitchFamily="34" charset="-122"/>
              </a:rPr>
              <a:t>Life </a:t>
            </a:r>
            <a:r>
              <a:rPr lang="en-US" altLang="zh-CN" sz="1100" dirty="0">
                <a:latin typeface="微软雅黑" panose="020B0503020204020204" pitchFamily="34" charset="-122"/>
                <a:ea typeface="微软雅黑" panose="020B0503020204020204" pitchFamily="34" charset="-122"/>
              </a:rPr>
              <a:t>is beautiful</a:t>
            </a:r>
            <a:r>
              <a:rPr lang="en-US" altLang="zh-CN" sz="1100" dirty="0" smtClean="0">
                <a:latin typeface="微软雅黑" panose="020B0503020204020204" pitchFamily="34" charset="-122"/>
                <a:ea typeface="微软雅黑" panose="020B0503020204020204" pitchFamily="34" charset="-122"/>
              </a:rPr>
              <a:t>. </a:t>
            </a:r>
            <a:endParaRPr lang="en-US" altLang="zh-CN" sz="1100" dirty="0" smtClean="0">
              <a:latin typeface="微软雅黑" panose="020B0503020204020204" pitchFamily="34" charset="-122"/>
              <a:ea typeface="微软雅黑" panose="020B0503020204020204" pitchFamily="34" charset="-122"/>
            </a:endParaRPr>
          </a:p>
          <a:p>
            <a:pPr algn="ctr">
              <a:lnSpc>
                <a:spcPct val="150000"/>
              </a:lnSpc>
            </a:pPr>
            <a:r>
              <a:rPr lang="en-US" altLang="zh-CN" sz="1100" dirty="0" smtClean="0">
                <a:latin typeface="微软雅黑" panose="020B0503020204020204" pitchFamily="34" charset="-122"/>
                <a:ea typeface="微软雅黑" panose="020B0503020204020204" pitchFamily="34" charset="-122"/>
              </a:rPr>
              <a:t>Because </a:t>
            </a:r>
            <a:r>
              <a:rPr lang="en-US" altLang="zh-CN" sz="1100" dirty="0">
                <a:latin typeface="微软雅黑" panose="020B0503020204020204" pitchFamily="34" charset="-122"/>
                <a:ea typeface="微软雅黑" panose="020B0503020204020204" pitchFamily="34" charset="-122"/>
              </a:rPr>
              <a:t>we </a:t>
            </a:r>
            <a:endParaRPr lang="en-US" altLang="zh-CN" sz="1100" dirty="0" smtClean="0">
              <a:latin typeface="微软雅黑" panose="020B0503020204020204" pitchFamily="34" charset="-122"/>
              <a:ea typeface="微软雅黑" panose="020B0503020204020204" pitchFamily="34" charset="-122"/>
            </a:endParaRPr>
          </a:p>
          <a:p>
            <a:pPr algn="ctr">
              <a:lnSpc>
                <a:spcPct val="150000"/>
              </a:lnSpc>
            </a:pPr>
            <a:r>
              <a:rPr lang="en-US" altLang="zh-CN" sz="1100" dirty="0" smtClean="0">
                <a:latin typeface="微软雅黑" panose="020B0503020204020204" pitchFamily="34" charset="-122"/>
                <a:ea typeface="微软雅黑" panose="020B0503020204020204" pitchFamily="34" charset="-122"/>
              </a:rPr>
              <a:t>have our dreams.</a:t>
            </a:r>
            <a:endParaRPr lang="zh-CN" altLang="en-US" sz="1100" dirty="0">
              <a:latin typeface="微软雅黑" panose="020B0503020204020204" pitchFamily="34" charset="-122"/>
              <a:ea typeface="微软雅黑" panose="020B0503020204020204" pitchFamily="34" charset="-122"/>
            </a:endParaRPr>
          </a:p>
        </p:txBody>
      </p:sp>
      <p:sp>
        <p:nvSpPr>
          <p:cNvPr id="26" name="TextBox 25"/>
          <p:cNvSpPr txBox="1"/>
          <p:nvPr/>
        </p:nvSpPr>
        <p:spPr>
          <a:xfrm>
            <a:off x="4158156" y="3109689"/>
            <a:ext cx="2922340" cy="1615827"/>
          </a:xfrm>
          <a:prstGeom prst="rect">
            <a:avLst/>
          </a:prstGeom>
          <a:noFill/>
        </p:spPr>
        <p:txBody>
          <a:bodyPr wrap="square" rtlCol="0">
            <a:spAutoFit/>
          </a:bodyPr>
          <a:lstStyle/>
          <a:p>
            <a:pPr algn="ctr">
              <a:lnSpc>
                <a:spcPct val="150000"/>
              </a:lnSpc>
            </a:pPr>
            <a:r>
              <a:rPr lang="en-US" altLang="zh-CN" sz="1100" dirty="0">
                <a:latin typeface="微软雅黑" panose="020B0503020204020204" pitchFamily="34" charset="-122"/>
                <a:ea typeface="微软雅黑" panose="020B0503020204020204" pitchFamily="34" charset="-122"/>
              </a:rPr>
              <a:t>Always believe </a:t>
            </a:r>
            <a:r>
              <a:rPr lang="en-US" altLang="zh-CN" sz="1100" dirty="0" smtClean="0">
                <a:latin typeface="微软雅黑" panose="020B0503020204020204" pitchFamily="34" charset="-122"/>
                <a:ea typeface="微软雅黑" panose="020B0503020204020204" pitchFamily="34" charset="-122"/>
              </a:rPr>
              <a:t>that </a:t>
            </a:r>
            <a:endParaRPr lang="en-US" altLang="zh-CN" sz="1100" dirty="0" smtClean="0">
              <a:latin typeface="微软雅黑" panose="020B0503020204020204" pitchFamily="34" charset="-122"/>
              <a:ea typeface="微软雅黑" panose="020B0503020204020204" pitchFamily="34" charset="-122"/>
            </a:endParaRPr>
          </a:p>
          <a:p>
            <a:pPr algn="ctr">
              <a:lnSpc>
                <a:spcPct val="150000"/>
              </a:lnSpc>
            </a:pPr>
            <a:r>
              <a:rPr lang="en-US" altLang="zh-CN" sz="1100" dirty="0" smtClean="0">
                <a:latin typeface="微软雅黑" panose="020B0503020204020204" pitchFamily="34" charset="-122"/>
                <a:ea typeface="微软雅黑" panose="020B0503020204020204" pitchFamily="34" charset="-122"/>
              </a:rPr>
              <a:t>something wonderful </a:t>
            </a:r>
            <a:endParaRPr lang="en-US" altLang="zh-CN" sz="1100" dirty="0" smtClean="0">
              <a:latin typeface="微软雅黑" panose="020B0503020204020204" pitchFamily="34" charset="-122"/>
              <a:ea typeface="微软雅黑" panose="020B0503020204020204" pitchFamily="34" charset="-122"/>
            </a:endParaRPr>
          </a:p>
          <a:p>
            <a:pPr algn="ctr">
              <a:lnSpc>
                <a:spcPct val="150000"/>
              </a:lnSpc>
            </a:pPr>
            <a:r>
              <a:rPr lang="en-US" altLang="zh-CN" sz="1100" dirty="0" smtClean="0">
                <a:latin typeface="微软雅黑" panose="020B0503020204020204" pitchFamily="34" charset="-122"/>
                <a:ea typeface="微软雅黑" panose="020B0503020204020204" pitchFamily="34" charset="-122"/>
              </a:rPr>
              <a:t>is </a:t>
            </a:r>
            <a:r>
              <a:rPr lang="en-US" altLang="zh-CN" sz="1100" dirty="0">
                <a:latin typeface="微软雅黑" panose="020B0503020204020204" pitchFamily="34" charset="-122"/>
                <a:ea typeface="微软雅黑" panose="020B0503020204020204" pitchFamily="34" charset="-122"/>
              </a:rPr>
              <a:t>about </a:t>
            </a:r>
            <a:r>
              <a:rPr lang="en-US" altLang="zh-CN" sz="1100" dirty="0" smtClean="0">
                <a:latin typeface="微软雅黑" panose="020B0503020204020204" pitchFamily="34" charset="-122"/>
                <a:ea typeface="微软雅黑" panose="020B0503020204020204" pitchFamily="34" charset="-122"/>
              </a:rPr>
              <a:t>to happen.</a:t>
            </a:r>
            <a:endParaRPr lang="en-US" altLang="zh-CN" sz="1100" dirty="0" smtClean="0">
              <a:latin typeface="微软雅黑" panose="020B0503020204020204" pitchFamily="34" charset="-122"/>
              <a:ea typeface="微软雅黑" panose="020B0503020204020204" pitchFamily="34" charset="-122"/>
            </a:endParaRPr>
          </a:p>
          <a:p>
            <a:pPr algn="ctr">
              <a:lnSpc>
                <a:spcPct val="150000"/>
              </a:lnSpc>
            </a:pPr>
            <a:r>
              <a:rPr lang="en-US" altLang="zh-CN" sz="1100" dirty="0" smtClean="0">
                <a:latin typeface="微软雅黑" panose="020B0503020204020204" pitchFamily="34" charset="-122"/>
                <a:ea typeface="微软雅黑" panose="020B0503020204020204" pitchFamily="34" charset="-122"/>
              </a:rPr>
              <a:t>Life </a:t>
            </a:r>
            <a:r>
              <a:rPr lang="en-US" altLang="zh-CN" sz="1100" dirty="0">
                <a:latin typeface="微软雅黑" panose="020B0503020204020204" pitchFamily="34" charset="-122"/>
                <a:ea typeface="微软雅黑" panose="020B0503020204020204" pitchFamily="34" charset="-122"/>
              </a:rPr>
              <a:t>is beautiful</a:t>
            </a:r>
            <a:r>
              <a:rPr lang="en-US" altLang="zh-CN" sz="1100" dirty="0" smtClean="0">
                <a:latin typeface="微软雅黑" panose="020B0503020204020204" pitchFamily="34" charset="-122"/>
                <a:ea typeface="微软雅黑" panose="020B0503020204020204" pitchFamily="34" charset="-122"/>
              </a:rPr>
              <a:t>. </a:t>
            </a:r>
            <a:endParaRPr lang="en-US" altLang="zh-CN" sz="1100" dirty="0" smtClean="0">
              <a:latin typeface="微软雅黑" panose="020B0503020204020204" pitchFamily="34" charset="-122"/>
              <a:ea typeface="微软雅黑" panose="020B0503020204020204" pitchFamily="34" charset="-122"/>
            </a:endParaRPr>
          </a:p>
          <a:p>
            <a:pPr algn="ctr">
              <a:lnSpc>
                <a:spcPct val="150000"/>
              </a:lnSpc>
            </a:pPr>
            <a:r>
              <a:rPr lang="en-US" altLang="zh-CN" sz="1100" dirty="0" smtClean="0">
                <a:latin typeface="微软雅黑" panose="020B0503020204020204" pitchFamily="34" charset="-122"/>
                <a:ea typeface="微软雅黑" panose="020B0503020204020204" pitchFamily="34" charset="-122"/>
              </a:rPr>
              <a:t>Because </a:t>
            </a:r>
            <a:r>
              <a:rPr lang="en-US" altLang="zh-CN" sz="1100" dirty="0">
                <a:latin typeface="微软雅黑" panose="020B0503020204020204" pitchFamily="34" charset="-122"/>
                <a:ea typeface="微软雅黑" panose="020B0503020204020204" pitchFamily="34" charset="-122"/>
              </a:rPr>
              <a:t>we </a:t>
            </a:r>
            <a:endParaRPr lang="en-US" altLang="zh-CN" sz="1100" dirty="0" smtClean="0">
              <a:latin typeface="微软雅黑" panose="020B0503020204020204" pitchFamily="34" charset="-122"/>
              <a:ea typeface="微软雅黑" panose="020B0503020204020204" pitchFamily="34" charset="-122"/>
            </a:endParaRPr>
          </a:p>
          <a:p>
            <a:pPr algn="ctr">
              <a:lnSpc>
                <a:spcPct val="150000"/>
              </a:lnSpc>
            </a:pPr>
            <a:r>
              <a:rPr lang="en-US" altLang="zh-CN" sz="1100" dirty="0" smtClean="0">
                <a:latin typeface="微软雅黑" panose="020B0503020204020204" pitchFamily="34" charset="-122"/>
                <a:ea typeface="微软雅黑" panose="020B0503020204020204" pitchFamily="34" charset="-122"/>
              </a:rPr>
              <a:t>have our dreams.</a:t>
            </a:r>
            <a:endParaRPr lang="zh-CN" altLang="en-US" sz="1100" dirty="0">
              <a:latin typeface="微软雅黑" panose="020B0503020204020204" pitchFamily="34" charset="-122"/>
              <a:ea typeface="微软雅黑" panose="020B0503020204020204" pitchFamily="34" charset="-122"/>
            </a:endParaRPr>
          </a:p>
        </p:txBody>
      </p:sp>
      <p:sp>
        <p:nvSpPr>
          <p:cNvPr id="27" name="TextBox 26"/>
          <p:cNvSpPr txBox="1"/>
          <p:nvPr/>
        </p:nvSpPr>
        <p:spPr>
          <a:xfrm>
            <a:off x="6251748" y="3109689"/>
            <a:ext cx="2922340" cy="1615827"/>
          </a:xfrm>
          <a:prstGeom prst="rect">
            <a:avLst/>
          </a:prstGeom>
          <a:noFill/>
        </p:spPr>
        <p:txBody>
          <a:bodyPr wrap="square" rtlCol="0">
            <a:spAutoFit/>
          </a:bodyPr>
          <a:lstStyle/>
          <a:p>
            <a:pPr algn="ctr">
              <a:lnSpc>
                <a:spcPct val="150000"/>
              </a:lnSpc>
            </a:pPr>
            <a:r>
              <a:rPr lang="en-US" altLang="zh-CN" sz="1100" dirty="0">
                <a:latin typeface="微软雅黑" panose="020B0503020204020204" pitchFamily="34" charset="-122"/>
                <a:ea typeface="微软雅黑" panose="020B0503020204020204" pitchFamily="34" charset="-122"/>
              </a:rPr>
              <a:t>Always believe </a:t>
            </a:r>
            <a:r>
              <a:rPr lang="en-US" altLang="zh-CN" sz="1100" dirty="0" smtClean="0">
                <a:latin typeface="微软雅黑" panose="020B0503020204020204" pitchFamily="34" charset="-122"/>
                <a:ea typeface="微软雅黑" panose="020B0503020204020204" pitchFamily="34" charset="-122"/>
              </a:rPr>
              <a:t>that </a:t>
            </a:r>
            <a:endParaRPr lang="en-US" altLang="zh-CN" sz="1100" dirty="0" smtClean="0">
              <a:latin typeface="微软雅黑" panose="020B0503020204020204" pitchFamily="34" charset="-122"/>
              <a:ea typeface="微软雅黑" panose="020B0503020204020204" pitchFamily="34" charset="-122"/>
            </a:endParaRPr>
          </a:p>
          <a:p>
            <a:pPr algn="ctr">
              <a:lnSpc>
                <a:spcPct val="150000"/>
              </a:lnSpc>
            </a:pPr>
            <a:r>
              <a:rPr lang="en-US" altLang="zh-CN" sz="1100" dirty="0" smtClean="0">
                <a:latin typeface="微软雅黑" panose="020B0503020204020204" pitchFamily="34" charset="-122"/>
                <a:ea typeface="微软雅黑" panose="020B0503020204020204" pitchFamily="34" charset="-122"/>
              </a:rPr>
              <a:t>something wonderful </a:t>
            </a:r>
            <a:endParaRPr lang="en-US" altLang="zh-CN" sz="1100" dirty="0" smtClean="0">
              <a:latin typeface="微软雅黑" panose="020B0503020204020204" pitchFamily="34" charset="-122"/>
              <a:ea typeface="微软雅黑" panose="020B0503020204020204" pitchFamily="34" charset="-122"/>
            </a:endParaRPr>
          </a:p>
          <a:p>
            <a:pPr algn="ctr">
              <a:lnSpc>
                <a:spcPct val="150000"/>
              </a:lnSpc>
            </a:pPr>
            <a:r>
              <a:rPr lang="en-US" altLang="zh-CN" sz="1100" dirty="0" smtClean="0">
                <a:latin typeface="微软雅黑" panose="020B0503020204020204" pitchFamily="34" charset="-122"/>
                <a:ea typeface="微软雅黑" panose="020B0503020204020204" pitchFamily="34" charset="-122"/>
              </a:rPr>
              <a:t>is </a:t>
            </a:r>
            <a:r>
              <a:rPr lang="en-US" altLang="zh-CN" sz="1100" dirty="0">
                <a:latin typeface="微软雅黑" panose="020B0503020204020204" pitchFamily="34" charset="-122"/>
                <a:ea typeface="微软雅黑" panose="020B0503020204020204" pitchFamily="34" charset="-122"/>
              </a:rPr>
              <a:t>about </a:t>
            </a:r>
            <a:r>
              <a:rPr lang="en-US" altLang="zh-CN" sz="1100" dirty="0" smtClean="0">
                <a:latin typeface="微软雅黑" panose="020B0503020204020204" pitchFamily="34" charset="-122"/>
                <a:ea typeface="微软雅黑" panose="020B0503020204020204" pitchFamily="34" charset="-122"/>
              </a:rPr>
              <a:t>to happen.</a:t>
            </a:r>
            <a:endParaRPr lang="en-US" altLang="zh-CN" sz="1100" dirty="0" smtClean="0">
              <a:latin typeface="微软雅黑" panose="020B0503020204020204" pitchFamily="34" charset="-122"/>
              <a:ea typeface="微软雅黑" panose="020B0503020204020204" pitchFamily="34" charset="-122"/>
            </a:endParaRPr>
          </a:p>
          <a:p>
            <a:pPr algn="ctr">
              <a:lnSpc>
                <a:spcPct val="150000"/>
              </a:lnSpc>
            </a:pPr>
            <a:r>
              <a:rPr lang="en-US" altLang="zh-CN" sz="1100" dirty="0" smtClean="0">
                <a:latin typeface="微软雅黑" panose="020B0503020204020204" pitchFamily="34" charset="-122"/>
                <a:ea typeface="微软雅黑" panose="020B0503020204020204" pitchFamily="34" charset="-122"/>
              </a:rPr>
              <a:t>Life </a:t>
            </a:r>
            <a:r>
              <a:rPr lang="en-US" altLang="zh-CN" sz="1100" dirty="0">
                <a:latin typeface="微软雅黑" panose="020B0503020204020204" pitchFamily="34" charset="-122"/>
                <a:ea typeface="微软雅黑" panose="020B0503020204020204" pitchFamily="34" charset="-122"/>
              </a:rPr>
              <a:t>is beautiful</a:t>
            </a:r>
            <a:r>
              <a:rPr lang="en-US" altLang="zh-CN" sz="1100" dirty="0" smtClean="0">
                <a:latin typeface="微软雅黑" panose="020B0503020204020204" pitchFamily="34" charset="-122"/>
                <a:ea typeface="微软雅黑" panose="020B0503020204020204" pitchFamily="34" charset="-122"/>
              </a:rPr>
              <a:t>. </a:t>
            </a:r>
            <a:endParaRPr lang="en-US" altLang="zh-CN" sz="1100" dirty="0" smtClean="0">
              <a:latin typeface="微软雅黑" panose="020B0503020204020204" pitchFamily="34" charset="-122"/>
              <a:ea typeface="微软雅黑" panose="020B0503020204020204" pitchFamily="34" charset="-122"/>
            </a:endParaRPr>
          </a:p>
          <a:p>
            <a:pPr algn="ctr">
              <a:lnSpc>
                <a:spcPct val="150000"/>
              </a:lnSpc>
            </a:pPr>
            <a:r>
              <a:rPr lang="en-US" altLang="zh-CN" sz="1100" dirty="0" smtClean="0">
                <a:latin typeface="微软雅黑" panose="020B0503020204020204" pitchFamily="34" charset="-122"/>
                <a:ea typeface="微软雅黑" panose="020B0503020204020204" pitchFamily="34" charset="-122"/>
              </a:rPr>
              <a:t>Because </a:t>
            </a:r>
            <a:r>
              <a:rPr lang="en-US" altLang="zh-CN" sz="1100" dirty="0">
                <a:latin typeface="微软雅黑" panose="020B0503020204020204" pitchFamily="34" charset="-122"/>
                <a:ea typeface="微软雅黑" panose="020B0503020204020204" pitchFamily="34" charset="-122"/>
              </a:rPr>
              <a:t>we </a:t>
            </a:r>
            <a:endParaRPr lang="en-US" altLang="zh-CN" sz="1100" dirty="0" smtClean="0">
              <a:latin typeface="微软雅黑" panose="020B0503020204020204" pitchFamily="34" charset="-122"/>
              <a:ea typeface="微软雅黑" panose="020B0503020204020204" pitchFamily="34" charset="-122"/>
            </a:endParaRPr>
          </a:p>
          <a:p>
            <a:pPr algn="ctr">
              <a:lnSpc>
                <a:spcPct val="150000"/>
              </a:lnSpc>
            </a:pPr>
            <a:r>
              <a:rPr lang="en-US" altLang="zh-CN" sz="1100" dirty="0" smtClean="0">
                <a:latin typeface="微软雅黑" panose="020B0503020204020204" pitchFamily="34" charset="-122"/>
                <a:ea typeface="微软雅黑" panose="020B0503020204020204" pitchFamily="34" charset="-122"/>
              </a:rPr>
              <a:t>have our dreams.</a:t>
            </a:r>
            <a:endParaRPr lang="zh-CN" altLang="en-US" sz="1100" dirty="0">
              <a:latin typeface="微软雅黑" panose="020B0503020204020204" pitchFamily="34" charset="-122"/>
              <a:ea typeface="微软雅黑" panose="020B0503020204020204" pitchFamily="34" charset="-122"/>
            </a:endParaRPr>
          </a:p>
        </p:txBody>
      </p:sp>
      <p:grpSp>
        <p:nvGrpSpPr>
          <p:cNvPr id="45" name="组合 44"/>
          <p:cNvGrpSpPr/>
          <p:nvPr/>
        </p:nvGrpSpPr>
        <p:grpSpPr>
          <a:xfrm>
            <a:off x="0" y="0"/>
            <a:ext cx="2536190" cy="553634"/>
            <a:chOff x="0" y="0"/>
            <a:chExt cx="5873" cy="1282"/>
          </a:xfrm>
        </p:grpSpPr>
        <p:sp>
          <p:nvSpPr>
            <p:cNvPr id="84" name="五边形 83"/>
            <p:cNvSpPr/>
            <p:nvPr/>
          </p:nvSpPr>
          <p:spPr>
            <a:xfrm>
              <a:off x="0" y="0"/>
              <a:ext cx="5873" cy="1282"/>
            </a:xfrm>
            <a:prstGeom prst="homePlate">
              <a:avLst>
                <a:gd name="adj" fmla="val 62842"/>
              </a:avLst>
            </a:prstGeom>
            <a:solidFill>
              <a:srgbClr val="03264C"/>
            </a:solidFill>
            <a:ln>
              <a:noFill/>
            </a:ln>
            <a:effectLst>
              <a:outerShdw blurRad="1270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85" name="矩形 3"/>
            <p:cNvSpPr>
              <a:spLocks noChangeArrowheads="1"/>
            </p:cNvSpPr>
            <p:nvPr/>
          </p:nvSpPr>
          <p:spPr bwMode="auto">
            <a:xfrm>
              <a:off x="720" y="325"/>
              <a:ext cx="3275" cy="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defTabSz="914400">
                <a:spcBef>
                  <a:spcPct val="0"/>
                </a:spcBef>
                <a:buNone/>
              </a:pPr>
              <a:r>
                <a:rPr lang="zh-CN" altLang="en-US" sz="1600" b="1" dirty="0" smtClean="0">
                  <a:solidFill>
                    <a:schemeClr val="bg1"/>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1600" b="1" dirty="0" smtClean="0">
                <a:solidFill>
                  <a:schemeClr val="bg1"/>
                </a:solidFill>
                <a:latin typeface="Noto Sans S Chinese DemiLight" panose="020B0400000000000000" pitchFamily="34" charset="-122"/>
                <a:ea typeface="Noto Sans S Chinese DemiLight" panose="020B0400000000000000" pitchFamily="34" charset="-122"/>
                <a:cs typeface="+mn-ea"/>
                <a:sym typeface="+mn-lt"/>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722157" y="4336263"/>
            <a:ext cx="5544616" cy="655142"/>
            <a:chOff x="1111337" y="4336263"/>
            <a:chExt cx="5544616" cy="655142"/>
          </a:xfrm>
        </p:grpSpPr>
        <p:sp>
          <p:nvSpPr>
            <p:cNvPr id="42" name="圆角矩形 41"/>
            <p:cNvSpPr/>
            <p:nvPr/>
          </p:nvSpPr>
          <p:spPr>
            <a:xfrm>
              <a:off x="1111337" y="4371950"/>
              <a:ext cx="5544616" cy="576064"/>
            </a:xfrm>
            <a:prstGeom prst="roundRect">
              <a:avLst>
                <a:gd name="adj" fmla="val 50000"/>
              </a:avLst>
            </a:prstGeom>
            <a:solidFill>
              <a:srgbClr val="032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1168647" y="4423477"/>
              <a:ext cx="473009" cy="47300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TextBox 43"/>
            <p:cNvSpPr txBox="1"/>
            <p:nvPr/>
          </p:nvSpPr>
          <p:spPr>
            <a:xfrm>
              <a:off x="1622606" y="4336263"/>
              <a:ext cx="1363835" cy="307777"/>
            </a:xfrm>
            <a:prstGeom prst="rect">
              <a:avLst/>
            </a:prstGeom>
            <a:noFill/>
          </p:spPr>
          <p:txBody>
            <a:bodyPr wrap="none" rtlCol="0">
              <a:spAutoFit/>
            </a:bodyPr>
            <a:lstStyle/>
            <a:p>
              <a:r>
                <a:rPr lang="en-US" altLang="zh-CN" sz="1400" b="1" dirty="0" smtClean="0">
                  <a:solidFill>
                    <a:schemeClr val="bg1"/>
                  </a:solidFill>
                  <a:latin typeface="微软雅黑" panose="020B0503020204020204" pitchFamily="34" charset="-122"/>
                  <a:ea typeface="微软雅黑" panose="020B0503020204020204" pitchFamily="34" charset="-122"/>
                </a:rPr>
                <a:t>GOOD IDEAS</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1608673" y="4529740"/>
              <a:ext cx="4012060" cy="461665"/>
            </a:xfrm>
            <a:prstGeom prst="rect">
              <a:avLst/>
            </a:prstGeom>
            <a:noFill/>
          </p:spPr>
          <p:txBody>
            <a:bodyPr wrap="none" rtlCol="0">
              <a:spAutoFit/>
            </a:bodyPr>
            <a:lstStyle/>
            <a:p>
              <a:r>
                <a:rPr lang="en-US" altLang="zh-CN" sz="1200" dirty="0" smtClean="0">
                  <a:solidFill>
                    <a:schemeClr val="bg1"/>
                  </a:solidFill>
                </a:rPr>
                <a:t>Always believe that something wonderful is about to happen.</a:t>
              </a:r>
              <a:endParaRPr lang="en-US" altLang="zh-CN" sz="1200" dirty="0" smtClean="0">
                <a:solidFill>
                  <a:schemeClr val="bg1"/>
                </a:solidFill>
              </a:endParaRPr>
            </a:p>
            <a:p>
              <a:r>
                <a:rPr lang="en-US" altLang="zh-CN" sz="1200" dirty="0" smtClean="0">
                  <a:solidFill>
                    <a:schemeClr val="bg1"/>
                  </a:solidFill>
                </a:rPr>
                <a:t>Life is beautiful. Because we have our dreams.</a:t>
              </a:r>
              <a:endParaRPr lang="zh-CN" altLang="en-US" sz="1200" dirty="0">
                <a:solidFill>
                  <a:schemeClr val="bg1"/>
                </a:solidFill>
              </a:endParaRPr>
            </a:p>
          </p:txBody>
        </p:sp>
      </p:grpSp>
      <p:graphicFrame>
        <p:nvGraphicFramePr>
          <p:cNvPr id="18" name="图表 17"/>
          <p:cNvGraphicFramePr/>
          <p:nvPr/>
        </p:nvGraphicFramePr>
        <p:xfrm>
          <a:off x="751046" y="1059582"/>
          <a:ext cx="7176910" cy="2740236"/>
        </p:xfrm>
        <a:graphic>
          <a:graphicData uri="http://schemas.openxmlformats.org/drawingml/2006/chart">
            <c:chart xmlns:c="http://schemas.openxmlformats.org/drawingml/2006/chart" xmlns:r="http://schemas.openxmlformats.org/officeDocument/2006/relationships" r:id="rId1"/>
          </a:graphicData>
        </a:graphic>
      </p:graphicFrame>
      <p:sp>
        <p:nvSpPr>
          <p:cNvPr id="47" name="矩形 46"/>
          <p:cNvSpPr/>
          <p:nvPr/>
        </p:nvSpPr>
        <p:spPr>
          <a:xfrm>
            <a:off x="5974661" y="3956442"/>
            <a:ext cx="125183" cy="12518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7052717" y="3960431"/>
            <a:ext cx="125183" cy="12518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TextBox 48"/>
          <p:cNvSpPr txBox="1"/>
          <p:nvPr/>
        </p:nvSpPr>
        <p:spPr>
          <a:xfrm>
            <a:off x="6108967" y="3892217"/>
            <a:ext cx="657552" cy="261610"/>
          </a:xfrm>
          <a:prstGeom prst="rect">
            <a:avLst/>
          </a:prstGeom>
          <a:noFill/>
        </p:spPr>
        <p:txBody>
          <a:bodyPr wrap="none" rtlCol="0">
            <a:spAutoFit/>
          </a:bodyPr>
          <a:lstStyle/>
          <a:p>
            <a:r>
              <a:rPr lang="en-US" altLang="zh-CN" sz="1100" dirty="0" smtClean="0">
                <a:latin typeface="微软雅黑" panose="020B0503020204020204" pitchFamily="34" charset="-122"/>
                <a:ea typeface="微软雅黑" panose="020B0503020204020204" pitchFamily="34" charset="-122"/>
              </a:rPr>
              <a:t>PLANA</a:t>
            </a:r>
            <a:endParaRPr lang="zh-CN" altLang="en-US" sz="1100" dirty="0">
              <a:latin typeface="微软雅黑" panose="020B0503020204020204" pitchFamily="34" charset="-122"/>
              <a:ea typeface="微软雅黑" panose="020B0503020204020204" pitchFamily="34" charset="-122"/>
            </a:endParaRPr>
          </a:p>
        </p:txBody>
      </p:sp>
      <p:sp>
        <p:nvSpPr>
          <p:cNvPr id="50" name="TextBox 49"/>
          <p:cNvSpPr txBox="1"/>
          <p:nvPr/>
        </p:nvSpPr>
        <p:spPr>
          <a:xfrm>
            <a:off x="7177900" y="3892217"/>
            <a:ext cx="646331" cy="261610"/>
          </a:xfrm>
          <a:prstGeom prst="rect">
            <a:avLst/>
          </a:prstGeom>
          <a:noFill/>
        </p:spPr>
        <p:txBody>
          <a:bodyPr wrap="none" rtlCol="0">
            <a:spAutoFit/>
          </a:bodyPr>
          <a:lstStyle/>
          <a:p>
            <a:r>
              <a:rPr lang="en-US" altLang="zh-CN" sz="1100" dirty="0" smtClean="0">
                <a:latin typeface="微软雅黑" panose="020B0503020204020204" pitchFamily="34" charset="-122"/>
                <a:ea typeface="微软雅黑" panose="020B0503020204020204" pitchFamily="34" charset="-122"/>
              </a:rPr>
              <a:t>PLANB</a:t>
            </a:r>
            <a:endParaRPr lang="zh-CN" altLang="en-US" sz="1100" dirty="0">
              <a:latin typeface="微软雅黑" panose="020B0503020204020204" pitchFamily="34" charset="-122"/>
              <a:ea typeface="微软雅黑" panose="020B0503020204020204" pitchFamily="34" charset="-122"/>
            </a:endParaRPr>
          </a:p>
        </p:txBody>
      </p:sp>
      <p:sp>
        <p:nvSpPr>
          <p:cNvPr id="51" name="矩形 50"/>
          <p:cNvSpPr/>
          <p:nvPr/>
        </p:nvSpPr>
        <p:spPr>
          <a:xfrm>
            <a:off x="8210017" y="3956441"/>
            <a:ext cx="125183" cy="125183"/>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TextBox 51"/>
          <p:cNvSpPr txBox="1"/>
          <p:nvPr/>
        </p:nvSpPr>
        <p:spPr>
          <a:xfrm>
            <a:off x="8344323" y="3892216"/>
            <a:ext cx="652743" cy="261610"/>
          </a:xfrm>
          <a:prstGeom prst="rect">
            <a:avLst/>
          </a:prstGeom>
          <a:noFill/>
        </p:spPr>
        <p:txBody>
          <a:bodyPr wrap="none" rtlCol="0">
            <a:spAutoFit/>
          </a:bodyPr>
          <a:lstStyle/>
          <a:p>
            <a:r>
              <a:rPr lang="en-US" altLang="zh-CN" sz="1100" dirty="0" smtClean="0">
                <a:latin typeface="微软雅黑" panose="020B0503020204020204" pitchFamily="34" charset="-122"/>
                <a:ea typeface="微软雅黑" panose="020B0503020204020204" pitchFamily="34" charset="-122"/>
              </a:rPr>
              <a:t>PLANC</a:t>
            </a:r>
            <a:endParaRPr lang="zh-CN" altLang="en-US" sz="1100" dirty="0">
              <a:latin typeface="微软雅黑" panose="020B0503020204020204" pitchFamily="34" charset="-122"/>
              <a:ea typeface="微软雅黑" panose="020B0503020204020204" pitchFamily="34" charset="-122"/>
            </a:endParaRPr>
          </a:p>
        </p:txBody>
      </p:sp>
      <p:grpSp>
        <p:nvGrpSpPr>
          <p:cNvPr id="2" name="组合 1"/>
          <p:cNvGrpSpPr/>
          <p:nvPr/>
        </p:nvGrpSpPr>
        <p:grpSpPr>
          <a:xfrm>
            <a:off x="0" y="0"/>
            <a:ext cx="2536190" cy="553634"/>
            <a:chOff x="0" y="0"/>
            <a:chExt cx="5873" cy="1282"/>
          </a:xfrm>
        </p:grpSpPr>
        <p:sp>
          <p:nvSpPr>
            <p:cNvPr id="84" name="五边形 83"/>
            <p:cNvSpPr/>
            <p:nvPr/>
          </p:nvSpPr>
          <p:spPr>
            <a:xfrm>
              <a:off x="0" y="0"/>
              <a:ext cx="5873" cy="1282"/>
            </a:xfrm>
            <a:prstGeom prst="homePlate">
              <a:avLst>
                <a:gd name="adj" fmla="val 62842"/>
              </a:avLst>
            </a:prstGeom>
            <a:solidFill>
              <a:srgbClr val="03264C"/>
            </a:solidFill>
            <a:ln>
              <a:noFill/>
            </a:ln>
            <a:effectLst>
              <a:outerShdw blurRad="1270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85" name="矩形 3"/>
            <p:cNvSpPr>
              <a:spLocks noChangeArrowheads="1"/>
            </p:cNvSpPr>
            <p:nvPr/>
          </p:nvSpPr>
          <p:spPr bwMode="auto">
            <a:xfrm>
              <a:off x="720" y="325"/>
              <a:ext cx="3275" cy="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defTabSz="914400">
                <a:spcBef>
                  <a:spcPct val="0"/>
                </a:spcBef>
                <a:buNone/>
              </a:pPr>
              <a:r>
                <a:rPr lang="zh-CN" altLang="en-US" sz="1600" b="1" dirty="0" smtClean="0">
                  <a:solidFill>
                    <a:schemeClr val="bg1"/>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1600" b="1" dirty="0" smtClean="0">
                <a:solidFill>
                  <a:schemeClr val="bg1"/>
                </a:solidFill>
                <a:latin typeface="Noto Sans S Chinese DemiLight" panose="020B0400000000000000" pitchFamily="34" charset="-122"/>
                <a:ea typeface="Noto Sans S Chinese DemiLight" panose="020B0400000000000000" pitchFamily="34" charset="-122"/>
                <a:cs typeface="+mn-ea"/>
                <a:sym typeface="+mn-lt"/>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0" y="0"/>
            <a:ext cx="2536190" cy="553634"/>
            <a:chOff x="0" y="0"/>
            <a:chExt cx="5873" cy="1282"/>
          </a:xfrm>
        </p:grpSpPr>
        <p:sp>
          <p:nvSpPr>
            <p:cNvPr id="84" name="五边形 83"/>
            <p:cNvSpPr/>
            <p:nvPr/>
          </p:nvSpPr>
          <p:spPr>
            <a:xfrm>
              <a:off x="0" y="0"/>
              <a:ext cx="5873" cy="1282"/>
            </a:xfrm>
            <a:prstGeom prst="homePlate">
              <a:avLst>
                <a:gd name="adj" fmla="val 62842"/>
              </a:avLst>
            </a:prstGeom>
            <a:solidFill>
              <a:srgbClr val="03264C"/>
            </a:solidFill>
            <a:ln>
              <a:noFill/>
            </a:ln>
            <a:effectLst>
              <a:outerShdw blurRad="1270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85" name="矩形 3"/>
            <p:cNvSpPr>
              <a:spLocks noChangeArrowheads="1"/>
            </p:cNvSpPr>
            <p:nvPr/>
          </p:nvSpPr>
          <p:spPr bwMode="auto">
            <a:xfrm>
              <a:off x="720" y="325"/>
              <a:ext cx="3275" cy="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defTabSz="914400">
                <a:spcBef>
                  <a:spcPct val="0"/>
                </a:spcBef>
                <a:buNone/>
              </a:pPr>
              <a:r>
                <a:rPr lang="zh-CN" altLang="en-US" sz="1600" b="1" dirty="0" smtClean="0">
                  <a:solidFill>
                    <a:schemeClr val="bg1"/>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1600" b="1" dirty="0" smtClean="0">
                <a:solidFill>
                  <a:schemeClr val="bg1"/>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17" name="组合 16"/>
          <p:cNvGrpSpPr/>
          <p:nvPr/>
        </p:nvGrpSpPr>
        <p:grpSpPr>
          <a:xfrm>
            <a:off x="878205" y="1189979"/>
            <a:ext cx="7157783" cy="3226914"/>
            <a:chOff x="2143" y="2314"/>
            <a:chExt cx="15311" cy="6902"/>
          </a:xfrm>
        </p:grpSpPr>
        <p:sp>
          <p:nvSpPr>
            <p:cNvPr id="13" name="六边形 12"/>
            <p:cNvSpPr/>
            <p:nvPr/>
          </p:nvSpPr>
          <p:spPr>
            <a:xfrm>
              <a:off x="2143" y="2469"/>
              <a:ext cx="7834" cy="6747"/>
            </a:xfrm>
            <a:prstGeom prst="hexagon">
              <a:avLst/>
            </a:prstGeom>
            <a:solidFill>
              <a:srgbClr val="032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p>
          </p:txBody>
        </p:sp>
        <p:grpSp>
          <p:nvGrpSpPr>
            <p:cNvPr id="14" name="组合 13"/>
            <p:cNvGrpSpPr/>
            <p:nvPr/>
          </p:nvGrpSpPr>
          <p:grpSpPr>
            <a:xfrm>
              <a:off x="11148" y="6023"/>
              <a:ext cx="6306" cy="2801"/>
              <a:chOff x="7280833" y="3464492"/>
              <a:chExt cx="4004272" cy="1778904"/>
            </a:xfrm>
          </p:grpSpPr>
          <p:sp>
            <p:nvSpPr>
              <p:cNvPr id="35" name="文本框 34"/>
              <p:cNvSpPr txBox="1"/>
              <p:nvPr/>
            </p:nvSpPr>
            <p:spPr>
              <a:xfrm>
                <a:off x="7280833" y="3865193"/>
                <a:ext cx="4004272" cy="1378203"/>
              </a:xfrm>
              <a:prstGeom prst="rect">
                <a:avLst/>
              </a:prstGeom>
              <a:noFill/>
            </p:spPr>
            <p:txBody>
              <a:bodyPr wrap="square" rtlCol="0">
                <a:spAutoFit/>
              </a:bodyPr>
              <a:p>
                <a:pPr>
                  <a:lnSpc>
                    <a:spcPct val="150000"/>
                  </a:lnSpc>
                </a:pPr>
                <a:r>
                  <a:rPr lang="zh-CN" altLang="en-US" sz="1000" dirty="0">
                    <a:solidFill>
                      <a:prstClr val="black">
                        <a:lumMod val="85000"/>
                        <a:lumOff val="15000"/>
                      </a:prstClr>
                    </a:solidFill>
                    <a:latin typeface="微软雅黑" panose="020B0503020204020204" pitchFamily="34" charset="-122"/>
                    <a:ea typeface="微软雅黑" panose="020B0503020204020204" pitchFamily="34" charset="-122"/>
                  </a:rPr>
                  <a:t>单击此处添加您的文字内容单击此处添加您的文字内容单击此处添加您的文字内容单击此处添加您的文字内容单击此处添加您的文字</a:t>
                </a:r>
                <a:r>
                  <a:rPr lang="zh-CN" altLang="en-US" sz="1000" dirty="0" smtClean="0">
                    <a:solidFill>
                      <a:prstClr val="black">
                        <a:lumMod val="85000"/>
                        <a:lumOff val="15000"/>
                      </a:prstClr>
                    </a:solidFill>
                    <a:latin typeface="微软雅黑" panose="020B0503020204020204" pitchFamily="34" charset="-122"/>
                    <a:ea typeface="微软雅黑" panose="020B0503020204020204" pitchFamily="34" charset="-122"/>
                  </a:rPr>
                  <a:t>内容</a:t>
                </a:r>
                <a:r>
                  <a:rPr lang="zh-CN" altLang="en-US" sz="1000" dirty="0">
                    <a:solidFill>
                      <a:prstClr val="black">
                        <a:lumMod val="85000"/>
                        <a:lumOff val="15000"/>
                      </a:prstClr>
                    </a:solidFill>
                    <a:latin typeface="微软雅黑" panose="020B0503020204020204" pitchFamily="34" charset="-122"/>
                    <a:ea typeface="微软雅黑" panose="020B0503020204020204" pitchFamily="34" charset="-122"/>
                  </a:rPr>
                  <a:t>单击此处添加您的文字内容</a:t>
                </a:r>
                <a:endParaRPr lang="zh-CN" altLang="en-US" sz="10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7280833" y="3464492"/>
                <a:ext cx="2303613" cy="374306"/>
              </a:xfrm>
              <a:prstGeom prst="rect">
                <a:avLst/>
              </a:prstGeom>
              <a:noFill/>
            </p:spPr>
            <p:txBody>
              <a:bodyPr wrap="square" rtlCol="0">
                <a:spAutoFit/>
              </a:bodyPr>
              <a:p>
                <a:r>
                  <a:rPr lang="zh-CN" altLang="en-US" sz="1200" b="1" dirty="0">
                    <a:solidFill>
                      <a:prstClr val="black">
                        <a:lumMod val="85000"/>
                        <a:lumOff val="15000"/>
                      </a:prstClr>
                    </a:solidFill>
                    <a:latin typeface="微软雅黑" panose="020B0503020204020204" pitchFamily="34" charset="-122"/>
                    <a:ea typeface="微软雅黑" panose="020B0503020204020204" pitchFamily="34" charset="-122"/>
                  </a:rPr>
                  <a:t>单击此处添加标题</a:t>
                </a:r>
                <a:endParaRPr lang="zh-CN" altLang="en-US" sz="1200" b="1"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11148" y="2314"/>
              <a:ext cx="6306" cy="2801"/>
              <a:chOff x="7164556" y="1109219"/>
              <a:chExt cx="4004272" cy="1778904"/>
            </a:xfrm>
          </p:grpSpPr>
          <p:sp>
            <p:nvSpPr>
              <p:cNvPr id="37" name="文本框 36"/>
              <p:cNvSpPr txBox="1"/>
              <p:nvPr/>
            </p:nvSpPr>
            <p:spPr>
              <a:xfrm>
                <a:off x="7164556" y="1509920"/>
                <a:ext cx="4004272" cy="1378203"/>
              </a:xfrm>
              <a:prstGeom prst="rect">
                <a:avLst/>
              </a:prstGeom>
              <a:noFill/>
            </p:spPr>
            <p:txBody>
              <a:bodyPr wrap="square" rtlCol="0">
                <a:spAutoFit/>
              </a:bodyPr>
              <a:p>
                <a:pPr>
                  <a:lnSpc>
                    <a:spcPct val="150000"/>
                  </a:lnSpc>
                </a:pPr>
                <a:r>
                  <a:rPr lang="zh-CN" altLang="en-US" sz="1000" dirty="0">
                    <a:solidFill>
                      <a:prstClr val="black">
                        <a:lumMod val="85000"/>
                        <a:lumOff val="15000"/>
                      </a:prstClr>
                    </a:solidFill>
                    <a:latin typeface="微软雅黑" panose="020B0503020204020204" pitchFamily="34" charset="-122"/>
                    <a:ea typeface="微软雅黑" panose="020B0503020204020204" pitchFamily="34" charset="-122"/>
                  </a:rPr>
                  <a:t>单击此处添加您的文字内容单击此处添加您的文字内容单击此处添加您的文字内容单击此处添加您的文字内容单击此处添加您的文字</a:t>
                </a:r>
                <a:r>
                  <a:rPr lang="zh-CN" altLang="en-US" sz="1000" dirty="0" smtClean="0">
                    <a:solidFill>
                      <a:prstClr val="black">
                        <a:lumMod val="85000"/>
                        <a:lumOff val="15000"/>
                      </a:prstClr>
                    </a:solidFill>
                    <a:latin typeface="微软雅黑" panose="020B0503020204020204" pitchFamily="34" charset="-122"/>
                    <a:ea typeface="微软雅黑" panose="020B0503020204020204" pitchFamily="34" charset="-122"/>
                  </a:rPr>
                  <a:t>内容</a:t>
                </a:r>
                <a:r>
                  <a:rPr lang="zh-CN" altLang="en-US" sz="1000" dirty="0">
                    <a:solidFill>
                      <a:prstClr val="black">
                        <a:lumMod val="85000"/>
                        <a:lumOff val="15000"/>
                      </a:prstClr>
                    </a:solidFill>
                    <a:latin typeface="微软雅黑" panose="020B0503020204020204" pitchFamily="34" charset="-122"/>
                    <a:ea typeface="微软雅黑" panose="020B0503020204020204" pitchFamily="34" charset="-122"/>
                  </a:rPr>
                  <a:t>单击此处添加您的文字内容</a:t>
                </a:r>
                <a:endParaRPr lang="zh-CN" altLang="en-US" sz="10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7164556" y="1109219"/>
                <a:ext cx="2303613" cy="328166"/>
              </a:xfrm>
              <a:prstGeom prst="rect">
                <a:avLst/>
              </a:prstGeom>
              <a:noFill/>
            </p:spPr>
            <p:txBody>
              <a:bodyPr wrap="square" rtlCol="0">
                <a:spAutoFit/>
              </a:bodyPr>
              <a:p>
                <a:r>
                  <a:rPr lang="zh-CN" altLang="en-US" sz="1200" b="1" dirty="0">
                    <a:solidFill>
                      <a:prstClr val="black">
                        <a:lumMod val="85000"/>
                        <a:lumOff val="15000"/>
                      </a:prstClr>
                    </a:solidFill>
                    <a:latin typeface="微软雅黑" panose="020B0503020204020204" pitchFamily="34" charset="-122"/>
                    <a:ea typeface="微软雅黑" panose="020B0503020204020204" pitchFamily="34" charset="-122"/>
                  </a:rPr>
                  <a:t>单击此处添加标题</a:t>
                </a:r>
                <a:endParaRPr lang="zh-CN" altLang="en-US" sz="1200" b="1"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pic>
          <p:nvPicPr>
            <p:cNvPr id="39" name="图片 38" descr="beard-chair-computer-840996"/>
            <p:cNvPicPr>
              <a:picLocks noChangeAspect="1"/>
            </p:cNvPicPr>
            <p:nvPr/>
          </p:nvPicPr>
          <p:blipFill>
            <a:blip r:embed="rId1"/>
            <a:srcRect l="23672"/>
            <a:stretch>
              <a:fillRect/>
            </a:stretch>
          </p:blipFill>
          <p:spPr>
            <a:xfrm>
              <a:off x="2439" y="2679"/>
              <a:ext cx="7242" cy="6326"/>
            </a:xfrm>
            <a:prstGeom prst="hexagon">
              <a:avLst/>
            </a:prstGeom>
          </p:spPr>
        </p:pic>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dfsg5675df45"/>
          <p:cNvPicPr>
            <a:picLocks noChangeAspect="1"/>
          </p:cNvPicPr>
          <p:nvPr/>
        </p:nvPicPr>
        <p:blipFill>
          <a:blip r:embed="rId1"/>
          <a:srcRect l="15331" r="19503"/>
          <a:stretch>
            <a:fillRect/>
          </a:stretch>
        </p:blipFill>
        <p:spPr>
          <a:xfrm>
            <a:off x="-49530" y="0"/>
            <a:ext cx="9193530" cy="5143500"/>
          </a:xfrm>
          <a:prstGeom prst="rect">
            <a:avLst/>
          </a:prstGeom>
        </p:spPr>
      </p:pic>
      <p:sp>
        <p:nvSpPr>
          <p:cNvPr id="19" name="文本框 18"/>
          <p:cNvSpPr txBox="1"/>
          <p:nvPr/>
        </p:nvSpPr>
        <p:spPr>
          <a:xfrm>
            <a:off x="2185671" y="2064384"/>
            <a:ext cx="4773930" cy="1014730"/>
          </a:xfrm>
          <a:prstGeom prst="rect">
            <a:avLst/>
          </a:prstGeom>
          <a:noFill/>
        </p:spPr>
        <p:txBody>
          <a:bodyPr wrap="none" rtlCol="0">
            <a:spAutoFit/>
          </a:bodyPr>
          <a:p>
            <a:r>
              <a:rPr lang="zh-CN" altLang="en-US" sz="6000" b="1" dirty="0">
                <a:solidFill>
                  <a:schemeClr val="bg1"/>
                </a:solidFill>
                <a:latin typeface="+mj-ea"/>
                <a:ea typeface="+mj-ea"/>
              </a:rPr>
              <a:t>感谢您的聆听</a:t>
            </a:r>
            <a:endParaRPr lang="zh-CN" altLang="en-US" sz="6000" b="1" dirty="0">
              <a:solidFill>
                <a:schemeClr val="bg1"/>
              </a:solidFill>
              <a:latin typeface="+mj-ea"/>
              <a:ea typeface="+mj-ea"/>
            </a:endParaRPr>
          </a:p>
        </p:txBody>
      </p:sp>
      <p:pic>
        <p:nvPicPr>
          <p:cNvPr id="31" name="图片 30" descr="图片包含 物体, 事情&#10;&#10;已生成高可信度的说明"/>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2445562" y="492189"/>
            <a:ext cx="4203700" cy="999956"/>
          </a:xfrm>
          <a:prstGeom prst="rect">
            <a:avLst/>
          </a:prstGeom>
        </p:spPr>
      </p:pic>
      <p:sp>
        <p:nvSpPr>
          <p:cNvPr id="34" name="文本框 33"/>
          <p:cNvSpPr txBox="1"/>
          <p:nvPr/>
        </p:nvSpPr>
        <p:spPr>
          <a:xfrm>
            <a:off x="2109572" y="1391185"/>
            <a:ext cx="687070" cy="368300"/>
          </a:xfrm>
          <a:prstGeom prst="rect">
            <a:avLst/>
          </a:prstGeom>
          <a:noFill/>
        </p:spPr>
        <p:txBody>
          <a:bodyPr wrap="none" rtlCol="0">
            <a:spAutoFit/>
          </a:bodyPr>
          <a:p>
            <a:r>
              <a:rPr lang="en-US" altLang="zh-CN" dirty="0">
                <a:solidFill>
                  <a:schemeClr val="bg1"/>
                </a:solidFill>
              </a:rPr>
              <a:t>20</a:t>
            </a:r>
            <a:r>
              <a:rPr lang="en-US" dirty="0">
                <a:solidFill>
                  <a:schemeClr val="bg1"/>
                </a:solidFill>
              </a:rPr>
              <a:t>XX</a:t>
            </a:r>
            <a:endParaRPr lang="en-US" dirty="0">
              <a:solidFill>
                <a:schemeClr val="bg1"/>
              </a:solidFill>
            </a:endParaRPr>
          </a:p>
        </p:txBody>
      </p:sp>
      <p:sp>
        <p:nvSpPr>
          <p:cNvPr id="35" name="文本框 34"/>
          <p:cNvSpPr txBox="1"/>
          <p:nvPr/>
        </p:nvSpPr>
        <p:spPr>
          <a:xfrm>
            <a:off x="6547662" y="438169"/>
            <a:ext cx="687070" cy="368300"/>
          </a:xfrm>
          <a:prstGeom prst="rect">
            <a:avLst/>
          </a:prstGeom>
          <a:noFill/>
        </p:spPr>
        <p:txBody>
          <a:bodyPr wrap="none" rtlCol="0">
            <a:spAutoFit/>
          </a:bodyPr>
          <a:p>
            <a:r>
              <a:rPr lang="en-US" altLang="zh-CN" dirty="0">
                <a:solidFill>
                  <a:schemeClr val="bg1"/>
                </a:solidFill>
              </a:rPr>
              <a:t>20</a:t>
            </a:r>
            <a:r>
              <a:rPr lang="en-US" dirty="0">
                <a:solidFill>
                  <a:schemeClr val="bg1"/>
                </a:solidFill>
              </a:rPr>
              <a:t>XX</a:t>
            </a:r>
            <a:endParaRPr lang="en-US" dirty="0">
              <a:solidFill>
                <a:schemeClr val="bg1"/>
              </a:solidFill>
            </a:endParaRPr>
          </a:p>
        </p:txBody>
      </p:sp>
      <p:sp>
        <p:nvSpPr>
          <p:cNvPr id="13" name="流程图: 合并 12"/>
          <p:cNvSpPr/>
          <p:nvPr/>
        </p:nvSpPr>
        <p:spPr>
          <a:xfrm rot="10800000">
            <a:off x="-49530" y="4207510"/>
            <a:ext cx="9193530" cy="935990"/>
          </a:xfrm>
          <a:prstGeom prst="flowChartMerg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3" name="文本框 32"/>
          <p:cNvSpPr txBox="1"/>
          <p:nvPr/>
        </p:nvSpPr>
        <p:spPr>
          <a:xfrm>
            <a:off x="3604605" y="4444724"/>
            <a:ext cx="1935146" cy="461665"/>
          </a:xfrm>
          <a:prstGeom prst="rect">
            <a:avLst/>
          </a:prstGeom>
          <a:noFill/>
        </p:spPr>
        <p:txBody>
          <a:bodyPr wrap="none" rtlCol="0">
            <a:spAutoFit/>
          </a:bodyPr>
          <a:p>
            <a:pPr algn="ctr"/>
            <a:r>
              <a:rPr lang="zh-CN" altLang="en-US" sz="2400" dirty="0">
                <a:solidFill>
                  <a:schemeClr val="tx1">
                    <a:lumMod val="75000"/>
                    <a:lumOff val="25000"/>
                  </a:schemeClr>
                </a:solidFill>
                <a:latin typeface="+mj-ea"/>
                <a:ea typeface="+mj-ea"/>
              </a:rPr>
              <a:t>汇报人：</a:t>
            </a:r>
            <a:r>
              <a:rPr lang="en-US" altLang="zh-CN" sz="2400" dirty="0">
                <a:solidFill>
                  <a:schemeClr val="tx1">
                    <a:lumMod val="75000"/>
                    <a:lumOff val="25000"/>
                  </a:schemeClr>
                </a:solidFill>
                <a:latin typeface="+mj-ea"/>
                <a:ea typeface="+mj-ea"/>
              </a:rPr>
              <a:t>XXX</a:t>
            </a:r>
            <a:endParaRPr lang="en-US" altLang="zh-CN" sz="2400" dirty="0">
              <a:solidFill>
                <a:schemeClr val="tx1">
                  <a:lumMod val="75000"/>
                  <a:lumOff val="25000"/>
                </a:schemeClr>
              </a:solidFill>
              <a:latin typeface="+mj-ea"/>
              <a:ea typeface="+mj-ea"/>
            </a:endParaRPr>
          </a:p>
        </p:txBody>
      </p:sp>
      <p:pic>
        <p:nvPicPr>
          <p:cNvPr id="15" name="图片 14" descr="logo"/>
          <p:cNvPicPr>
            <a:picLocks noChangeAspect="1"/>
          </p:cNvPicPr>
          <p:nvPr/>
        </p:nvPicPr>
        <p:blipFill>
          <a:blip r:embed="rId3"/>
          <a:stretch>
            <a:fillRect/>
          </a:stretch>
        </p:blipFill>
        <p:spPr>
          <a:xfrm>
            <a:off x="7400290" y="35560"/>
            <a:ext cx="1667510" cy="402590"/>
          </a:xfrm>
          <a:prstGeom prst="rect">
            <a:avLst/>
          </a:prstGeom>
        </p:spPr>
      </p:pic>
    </p:spTree>
  </p:cSld>
  <p:clrMapOvr>
    <a:masterClrMapping/>
  </p:clrMapOvr>
</p:sld>
</file>

<file path=ppt/tags/tag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LAYERLEVEL" val="1"/>
  <p:tag name="KSO_WM_TAG_VERSION" val="1.0"/>
  <p:tag name="KSO_WM_BEAUTIFY_FLAG" val="#wm#"/>
  <p:tag name="KSO_WM_UNIT_NOCLEAR" val="0"/>
  <p:tag name="KSO_WM_UNIT_VALUE" val="8"/>
  <p:tag name="KSO_WM_UNIT_TYPE" val="e"/>
  <p:tag name="KSO_WM_UNIT_INDEX" val="1"/>
  <p:tag name="KSO_WM_UNIT_PRESET_TEXT" val="Part 01"/>
  <p:tag name="KSO_WM_TEMPLATE_CATEGORY" val="custom"/>
  <p:tag name="KSO_WM_TEMPLATE_INDEX" val="20204446"/>
  <p:tag name="KSO_WM_UNIT_ID" val="custom20204446_7*e*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20"/>
  <p:tag name="KSO_WM_UNIT_TYPE" val="b"/>
  <p:tag name="KSO_WM_UNIT_INDEX" val="1"/>
  <p:tag name="KSO_WM_UNIT_PRESET_TEXT" val="单击此处添加副标题内容"/>
  <p:tag name="KSO_WM_TEMPLATE_CATEGORY" val="custom"/>
  <p:tag name="KSO_WM_TEMPLATE_INDEX" val="20204446"/>
  <p:tag name="KSO_WM_UNIT_ID" val="custom20204446_7*b*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10"/>
  <p:tag name="KSO_WM_UNIT_TYPE" val="a"/>
  <p:tag name="KSO_WM_UNIT_INDEX" val="1"/>
  <p:tag name="KSO_WM_UNIT_PRESET_TEXT" val="单击此处添加标题"/>
  <p:tag name="KSO_WM_TEMPLATE_CATEGORY" val="custom"/>
  <p:tag name="KSO_WM_TEMPLATE_INDEX" val="20204446"/>
  <p:tag name="KSO_WM_UNIT_ID" val="custom20204446_7*a*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LAYERLEVEL" val="1_1_1"/>
  <p:tag name="KSO_WM_TAG_VERSION" val="1.0"/>
  <p:tag name="KSO_WM_BEAUTIFY_FLAG" val="#wm#"/>
  <p:tag name="KSO_WM_TEMPLATE_CATEGORY" val="custom"/>
  <p:tag name="KSO_WM_TEMPLATE_INDEX" val="20204446"/>
  <p:tag name="KSO_WM_UNIT_ID" val="custom20204446_30*m_h_i*1_1_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1_1"/>
  <p:tag name="KSO_WM_UNIT_LAYERLEVEL" val="1_1_1"/>
  <p:tag name="KSO_WM_TAG_VERSION" val="1.0"/>
  <p:tag name="KSO_WM_BEAUTIFY_FLAG" val="#wm#"/>
  <p:tag name="KSO_WM_TEMPLATE_CATEGORY" val="custom"/>
  <p:tag name="KSO_WM_TEMPLATE_INDEX" val="20204446"/>
  <p:tag name="KSO_WM_UNIT_ID" val="custom20204446_30*m_h_i*1_1_1"/>
</p:tagLst>
</file>

<file path=ppt/tags/tag6.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LAYERLEVEL" val="1_1_1"/>
  <p:tag name="KSO_WM_TAG_VERSION" val="1.0"/>
  <p:tag name="KSO_WM_BEAUTIFY_FLAG" val="#wm#"/>
  <p:tag name="KSO_WM_UNIT_PRESET_TEXT" val="单击此处输入你的正文，文字是您思想的提炼。"/>
  <p:tag name="KSO_WM_TEMPLATE_CATEGORY" val="custom"/>
  <p:tag name="KSO_WM_TEMPLATE_INDEX" val="20204446"/>
  <p:tag name="KSO_WM_UNIT_ID" val="custom20204446_30*m_h_f*1_1_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1"/>
  <p:tag name="KSO_WM_UNIT_LAYERLEVEL" val="1_1_1"/>
  <p:tag name="KSO_WM_TAG_VERSION" val="1.0"/>
  <p:tag name="KSO_WM_BEAUTIFY_FLAG" val="#wm#"/>
  <p:tag name="KSO_WM_TEMPLATE_CATEGORY" val="custom"/>
  <p:tag name="KSO_WM_TEMPLATE_INDEX" val="20204446"/>
  <p:tag name="KSO_WM_UNIT_ID" val="custom20204446_30*m_h_i*1_2_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2_1"/>
  <p:tag name="KSO_WM_UNIT_LAYERLEVEL" val="1_1_1"/>
  <p:tag name="KSO_WM_TAG_VERSION" val="1.0"/>
  <p:tag name="KSO_WM_BEAUTIFY_FLAG" val="#wm#"/>
  <p:tag name="KSO_WM_TEMPLATE_CATEGORY" val="custom"/>
  <p:tag name="KSO_WM_TEMPLATE_INDEX" val="20204446"/>
  <p:tag name="KSO_WM_UNIT_ID" val="custom20204446_30*m_h_i*1_2_1"/>
</p:tagLst>
</file>

<file path=ppt/tags/tag9.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2_1"/>
  <p:tag name="KSO_WM_UNIT_LAYERLEVEL" val="1_1_1"/>
  <p:tag name="KSO_WM_TAG_VERSION" val="1.0"/>
  <p:tag name="KSO_WM_BEAUTIFY_FLAG" val="#wm#"/>
  <p:tag name="KSO_WM_UNIT_PRESET_TEXT" val="单击此处输入你的正文，文字是您思想的提炼。"/>
  <p:tag name="KSO_WM_TEMPLATE_CATEGORY" val="custom"/>
  <p:tag name="KSO_WM_TEMPLATE_INDEX" val="20204446"/>
  <p:tag name="KSO_WM_UNIT_ID" val="custom20204446_30*m_h_f*1_2_1"/>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1"/>
  <p:tag name="KSO_WM_UNIT_LAYERLEVEL" val="1_1_1"/>
  <p:tag name="KSO_WM_TAG_VERSION" val="1.0"/>
  <p:tag name="KSO_WM_BEAUTIFY_FLAG" val="#wm#"/>
  <p:tag name="KSO_WM_TEMPLATE_CATEGORY" val="custom"/>
  <p:tag name="KSO_WM_TEMPLATE_INDEX" val="20204446"/>
  <p:tag name="KSO_WM_UNIT_ID" val="custom20204446_30*m_h_i*1_4_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4_1"/>
  <p:tag name="KSO_WM_UNIT_LAYERLEVEL" val="1_1_1"/>
  <p:tag name="KSO_WM_TAG_VERSION" val="1.0"/>
  <p:tag name="KSO_WM_BEAUTIFY_FLAG" val="#wm#"/>
  <p:tag name="KSO_WM_TEMPLATE_CATEGORY" val="custom"/>
  <p:tag name="KSO_WM_TEMPLATE_INDEX" val="20204446"/>
  <p:tag name="KSO_WM_UNIT_ID" val="custom20204446_30*m_h_i*1_4_1"/>
</p:tagLst>
</file>

<file path=ppt/tags/tag12.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4_1"/>
  <p:tag name="KSO_WM_UNIT_LAYERLEVEL" val="1_1_1"/>
  <p:tag name="KSO_WM_TAG_VERSION" val="1.0"/>
  <p:tag name="KSO_WM_BEAUTIFY_FLAG" val="#wm#"/>
  <p:tag name="KSO_WM_UNIT_PRESET_TEXT" val="单击此处输入你的正文，文字是您思想的提炼。"/>
  <p:tag name="KSO_WM_TEMPLATE_CATEGORY" val="custom"/>
  <p:tag name="KSO_WM_TEMPLATE_INDEX" val="20204446"/>
  <p:tag name="KSO_WM_UNIT_ID" val="custom20204446_30*m_h_f*1_4_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1"/>
  <p:tag name="KSO_WM_UNIT_LAYERLEVEL" val="1_1_1"/>
  <p:tag name="KSO_WM_TAG_VERSION" val="1.0"/>
  <p:tag name="KSO_WM_BEAUTIFY_FLAG" val="#wm#"/>
  <p:tag name="KSO_WM_TEMPLATE_CATEGORY" val="custom"/>
  <p:tag name="KSO_WM_TEMPLATE_INDEX" val="20204446"/>
  <p:tag name="KSO_WM_UNIT_ID" val="custom20204446_30*m_h_i*1_3_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3_1"/>
  <p:tag name="KSO_WM_UNIT_LAYERLEVEL" val="1_1_1"/>
  <p:tag name="KSO_WM_TAG_VERSION" val="1.0"/>
  <p:tag name="KSO_WM_BEAUTIFY_FLAG" val="#wm#"/>
  <p:tag name="KSO_WM_TEMPLATE_CATEGORY" val="custom"/>
  <p:tag name="KSO_WM_TEMPLATE_INDEX" val="20204446"/>
  <p:tag name="KSO_WM_UNIT_ID" val="custom20204446_30*m_h_i*1_3_1"/>
</p:tagLst>
</file>

<file path=ppt/tags/tag15.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3_1"/>
  <p:tag name="KSO_WM_UNIT_LAYERLEVEL" val="1_1_1"/>
  <p:tag name="KSO_WM_TAG_VERSION" val="1.0"/>
  <p:tag name="KSO_WM_BEAUTIFY_FLAG" val="#wm#"/>
  <p:tag name="KSO_WM_UNIT_PRESET_TEXT" val="单击此处输入你的正文，文字是您思想的提炼。"/>
  <p:tag name="KSO_WM_TEMPLATE_CATEGORY" val="custom"/>
  <p:tag name="KSO_WM_TEMPLATE_INDEX" val="20204446"/>
  <p:tag name="KSO_WM_UNIT_ID" val="custom20204446_30*m_h_f*1_3_1"/>
</p:tagLst>
</file>

<file path=ppt/tags/tag1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LAYERLEVEL" val="1"/>
  <p:tag name="KSO_WM_TAG_VERSION" val="1.0"/>
  <p:tag name="KSO_WM_BEAUTIFY_FLAG" val="#wm#"/>
  <p:tag name="KSO_WM_UNIT_NOCLEAR" val="0"/>
  <p:tag name="KSO_WM_UNIT_VALUE" val="8"/>
  <p:tag name="KSO_WM_UNIT_TYPE" val="e"/>
  <p:tag name="KSO_WM_UNIT_INDEX" val="1"/>
  <p:tag name="KSO_WM_UNIT_PRESET_TEXT" val="Part 01"/>
  <p:tag name="KSO_WM_TEMPLATE_CATEGORY" val="custom"/>
  <p:tag name="KSO_WM_TEMPLATE_INDEX" val="20204446"/>
  <p:tag name="KSO_WM_UNIT_ID" val="custom20204446_7*e*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20"/>
  <p:tag name="KSO_WM_UNIT_TYPE" val="b"/>
  <p:tag name="KSO_WM_UNIT_INDEX" val="1"/>
  <p:tag name="KSO_WM_UNIT_PRESET_TEXT" val="单击此处添加副标题内容"/>
  <p:tag name="KSO_WM_TEMPLATE_CATEGORY" val="custom"/>
  <p:tag name="KSO_WM_TEMPLATE_INDEX" val="20204446"/>
  <p:tag name="KSO_WM_UNIT_ID" val="custom20204446_7*b*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10"/>
  <p:tag name="KSO_WM_UNIT_TYPE" val="a"/>
  <p:tag name="KSO_WM_UNIT_INDEX" val="1"/>
  <p:tag name="KSO_WM_UNIT_PRESET_TEXT" val="单击此处添加标题"/>
  <p:tag name="KSO_WM_TEMPLATE_CATEGORY" val="custom"/>
  <p:tag name="KSO_WM_TEMPLATE_INDEX" val="20204446"/>
  <p:tag name="KSO_WM_UNIT_ID" val="custom20204446_7*a*1"/>
</p:tagLst>
</file>

<file path=ppt/tags/tag19.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LAYERLEVEL" val="1"/>
  <p:tag name="KSO_WM_TAG_VERSION" val="1.0"/>
  <p:tag name="KSO_WM_BEAUTIFY_FLAG" val="#wm#"/>
  <p:tag name="KSO_WM_UNIT_NOCLEAR" val="0"/>
  <p:tag name="KSO_WM_UNIT_VALUE" val="8"/>
  <p:tag name="KSO_WM_UNIT_TYPE" val="e"/>
  <p:tag name="KSO_WM_UNIT_INDEX" val="1"/>
  <p:tag name="KSO_WM_UNIT_PRESET_TEXT" val="Part 01"/>
  <p:tag name="KSO_WM_TEMPLATE_CATEGORY" val="custom"/>
  <p:tag name="KSO_WM_TEMPLATE_INDEX" val="20204446"/>
  <p:tag name="KSO_WM_UNIT_ID" val="custom20204446_7*e*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20"/>
  <p:tag name="KSO_WM_UNIT_TYPE" val="b"/>
  <p:tag name="KSO_WM_UNIT_INDEX" val="1"/>
  <p:tag name="KSO_WM_UNIT_PRESET_TEXT" val="单击此处添加副标题内容"/>
  <p:tag name="KSO_WM_TEMPLATE_CATEGORY" val="custom"/>
  <p:tag name="KSO_WM_TEMPLATE_INDEX" val="20204446"/>
  <p:tag name="KSO_WM_UNIT_ID" val="custom20204446_7*b*1"/>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10"/>
  <p:tag name="KSO_WM_UNIT_TYPE" val="a"/>
  <p:tag name="KSO_WM_UNIT_INDEX" val="1"/>
  <p:tag name="KSO_WM_UNIT_PRESET_TEXT" val="单击此处添加标题"/>
  <p:tag name="KSO_WM_TEMPLATE_CATEGORY" val="custom"/>
  <p:tag name="KSO_WM_TEMPLATE_INDEX" val="20204446"/>
  <p:tag name="KSO_WM_UNIT_ID" val="custom20204446_7*a*1"/>
</p:tagLst>
</file>

<file path=ppt/tags/tag2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LAYERLEVEL" val="1"/>
  <p:tag name="KSO_WM_TAG_VERSION" val="1.0"/>
  <p:tag name="KSO_WM_BEAUTIFY_FLAG" val="#wm#"/>
  <p:tag name="KSO_WM_UNIT_NOCLEAR" val="0"/>
  <p:tag name="KSO_WM_UNIT_VALUE" val="8"/>
  <p:tag name="KSO_WM_UNIT_TYPE" val="e"/>
  <p:tag name="KSO_WM_UNIT_INDEX" val="1"/>
  <p:tag name="KSO_WM_UNIT_PRESET_TEXT" val="Part 01"/>
  <p:tag name="KSO_WM_TEMPLATE_CATEGORY" val="custom"/>
  <p:tag name="KSO_WM_TEMPLATE_INDEX" val="20204446"/>
  <p:tag name="KSO_WM_UNIT_ID" val="custom20204446_7*e*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20"/>
  <p:tag name="KSO_WM_UNIT_TYPE" val="b"/>
  <p:tag name="KSO_WM_UNIT_INDEX" val="1"/>
  <p:tag name="KSO_WM_UNIT_PRESET_TEXT" val="单击此处添加副标题内容"/>
  <p:tag name="KSO_WM_TEMPLATE_CATEGORY" val="custom"/>
  <p:tag name="KSO_WM_TEMPLATE_INDEX" val="20204446"/>
  <p:tag name="KSO_WM_UNIT_ID" val="custom20204446_7*b*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10"/>
  <p:tag name="KSO_WM_UNIT_TYPE" val="a"/>
  <p:tag name="KSO_WM_UNIT_INDEX" val="1"/>
  <p:tag name="KSO_WM_UNIT_PRESET_TEXT" val="单击此处添加标题"/>
  <p:tag name="KSO_WM_TEMPLATE_CATEGORY" val="custom"/>
  <p:tag name="KSO_WM_TEMPLATE_INDEX" val="20204446"/>
  <p:tag name="KSO_WM_UNIT_ID" val="custom20204446_7*a*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4659</Words>
  <Application>WPS 演示</Application>
  <PresentationFormat>全屏显示(16:9)</PresentationFormat>
  <Paragraphs>466</Paragraphs>
  <Slides>23</Slides>
  <Notes>1</Notes>
  <HiddenSlides>0</HiddenSlides>
  <MMClips>0</MMClips>
  <ScaleCrop>false</ScaleCrop>
  <HeadingPairs>
    <vt:vector size="6" baseType="variant">
      <vt:variant>
        <vt:lpstr>已用的字体</vt:lpstr>
      </vt:variant>
      <vt:variant>
        <vt:i4>37</vt:i4>
      </vt:variant>
      <vt:variant>
        <vt:lpstr>主题</vt:lpstr>
      </vt:variant>
      <vt:variant>
        <vt:i4>1</vt:i4>
      </vt:variant>
      <vt:variant>
        <vt:lpstr>幻灯片标题</vt:lpstr>
      </vt:variant>
      <vt:variant>
        <vt:i4>23</vt:i4>
      </vt:variant>
    </vt:vector>
  </HeadingPairs>
  <TitlesOfParts>
    <vt:vector size="61" baseType="lpstr">
      <vt:lpstr>Arial</vt:lpstr>
      <vt:lpstr>宋体</vt:lpstr>
      <vt:lpstr>Wingdings</vt:lpstr>
      <vt:lpstr>微软雅黑</vt:lpstr>
      <vt:lpstr>Verdana</vt:lpstr>
      <vt:lpstr>Calibri</vt:lpstr>
      <vt:lpstr>Arial Unicode MS</vt:lpstr>
      <vt:lpstr>汉仪旗黑-85S</vt:lpstr>
      <vt:lpstr>黑体</vt:lpstr>
      <vt:lpstr>华文细黑</vt:lpstr>
      <vt:lpstr>Open Sans</vt:lpstr>
      <vt:lpstr>News Gothic MT</vt:lpstr>
      <vt:lpstr>Franklin Gothic Medium Cond</vt:lpstr>
      <vt:lpstr>Hiragino Sans GB W3</vt:lpstr>
      <vt:lpstr>Franklin Gothic Medium</vt:lpstr>
      <vt:lpstr>Segoe Print</vt:lpstr>
      <vt:lpstr>华文黑体</vt:lpstr>
      <vt:lpstr>幼圆</vt:lpstr>
      <vt:lpstr>微软雅黑 Light</vt:lpstr>
      <vt:lpstr>Roboto</vt:lpstr>
      <vt:lpstr>等线</vt:lpstr>
      <vt:lpstr>Wingdings</vt:lpstr>
      <vt:lpstr>Segoe UI</vt:lpstr>
      <vt:lpstr>思源黑体 CN Bold</vt:lpstr>
      <vt:lpstr>Noto Sans S Chinese DemiLight</vt:lpstr>
      <vt:lpstr>Lato</vt:lpstr>
      <vt:lpstr>MS PGothic</vt:lpstr>
      <vt:lpstr>Helvetica Light</vt:lpstr>
      <vt:lpstr>Helvetica</vt:lpstr>
      <vt:lpstr>Gill Sans</vt:lpstr>
      <vt:lpstr>Malgun Gothic</vt:lpstr>
      <vt:lpstr>Calibri Light</vt:lpstr>
      <vt:lpstr>方正宋刻本秀楷简体</vt:lpstr>
      <vt:lpstr>Open Sans Extrabold</vt:lpstr>
      <vt:lpstr>Yu Gothic UI Semibold</vt:lpstr>
      <vt:lpstr>Segoe UI Light</vt:lpstr>
      <vt:lpstr>Impact</vt:lpstr>
      <vt:lpstr>Office 主题​​</vt:lpstr>
      <vt:lpstr>PowerPoint 演示文稿</vt:lpstr>
      <vt:lpstr>PowerPoint 演示文稿</vt:lpstr>
      <vt:lpstr>单击此处添加标题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罗祉璇</cp:lastModifiedBy>
  <cp:revision>91</cp:revision>
  <dcterms:created xsi:type="dcterms:W3CDTF">2015-12-11T10:47:00Z</dcterms:created>
  <dcterms:modified xsi:type="dcterms:W3CDTF">2020-02-18T04:01:57Z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