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48" r:id="rId2"/>
    <p:sldId id="3142" r:id="rId3"/>
    <p:sldId id="3149" r:id="rId4"/>
    <p:sldId id="3125" r:id="rId5"/>
    <p:sldId id="3137" r:id="rId6"/>
    <p:sldId id="3120" r:id="rId7"/>
    <p:sldId id="3139" r:id="rId8"/>
    <p:sldId id="3150" r:id="rId9"/>
    <p:sldId id="3126" r:id="rId10"/>
    <p:sldId id="3116" r:id="rId11"/>
    <p:sldId id="3117" r:id="rId12"/>
    <p:sldId id="3121" r:id="rId13"/>
    <p:sldId id="3151" r:id="rId14"/>
    <p:sldId id="3122" r:id="rId15"/>
    <p:sldId id="3123" r:id="rId16"/>
    <p:sldId id="3124" r:id="rId17"/>
    <p:sldId id="3115" r:id="rId18"/>
    <p:sldId id="3152" r:id="rId19"/>
    <p:sldId id="3114" r:id="rId20"/>
    <p:sldId id="3118" r:id="rId21"/>
    <p:sldId id="3127" r:id="rId22"/>
    <p:sldId id="315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8357"/>
    <a:srgbClr val="28C7D4"/>
    <a:srgbClr val="F94D4D"/>
    <a:srgbClr val="FEFEFE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E6-49D6-9C38-06E6E63D3E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E6-49D6-9C38-06E6E63D3E1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E6-49D6-9C38-06E6E63D3E1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E6-49D6-9C38-06E6E63D3E16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E6-49D6-9C38-06E6E63D3E16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BE6-49D6-9C38-06E6E63D3E1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770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729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370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36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029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50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91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079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475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5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4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463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96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4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50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17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31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190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920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63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9DCD0-F0D8-4CC5-A48C-073BB0CE0ADA}" type="datetime1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15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桌面文件\ppt底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092" y="3349"/>
            <a:ext cx="12878842" cy="722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-20431" y="0"/>
            <a:ext cx="12879181" cy="72326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0"/>
                </a:schemeClr>
              </a:gs>
              <a:gs pos="98000">
                <a:schemeClr val="tx1">
                  <a:alpha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59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-20092" y="0"/>
            <a:ext cx="12878842" cy="7232650"/>
            <a:chOff x="-19372" y="0"/>
            <a:chExt cx="12211372" cy="6858000"/>
          </a:xfrm>
        </p:grpSpPr>
        <p:pic>
          <p:nvPicPr>
            <p:cNvPr id="3" name="Picture 2" descr="F:\桌面文件\ppt底图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9050" y="3175"/>
              <a:ext cx="12211050" cy="685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矩形 3"/>
            <p:cNvSpPr/>
            <p:nvPr userDrawn="1"/>
          </p:nvSpPr>
          <p:spPr>
            <a:xfrm>
              <a:off x="-19372" y="0"/>
              <a:ext cx="12211372" cy="6858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5000">
                  <a:schemeClr val="bg1">
                    <a:alpha val="0"/>
                  </a:schemeClr>
                </a:gs>
                <a:gs pos="98000">
                  <a:schemeClr val="tx1">
                    <a:alpha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pic>
        <p:nvPicPr>
          <p:cNvPr id="5" name="Picture 13" descr="J:\工作文件\办公\psd\图片\26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50412" y="-1714406"/>
            <a:ext cx="10216679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:\工作文件\办公\psd\图片\2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45945" y="2618488"/>
            <a:ext cx="589359" cy="165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247567" y="2600072"/>
            <a:ext cx="3278312" cy="234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:\工作文件\办公\psd\图片\18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545998">
            <a:off x="10084408" y="-279596"/>
            <a:ext cx="2288790" cy="329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H:\工作文件\办公\psd\图片\19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1257110">
            <a:off x="10434340" y="1341055"/>
            <a:ext cx="3338587" cy="282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J:\工作文件\办公\psd\图片\24.png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 rot="1545998">
            <a:off x="10461129" y="915801"/>
            <a:ext cx="992870" cy="8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172340" y="5023"/>
            <a:ext cx="1610692" cy="125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H:\工作文件\办公\psd\图片\27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438123" y="1565400"/>
            <a:ext cx="1428191" cy="206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 rot="13149929" flipV="1">
            <a:off x="11070581" y="2914825"/>
            <a:ext cx="1578881" cy="121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:\工作文件\办公\psd\图片\20.png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 rot="2927227">
            <a:off x="10531591" y="-1078317"/>
            <a:ext cx="5108060" cy="4271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 rot="20569859" flipH="1" flipV="1">
            <a:off x="9135070" y="16742"/>
            <a:ext cx="2123033" cy="181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904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70663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6527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879811" y="5181831"/>
            <a:ext cx="662490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3600" b="1" spc="-158" dirty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护理问题品管圈案例</a:t>
            </a:r>
            <a:r>
              <a:rPr lang="en-US" altLang="zh-CN" sz="3600" b="1" spc="-158" dirty="0" err="1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spc="-158" dirty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4400" spc="-158" dirty="0">
              <a:gradFill flip="none" rotWithShape="1"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541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81481E-6 -1.20281E-6 L -0.01012 -1.20281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2878" y="307674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2878" y="283071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156" y="824061"/>
            <a:ext cx="2232941" cy="689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618" y="1422911"/>
            <a:ext cx="2756016" cy="481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1" spc="422" dirty="0">
                <a:solidFill>
                  <a:srgbClr val="DDDD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1" spc="422" dirty="0">
              <a:solidFill>
                <a:srgbClr val="DDDD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2878" y="401179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2878" y="376576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2878" y="494683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2878" y="470080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2878" y="588188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2878" y="563585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1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77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>
              <a:spLocks/>
            </p:cNvSpPr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>
              <a:spLocks/>
            </p:cNvSpPr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>
              <a:spLocks/>
            </p:cNvSpPr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>
              <a:spLocks/>
            </p:cNvSpPr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>
              <a:spLocks/>
            </p:cNvSpPr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>
              <a:spLocks/>
            </p:cNvSpPr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>
              <a:spLocks/>
            </p:cNvSpPr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>
              <a:spLocks/>
            </p:cNvSpPr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>
              <a:spLocks/>
            </p:cNvSpPr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>
              <a:spLocks/>
            </p:cNvSpPr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>
              <a:spLocks/>
            </p:cNvSpPr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>
              <a:spLocks/>
            </p:cNvSpPr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>
              <a:spLocks/>
            </p:cNvSpPr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>
              <a:spLocks/>
            </p:cNvSpPr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>
              <a:spLocks/>
            </p:cNvSpPr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>
              <a:spLocks/>
            </p:cNvSpPr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>
              <a:spLocks/>
            </p:cNvSpPr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>
              <a:spLocks/>
            </p:cNvSpPr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>
              <a:spLocks/>
            </p:cNvSpPr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>
              <a:spLocks/>
            </p:cNvSpPr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1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5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7554" y="1672400"/>
            <a:ext cx="6062171" cy="3887853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>
              <p:extLst>
                <p:ext uri="{D42A27DB-BD31-4B8C-83A1-F6EECF244321}">
                  <p14:modId xmlns:p14="http://schemas.microsoft.com/office/powerpoint/2010/main" val="1109434077"/>
                </p:ext>
              </p:extLst>
            </p:nvPr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129618" y="2166128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454" y="3149801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3171" y="3665314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781095" y="5646209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1095" y="5966057"/>
            <a:ext cx="360959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50400" y="2284538"/>
            <a:ext cx="4176464" cy="2653214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413952" cy="324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50401" y="5458434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44978" y="5778282"/>
            <a:ext cx="40703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172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2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999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908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2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56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3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58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>
              <a:spLocks/>
            </p:cNvSpPr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>
              <a:spLocks/>
            </p:cNvSpPr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>
              <a:spLocks/>
            </p:cNvSpPr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1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>
              <a:spLocks/>
            </p:cNvSpPr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>
              <a:spLocks/>
            </p:cNvSpPr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>
              <a:spLocks/>
            </p:cNvSpPr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>
              <a:spLocks/>
            </p:cNvSpPr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>
              <a:spLocks/>
            </p:cNvSpPr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>
              <a:spLocks/>
            </p:cNvSpPr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>
              <a:spLocks/>
            </p:cNvSpPr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>
              <a:spLocks/>
            </p:cNvSpPr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>
              <a:spLocks/>
            </p:cNvSpPr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>
              <a:spLocks/>
            </p:cNvSpPr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>
              <a:spLocks/>
            </p:cNvSpPr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>
              <a:spLocks/>
            </p:cNvSpPr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>
              <a:spLocks/>
            </p:cNvSpPr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>
              <a:spLocks/>
            </p:cNvSpPr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>
              <a:spLocks/>
            </p:cNvSpPr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>
              <a:spLocks/>
            </p:cNvSpPr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>
              <a:spLocks/>
            </p:cNvSpPr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>
              <a:spLocks/>
            </p:cNvSpPr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>
              <a:spLocks/>
            </p:cNvSpPr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>
              <a:spLocks/>
            </p:cNvSpPr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4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18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62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rallelogram 94"/>
          <p:cNvSpPr/>
          <p:nvPr/>
        </p:nvSpPr>
        <p:spPr>
          <a:xfrm flipH="1">
            <a:off x="4009991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842986" y="4487546"/>
            <a:ext cx="1848344" cy="4821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Parallelogram 96"/>
          <p:cNvSpPr/>
          <p:nvPr/>
        </p:nvSpPr>
        <p:spPr>
          <a:xfrm flipH="1">
            <a:off x="517699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009991" y="3812761"/>
            <a:ext cx="1848344" cy="482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176997" y="3138150"/>
            <a:ext cx="2407393" cy="482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Parallelogram 99"/>
          <p:cNvSpPr/>
          <p:nvPr/>
        </p:nvSpPr>
        <p:spPr>
          <a:xfrm>
            <a:off x="690371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903717" y="3812761"/>
            <a:ext cx="1848344" cy="482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Parallelogram 101"/>
          <p:cNvSpPr/>
          <p:nvPr/>
        </p:nvSpPr>
        <p:spPr>
          <a:xfrm>
            <a:off x="8066566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066566" y="4487546"/>
            <a:ext cx="1848344" cy="4821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" y="5477309"/>
            <a:ext cx="12858397" cy="1755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itle 13"/>
          <p:cNvSpPr txBox="1">
            <a:spLocks/>
          </p:cNvSpPr>
          <p:nvPr/>
        </p:nvSpPr>
        <p:spPr>
          <a:xfrm>
            <a:off x="5537648" y="233408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Content Placeholder 2"/>
          <p:cNvSpPr txBox="1">
            <a:spLocks/>
          </p:cNvSpPr>
          <p:nvPr/>
        </p:nvSpPr>
        <p:spPr>
          <a:xfrm>
            <a:off x="1205693" y="6086468"/>
            <a:ext cx="10447717" cy="537023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itle 13"/>
          <p:cNvSpPr txBox="1">
            <a:spLocks/>
          </p:cNvSpPr>
          <p:nvPr/>
        </p:nvSpPr>
        <p:spPr>
          <a:xfrm>
            <a:off x="1905522" y="3845099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itle 13"/>
          <p:cNvSpPr txBox="1">
            <a:spLocks/>
          </p:cNvSpPr>
          <p:nvPr/>
        </p:nvSpPr>
        <p:spPr>
          <a:xfrm>
            <a:off x="3133007" y="3129614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itle 13"/>
          <p:cNvSpPr txBox="1">
            <a:spLocks/>
          </p:cNvSpPr>
          <p:nvPr/>
        </p:nvSpPr>
        <p:spPr>
          <a:xfrm>
            <a:off x="7989455" y="314960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itle 13"/>
          <p:cNvSpPr txBox="1">
            <a:spLocks/>
          </p:cNvSpPr>
          <p:nvPr/>
        </p:nvSpPr>
        <p:spPr>
          <a:xfrm>
            <a:off x="9035936" y="3840108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22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" grpId="0" animBg="1"/>
      <p:bldP spid="94" grpId="0"/>
      <p:bldP spid="106" grpId="0"/>
      <p:bldP spid="116" grpId="0"/>
      <p:bldP spid="117" grpId="0"/>
      <p:bldP spid="118" grpId="0"/>
      <p:bldP spid="1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879811" y="4905501"/>
            <a:ext cx="662490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6000" spc="-158" dirty="0" smtClean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 批评指导</a:t>
            </a:r>
            <a:endParaRPr lang="zh-CN" altLang="en-US" sz="6000" spc="-158" dirty="0">
              <a:gradFill flip="none" rotWithShape="1"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14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81481E-6 -3.56453E-6 L -0.01012 -3.56453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AB8515F-33A1-4716-9099-A38436D98ED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商务办公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2256</Words>
  <Application>Microsoft Office PowerPoint</Application>
  <PresentationFormat>自定义</PresentationFormat>
  <Paragraphs>217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方正正准黑简体</vt:lpstr>
      <vt:lpstr>宋体</vt:lpstr>
      <vt:lpstr>微软雅黑</vt:lpstr>
      <vt:lpstr>张海山锐谐体</vt:lpstr>
      <vt:lpstr>Arial</vt:lpstr>
      <vt:lpstr>Calibri</vt:lpstr>
      <vt:lpstr>Calibri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商务办公</dc:title>
  <dc:creator/>
  <cp:keywords>www.1ppt.com</cp:keywords>
  <cp:lastModifiedBy/>
  <cp:revision>1</cp:revision>
  <dcterms:created xsi:type="dcterms:W3CDTF">2016-10-17T14:00:15Z</dcterms:created>
  <dcterms:modified xsi:type="dcterms:W3CDTF">2020-03-18T05:57:54Z</dcterms:modified>
</cp:coreProperties>
</file>